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20112038" cy="11315700"/>
  <p:notesSz cx="9144000" cy="6858000"/>
  <p:embeddedFontLst>
    <p:embeddedFont>
      <p:font typeface="Arial Black" panose="020B0A04020102020204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fortaa" panose="020B0604020202020204" charset="0"/>
      <p:regular r:id="rId25"/>
      <p:bold r:id="rId26"/>
    </p:embeddedFont>
    <p:embeddedFont>
      <p:font typeface="Comfortaa Medium" panose="020B0604020202020204" charset="0"/>
      <p:regular r:id="rId27"/>
      <p:bold r:id="rId28"/>
    </p:embeddedFont>
    <p:embeddedFont>
      <p:font typeface="Comfortaa SemiBold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847"/>
    <a:srgbClr val="000000"/>
    <a:srgbClr val="F9F7F9"/>
    <a:srgbClr val="004282"/>
    <a:srgbClr val="44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3" autoAdjust="0"/>
  </p:normalViewPr>
  <p:slideViewPr>
    <p:cSldViewPr snapToGrid="0">
      <p:cViewPr>
        <p:scale>
          <a:sx n="30" d="100"/>
          <a:sy n="30" d="100"/>
        </p:scale>
        <p:origin x="1925" y="7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1b6ed12146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9365" y="514350"/>
            <a:ext cx="8126171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31b6ed12146_1_4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1b63043499_1_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g31b63043499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31b63043499_1_5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g31b63043499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1b63043499_0_4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g31b6304349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1b63043499_0_5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g31b630434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1b7c5751a1_0_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g31b7c5751a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1bf4d815de_0_2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g31bf4d815d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31b7c5751a1_0_7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g31b7c5751a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31b7c5751a1_0_12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1" name="Google Shape;1141;g31b7c5751a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31bf4d815de_0_5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g31bf4d815d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31bf4d815d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9365" y="514350"/>
            <a:ext cx="81261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31bf4d815de_0_9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0" y="8609531"/>
            <a:ext cx="17271667" cy="274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0" y="967"/>
            <a:ext cx="20112035" cy="283270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7274883" y="5662087"/>
            <a:ext cx="2837155" cy="283270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4437726" y="2831725"/>
            <a:ext cx="2837155" cy="2832709"/>
          </a:xfrm>
          <a:prstGeom prst="rect">
            <a:avLst/>
          </a:prstGeom>
          <a:solidFill>
            <a:srgbClr val="EB4F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4437726" y="5664200"/>
            <a:ext cx="2837155" cy="283270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7274880" y="2843370"/>
            <a:ext cx="2837158" cy="2832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7274880" y="8495410"/>
            <a:ext cx="2837155" cy="2832709"/>
          </a:xfrm>
          <a:prstGeom prst="rect">
            <a:avLst/>
          </a:prstGeom>
          <a:solidFill>
            <a:srgbClr val="B5DA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9130390" y="1639773"/>
            <a:ext cx="714096" cy="714096"/>
          </a:xfrm>
          <a:custGeom>
            <a:avLst/>
            <a:gdLst/>
            <a:ahLst/>
            <a:cxnLst/>
            <a:rect l="l" t="t" r="r" b="b"/>
            <a:pathLst>
              <a:path w="977885" h="977885" extrusionOk="0">
                <a:moveTo>
                  <a:pt x="0" y="0"/>
                </a:moveTo>
                <a:lnTo>
                  <a:pt x="977886" y="0"/>
                </a:lnTo>
                <a:lnTo>
                  <a:pt x="977886" y="977885"/>
                </a:lnTo>
                <a:lnTo>
                  <a:pt x="0" y="977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37" name="Google Shape;37;p2"/>
          <p:cNvPicPr preferRelativeResize="0"/>
          <p:nvPr/>
        </p:nvPicPr>
        <p:blipFill rotWithShape="1">
          <a:blip r:embed="rId3">
            <a:alphaModFix/>
          </a:blip>
          <a:srcRect l="9179" t="30126" r="9179" b="30126"/>
          <a:stretch/>
        </p:blipFill>
        <p:spPr>
          <a:xfrm>
            <a:off x="17271667" y="1570122"/>
            <a:ext cx="1708632" cy="8318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oogle Shape;38;p2"/>
          <p:cNvGrpSpPr/>
          <p:nvPr/>
        </p:nvGrpSpPr>
        <p:grpSpPr>
          <a:xfrm>
            <a:off x="7361984" y="254113"/>
            <a:ext cx="2798825" cy="1146107"/>
            <a:chOff x="4462865" y="152093"/>
            <a:chExt cx="1696659" cy="694775"/>
          </a:xfrm>
        </p:grpSpPr>
        <p:grpSp>
          <p:nvGrpSpPr>
            <p:cNvPr id="39" name="Google Shape;39;p2"/>
            <p:cNvGrpSpPr/>
            <p:nvPr/>
          </p:nvGrpSpPr>
          <p:grpSpPr>
            <a:xfrm>
              <a:off x="4668958" y="317556"/>
              <a:ext cx="1490566" cy="445950"/>
              <a:chOff x="4668958" y="317556"/>
              <a:chExt cx="1490566" cy="445950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4674562" y="320218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748677" y="320358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3" y="66409"/>
                      <a:pt x="8126" y="65709"/>
                      <a:pt x="10228" y="63747"/>
                    </a:cubicBezTo>
                    <a:cubicBezTo>
                      <a:pt x="1218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6" y="0"/>
                      <a:pt x="74956" y="0"/>
                    </a:cubicBezTo>
                    <a:lnTo>
                      <a:pt x="74956" y="86584"/>
                    </a:lnTo>
                    <a:cubicBezTo>
                      <a:pt x="74956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4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829657" y="320218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908396" y="320218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4971303" y="317556"/>
                <a:ext cx="98072" cy="91627"/>
              </a:xfrm>
              <a:custGeom>
                <a:avLst/>
                <a:gdLst/>
                <a:ahLst/>
                <a:cxnLst/>
                <a:rect l="l" t="t" r="r" b="b"/>
                <a:pathLst>
                  <a:path w="98072" h="91627" extrusionOk="0">
                    <a:moveTo>
                      <a:pt x="59824" y="81400"/>
                    </a:moveTo>
                    <a:lnTo>
                      <a:pt x="59824" y="91628"/>
                    </a:lnTo>
                    <a:cubicBezTo>
                      <a:pt x="59824" y="91628"/>
                      <a:pt x="38529" y="91628"/>
                      <a:pt x="38529" y="91628"/>
                    </a:cubicBezTo>
                    <a:lnTo>
                      <a:pt x="38529" y="81400"/>
                    </a:lnTo>
                    <a:cubicBezTo>
                      <a:pt x="26479" y="79859"/>
                      <a:pt x="17092" y="76076"/>
                      <a:pt x="10227" y="69772"/>
                    </a:cubicBezTo>
                    <a:cubicBezTo>
                      <a:pt x="3362" y="63607"/>
                      <a:pt x="0" y="55621"/>
                      <a:pt x="0" y="45814"/>
                    </a:cubicBezTo>
                    <a:cubicBezTo>
                      <a:pt x="0" y="36007"/>
                      <a:pt x="3362" y="28161"/>
                      <a:pt x="10227" y="21856"/>
                    </a:cubicBezTo>
                    <a:cubicBezTo>
                      <a:pt x="17092" y="15692"/>
                      <a:pt x="26479" y="11769"/>
                      <a:pt x="38529" y="10228"/>
                    </a:cubicBezTo>
                    <a:lnTo>
                      <a:pt x="38529" y="0"/>
                    </a:lnTo>
                    <a:cubicBezTo>
                      <a:pt x="38529" y="0"/>
                      <a:pt x="59824" y="0"/>
                      <a:pt x="59824" y="0"/>
                    </a:cubicBezTo>
                    <a:lnTo>
                      <a:pt x="59824" y="10228"/>
                    </a:lnTo>
                    <a:cubicBezTo>
                      <a:pt x="71873" y="11769"/>
                      <a:pt x="81260" y="15552"/>
                      <a:pt x="87985" y="21856"/>
                    </a:cubicBezTo>
                    <a:cubicBezTo>
                      <a:pt x="94710" y="28021"/>
                      <a:pt x="98073" y="36007"/>
                      <a:pt x="98073" y="45814"/>
                    </a:cubicBezTo>
                    <a:cubicBezTo>
                      <a:pt x="98073" y="55481"/>
                      <a:pt x="94710" y="63467"/>
                      <a:pt x="87985" y="69772"/>
                    </a:cubicBezTo>
                    <a:cubicBezTo>
                      <a:pt x="81260" y="75936"/>
                      <a:pt x="71873" y="79859"/>
                      <a:pt x="59824" y="81400"/>
                    </a:cubicBezTo>
                    <a:close/>
                    <a:moveTo>
                      <a:pt x="22276" y="45954"/>
                    </a:moveTo>
                    <a:cubicBezTo>
                      <a:pt x="22276" y="54500"/>
                      <a:pt x="27740" y="59544"/>
                      <a:pt x="38668" y="61225"/>
                    </a:cubicBezTo>
                    <a:lnTo>
                      <a:pt x="38668" y="30403"/>
                    </a:lnTo>
                    <a:cubicBezTo>
                      <a:pt x="27740" y="31944"/>
                      <a:pt x="22276" y="37128"/>
                      <a:pt x="22276" y="45954"/>
                    </a:cubicBezTo>
                    <a:close/>
                    <a:moveTo>
                      <a:pt x="59824" y="30403"/>
                    </a:moveTo>
                    <a:lnTo>
                      <a:pt x="59824" y="61225"/>
                    </a:lnTo>
                    <a:cubicBezTo>
                      <a:pt x="70752" y="59684"/>
                      <a:pt x="76216" y="54641"/>
                      <a:pt x="76216" y="45954"/>
                    </a:cubicBezTo>
                    <a:cubicBezTo>
                      <a:pt x="76216" y="37268"/>
                      <a:pt x="70752" y="31944"/>
                      <a:pt x="59824" y="3040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075400" y="318256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176555" y="320078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30" y="37128"/>
                    </a:cubicBezTo>
                    <a:cubicBezTo>
                      <a:pt x="41611" y="3530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5249689" y="320218"/>
                <a:ext cx="88265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6584" extrusionOk="0">
                    <a:moveTo>
                      <a:pt x="66269" y="0"/>
                    </a:moveTo>
                    <a:lnTo>
                      <a:pt x="88265" y="0"/>
                    </a:lnTo>
                    <a:cubicBezTo>
                      <a:pt x="88265" y="0"/>
                      <a:pt x="88265" y="86584"/>
                      <a:pt x="88265" y="86584"/>
                    </a:cubicBezTo>
                    <a:lnTo>
                      <a:pt x="66269" y="86584"/>
                    </a:lnTo>
                    <a:cubicBezTo>
                      <a:pt x="66269" y="86584"/>
                      <a:pt x="66269" y="39930"/>
                      <a:pt x="66269" y="39930"/>
                    </a:cubicBezTo>
                    <a:lnTo>
                      <a:pt x="45253" y="74675"/>
                    </a:lnTo>
                    <a:lnTo>
                      <a:pt x="43012" y="74675"/>
                    </a:lnTo>
                    <a:cubicBezTo>
                      <a:pt x="43012" y="74675"/>
                      <a:pt x="22136" y="40070"/>
                      <a:pt x="22136" y="40070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44133" y="36987"/>
                    </a:lnTo>
                    <a:lnTo>
                      <a:pt x="66269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344259" y="320218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2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0" y="74115"/>
                    </a:lnTo>
                    <a:cubicBezTo>
                      <a:pt x="27740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4669799" y="433422"/>
                <a:ext cx="75095" cy="86639"/>
              </a:xfrm>
              <a:custGeom>
                <a:avLst/>
                <a:gdLst/>
                <a:ahLst/>
                <a:cxnLst/>
                <a:rect l="l" t="t" r="r" b="b"/>
                <a:pathLst>
                  <a:path w="75095" h="86639" extrusionOk="0">
                    <a:moveTo>
                      <a:pt x="38529" y="35586"/>
                    </a:moveTo>
                    <a:lnTo>
                      <a:pt x="52399" y="140"/>
                    </a:lnTo>
                    <a:lnTo>
                      <a:pt x="75096" y="140"/>
                    </a:lnTo>
                    <a:cubicBezTo>
                      <a:pt x="75096" y="140"/>
                      <a:pt x="50157" y="60105"/>
                      <a:pt x="50157" y="60105"/>
                    </a:cubicBezTo>
                    <a:cubicBezTo>
                      <a:pt x="46235" y="69492"/>
                      <a:pt x="41050" y="76357"/>
                      <a:pt x="34606" y="80700"/>
                    </a:cubicBezTo>
                    <a:cubicBezTo>
                      <a:pt x="28161" y="85043"/>
                      <a:pt x="20315" y="87005"/>
                      <a:pt x="10928" y="86584"/>
                    </a:cubicBezTo>
                    <a:lnTo>
                      <a:pt x="10928" y="65989"/>
                    </a:lnTo>
                    <a:cubicBezTo>
                      <a:pt x="18774" y="66689"/>
                      <a:pt x="24518" y="64588"/>
                      <a:pt x="28301" y="59684"/>
                    </a:cubicBezTo>
                    <a:lnTo>
                      <a:pt x="0" y="0"/>
                    </a:lnTo>
                    <a:lnTo>
                      <a:pt x="22697" y="0"/>
                    </a:lnTo>
                    <a:cubicBezTo>
                      <a:pt x="22697" y="0"/>
                      <a:pt x="38669" y="35446"/>
                      <a:pt x="38669" y="3544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4752320" y="433562"/>
                <a:ext cx="68510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0" h="86584" extrusionOk="0">
                    <a:moveTo>
                      <a:pt x="46514" y="32084"/>
                    </a:moveTo>
                    <a:lnTo>
                      <a:pt x="46514" y="0"/>
                    </a:lnTo>
                    <a:cubicBezTo>
                      <a:pt x="46514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4" y="86584"/>
                      <a:pt x="46514" y="86584"/>
                    </a:cubicBezTo>
                    <a:lnTo>
                      <a:pt x="46514" y="53380"/>
                    </a:lnTo>
                    <a:lnTo>
                      <a:pt x="22136" y="53380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2084"/>
                    </a:lnTo>
                    <a:lnTo>
                      <a:pt x="46514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4834561" y="433562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4918203" y="433702"/>
                <a:ext cx="6542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428" h="86584" extrusionOk="0">
                    <a:moveTo>
                      <a:pt x="54500" y="41751"/>
                    </a:moveTo>
                    <a:cubicBezTo>
                      <a:pt x="61786" y="46094"/>
                      <a:pt x="65428" y="52539"/>
                      <a:pt x="65428" y="61225"/>
                    </a:cubicBezTo>
                    <a:cubicBezTo>
                      <a:pt x="65428" y="68931"/>
                      <a:pt x="62766" y="75096"/>
                      <a:pt x="57583" y="79719"/>
                    </a:cubicBezTo>
                    <a:cubicBezTo>
                      <a:pt x="52259" y="84343"/>
                      <a:pt x="45113" y="86584"/>
                      <a:pt x="36427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34185" y="0"/>
                    </a:lnTo>
                    <a:cubicBezTo>
                      <a:pt x="42872" y="0"/>
                      <a:pt x="49877" y="2242"/>
                      <a:pt x="55061" y="6585"/>
                    </a:cubicBezTo>
                    <a:cubicBezTo>
                      <a:pt x="60245" y="10928"/>
                      <a:pt x="62766" y="16953"/>
                      <a:pt x="62766" y="24518"/>
                    </a:cubicBezTo>
                    <a:cubicBezTo>
                      <a:pt x="62766" y="32084"/>
                      <a:pt x="60105" y="37548"/>
                      <a:pt x="54781" y="41751"/>
                    </a:cubicBezTo>
                    <a:close/>
                    <a:moveTo>
                      <a:pt x="33345" y="19755"/>
                    </a:moveTo>
                    <a:lnTo>
                      <a:pt x="21996" y="19755"/>
                    </a:lnTo>
                    <a:lnTo>
                      <a:pt x="21996" y="33345"/>
                    </a:lnTo>
                    <a:lnTo>
                      <a:pt x="33345" y="33345"/>
                    </a:lnTo>
                    <a:cubicBezTo>
                      <a:pt x="35446" y="33345"/>
                      <a:pt x="37127" y="32784"/>
                      <a:pt x="38388" y="31523"/>
                    </a:cubicBezTo>
                    <a:cubicBezTo>
                      <a:pt x="39649" y="30262"/>
                      <a:pt x="40350" y="28721"/>
                      <a:pt x="40350" y="26480"/>
                    </a:cubicBezTo>
                    <a:cubicBezTo>
                      <a:pt x="40350" y="24238"/>
                      <a:pt x="39649" y="22837"/>
                      <a:pt x="38388" y="21576"/>
                    </a:cubicBezTo>
                    <a:cubicBezTo>
                      <a:pt x="37127" y="20315"/>
                      <a:pt x="35446" y="19755"/>
                      <a:pt x="33345" y="19755"/>
                    </a:cubicBezTo>
                    <a:close/>
                    <a:moveTo>
                      <a:pt x="21996" y="66830"/>
                    </a:moveTo>
                    <a:lnTo>
                      <a:pt x="35726" y="66830"/>
                    </a:lnTo>
                    <a:cubicBezTo>
                      <a:pt x="37968" y="66830"/>
                      <a:pt x="39789" y="66129"/>
                      <a:pt x="41191" y="64728"/>
                    </a:cubicBezTo>
                    <a:cubicBezTo>
                      <a:pt x="42592" y="63327"/>
                      <a:pt x="43292" y="61646"/>
                      <a:pt x="43292" y="59404"/>
                    </a:cubicBezTo>
                    <a:cubicBezTo>
                      <a:pt x="43292" y="57162"/>
                      <a:pt x="42592" y="55341"/>
                      <a:pt x="41191" y="54080"/>
                    </a:cubicBezTo>
                    <a:cubicBezTo>
                      <a:pt x="39789" y="52819"/>
                      <a:pt x="37968" y="52119"/>
                      <a:pt x="35726" y="52119"/>
                    </a:cubicBezTo>
                    <a:lnTo>
                      <a:pt x="21996" y="52119"/>
                    </a:lnTo>
                    <a:lnTo>
                      <a:pt x="21996" y="6668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4992598" y="433562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5058727" y="433422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30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5128499" y="431740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60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7" y="38248"/>
                      <a:pt x="21857" y="45254"/>
                    </a:cubicBezTo>
                    <a:cubicBezTo>
                      <a:pt x="21857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60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5219006" y="433562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5296904" y="433562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5369898" y="433562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5430563" y="433562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495852" y="431740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7" y="38248"/>
                      <a:pt x="21857" y="45254"/>
                    </a:cubicBezTo>
                    <a:cubicBezTo>
                      <a:pt x="21857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59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5586499" y="433702"/>
                <a:ext cx="71733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1733" h="86584" extrusionOk="0">
                    <a:moveTo>
                      <a:pt x="43012" y="42031"/>
                    </a:moveTo>
                    <a:lnTo>
                      <a:pt x="71734" y="86584"/>
                    </a:lnTo>
                    <a:lnTo>
                      <a:pt x="46935" y="86584"/>
                    </a:lnTo>
                    <a:cubicBezTo>
                      <a:pt x="46935" y="86584"/>
                      <a:pt x="22137" y="47916"/>
                      <a:pt x="22137" y="47916"/>
                    </a:cubicBez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7" y="0"/>
                      <a:pt x="22137" y="0"/>
                    </a:cubicBezTo>
                    <a:lnTo>
                      <a:pt x="22137" y="36427"/>
                    </a:lnTo>
                    <a:cubicBezTo>
                      <a:pt x="22137" y="36427"/>
                      <a:pt x="45814" y="0"/>
                      <a:pt x="45814" y="0"/>
                    </a:cubicBezTo>
                    <a:lnTo>
                      <a:pt x="70613" y="0"/>
                    </a:lnTo>
                    <a:cubicBezTo>
                      <a:pt x="70613" y="0"/>
                      <a:pt x="43152" y="42031"/>
                      <a:pt x="43152" y="420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654309" y="431600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69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69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5755464" y="433562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5806462" y="431600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668958" y="547046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4741952" y="547046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9" y="32644"/>
                    </a:lnTo>
                    <a:cubicBezTo>
                      <a:pt x="51979" y="32644"/>
                      <a:pt x="51979" y="53099"/>
                      <a:pt x="51979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4801917" y="546906"/>
                <a:ext cx="7677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6777" h="86584" extrusionOk="0">
                    <a:moveTo>
                      <a:pt x="50858" y="42592"/>
                    </a:moveTo>
                    <a:lnTo>
                      <a:pt x="76777" y="86584"/>
                    </a:lnTo>
                    <a:lnTo>
                      <a:pt x="51979" y="86584"/>
                    </a:lnTo>
                    <a:cubicBezTo>
                      <a:pt x="51979" y="86584"/>
                      <a:pt x="38389" y="63607"/>
                      <a:pt x="38389" y="63607"/>
                    </a:cubicBezTo>
                    <a:lnTo>
                      <a:pt x="24799" y="86584"/>
                    </a:lnTo>
                    <a:lnTo>
                      <a:pt x="0" y="86584"/>
                    </a:lnTo>
                    <a:cubicBezTo>
                      <a:pt x="0" y="86584"/>
                      <a:pt x="26060" y="42452"/>
                      <a:pt x="26060" y="42452"/>
                    </a:cubicBezTo>
                    <a:lnTo>
                      <a:pt x="981" y="0"/>
                    </a:lnTo>
                    <a:lnTo>
                      <a:pt x="25780" y="0"/>
                    </a:lnTo>
                    <a:cubicBezTo>
                      <a:pt x="25780" y="0"/>
                      <a:pt x="38389" y="21436"/>
                      <a:pt x="38389" y="21436"/>
                    </a:cubicBezTo>
                    <a:lnTo>
                      <a:pt x="50998" y="0"/>
                    </a:lnTo>
                    <a:lnTo>
                      <a:pt x="75796" y="0"/>
                    </a:lnTo>
                    <a:cubicBezTo>
                      <a:pt x="75796" y="0"/>
                      <a:pt x="50718" y="42592"/>
                      <a:pt x="50718" y="4259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886259" y="546906"/>
                <a:ext cx="68510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0" h="86584" extrusionOk="0">
                    <a:moveTo>
                      <a:pt x="46515" y="32084"/>
                    </a:moveTo>
                    <a:lnTo>
                      <a:pt x="46515" y="0"/>
                    </a:lnTo>
                    <a:cubicBezTo>
                      <a:pt x="46515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5" y="86584"/>
                      <a:pt x="46515" y="86584"/>
                    </a:cubicBezTo>
                    <a:lnTo>
                      <a:pt x="46515" y="53380"/>
                    </a:lnTo>
                    <a:lnTo>
                      <a:pt x="22136" y="53380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2084"/>
                    </a:lnTo>
                    <a:lnTo>
                      <a:pt x="46515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4965138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5055785" y="547186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3" y="66409"/>
                      <a:pt x="8126" y="65709"/>
                      <a:pt x="10227" y="63747"/>
                    </a:cubicBezTo>
                    <a:cubicBezTo>
                      <a:pt x="1232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5" y="0"/>
                      <a:pt x="74955" y="0"/>
                    </a:cubicBezTo>
                    <a:lnTo>
                      <a:pt x="74955" y="86584"/>
                    </a:lnTo>
                    <a:cubicBezTo>
                      <a:pt x="74955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3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5140828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2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9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9" y="21716"/>
                      <a:pt x="45394" y="21716"/>
                    </a:cubicBezTo>
                    <a:cubicBezTo>
                      <a:pt x="38809" y="21716"/>
                      <a:pt x="33205" y="23958"/>
                      <a:pt x="28722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2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5241983" y="547046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5300687" y="547046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43572"/>
                      <a:pt x="22137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5382648" y="546906"/>
                <a:ext cx="67810" cy="86724"/>
              </a:xfrm>
              <a:custGeom>
                <a:avLst/>
                <a:gdLst/>
                <a:ahLst/>
                <a:cxnLst/>
                <a:rect l="l" t="t" r="r" b="b"/>
                <a:pathLst>
                  <a:path w="67810" h="86724" extrusionOk="0">
                    <a:moveTo>
                      <a:pt x="45814" y="36847"/>
                    </a:moveTo>
                    <a:lnTo>
                      <a:pt x="45814" y="140"/>
                    </a:lnTo>
                    <a:cubicBezTo>
                      <a:pt x="45814" y="140"/>
                      <a:pt x="67810" y="140"/>
                      <a:pt x="67810" y="140"/>
                    </a:cubicBezTo>
                    <a:lnTo>
                      <a:pt x="67810" y="86724"/>
                    </a:lnTo>
                    <a:cubicBezTo>
                      <a:pt x="67810" y="86724"/>
                      <a:pt x="45814" y="86724"/>
                      <a:pt x="45814" y="86724"/>
                    </a:cubicBezTo>
                    <a:lnTo>
                      <a:pt x="45814" y="58003"/>
                    </a:lnTo>
                    <a:cubicBezTo>
                      <a:pt x="41191" y="59544"/>
                      <a:pt x="36287" y="60385"/>
                      <a:pt x="31103" y="60385"/>
                    </a:cubicBezTo>
                    <a:cubicBezTo>
                      <a:pt x="21716" y="60385"/>
                      <a:pt x="14290" y="57723"/>
                      <a:pt x="8546" y="52539"/>
                    </a:cubicBezTo>
                    <a:cubicBezTo>
                      <a:pt x="2802" y="47355"/>
                      <a:pt x="0" y="40210"/>
                      <a:pt x="0" y="30963"/>
                    </a:cubicBezTo>
                    <a:lnTo>
                      <a:pt x="0" y="0"/>
                    </a:lnTo>
                    <a:cubicBezTo>
                      <a:pt x="0" y="0"/>
                      <a:pt x="21996" y="0"/>
                      <a:pt x="21996" y="0"/>
                    </a:cubicBezTo>
                    <a:lnTo>
                      <a:pt x="21996" y="28581"/>
                    </a:lnTo>
                    <a:cubicBezTo>
                      <a:pt x="21996" y="31804"/>
                      <a:pt x="22977" y="34325"/>
                      <a:pt x="24938" y="36147"/>
                    </a:cubicBezTo>
                    <a:cubicBezTo>
                      <a:pt x="26900" y="37968"/>
                      <a:pt x="29422" y="38949"/>
                      <a:pt x="32644" y="38949"/>
                    </a:cubicBezTo>
                    <a:cubicBezTo>
                      <a:pt x="37127" y="38949"/>
                      <a:pt x="41611" y="38248"/>
                      <a:pt x="45814" y="3670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5464188" y="547046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5526534" y="545084"/>
                <a:ext cx="82521" cy="90366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6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6" y="38248"/>
                      <a:pt x="21856" y="45254"/>
                    </a:cubicBezTo>
                    <a:cubicBezTo>
                      <a:pt x="21856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59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5617042" y="547046"/>
                <a:ext cx="71733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1733" h="86584" extrusionOk="0">
                    <a:moveTo>
                      <a:pt x="43012" y="42031"/>
                    </a:moveTo>
                    <a:lnTo>
                      <a:pt x="71733" y="86584"/>
                    </a:lnTo>
                    <a:lnTo>
                      <a:pt x="46934" y="86584"/>
                    </a:lnTo>
                    <a:cubicBezTo>
                      <a:pt x="46934" y="86584"/>
                      <a:pt x="22136" y="47916"/>
                      <a:pt x="22136" y="47916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6427"/>
                    </a:lnTo>
                    <a:cubicBezTo>
                      <a:pt x="22136" y="36427"/>
                      <a:pt x="45814" y="0"/>
                      <a:pt x="45814" y="0"/>
                    </a:cubicBezTo>
                    <a:lnTo>
                      <a:pt x="70612" y="0"/>
                    </a:lnTo>
                    <a:cubicBezTo>
                      <a:pt x="70612" y="0"/>
                      <a:pt x="43152" y="42031"/>
                      <a:pt x="43152" y="420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5684852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86007" y="547046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6" y="21436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5837005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2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9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9" y="21716"/>
                      <a:pt x="45394" y="21716"/>
                    </a:cubicBezTo>
                    <a:cubicBezTo>
                      <a:pt x="38809" y="21716"/>
                      <a:pt x="33205" y="23958"/>
                      <a:pt x="28722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2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4674562" y="660390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754842" y="660250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9" y="38949"/>
                      <a:pt x="39930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9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828116" y="660390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888641" y="660390"/>
                <a:ext cx="84622" cy="103116"/>
              </a:xfrm>
              <a:custGeom>
                <a:avLst/>
                <a:gdLst/>
                <a:ahLst/>
                <a:cxnLst/>
                <a:rect l="l" t="t" r="r" b="b"/>
                <a:pathLst>
                  <a:path w="84622" h="103116" extrusionOk="0">
                    <a:moveTo>
                      <a:pt x="75376" y="0"/>
                    </a:moveTo>
                    <a:lnTo>
                      <a:pt x="75376" y="65148"/>
                    </a:lnTo>
                    <a:lnTo>
                      <a:pt x="84623" y="65148"/>
                    </a:lnTo>
                    <a:cubicBezTo>
                      <a:pt x="84623" y="65148"/>
                      <a:pt x="84623" y="103116"/>
                      <a:pt x="84623" y="103116"/>
                    </a:cubicBezTo>
                    <a:lnTo>
                      <a:pt x="62626" y="103116"/>
                    </a:lnTo>
                    <a:cubicBezTo>
                      <a:pt x="62626" y="103116"/>
                      <a:pt x="62626" y="86584"/>
                      <a:pt x="62626" y="86584"/>
                    </a:cubicBezTo>
                    <a:lnTo>
                      <a:pt x="22137" y="86584"/>
                    </a:lnTo>
                    <a:lnTo>
                      <a:pt x="22137" y="103116"/>
                    </a:lnTo>
                    <a:cubicBezTo>
                      <a:pt x="22137" y="103116"/>
                      <a:pt x="0" y="103116"/>
                      <a:pt x="0" y="103116"/>
                    </a:cubicBezTo>
                    <a:lnTo>
                      <a:pt x="0" y="65148"/>
                    </a:lnTo>
                    <a:cubicBezTo>
                      <a:pt x="0" y="65148"/>
                      <a:pt x="9107" y="65148"/>
                      <a:pt x="9107" y="65148"/>
                    </a:cubicBezTo>
                    <a:cubicBezTo>
                      <a:pt x="13030" y="58844"/>
                      <a:pt x="14991" y="49597"/>
                      <a:pt x="14991" y="37688"/>
                    </a:cubicBezTo>
                    <a:lnTo>
                      <a:pt x="14991" y="0"/>
                    </a:lnTo>
                    <a:cubicBezTo>
                      <a:pt x="14991" y="0"/>
                      <a:pt x="75236" y="0"/>
                      <a:pt x="75236" y="0"/>
                    </a:cubicBezTo>
                    <a:close/>
                    <a:moveTo>
                      <a:pt x="32224" y="65148"/>
                    </a:moveTo>
                    <a:lnTo>
                      <a:pt x="53380" y="65148"/>
                    </a:lnTo>
                    <a:lnTo>
                      <a:pt x="53380" y="20455"/>
                    </a:lnTo>
                    <a:lnTo>
                      <a:pt x="37128" y="20455"/>
                    </a:lnTo>
                    <a:lnTo>
                      <a:pt x="37128" y="37968"/>
                    </a:lnTo>
                    <a:cubicBezTo>
                      <a:pt x="37128" y="49597"/>
                      <a:pt x="35446" y="58704"/>
                      <a:pt x="32224" y="6514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982371" y="660390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5062791" y="660250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29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29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5136065" y="660390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43572"/>
                      <a:pt x="22137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219566" y="660390"/>
                <a:ext cx="6851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1" h="86584" extrusionOk="0">
                    <a:moveTo>
                      <a:pt x="46515" y="32084"/>
                    </a:moveTo>
                    <a:lnTo>
                      <a:pt x="46515" y="0"/>
                    </a:lnTo>
                    <a:cubicBezTo>
                      <a:pt x="46515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5" y="86584"/>
                      <a:pt x="46515" y="86584"/>
                    </a:cubicBezTo>
                    <a:lnTo>
                      <a:pt x="46515" y="53380"/>
                    </a:lnTo>
                    <a:lnTo>
                      <a:pt x="22137" y="53380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7" y="0"/>
                      <a:pt x="22137" y="0"/>
                    </a:cubicBezTo>
                    <a:lnTo>
                      <a:pt x="22137" y="32084"/>
                    </a:lnTo>
                    <a:lnTo>
                      <a:pt x="46515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5301808" y="660390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5385310" y="660390"/>
                <a:ext cx="88265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6584" extrusionOk="0">
                    <a:moveTo>
                      <a:pt x="66269" y="0"/>
                    </a:moveTo>
                    <a:lnTo>
                      <a:pt x="88265" y="0"/>
                    </a:lnTo>
                    <a:cubicBezTo>
                      <a:pt x="88265" y="0"/>
                      <a:pt x="88265" y="86584"/>
                      <a:pt x="88265" y="86584"/>
                    </a:cubicBezTo>
                    <a:lnTo>
                      <a:pt x="66269" y="86584"/>
                    </a:lnTo>
                    <a:cubicBezTo>
                      <a:pt x="66269" y="86584"/>
                      <a:pt x="66269" y="39930"/>
                      <a:pt x="66269" y="39930"/>
                    </a:cubicBezTo>
                    <a:lnTo>
                      <a:pt x="45254" y="74675"/>
                    </a:lnTo>
                    <a:lnTo>
                      <a:pt x="43012" y="74675"/>
                    </a:lnTo>
                    <a:cubicBezTo>
                      <a:pt x="43012" y="74675"/>
                      <a:pt x="22136" y="40070"/>
                      <a:pt x="22136" y="40070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44133" y="36987"/>
                    </a:lnTo>
                    <a:lnTo>
                      <a:pt x="66269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5479880" y="660390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5558618" y="660390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5631612" y="660390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9" y="32644"/>
                    </a:lnTo>
                    <a:cubicBezTo>
                      <a:pt x="51979" y="32644"/>
                      <a:pt x="51979" y="53099"/>
                      <a:pt x="51979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5691577" y="660530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4" y="66409"/>
                      <a:pt x="8126" y="65709"/>
                      <a:pt x="10228" y="63747"/>
                    </a:cubicBezTo>
                    <a:cubicBezTo>
                      <a:pt x="1232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6" y="0"/>
                      <a:pt x="74956" y="0"/>
                    </a:cubicBezTo>
                    <a:lnTo>
                      <a:pt x="74956" y="86584"/>
                    </a:lnTo>
                    <a:cubicBezTo>
                      <a:pt x="74956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4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5779982" y="660390"/>
                <a:ext cx="6458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8" h="86584" extrusionOk="0">
                    <a:moveTo>
                      <a:pt x="22137" y="26059"/>
                    </a:moveTo>
                    <a:lnTo>
                      <a:pt x="33625" y="26059"/>
                    </a:lnTo>
                    <a:cubicBezTo>
                      <a:pt x="42312" y="26059"/>
                      <a:pt x="49737" y="28861"/>
                      <a:pt x="55621" y="34606"/>
                    </a:cubicBezTo>
                    <a:cubicBezTo>
                      <a:pt x="61506" y="40350"/>
                      <a:pt x="64588" y="47495"/>
                      <a:pt x="64588" y="56322"/>
                    </a:cubicBezTo>
                    <a:cubicBezTo>
                      <a:pt x="64588" y="65148"/>
                      <a:pt x="61646" y="72434"/>
                      <a:pt x="55621" y="78038"/>
                    </a:cubicBezTo>
                    <a:cubicBezTo>
                      <a:pt x="49737" y="83782"/>
                      <a:pt x="42312" y="86584"/>
                      <a:pt x="33625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25919"/>
                      <a:pt x="22137" y="25919"/>
                    </a:cubicBezTo>
                    <a:close/>
                    <a:moveTo>
                      <a:pt x="22137" y="65569"/>
                    </a:moveTo>
                    <a:lnTo>
                      <a:pt x="33625" y="65569"/>
                    </a:lnTo>
                    <a:cubicBezTo>
                      <a:pt x="36147" y="65569"/>
                      <a:pt x="38249" y="64728"/>
                      <a:pt x="39930" y="63047"/>
                    </a:cubicBezTo>
                    <a:cubicBezTo>
                      <a:pt x="41611" y="61365"/>
                      <a:pt x="42452" y="59124"/>
                      <a:pt x="42452" y="56462"/>
                    </a:cubicBezTo>
                    <a:cubicBezTo>
                      <a:pt x="42452" y="53800"/>
                      <a:pt x="41611" y="51558"/>
                      <a:pt x="39930" y="49737"/>
                    </a:cubicBezTo>
                    <a:cubicBezTo>
                      <a:pt x="38249" y="47916"/>
                      <a:pt x="36147" y="47075"/>
                      <a:pt x="33625" y="47075"/>
                    </a:cubicBezTo>
                    <a:lnTo>
                      <a:pt x="22137" y="47075"/>
                    </a:lnTo>
                    <a:lnTo>
                      <a:pt x="22137" y="6556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5849895" y="658428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29" y="5604"/>
                    </a:cubicBezTo>
                    <a:cubicBezTo>
                      <a:pt x="73555" y="9387"/>
                      <a:pt x="78738" y="14291"/>
                      <a:pt x="82521" y="20595"/>
                    </a:cubicBezTo>
                    <a:lnTo>
                      <a:pt x="63327" y="31664"/>
                    </a:lnTo>
                    <a:cubicBezTo>
                      <a:pt x="61646" y="28581"/>
                      <a:pt x="59264" y="26199"/>
                      <a:pt x="55901" y="24378"/>
                    </a:cubicBezTo>
                    <a:cubicBezTo>
                      <a:pt x="52679" y="22557"/>
                      <a:pt x="49036" y="21716"/>
                      <a:pt x="44973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6" y="38248"/>
                      <a:pt x="21856" y="45254"/>
                    </a:cubicBezTo>
                    <a:cubicBezTo>
                      <a:pt x="21856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3" y="68791"/>
                    </a:cubicBezTo>
                    <a:cubicBezTo>
                      <a:pt x="49036" y="68791"/>
                      <a:pt x="52679" y="67950"/>
                      <a:pt x="55901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8" y="76076"/>
                      <a:pt x="73555" y="81120"/>
                      <a:pt x="66829" y="84763"/>
                    </a:cubicBezTo>
                    <a:cubicBezTo>
                      <a:pt x="60245" y="88406"/>
                      <a:pt x="52959" y="90227"/>
                      <a:pt x="44973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5935358" y="660390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6008492" y="660530"/>
                <a:ext cx="6542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428" h="86584" extrusionOk="0">
                    <a:moveTo>
                      <a:pt x="54500" y="41751"/>
                    </a:moveTo>
                    <a:cubicBezTo>
                      <a:pt x="61785" y="46094"/>
                      <a:pt x="65428" y="52539"/>
                      <a:pt x="65428" y="61225"/>
                    </a:cubicBezTo>
                    <a:cubicBezTo>
                      <a:pt x="65428" y="68931"/>
                      <a:pt x="62766" y="75096"/>
                      <a:pt x="57583" y="79719"/>
                    </a:cubicBezTo>
                    <a:cubicBezTo>
                      <a:pt x="52259" y="84343"/>
                      <a:pt x="45113" y="86584"/>
                      <a:pt x="36427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34185" y="0"/>
                    </a:lnTo>
                    <a:cubicBezTo>
                      <a:pt x="42872" y="0"/>
                      <a:pt x="49877" y="2242"/>
                      <a:pt x="55061" y="6585"/>
                    </a:cubicBezTo>
                    <a:cubicBezTo>
                      <a:pt x="60245" y="10928"/>
                      <a:pt x="62766" y="16953"/>
                      <a:pt x="62766" y="24518"/>
                    </a:cubicBezTo>
                    <a:cubicBezTo>
                      <a:pt x="62766" y="32084"/>
                      <a:pt x="60104" y="37548"/>
                      <a:pt x="54780" y="41751"/>
                    </a:cubicBezTo>
                    <a:close/>
                    <a:moveTo>
                      <a:pt x="33344" y="19755"/>
                    </a:moveTo>
                    <a:lnTo>
                      <a:pt x="21996" y="19755"/>
                    </a:lnTo>
                    <a:lnTo>
                      <a:pt x="21996" y="33345"/>
                    </a:lnTo>
                    <a:lnTo>
                      <a:pt x="33344" y="33345"/>
                    </a:lnTo>
                    <a:cubicBezTo>
                      <a:pt x="35446" y="33345"/>
                      <a:pt x="37127" y="32784"/>
                      <a:pt x="38388" y="31523"/>
                    </a:cubicBezTo>
                    <a:cubicBezTo>
                      <a:pt x="39649" y="30262"/>
                      <a:pt x="40350" y="28721"/>
                      <a:pt x="40350" y="26480"/>
                    </a:cubicBezTo>
                    <a:cubicBezTo>
                      <a:pt x="40350" y="24238"/>
                      <a:pt x="39649" y="22837"/>
                      <a:pt x="38388" y="21576"/>
                    </a:cubicBezTo>
                    <a:cubicBezTo>
                      <a:pt x="37127" y="20315"/>
                      <a:pt x="35446" y="19755"/>
                      <a:pt x="33344" y="19755"/>
                    </a:cubicBezTo>
                    <a:close/>
                    <a:moveTo>
                      <a:pt x="21996" y="66830"/>
                    </a:moveTo>
                    <a:lnTo>
                      <a:pt x="35726" y="66830"/>
                    </a:lnTo>
                    <a:cubicBezTo>
                      <a:pt x="37968" y="66830"/>
                      <a:pt x="39789" y="66129"/>
                      <a:pt x="41190" y="64728"/>
                    </a:cubicBezTo>
                    <a:cubicBezTo>
                      <a:pt x="42591" y="63327"/>
                      <a:pt x="43292" y="61646"/>
                      <a:pt x="43292" y="59404"/>
                    </a:cubicBezTo>
                    <a:cubicBezTo>
                      <a:pt x="43292" y="57162"/>
                      <a:pt x="42591" y="55341"/>
                      <a:pt x="41190" y="54080"/>
                    </a:cubicBezTo>
                    <a:cubicBezTo>
                      <a:pt x="39789" y="52819"/>
                      <a:pt x="37968" y="52119"/>
                      <a:pt x="35726" y="52119"/>
                    </a:cubicBezTo>
                    <a:lnTo>
                      <a:pt x="21996" y="52119"/>
                    </a:lnTo>
                    <a:lnTo>
                      <a:pt x="21996" y="6668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6075322" y="660390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4462865" y="152093"/>
              <a:ext cx="177231" cy="694775"/>
            </a:xfrm>
            <a:custGeom>
              <a:avLst/>
              <a:gdLst/>
              <a:ahLst/>
              <a:cxnLst/>
              <a:rect l="l" t="t" r="r" b="b"/>
              <a:pathLst>
                <a:path w="177231" h="694775" extrusionOk="0">
                  <a:moveTo>
                    <a:pt x="420" y="0"/>
                  </a:moveTo>
                  <a:lnTo>
                    <a:pt x="176811" y="63747"/>
                  </a:lnTo>
                  <a:lnTo>
                    <a:pt x="176811" y="130157"/>
                  </a:lnTo>
                  <a:cubicBezTo>
                    <a:pt x="176811" y="130157"/>
                    <a:pt x="63747" y="87705"/>
                    <a:pt x="63747" y="87705"/>
                  </a:cubicBezTo>
                  <a:lnTo>
                    <a:pt x="63747" y="584513"/>
                  </a:lnTo>
                  <a:cubicBezTo>
                    <a:pt x="63747" y="584513"/>
                    <a:pt x="177231" y="626545"/>
                    <a:pt x="177231" y="626545"/>
                  </a:cubicBezTo>
                  <a:lnTo>
                    <a:pt x="177231" y="694775"/>
                  </a:lnTo>
                  <a:cubicBezTo>
                    <a:pt x="177231" y="694775"/>
                    <a:pt x="0" y="631168"/>
                    <a:pt x="0" y="631168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10468195" y="238859"/>
            <a:ext cx="3398341" cy="1153041"/>
            <a:chOff x="6345863" y="142846"/>
            <a:chExt cx="2060088" cy="698978"/>
          </a:xfrm>
        </p:grpSpPr>
        <p:sp>
          <p:nvSpPr>
            <p:cNvPr id="102" name="Google Shape;102;p2"/>
            <p:cNvSpPr/>
            <p:nvPr/>
          </p:nvSpPr>
          <p:spPr>
            <a:xfrm>
              <a:off x="6412412" y="579410"/>
              <a:ext cx="313832" cy="177931"/>
            </a:xfrm>
            <a:custGeom>
              <a:avLst/>
              <a:gdLst/>
              <a:ahLst/>
              <a:cxnLst/>
              <a:rect l="l" t="t" r="r" b="b"/>
              <a:pathLst>
                <a:path w="313832" h="177931" extrusionOk="0">
                  <a:moveTo>
                    <a:pt x="0" y="141365"/>
                  </a:moveTo>
                  <a:lnTo>
                    <a:pt x="0" y="79579"/>
                  </a:lnTo>
                  <a:lnTo>
                    <a:pt x="155516" y="0"/>
                  </a:lnTo>
                  <a:lnTo>
                    <a:pt x="313833" y="90927"/>
                  </a:lnTo>
                  <a:lnTo>
                    <a:pt x="158178" y="177932"/>
                  </a:lnTo>
                  <a:lnTo>
                    <a:pt x="43152" y="114605"/>
                  </a:lnTo>
                  <a:lnTo>
                    <a:pt x="140" y="141505"/>
                  </a:lnTo>
                  <a:close/>
                </a:path>
              </a:pathLst>
            </a:custGeom>
            <a:solidFill>
              <a:srgbClr val="E22D1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412132" y="142846"/>
              <a:ext cx="469208" cy="348718"/>
            </a:xfrm>
            <a:custGeom>
              <a:avLst/>
              <a:gdLst/>
              <a:ahLst/>
              <a:cxnLst/>
              <a:rect l="l" t="t" r="r" b="b"/>
              <a:pathLst>
                <a:path w="469208" h="348718" extrusionOk="0">
                  <a:moveTo>
                    <a:pt x="156776" y="263395"/>
                  </a:moveTo>
                  <a:lnTo>
                    <a:pt x="0" y="348719"/>
                  </a:lnTo>
                  <a:lnTo>
                    <a:pt x="0" y="288754"/>
                  </a:lnTo>
                  <a:lnTo>
                    <a:pt x="156216" y="203431"/>
                  </a:lnTo>
                  <a:lnTo>
                    <a:pt x="156216" y="134079"/>
                  </a:lnTo>
                  <a:cubicBezTo>
                    <a:pt x="156216" y="134079"/>
                    <a:pt x="0" y="219122"/>
                    <a:pt x="0" y="219122"/>
                  </a:cubicBezTo>
                  <a:lnTo>
                    <a:pt x="0" y="172048"/>
                  </a:lnTo>
                  <a:lnTo>
                    <a:pt x="308089" y="0"/>
                  </a:lnTo>
                  <a:lnTo>
                    <a:pt x="414007" y="59264"/>
                  </a:lnTo>
                  <a:lnTo>
                    <a:pt x="469208" y="28441"/>
                  </a:lnTo>
                  <a:lnTo>
                    <a:pt x="469208" y="89526"/>
                  </a:lnTo>
                  <a:lnTo>
                    <a:pt x="156776" y="263395"/>
                  </a:lnTo>
                  <a:close/>
                </a:path>
              </a:pathLst>
            </a:custGeom>
            <a:solidFill>
              <a:srgbClr val="FBBB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6345863" y="405961"/>
              <a:ext cx="223045" cy="296039"/>
            </a:xfrm>
            <a:custGeom>
              <a:avLst/>
              <a:gdLst/>
              <a:ahLst/>
              <a:cxnLst/>
              <a:rect l="l" t="t" r="r" b="b"/>
              <a:pathLst>
                <a:path w="223045" h="296039" extrusionOk="0">
                  <a:moveTo>
                    <a:pt x="223046" y="280"/>
                  </a:moveTo>
                  <a:lnTo>
                    <a:pt x="66269" y="85603"/>
                  </a:lnTo>
                  <a:lnTo>
                    <a:pt x="66269" y="185357"/>
                  </a:lnTo>
                  <a:cubicBezTo>
                    <a:pt x="66269" y="185357"/>
                    <a:pt x="0" y="221925"/>
                    <a:pt x="0" y="221925"/>
                  </a:cubicBezTo>
                  <a:lnTo>
                    <a:pt x="0" y="296040"/>
                  </a:lnTo>
                  <a:lnTo>
                    <a:pt x="66970" y="258912"/>
                  </a:lnTo>
                  <a:lnTo>
                    <a:pt x="221925" y="173309"/>
                  </a:lnTo>
                  <a:lnTo>
                    <a:pt x="223046" y="0"/>
                  </a:lnTo>
                  <a:close/>
                </a:path>
              </a:pathLst>
            </a:custGeom>
            <a:solidFill>
              <a:srgbClr val="EF80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455284" y="629007"/>
              <a:ext cx="113204" cy="99053"/>
            </a:xfrm>
            <a:custGeom>
              <a:avLst/>
              <a:gdLst/>
              <a:ahLst/>
              <a:cxnLst/>
              <a:rect l="l" t="t" r="r" b="b"/>
              <a:pathLst>
                <a:path w="113204" h="99053" extrusionOk="0">
                  <a:moveTo>
                    <a:pt x="0" y="65008"/>
                  </a:moveTo>
                  <a:lnTo>
                    <a:pt x="113204" y="0"/>
                  </a:lnTo>
                  <a:lnTo>
                    <a:pt x="113204" y="69912"/>
                  </a:lnTo>
                  <a:lnTo>
                    <a:pt x="61786" y="99053"/>
                  </a:lnTo>
                  <a:lnTo>
                    <a:pt x="0" y="65008"/>
                  </a:lnTo>
                  <a:close/>
                </a:path>
              </a:pathLst>
            </a:custGeom>
            <a:solidFill>
              <a:srgbClr val="B918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720220" y="232373"/>
              <a:ext cx="326302" cy="174849"/>
            </a:xfrm>
            <a:custGeom>
              <a:avLst/>
              <a:gdLst/>
              <a:ahLst/>
              <a:cxnLst/>
              <a:rect l="l" t="t" r="r" b="b"/>
              <a:pathLst>
                <a:path w="326302" h="174849" extrusionOk="0">
                  <a:moveTo>
                    <a:pt x="149070" y="174850"/>
                  </a:moveTo>
                  <a:lnTo>
                    <a:pt x="326302" y="74255"/>
                  </a:lnTo>
                  <a:lnTo>
                    <a:pt x="326302" y="13170"/>
                  </a:lnTo>
                  <a:lnTo>
                    <a:pt x="257791" y="52539"/>
                  </a:lnTo>
                  <a:lnTo>
                    <a:pt x="161260" y="0"/>
                  </a:lnTo>
                  <a:lnTo>
                    <a:pt x="0" y="88265"/>
                  </a:lnTo>
                  <a:lnTo>
                    <a:pt x="149070" y="174850"/>
                  </a:lnTo>
                  <a:close/>
                </a:path>
              </a:pathLst>
            </a:custGeom>
            <a:solidFill>
              <a:srgbClr val="E1077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869291" y="281129"/>
              <a:ext cx="219683" cy="306407"/>
            </a:xfrm>
            <a:custGeom>
              <a:avLst/>
              <a:gdLst/>
              <a:ahLst/>
              <a:cxnLst/>
              <a:rect l="l" t="t" r="r" b="b"/>
              <a:pathLst>
                <a:path w="219683" h="306407" extrusionOk="0">
                  <a:moveTo>
                    <a:pt x="219683" y="58984"/>
                  </a:moveTo>
                  <a:lnTo>
                    <a:pt x="159018" y="94150"/>
                  </a:lnTo>
                  <a:lnTo>
                    <a:pt x="158598" y="215059"/>
                  </a:lnTo>
                  <a:lnTo>
                    <a:pt x="0" y="306407"/>
                  </a:lnTo>
                  <a:lnTo>
                    <a:pt x="0" y="126094"/>
                  </a:lnTo>
                  <a:lnTo>
                    <a:pt x="219683" y="0"/>
                  </a:lnTo>
                  <a:lnTo>
                    <a:pt x="219683" y="59124"/>
                  </a:lnTo>
                  <a:close/>
                </a:path>
              </a:pathLst>
            </a:custGeom>
            <a:solidFill>
              <a:srgbClr val="912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527718" y="496328"/>
              <a:ext cx="500311" cy="345496"/>
            </a:xfrm>
            <a:custGeom>
              <a:avLst/>
              <a:gdLst/>
              <a:ahLst/>
              <a:cxnLst/>
              <a:rect l="l" t="t" r="r" b="b"/>
              <a:pathLst>
                <a:path w="500311" h="345496" extrusionOk="0">
                  <a:moveTo>
                    <a:pt x="86584" y="286512"/>
                  </a:moveTo>
                  <a:lnTo>
                    <a:pt x="0" y="334708"/>
                  </a:lnTo>
                  <a:lnTo>
                    <a:pt x="0" y="278386"/>
                  </a:lnTo>
                  <a:lnTo>
                    <a:pt x="500311" y="0"/>
                  </a:lnTo>
                  <a:lnTo>
                    <a:pt x="499891" y="174429"/>
                  </a:lnTo>
                  <a:lnTo>
                    <a:pt x="191662" y="345496"/>
                  </a:lnTo>
                  <a:lnTo>
                    <a:pt x="86724" y="286512"/>
                  </a:lnTo>
                  <a:close/>
                </a:path>
              </a:pathLst>
            </a:custGeom>
            <a:solidFill>
              <a:srgbClr val="7622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870692" y="249605"/>
              <a:ext cx="107459" cy="98913"/>
            </a:xfrm>
            <a:custGeom>
              <a:avLst/>
              <a:gdLst/>
              <a:ahLst/>
              <a:cxnLst/>
              <a:rect l="l" t="t" r="r" b="b"/>
              <a:pathLst>
                <a:path w="107459" h="98913" extrusionOk="0">
                  <a:moveTo>
                    <a:pt x="42592" y="0"/>
                  </a:moveTo>
                  <a:lnTo>
                    <a:pt x="0" y="25779"/>
                  </a:lnTo>
                  <a:lnTo>
                    <a:pt x="0" y="98913"/>
                  </a:lnTo>
                  <a:lnTo>
                    <a:pt x="107460" y="35306"/>
                  </a:lnTo>
                  <a:lnTo>
                    <a:pt x="42592" y="140"/>
                  </a:lnTo>
                  <a:close/>
                </a:path>
              </a:pathLst>
            </a:custGeom>
            <a:solidFill>
              <a:srgbClr val="E847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6954194" y="375278"/>
              <a:ext cx="74114" cy="110682"/>
            </a:xfrm>
            <a:custGeom>
              <a:avLst/>
              <a:gdLst/>
              <a:ahLst/>
              <a:cxnLst/>
              <a:rect l="l" t="t" r="r" b="b"/>
              <a:pathLst>
                <a:path w="74114" h="110682" extrusionOk="0">
                  <a:moveTo>
                    <a:pt x="0" y="110682"/>
                  </a:moveTo>
                  <a:lnTo>
                    <a:pt x="0" y="40770"/>
                  </a:lnTo>
                  <a:lnTo>
                    <a:pt x="74115" y="0"/>
                  </a:lnTo>
                  <a:lnTo>
                    <a:pt x="74115" y="71033"/>
                  </a:lnTo>
                  <a:cubicBezTo>
                    <a:pt x="74115" y="71033"/>
                    <a:pt x="0" y="110542"/>
                    <a:pt x="0" y="110542"/>
                  </a:cubicBezTo>
                  <a:close/>
                </a:path>
              </a:pathLst>
            </a:custGeom>
            <a:solidFill>
              <a:srgbClr val="CA3A8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869151" y="546485"/>
              <a:ext cx="158737" cy="158037"/>
            </a:xfrm>
            <a:custGeom>
              <a:avLst/>
              <a:gdLst/>
              <a:ahLst/>
              <a:cxnLst/>
              <a:rect l="l" t="t" r="r" b="b"/>
              <a:pathLst>
                <a:path w="158737" h="158037" extrusionOk="0">
                  <a:moveTo>
                    <a:pt x="158738" y="0"/>
                  </a:moveTo>
                  <a:lnTo>
                    <a:pt x="0" y="91488"/>
                  </a:lnTo>
                  <a:lnTo>
                    <a:pt x="0" y="158037"/>
                  </a:lnTo>
                  <a:lnTo>
                    <a:pt x="158598" y="67110"/>
                  </a:lnTo>
                  <a:lnTo>
                    <a:pt x="158598" y="0"/>
                  </a:lnTo>
                  <a:close/>
                </a:path>
              </a:pathLst>
            </a:custGeom>
            <a:solidFill>
              <a:srgbClr val="301F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637839" y="723156"/>
              <a:ext cx="126934" cy="99053"/>
            </a:xfrm>
            <a:custGeom>
              <a:avLst/>
              <a:gdLst/>
              <a:ahLst/>
              <a:cxnLst/>
              <a:rect l="l" t="t" r="r" b="b"/>
              <a:pathLst>
                <a:path w="126934" h="99053" extrusionOk="0">
                  <a:moveTo>
                    <a:pt x="140" y="72994"/>
                  </a:moveTo>
                  <a:lnTo>
                    <a:pt x="126934" y="0"/>
                  </a:lnTo>
                  <a:lnTo>
                    <a:pt x="126934" y="53099"/>
                  </a:lnTo>
                  <a:lnTo>
                    <a:pt x="46374" y="99053"/>
                  </a:lnTo>
                  <a:lnTo>
                    <a:pt x="0" y="72994"/>
                  </a:lnTo>
                  <a:close/>
                </a:path>
              </a:pathLst>
            </a:custGeom>
            <a:solidFill>
              <a:srgbClr val="902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7199236" y="524349"/>
              <a:ext cx="1206715" cy="112083"/>
            </a:xfrm>
            <a:custGeom>
              <a:avLst/>
              <a:gdLst/>
              <a:ahLst/>
              <a:cxnLst/>
              <a:rect l="l" t="t" r="r" b="b"/>
              <a:pathLst>
                <a:path w="1206715" h="112083" extrusionOk="0">
                  <a:moveTo>
                    <a:pt x="32925" y="72574"/>
                  </a:moveTo>
                  <a:lnTo>
                    <a:pt x="68090" y="8967"/>
                  </a:lnTo>
                  <a:cubicBezTo>
                    <a:pt x="69211" y="7005"/>
                    <a:pt x="70893" y="5324"/>
                    <a:pt x="72994" y="3923"/>
                  </a:cubicBezTo>
                  <a:cubicBezTo>
                    <a:pt x="75236" y="2662"/>
                    <a:pt x="77337" y="1961"/>
                    <a:pt x="79299" y="1961"/>
                  </a:cubicBezTo>
                  <a:lnTo>
                    <a:pt x="107320" y="1961"/>
                  </a:lnTo>
                  <a:cubicBezTo>
                    <a:pt x="109141" y="1961"/>
                    <a:pt x="110542" y="2522"/>
                    <a:pt x="111663" y="3643"/>
                  </a:cubicBezTo>
                  <a:cubicBezTo>
                    <a:pt x="112784" y="4764"/>
                    <a:pt x="113344" y="6165"/>
                    <a:pt x="113344" y="7986"/>
                  </a:cubicBezTo>
                  <a:lnTo>
                    <a:pt x="113344" y="103537"/>
                  </a:lnTo>
                  <a:cubicBezTo>
                    <a:pt x="113344" y="105358"/>
                    <a:pt x="112784" y="106759"/>
                    <a:pt x="111663" y="107880"/>
                  </a:cubicBezTo>
                  <a:cubicBezTo>
                    <a:pt x="110542" y="109001"/>
                    <a:pt x="109141" y="109561"/>
                    <a:pt x="107320" y="109561"/>
                  </a:cubicBezTo>
                  <a:lnTo>
                    <a:pt x="86444" y="109561"/>
                  </a:lnTo>
                  <a:cubicBezTo>
                    <a:pt x="84623" y="109561"/>
                    <a:pt x="83222" y="109001"/>
                    <a:pt x="82101" y="107880"/>
                  </a:cubicBezTo>
                  <a:cubicBezTo>
                    <a:pt x="80980" y="106759"/>
                    <a:pt x="80420" y="105358"/>
                    <a:pt x="80420" y="103537"/>
                  </a:cubicBezTo>
                  <a:lnTo>
                    <a:pt x="80420" y="39229"/>
                  </a:lnTo>
                  <a:lnTo>
                    <a:pt x="45254" y="102556"/>
                  </a:lnTo>
                  <a:cubicBezTo>
                    <a:pt x="44133" y="104377"/>
                    <a:pt x="42451" y="106059"/>
                    <a:pt x="40350" y="107460"/>
                  </a:cubicBezTo>
                  <a:cubicBezTo>
                    <a:pt x="38108" y="108861"/>
                    <a:pt x="36007" y="109561"/>
                    <a:pt x="34045" y="109561"/>
                  </a:cubicBezTo>
                  <a:lnTo>
                    <a:pt x="6024" y="109561"/>
                  </a:lnTo>
                  <a:cubicBezTo>
                    <a:pt x="4203" y="109561"/>
                    <a:pt x="2802" y="109001"/>
                    <a:pt x="1681" y="107880"/>
                  </a:cubicBezTo>
                  <a:cubicBezTo>
                    <a:pt x="561" y="106759"/>
                    <a:pt x="0" y="105358"/>
                    <a:pt x="0" y="103537"/>
                  </a:cubicBezTo>
                  <a:lnTo>
                    <a:pt x="0" y="8126"/>
                  </a:lnTo>
                  <a:cubicBezTo>
                    <a:pt x="0" y="6305"/>
                    <a:pt x="561" y="4904"/>
                    <a:pt x="1681" y="3783"/>
                  </a:cubicBezTo>
                  <a:cubicBezTo>
                    <a:pt x="2802" y="2662"/>
                    <a:pt x="4343" y="2102"/>
                    <a:pt x="6024" y="2102"/>
                  </a:cubicBezTo>
                  <a:lnTo>
                    <a:pt x="26900" y="2102"/>
                  </a:lnTo>
                  <a:cubicBezTo>
                    <a:pt x="28721" y="2102"/>
                    <a:pt x="30122" y="2662"/>
                    <a:pt x="31243" y="3783"/>
                  </a:cubicBezTo>
                  <a:cubicBezTo>
                    <a:pt x="32364" y="4904"/>
                    <a:pt x="32925" y="6305"/>
                    <a:pt x="32925" y="8126"/>
                  </a:cubicBezTo>
                  <a:lnTo>
                    <a:pt x="32925" y="72574"/>
                  </a:lnTo>
                  <a:close/>
                  <a:moveTo>
                    <a:pt x="172888" y="8126"/>
                  </a:moveTo>
                  <a:lnTo>
                    <a:pt x="172888" y="43292"/>
                  </a:lnTo>
                  <a:lnTo>
                    <a:pt x="216741" y="43292"/>
                  </a:lnTo>
                  <a:lnTo>
                    <a:pt x="216741" y="8126"/>
                  </a:lnTo>
                  <a:cubicBezTo>
                    <a:pt x="216741" y="6305"/>
                    <a:pt x="217301" y="4904"/>
                    <a:pt x="218422" y="3783"/>
                  </a:cubicBezTo>
                  <a:cubicBezTo>
                    <a:pt x="219543" y="2662"/>
                    <a:pt x="220944" y="2102"/>
                    <a:pt x="222765" y="2102"/>
                  </a:cubicBezTo>
                  <a:lnTo>
                    <a:pt x="245042" y="2102"/>
                  </a:lnTo>
                  <a:cubicBezTo>
                    <a:pt x="246864" y="2102"/>
                    <a:pt x="248264" y="2662"/>
                    <a:pt x="249385" y="3783"/>
                  </a:cubicBezTo>
                  <a:cubicBezTo>
                    <a:pt x="250506" y="4904"/>
                    <a:pt x="251067" y="6305"/>
                    <a:pt x="251067" y="8126"/>
                  </a:cubicBezTo>
                  <a:lnTo>
                    <a:pt x="251067" y="103677"/>
                  </a:lnTo>
                  <a:cubicBezTo>
                    <a:pt x="251067" y="105498"/>
                    <a:pt x="250506" y="106899"/>
                    <a:pt x="249385" y="108020"/>
                  </a:cubicBezTo>
                  <a:cubicBezTo>
                    <a:pt x="248264" y="109141"/>
                    <a:pt x="246864" y="109701"/>
                    <a:pt x="245042" y="109701"/>
                  </a:cubicBezTo>
                  <a:lnTo>
                    <a:pt x="222765" y="109701"/>
                  </a:lnTo>
                  <a:cubicBezTo>
                    <a:pt x="220944" y="109701"/>
                    <a:pt x="219543" y="109141"/>
                    <a:pt x="218422" y="108020"/>
                  </a:cubicBezTo>
                  <a:cubicBezTo>
                    <a:pt x="217301" y="106899"/>
                    <a:pt x="216741" y="105498"/>
                    <a:pt x="216741" y="103677"/>
                  </a:cubicBezTo>
                  <a:lnTo>
                    <a:pt x="216741" y="67110"/>
                  </a:lnTo>
                  <a:lnTo>
                    <a:pt x="172888" y="67110"/>
                  </a:lnTo>
                  <a:lnTo>
                    <a:pt x="172888" y="103677"/>
                  </a:lnTo>
                  <a:cubicBezTo>
                    <a:pt x="172888" y="105498"/>
                    <a:pt x="172328" y="106899"/>
                    <a:pt x="171207" y="108020"/>
                  </a:cubicBezTo>
                  <a:cubicBezTo>
                    <a:pt x="170086" y="109141"/>
                    <a:pt x="168545" y="109701"/>
                    <a:pt x="166864" y="109701"/>
                  </a:cubicBezTo>
                  <a:lnTo>
                    <a:pt x="144587" y="109701"/>
                  </a:lnTo>
                  <a:cubicBezTo>
                    <a:pt x="142766" y="109701"/>
                    <a:pt x="141365" y="109141"/>
                    <a:pt x="140244" y="108020"/>
                  </a:cubicBezTo>
                  <a:cubicBezTo>
                    <a:pt x="139123" y="106899"/>
                    <a:pt x="138563" y="105498"/>
                    <a:pt x="138563" y="103677"/>
                  </a:cubicBezTo>
                  <a:lnTo>
                    <a:pt x="138563" y="8126"/>
                  </a:lnTo>
                  <a:cubicBezTo>
                    <a:pt x="138563" y="6305"/>
                    <a:pt x="139123" y="4904"/>
                    <a:pt x="140244" y="3783"/>
                  </a:cubicBezTo>
                  <a:cubicBezTo>
                    <a:pt x="141365" y="2662"/>
                    <a:pt x="142766" y="2102"/>
                    <a:pt x="144587" y="2102"/>
                  </a:cubicBezTo>
                  <a:lnTo>
                    <a:pt x="166864" y="2102"/>
                  </a:lnTo>
                  <a:cubicBezTo>
                    <a:pt x="168685" y="2102"/>
                    <a:pt x="170086" y="2662"/>
                    <a:pt x="171207" y="3783"/>
                  </a:cubicBezTo>
                  <a:cubicBezTo>
                    <a:pt x="172328" y="4904"/>
                    <a:pt x="172888" y="6305"/>
                    <a:pt x="172888" y="8126"/>
                  </a:cubicBezTo>
                  <a:close/>
                  <a:moveTo>
                    <a:pt x="310751" y="8126"/>
                  </a:moveTo>
                  <a:lnTo>
                    <a:pt x="310751" y="43292"/>
                  </a:lnTo>
                  <a:lnTo>
                    <a:pt x="354603" y="43292"/>
                  </a:lnTo>
                  <a:lnTo>
                    <a:pt x="354603" y="8126"/>
                  </a:lnTo>
                  <a:cubicBezTo>
                    <a:pt x="354603" y="6305"/>
                    <a:pt x="355164" y="4904"/>
                    <a:pt x="356285" y="3783"/>
                  </a:cubicBezTo>
                  <a:cubicBezTo>
                    <a:pt x="357405" y="2662"/>
                    <a:pt x="358807" y="2102"/>
                    <a:pt x="360628" y="2102"/>
                  </a:cubicBezTo>
                  <a:lnTo>
                    <a:pt x="382904" y="2102"/>
                  </a:lnTo>
                  <a:cubicBezTo>
                    <a:pt x="384725" y="2102"/>
                    <a:pt x="386126" y="2662"/>
                    <a:pt x="387247" y="3783"/>
                  </a:cubicBezTo>
                  <a:cubicBezTo>
                    <a:pt x="388368" y="4904"/>
                    <a:pt x="388928" y="6305"/>
                    <a:pt x="388928" y="8126"/>
                  </a:cubicBezTo>
                  <a:lnTo>
                    <a:pt x="388928" y="103677"/>
                  </a:lnTo>
                  <a:cubicBezTo>
                    <a:pt x="388928" y="105498"/>
                    <a:pt x="388368" y="106899"/>
                    <a:pt x="387247" y="108020"/>
                  </a:cubicBezTo>
                  <a:cubicBezTo>
                    <a:pt x="386126" y="109141"/>
                    <a:pt x="384725" y="109701"/>
                    <a:pt x="382904" y="109701"/>
                  </a:cubicBezTo>
                  <a:lnTo>
                    <a:pt x="360628" y="109701"/>
                  </a:lnTo>
                  <a:cubicBezTo>
                    <a:pt x="358807" y="109701"/>
                    <a:pt x="357405" y="109141"/>
                    <a:pt x="356285" y="108020"/>
                  </a:cubicBezTo>
                  <a:cubicBezTo>
                    <a:pt x="355164" y="106899"/>
                    <a:pt x="354603" y="105498"/>
                    <a:pt x="354603" y="103677"/>
                  </a:cubicBezTo>
                  <a:lnTo>
                    <a:pt x="354603" y="67110"/>
                  </a:lnTo>
                  <a:lnTo>
                    <a:pt x="310751" y="67110"/>
                  </a:lnTo>
                  <a:lnTo>
                    <a:pt x="310751" y="103677"/>
                  </a:lnTo>
                  <a:cubicBezTo>
                    <a:pt x="310751" y="105498"/>
                    <a:pt x="310190" y="106899"/>
                    <a:pt x="309069" y="108020"/>
                  </a:cubicBezTo>
                  <a:cubicBezTo>
                    <a:pt x="307949" y="109141"/>
                    <a:pt x="306547" y="109701"/>
                    <a:pt x="304726" y="109701"/>
                  </a:cubicBezTo>
                  <a:lnTo>
                    <a:pt x="282450" y="109701"/>
                  </a:lnTo>
                  <a:cubicBezTo>
                    <a:pt x="280628" y="109701"/>
                    <a:pt x="279228" y="109141"/>
                    <a:pt x="278106" y="108020"/>
                  </a:cubicBezTo>
                  <a:cubicBezTo>
                    <a:pt x="276985" y="106899"/>
                    <a:pt x="276425" y="105498"/>
                    <a:pt x="276425" y="103677"/>
                  </a:cubicBezTo>
                  <a:lnTo>
                    <a:pt x="276425" y="8126"/>
                  </a:lnTo>
                  <a:cubicBezTo>
                    <a:pt x="276425" y="6305"/>
                    <a:pt x="276985" y="4904"/>
                    <a:pt x="278106" y="3783"/>
                  </a:cubicBezTo>
                  <a:cubicBezTo>
                    <a:pt x="279228" y="2662"/>
                    <a:pt x="280628" y="2102"/>
                    <a:pt x="282450" y="2102"/>
                  </a:cubicBezTo>
                  <a:lnTo>
                    <a:pt x="304726" y="2102"/>
                  </a:lnTo>
                  <a:cubicBezTo>
                    <a:pt x="306547" y="2102"/>
                    <a:pt x="307949" y="2662"/>
                    <a:pt x="309069" y="3783"/>
                  </a:cubicBezTo>
                  <a:cubicBezTo>
                    <a:pt x="310190" y="4904"/>
                    <a:pt x="310751" y="6305"/>
                    <a:pt x="310751" y="8126"/>
                  </a:cubicBezTo>
                  <a:close/>
                  <a:moveTo>
                    <a:pt x="448613" y="81260"/>
                  </a:moveTo>
                  <a:cubicBezTo>
                    <a:pt x="452816" y="86584"/>
                    <a:pt x="459401" y="89386"/>
                    <a:pt x="468228" y="89386"/>
                  </a:cubicBezTo>
                  <a:cubicBezTo>
                    <a:pt x="477054" y="89386"/>
                    <a:pt x="483639" y="86724"/>
                    <a:pt x="487842" y="81260"/>
                  </a:cubicBezTo>
                  <a:cubicBezTo>
                    <a:pt x="492046" y="75936"/>
                    <a:pt x="494006" y="67390"/>
                    <a:pt x="494006" y="55761"/>
                  </a:cubicBezTo>
                  <a:cubicBezTo>
                    <a:pt x="494006" y="44133"/>
                    <a:pt x="491905" y="35586"/>
                    <a:pt x="487842" y="30262"/>
                  </a:cubicBezTo>
                  <a:cubicBezTo>
                    <a:pt x="483639" y="24938"/>
                    <a:pt x="477054" y="22277"/>
                    <a:pt x="468228" y="22277"/>
                  </a:cubicBezTo>
                  <a:cubicBezTo>
                    <a:pt x="459401" y="22277"/>
                    <a:pt x="452816" y="24938"/>
                    <a:pt x="448613" y="30262"/>
                  </a:cubicBezTo>
                  <a:cubicBezTo>
                    <a:pt x="444410" y="35586"/>
                    <a:pt x="442448" y="44133"/>
                    <a:pt x="442448" y="55761"/>
                  </a:cubicBezTo>
                  <a:cubicBezTo>
                    <a:pt x="442448" y="67390"/>
                    <a:pt x="444410" y="75936"/>
                    <a:pt x="448613" y="81260"/>
                  </a:cubicBezTo>
                  <a:close/>
                  <a:moveTo>
                    <a:pt x="423254" y="14150"/>
                  </a:moveTo>
                  <a:cubicBezTo>
                    <a:pt x="433622" y="4764"/>
                    <a:pt x="448613" y="0"/>
                    <a:pt x="468087" y="0"/>
                  </a:cubicBezTo>
                  <a:cubicBezTo>
                    <a:pt x="487562" y="0"/>
                    <a:pt x="502693" y="4764"/>
                    <a:pt x="512921" y="14150"/>
                  </a:cubicBezTo>
                  <a:cubicBezTo>
                    <a:pt x="523288" y="23537"/>
                    <a:pt x="528472" y="37408"/>
                    <a:pt x="528472" y="55761"/>
                  </a:cubicBezTo>
                  <a:cubicBezTo>
                    <a:pt x="528472" y="74115"/>
                    <a:pt x="523288" y="88125"/>
                    <a:pt x="512921" y="97512"/>
                  </a:cubicBezTo>
                  <a:cubicBezTo>
                    <a:pt x="502553" y="107039"/>
                    <a:pt x="487562" y="111663"/>
                    <a:pt x="468087" y="111663"/>
                  </a:cubicBezTo>
                  <a:cubicBezTo>
                    <a:pt x="448613" y="111663"/>
                    <a:pt x="433481" y="106899"/>
                    <a:pt x="423254" y="97512"/>
                  </a:cubicBezTo>
                  <a:cubicBezTo>
                    <a:pt x="412886" y="87985"/>
                    <a:pt x="407703" y="74115"/>
                    <a:pt x="407703" y="55761"/>
                  </a:cubicBezTo>
                  <a:cubicBezTo>
                    <a:pt x="407703" y="37408"/>
                    <a:pt x="413027" y="23537"/>
                    <a:pt x="423254" y="14150"/>
                  </a:cubicBezTo>
                  <a:close/>
                  <a:moveTo>
                    <a:pt x="617438" y="109701"/>
                  </a:moveTo>
                  <a:lnTo>
                    <a:pt x="553271" y="109701"/>
                  </a:lnTo>
                  <a:cubicBezTo>
                    <a:pt x="551449" y="109701"/>
                    <a:pt x="550048" y="109141"/>
                    <a:pt x="548928" y="108020"/>
                  </a:cubicBezTo>
                  <a:cubicBezTo>
                    <a:pt x="547807" y="106899"/>
                    <a:pt x="547246" y="105498"/>
                    <a:pt x="547246" y="103677"/>
                  </a:cubicBezTo>
                  <a:lnTo>
                    <a:pt x="547246" y="8126"/>
                  </a:lnTo>
                  <a:cubicBezTo>
                    <a:pt x="547246" y="6305"/>
                    <a:pt x="547807" y="4904"/>
                    <a:pt x="548928" y="3783"/>
                  </a:cubicBezTo>
                  <a:cubicBezTo>
                    <a:pt x="550048" y="2662"/>
                    <a:pt x="551449" y="2102"/>
                    <a:pt x="553271" y="2102"/>
                  </a:cubicBezTo>
                  <a:lnTo>
                    <a:pt x="613095" y="2102"/>
                  </a:lnTo>
                  <a:cubicBezTo>
                    <a:pt x="625845" y="2102"/>
                    <a:pt x="636212" y="4483"/>
                    <a:pt x="644058" y="9387"/>
                  </a:cubicBezTo>
                  <a:cubicBezTo>
                    <a:pt x="652044" y="14150"/>
                    <a:pt x="655967" y="21436"/>
                    <a:pt x="655967" y="31243"/>
                  </a:cubicBezTo>
                  <a:cubicBezTo>
                    <a:pt x="655967" y="41050"/>
                    <a:pt x="651904" y="48196"/>
                    <a:pt x="643778" y="53099"/>
                  </a:cubicBezTo>
                  <a:cubicBezTo>
                    <a:pt x="655406" y="58844"/>
                    <a:pt x="661150" y="67670"/>
                    <a:pt x="661150" y="79439"/>
                  </a:cubicBezTo>
                  <a:cubicBezTo>
                    <a:pt x="661150" y="90367"/>
                    <a:pt x="657368" y="98073"/>
                    <a:pt x="649802" y="102696"/>
                  </a:cubicBezTo>
                  <a:cubicBezTo>
                    <a:pt x="642237" y="107460"/>
                    <a:pt x="631448" y="109701"/>
                    <a:pt x="617438" y="109701"/>
                  </a:cubicBezTo>
                  <a:close/>
                  <a:moveTo>
                    <a:pt x="614916" y="65709"/>
                  </a:moveTo>
                  <a:lnTo>
                    <a:pt x="581712" y="65709"/>
                  </a:lnTo>
                  <a:lnTo>
                    <a:pt x="581712" y="87845"/>
                  </a:lnTo>
                  <a:lnTo>
                    <a:pt x="614916" y="87845"/>
                  </a:lnTo>
                  <a:cubicBezTo>
                    <a:pt x="618699" y="87845"/>
                    <a:pt x="621361" y="86864"/>
                    <a:pt x="623462" y="84903"/>
                  </a:cubicBezTo>
                  <a:cubicBezTo>
                    <a:pt x="625424" y="82942"/>
                    <a:pt x="626405" y="80139"/>
                    <a:pt x="626405" y="76777"/>
                  </a:cubicBezTo>
                  <a:cubicBezTo>
                    <a:pt x="626405" y="73414"/>
                    <a:pt x="625424" y="70752"/>
                    <a:pt x="623462" y="68651"/>
                  </a:cubicBezTo>
                  <a:cubicBezTo>
                    <a:pt x="621501" y="66689"/>
                    <a:pt x="618559" y="65709"/>
                    <a:pt x="614916" y="65709"/>
                  </a:cubicBezTo>
                  <a:close/>
                  <a:moveTo>
                    <a:pt x="581712" y="44273"/>
                  </a:moveTo>
                  <a:lnTo>
                    <a:pt x="610994" y="44273"/>
                  </a:lnTo>
                  <a:cubicBezTo>
                    <a:pt x="613935" y="44273"/>
                    <a:pt x="616457" y="43292"/>
                    <a:pt x="618419" y="41471"/>
                  </a:cubicBezTo>
                  <a:cubicBezTo>
                    <a:pt x="620380" y="39649"/>
                    <a:pt x="621361" y="37128"/>
                    <a:pt x="621361" y="34185"/>
                  </a:cubicBezTo>
                  <a:cubicBezTo>
                    <a:pt x="621361" y="31243"/>
                    <a:pt x="620380" y="28861"/>
                    <a:pt x="618419" y="26900"/>
                  </a:cubicBezTo>
                  <a:cubicBezTo>
                    <a:pt x="616457" y="25079"/>
                    <a:pt x="614076" y="24098"/>
                    <a:pt x="610994" y="24098"/>
                  </a:cubicBezTo>
                  <a:lnTo>
                    <a:pt x="581712" y="24098"/>
                  </a:lnTo>
                  <a:lnTo>
                    <a:pt x="581712" y="44133"/>
                  </a:lnTo>
                  <a:close/>
                  <a:moveTo>
                    <a:pt x="723217" y="89526"/>
                  </a:moveTo>
                  <a:cubicBezTo>
                    <a:pt x="733444" y="89526"/>
                    <a:pt x="743391" y="86584"/>
                    <a:pt x="753058" y="80700"/>
                  </a:cubicBezTo>
                  <a:lnTo>
                    <a:pt x="753058" y="65429"/>
                  </a:lnTo>
                  <a:lnTo>
                    <a:pt x="722376" y="65429"/>
                  </a:lnTo>
                  <a:cubicBezTo>
                    <a:pt x="717753" y="65429"/>
                    <a:pt x="714110" y="66549"/>
                    <a:pt x="711308" y="68651"/>
                  </a:cubicBezTo>
                  <a:cubicBezTo>
                    <a:pt x="708505" y="70893"/>
                    <a:pt x="707245" y="73695"/>
                    <a:pt x="707245" y="77197"/>
                  </a:cubicBezTo>
                  <a:cubicBezTo>
                    <a:pt x="707245" y="80840"/>
                    <a:pt x="708646" y="83782"/>
                    <a:pt x="711448" y="86024"/>
                  </a:cubicBezTo>
                  <a:cubicBezTo>
                    <a:pt x="714250" y="88406"/>
                    <a:pt x="718173" y="89526"/>
                    <a:pt x="723356" y="89526"/>
                  </a:cubicBezTo>
                  <a:close/>
                  <a:moveTo>
                    <a:pt x="732464" y="22557"/>
                  </a:moveTo>
                  <a:cubicBezTo>
                    <a:pt x="723217" y="22557"/>
                    <a:pt x="716632" y="24798"/>
                    <a:pt x="712989" y="29282"/>
                  </a:cubicBezTo>
                  <a:cubicBezTo>
                    <a:pt x="710047" y="32784"/>
                    <a:pt x="706264" y="34606"/>
                    <a:pt x="701500" y="34606"/>
                  </a:cubicBezTo>
                  <a:lnTo>
                    <a:pt x="686509" y="34606"/>
                  </a:lnTo>
                  <a:cubicBezTo>
                    <a:pt x="684689" y="34606"/>
                    <a:pt x="683287" y="34045"/>
                    <a:pt x="682166" y="32924"/>
                  </a:cubicBezTo>
                  <a:cubicBezTo>
                    <a:pt x="681046" y="31804"/>
                    <a:pt x="680485" y="30403"/>
                    <a:pt x="680485" y="28581"/>
                  </a:cubicBezTo>
                  <a:cubicBezTo>
                    <a:pt x="680485" y="9807"/>
                    <a:pt x="698699" y="420"/>
                    <a:pt x="735126" y="420"/>
                  </a:cubicBezTo>
                  <a:cubicBezTo>
                    <a:pt x="750957" y="420"/>
                    <a:pt x="763706" y="3923"/>
                    <a:pt x="773374" y="10788"/>
                  </a:cubicBezTo>
                  <a:cubicBezTo>
                    <a:pt x="783041" y="17793"/>
                    <a:pt x="787805" y="28581"/>
                    <a:pt x="787805" y="43152"/>
                  </a:cubicBezTo>
                  <a:lnTo>
                    <a:pt x="787805" y="103957"/>
                  </a:lnTo>
                  <a:cubicBezTo>
                    <a:pt x="787805" y="105778"/>
                    <a:pt x="787244" y="107179"/>
                    <a:pt x="786124" y="108300"/>
                  </a:cubicBezTo>
                  <a:cubicBezTo>
                    <a:pt x="785003" y="109421"/>
                    <a:pt x="783462" y="109982"/>
                    <a:pt x="781780" y="109982"/>
                  </a:cubicBezTo>
                  <a:lnTo>
                    <a:pt x="762586" y="109982"/>
                  </a:lnTo>
                  <a:cubicBezTo>
                    <a:pt x="760765" y="109982"/>
                    <a:pt x="759363" y="109421"/>
                    <a:pt x="758243" y="108300"/>
                  </a:cubicBezTo>
                  <a:cubicBezTo>
                    <a:pt x="757122" y="107179"/>
                    <a:pt x="756561" y="105778"/>
                    <a:pt x="756561" y="103957"/>
                  </a:cubicBezTo>
                  <a:lnTo>
                    <a:pt x="756561" y="101015"/>
                  </a:lnTo>
                  <a:cubicBezTo>
                    <a:pt x="746053" y="108440"/>
                    <a:pt x="734005" y="112083"/>
                    <a:pt x="720275" y="112083"/>
                  </a:cubicBezTo>
                  <a:cubicBezTo>
                    <a:pt x="706545" y="112083"/>
                    <a:pt x="695056" y="109141"/>
                    <a:pt x="686089" y="103116"/>
                  </a:cubicBezTo>
                  <a:cubicBezTo>
                    <a:pt x="677263" y="97092"/>
                    <a:pt x="672919" y="88546"/>
                    <a:pt x="672919" y="77618"/>
                  </a:cubicBezTo>
                  <a:cubicBezTo>
                    <a:pt x="672919" y="66689"/>
                    <a:pt x="677263" y="58143"/>
                    <a:pt x="686089" y="52259"/>
                  </a:cubicBezTo>
                  <a:cubicBezTo>
                    <a:pt x="694916" y="46374"/>
                    <a:pt x="706264" y="43432"/>
                    <a:pt x="720275" y="43432"/>
                  </a:cubicBezTo>
                  <a:lnTo>
                    <a:pt x="753479" y="43432"/>
                  </a:lnTo>
                  <a:cubicBezTo>
                    <a:pt x="753479" y="35867"/>
                    <a:pt x="751798" y="30543"/>
                    <a:pt x="748576" y="27460"/>
                  </a:cubicBezTo>
                  <a:cubicBezTo>
                    <a:pt x="745073" y="24238"/>
                    <a:pt x="739889" y="22697"/>
                    <a:pt x="732744" y="22697"/>
                  </a:cubicBezTo>
                  <a:close/>
                  <a:moveTo>
                    <a:pt x="924126" y="8266"/>
                  </a:moveTo>
                  <a:lnTo>
                    <a:pt x="924126" y="86164"/>
                  </a:lnTo>
                  <a:lnTo>
                    <a:pt x="933933" y="86164"/>
                  </a:lnTo>
                  <a:cubicBezTo>
                    <a:pt x="935755" y="86164"/>
                    <a:pt x="937155" y="86724"/>
                    <a:pt x="938276" y="87845"/>
                  </a:cubicBezTo>
                  <a:cubicBezTo>
                    <a:pt x="939397" y="88966"/>
                    <a:pt x="939958" y="90507"/>
                    <a:pt x="939958" y="92188"/>
                  </a:cubicBezTo>
                  <a:lnTo>
                    <a:pt x="939958" y="103817"/>
                  </a:lnTo>
                  <a:cubicBezTo>
                    <a:pt x="939958" y="105638"/>
                    <a:pt x="939397" y="107039"/>
                    <a:pt x="938276" y="108160"/>
                  </a:cubicBezTo>
                  <a:cubicBezTo>
                    <a:pt x="937155" y="109281"/>
                    <a:pt x="935755" y="109841"/>
                    <a:pt x="933933" y="109841"/>
                  </a:cubicBezTo>
                  <a:lnTo>
                    <a:pt x="818347" y="109841"/>
                  </a:lnTo>
                  <a:cubicBezTo>
                    <a:pt x="816526" y="109841"/>
                    <a:pt x="815125" y="109281"/>
                    <a:pt x="814004" y="108160"/>
                  </a:cubicBezTo>
                  <a:cubicBezTo>
                    <a:pt x="812883" y="107039"/>
                    <a:pt x="812323" y="105638"/>
                    <a:pt x="812323" y="103817"/>
                  </a:cubicBezTo>
                  <a:lnTo>
                    <a:pt x="812323" y="8266"/>
                  </a:lnTo>
                  <a:cubicBezTo>
                    <a:pt x="812323" y="6445"/>
                    <a:pt x="812883" y="5044"/>
                    <a:pt x="814004" y="3923"/>
                  </a:cubicBezTo>
                  <a:cubicBezTo>
                    <a:pt x="815125" y="2802"/>
                    <a:pt x="816526" y="2242"/>
                    <a:pt x="818347" y="2242"/>
                  </a:cubicBezTo>
                  <a:lnTo>
                    <a:pt x="840623" y="2242"/>
                  </a:lnTo>
                  <a:cubicBezTo>
                    <a:pt x="842445" y="2242"/>
                    <a:pt x="843846" y="2802"/>
                    <a:pt x="844967" y="3923"/>
                  </a:cubicBezTo>
                  <a:cubicBezTo>
                    <a:pt x="846088" y="5044"/>
                    <a:pt x="846649" y="6445"/>
                    <a:pt x="846649" y="8266"/>
                  </a:cubicBezTo>
                  <a:lnTo>
                    <a:pt x="846649" y="86164"/>
                  </a:lnTo>
                  <a:lnTo>
                    <a:pt x="889240" y="86164"/>
                  </a:lnTo>
                  <a:lnTo>
                    <a:pt x="889240" y="8266"/>
                  </a:lnTo>
                  <a:cubicBezTo>
                    <a:pt x="889240" y="6445"/>
                    <a:pt x="889800" y="5044"/>
                    <a:pt x="890921" y="3923"/>
                  </a:cubicBezTo>
                  <a:cubicBezTo>
                    <a:pt x="892042" y="2802"/>
                    <a:pt x="893443" y="2242"/>
                    <a:pt x="895264" y="2242"/>
                  </a:cubicBezTo>
                  <a:lnTo>
                    <a:pt x="917541" y="2242"/>
                  </a:lnTo>
                  <a:cubicBezTo>
                    <a:pt x="919363" y="2242"/>
                    <a:pt x="920763" y="2802"/>
                    <a:pt x="921884" y="3923"/>
                  </a:cubicBezTo>
                  <a:cubicBezTo>
                    <a:pt x="923285" y="5044"/>
                    <a:pt x="923845" y="6445"/>
                    <a:pt x="923845" y="8266"/>
                  </a:cubicBezTo>
                  <a:close/>
                  <a:moveTo>
                    <a:pt x="987733" y="72714"/>
                  </a:moveTo>
                  <a:lnTo>
                    <a:pt x="1022899" y="9107"/>
                  </a:lnTo>
                  <a:cubicBezTo>
                    <a:pt x="1024020" y="7145"/>
                    <a:pt x="1025701" y="5464"/>
                    <a:pt x="1027803" y="4063"/>
                  </a:cubicBezTo>
                  <a:cubicBezTo>
                    <a:pt x="1030044" y="2802"/>
                    <a:pt x="1032146" y="2102"/>
                    <a:pt x="1034107" y="2102"/>
                  </a:cubicBezTo>
                  <a:lnTo>
                    <a:pt x="1062128" y="2102"/>
                  </a:lnTo>
                  <a:cubicBezTo>
                    <a:pt x="1063949" y="2102"/>
                    <a:pt x="1065351" y="2662"/>
                    <a:pt x="1066472" y="3783"/>
                  </a:cubicBezTo>
                  <a:cubicBezTo>
                    <a:pt x="1067592" y="4904"/>
                    <a:pt x="1068153" y="6305"/>
                    <a:pt x="1068153" y="8126"/>
                  </a:cubicBezTo>
                  <a:lnTo>
                    <a:pt x="1068153" y="103677"/>
                  </a:lnTo>
                  <a:cubicBezTo>
                    <a:pt x="1068153" y="105498"/>
                    <a:pt x="1067592" y="106899"/>
                    <a:pt x="1066472" y="108020"/>
                  </a:cubicBezTo>
                  <a:cubicBezTo>
                    <a:pt x="1065351" y="109141"/>
                    <a:pt x="1063810" y="109701"/>
                    <a:pt x="1062128" y="109701"/>
                  </a:cubicBezTo>
                  <a:lnTo>
                    <a:pt x="1041252" y="109701"/>
                  </a:lnTo>
                  <a:cubicBezTo>
                    <a:pt x="1039431" y="109701"/>
                    <a:pt x="1038030" y="109141"/>
                    <a:pt x="1036909" y="108020"/>
                  </a:cubicBezTo>
                  <a:cubicBezTo>
                    <a:pt x="1035789" y="106899"/>
                    <a:pt x="1035228" y="105498"/>
                    <a:pt x="1035228" y="103677"/>
                  </a:cubicBezTo>
                  <a:lnTo>
                    <a:pt x="1035228" y="39369"/>
                  </a:lnTo>
                  <a:lnTo>
                    <a:pt x="1000062" y="102696"/>
                  </a:lnTo>
                  <a:cubicBezTo>
                    <a:pt x="998942" y="104518"/>
                    <a:pt x="997260" y="106199"/>
                    <a:pt x="995159" y="107600"/>
                  </a:cubicBezTo>
                  <a:cubicBezTo>
                    <a:pt x="992917" y="109001"/>
                    <a:pt x="990815" y="109701"/>
                    <a:pt x="988854" y="109701"/>
                  </a:cubicBezTo>
                  <a:lnTo>
                    <a:pt x="960833" y="109701"/>
                  </a:lnTo>
                  <a:cubicBezTo>
                    <a:pt x="959011" y="109701"/>
                    <a:pt x="957611" y="109141"/>
                    <a:pt x="956490" y="108020"/>
                  </a:cubicBezTo>
                  <a:cubicBezTo>
                    <a:pt x="955369" y="106899"/>
                    <a:pt x="954809" y="105498"/>
                    <a:pt x="954809" y="103677"/>
                  </a:cubicBezTo>
                  <a:lnTo>
                    <a:pt x="954809" y="8266"/>
                  </a:lnTo>
                  <a:cubicBezTo>
                    <a:pt x="954809" y="6445"/>
                    <a:pt x="955369" y="5044"/>
                    <a:pt x="956490" y="3923"/>
                  </a:cubicBezTo>
                  <a:cubicBezTo>
                    <a:pt x="957611" y="2802"/>
                    <a:pt x="959152" y="2242"/>
                    <a:pt x="960833" y="2242"/>
                  </a:cubicBezTo>
                  <a:lnTo>
                    <a:pt x="981708" y="2242"/>
                  </a:lnTo>
                  <a:cubicBezTo>
                    <a:pt x="983530" y="2242"/>
                    <a:pt x="984931" y="2802"/>
                    <a:pt x="986051" y="3923"/>
                  </a:cubicBezTo>
                  <a:cubicBezTo>
                    <a:pt x="987173" y="5044"/>
                    <a:pt x="987733" y="6445"/>
                    <a:pt x="987733" y="8266"/>
                  </a:cubicBezTo>
                  <a:lnTo>
                    <a:pt x="987733" y="72714"/>
                  </a:lnTo>
                  <a:close/>
                  <a:moveTo>
                    <a:pt x="1126296" y="72714"/>
                  </a:moveTo>
                  <a:lnTo>
                    <a:pt x="1161462" y="9107"/>
                  </a:lnTo>
                  <a:cubicBezTo>
                    <a:pt x="1162583" y="7145"/>
                    <a:pt x="1164264" y="5464"/>
                    <a:pt x="1166365" y="4063"/>
                  </a:cubicBezTo>
                  <a:cubicBezTo>
                    <a:pt x="1168607" y="2802"/>
                    <a:pt x="1170708" y="2102"/>
                    <a:pt x="1172670" y="2102"/>
                  </a:cubicBezTo>
                  <a:lnTo>
                    <a:pt x="1200691" y="2102"/>
                  </a:lnTo>
                  <a:cubicBezTo>
                    <a:pt x="1202512" y="2102"/>
                    <a:pt x="1203914" y="2662"/>
                    <a:pt x="1205034" y="3783"/>
                  </a:cubicBezTo>
                  <a:cubicBezTo>
                    <a:pt x="1206155" y="4904"/>
                    <a:pt x="1206715" y="6305"/>
                    <a:pt x="1206715" y="8126"/>
                  </a:cubicBezTo>
                  <a:lnTo>
                    <a:pt x="1206715" y="103677"/>
                  </a:lnTo>
                  <a:cubicBezTo>
                    <a:pt x="1206715" y="105498"/>
                    <a:pt x="1206155" y="106899"/>
                    <a:pt x="1205034" y="108020"/>
                  </a:cubicBezTo>
                  <a:cubicBezTo>
                    <a:pt x="1203914" y="109141"/>
                    <a:pt x="1202512" y="109701"/>
                    <a:pt x="1200691" y="109701"/>
                  </a:cubicBezTo>
                  <a:lnTo>
                    <a:pt x="1179815" y="109701"/>
                  </a:lnTo>
                  <a:cubicBezTo>
                    <a:pt x="1177994" y="109701"/>
                    <a:pt x="1176593" y="109141"/>
                    <a:pt x="1175472" y="108020"/>
                  </a:cubicBezTo>
                  <a:cubicBezTo>
                    <a:pt x="1174351" y="106899"/>
                    <a:pt x="1173791" y="105498"/>
                    <a:pt x="1173791" y="103677"/>
                  </a:cubicBezTo>
                  <a:lnTo>
                    <a:pt x="1173791" y="39369"/>
                  </a:lnTo>
                  <a:lnTo>
                    <a:pt x="1138625" y="102696"/>
                  </a:lnTo>
                  <a:cubicBezTo>
                    <a:pt x="1137504" y="104518"/>
                    <a:pt x="1135823" y="106199"/>
                    <a:pt x="1133722" y="107600"/>
                  </a:cubicBezTo>
                  <a:cubicBezTo>
                    <a:pt x="1131479" y="109001"/>
                    <a:pt x="1129378" y="109701"/>
                    <a:pt x="1127417" y="109701"/>
                  </a:cubicBezTo>
                  <a:lnTo>
                    <a:pt x="1099396" y="109701"/>
                  </a:lnTo>
                  <a:cubicBezTo>
                    <a:pt x="1097575" y="109701"/>
                    <a:pt x="1096174" y="109141"/>
                    <a:pt x="1095053" y="108020"/>
                  </a:cubicBezTo>
                  <a:cubicBezTo>
                    <a:pt x="1093932" y="106899"/>
                    <a:pt x="1093372" y="105498"/>
                    <a:pt x="1093372" y="103677"/>
                  </a:cubicBezTo>
                  <a:lnTo>
                    <a:pt x="1093372" y="8266"/>
                  </a:lnTo>
                  <a:cubicBezTo>
                    <a:pt x="1093372" y="6445"/>
                    <a:pt x="1093932" y="5044"/>
                    <a:pt x="1095053" y="3923"/>
                  </a:cubicBezTo>
                  <a:cubicBezTo>
                    <a:pt x="1096174" y="2802"/>
                    <a:pt x="1097715" y="2242"/>
                    <a:pt x="1099396" y="2242"/>
                  </a:cubicBezTo>
                  <a:lnTo>
                    <a:pt x="1120271" y="2242"/>
                  </a:lnTo>
                  <a:cubicBezTo>
                    <a:pt x="1122093" y="2242"/>
                    <a:pt x="1123493" y="2802"/>
                    <a:pt x="1124614" y="3923"/>
                  </a:cubicBezTo>
                  <a:cubicBezTo>
                    <a:pt x="1125736" y="5044"/>
                    <a:pt x="1126296" y="6445"/>
                    <a:pt x="1126296" y="8266"/>
                  </a:cubicBezTo>
                  <a:lnTo>
                    <a:pt x="1126296" y="7271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7197694" y="355384"/>
              <a:ext cx="1090289" cy="142905"/>
            </a:xfrm>
            <a:custGeom>
              <a:avLst/>
              <a:gdLst/>
              <a:ahLst/>
              <a:cxnLst/>
              <a:rect l="l" t="t" r="r" b="b"/>
              <a:pathLst>
                <a:path w="1090289" h="142905" extrusionOk="0">
                  <a:moveTo>
                    <a:pt x="40911" y="81540"/>
                  </a:moveTo>
                  <a:cubicBezTo>
                    <a:pt x="45113" y="86864"/>
                    <a:pt x="51698" y="89666"/>
                    <a:pt x="60525" y="89666"/>
                  </a:cubicBezTo>
                  <a:cubicBezTo>
                    <a:pt x="69352" y="89666"/>
                    <a:pt x="75937" y="87005"/>
                    <a:pt x="80139" y="81540"/>
                  </a:cubicBezTo>
                  <a:cubicBezTo>
                    <a:pt x="84343" y="76217"/>
                    <a:pt x="86304" y="67670"/>
                    <a:pt x="86304" y="56042"/>
                  </a:cubicBezTo>
                  <a:cubicBezTo>
                    <a:pt x="86304" y="44413"/>
                    <a:pt x="84203" y="35867"/>
                    <a:pt x="80139" y="30543"/>
                  </a:cubicBezTo>
                  <a:cubicBezTo>
                    <a:pt x="75937" y="25219"/>
                    <a:pt x="69352" y="22557"/>
                    <a:pt x="60525" y="22557"/>
                  </a:cubicBezTo>
                  <a:cubicBezTo>
                    <a:pt x="51698" y="22557"/>
                    <a:pt x="45113" y="25219"/>
                    <a:pt x="40911" y="30543"/>
                  </a:cubicBezTo>
                  <a:cubicBezTo>
                    <a:pt x="36708" y="35867"/>
                    <a:pt x="34746" y="44413"/>
                    <a:pt x="34746" y="56042"/>
                  </a:cubicBezTo>
                  <a:cubicBezTo>
                    <a:pt x="34746" y="67810"/>
                    <a:pt x="36708" y="76217"/>
                    <a:pt x="40911" y="81540"/>
                  </a:cubicBezTo>
                  <a:close/>
                  <a:moveTo>
                    <a:pt x="15552" y="14431"/>
                  </a:moveTo>
                  <a:cubicBezTo>
                    <a:pt x="25919" y="5044"/>
                    <a:pt x="40911" y="280"/>
                    <a:pt x="60385" y="280"/>
                  </a:cubicBezTo>
                  <a:cubicBezTo>
                    <a:pt x="79859" y="280"/>
                    <a:pt x="94990" y="5044"/>
                    <a:pt x="105218" y="14431"/>
                  </a:cubicBezTo>
                  <a:cubicBezTo>
                    <a:pt x="115586" y="23818"/>
                    <a:pt x="120770" y="37688"/>
                    <a:pt x="120770" y="56042"/>
                  </a:cubicBezTo>
                  <a:cubicBezTo>
                    <a:pt x="120770" y="74395"/>
                    <a:pt x="115586" y="88406"/>
                    <a:pt x="105218" y="97793"/>
                  </a:cubicBezTo>
                  <a:cubicBezTo>
                    <a:pt x="94851" y="107320"/>
                    <a:pt x="79859" y="111943"/>
                    <a:pt x="60385" y="111943"/>
                  </a:cubicBezTo>
                  <a:cubicBezTo>
                    <a:pt x="40911" y="111943"/>
                    <a:pt x="25780" y="107179"/>
                    <a:pt x="15552" y="97793"/>
                  </a:cubicBezTo>
                  <a:cubicBezTo>
                    <a:pt x="5184" y="88265"/>
                    <a:pt x="0" y="74395"/>
                    <a:pt x="0" y="56042"/>
                  </a:cubicBezTo>
                  <a:cubicBezTo>
                    <a:pt x="0" y="37688"/>
                    <a:pt x="5324" y="23818"/>
                    <a:pt x="15552" y="14431"/>
                  </a:cubicBezTo>
                  <a:close/>
                  <a:moveTo>
                    <a:pt x="131138" y="2382"/>
                  </a:moveTo>
                  <a:lnTo>
                    <a:pt x="229771" y="2382"/>
                  </a:lnTo>
                  <a:cubicBezTo>
                    <a:pt x="231592" y="2382"/>
                    <a:pt x="232993" y="2942"/>
                    <a:pt x="234114" y="4063"/>
                  </a:cubicBezTo>
                  <a:cubicBezTo>
                    <a:pt x="235235" y="5184"/>
                    <a:pt x="235795" y="6585"/>
                    <a:pt x="235795" y="8406"/>
                  </a:cubicBezTo>
                  <a:lnTo>
                    <a:pt x="235795" y="20035"/>
                  </a:lnTo>
                  <a:cubicBezTo>
                    <a:pt x="235795" y="21856"/>
                    <a:pt x="235235" y="23257"/>
                    <a:pt x="234114" y="24378"/>
                  </a:cubicBezTo>
                  <a:cubicBezTo>
                    <a:pt x="232993" y="25499"/>
                    <a:pt x="231592" y="26059"/>
                    <a:pt x="229771" y="26059"/>
                  </a:cubicBezTo>
                  <a:lnTo>
                    <a:pt x="197827" y="26059"/>
                  </a:lnTo>
                  <a:lnTo>
                    <a:pt x="197827" y="103957"/>
                  </a:lnTo>
                  <a:cubicBezTo>
                    <a:pt x="197827" y="105778"/>
                    <a:pt x="197267" y="107179"/>
                    <a:pt x="196146" y="108300"/>
                  </a:cubicBezTo>
                  <a:cubicBezTo>
                    <a:pt x="195025" y="109421"/>
                    <a:pt x="193484" y="109982"/>
                    <a:pt x="191802" y="109982"/>
                  </a:cubicBezTo>
                  <a:lnTo>
                    <a:pt x="169526" y="109982"/>
                  </a:lnTo>
                  <a:cubicBezTo>
                    <a:pt x="167704" y="109982"/>
                    <a:pt x="166304" y="109421"/>
                    <a:pt x="165183" y="108300"/>
                  </a:cubicBezTo>
                  <a:cubicBezTo>
                    <a:pt x="164062" y="107179"/>
                    <a:pt x="163502" y="105638"/>
                    <a:pt x="163502" y="103957"/>
                  </a:cubicBezTo>
                  <a:lnTo>
                    <a:pt x="163502" y="26059"/>
                  </a:lnTo>
                  <a:lnTo>
                    <a:pt x="131558" y="26059"/>
                  </a:lnTo>
                  <a:cubicBezTo>
                    <a:pt x="129736" y="26059"/>
                    <a:pt x="128335" y="25499"/>
                    <a:pt x="127215" y="24378"/>
                  </a:cubicBezTo>
                  <a:cubicBezTo>
                    <a:pt x="126094" y="23257"/>
                    <a:pt x="125533" y="21856"/>
                    <a:pt x="125533" y="20035"/>
                  </a:cubicBezTo>
                  <a:lnTo>
                    <a:pt x="125533" y="8406"/>
                  </a:lnTo>
                  <a:cubicBezTo>
                    <a:pt x="125533" y="6585"/>
                    <a:pt x="126094" y="5184"/>
                    <a:pt x="127215" y="4063"/>
                  </a:cubicBezTo>
                  <a:cubicBezTo>
                    <a:pt x="128335" y="2942"/>
                    <a:pt x="129736" y="2382"/>
                    <a:pt x="131558" y="2382"/>
                  </a:cubicBezTo>
                  <a:close/>
                  <a:moveTo>
                    <a:pt x="355024" y="11629"/>
                  </a:moveTo>
                  <a:lnTo>
                    <a:pt x="342134" y="38388"/>
                  </a:lnTo>
                  <a:cubicBezTo>
                    <a:pt x="339892" y="42732"/>
                    <a:pt x="336950" y="46655"/>
                    <a:pt x="333168" y="49877"/>
                  </a:cubicBezTo>
                  <a:cubicBezTo>
                    <a:pt x="329385" y="53099"/>
                    <a:pt x="325182" y="55201"/>
                    <a:pt x="320979" y="56042"/>
                  </a:cubicBezTo>
                  <a:cubicBezTo>
                    <a:pt x="329244" y="58423"/>
                    <a:pt x="336250" y="64308"/>
                    <a:pt x="342274" y="73695"/>
                  </a:cubicBezTo>
                  <a:lnTo>
                    <a:pt x="359367" y="100595"/>
                  </a:lnTo>
                  <a:cubicBezTo>
                    <a:pt x="361048" y="103257"/>
                    <a:pt x="361468" y="105498"/>
                    <a:pt x="360768" y="107320"/>
                  </a:cubicBezTo>
                  <a:cubicBezTo>
                    <a:pt x="360067" y="109141"/>
                    <a:pt x="358526" y="109982"/>
                    <a:pt x="355864" y="109982"/>
                  </a:cubicBezTo>
                  <a:lnTo>
                    <a:pt x="336950" y="109982"/>
                  </a:lnTo>
                  <a:cubicBezTo>
                    <a:pt x="330506" y="109982"/>
                    <a:pt x="325322" y="106899"/>
                    <a:pt x="321539" y="100735"/>
                  </a:cubicBezTo>
                  <a:lnTo>
                    <a:pt x="308790" y="80420"/>
                  </a:lnTo>
                  <a:cubicBezTo>
                    <a:pt x="303325" y="71733"/>
                    <a:pt x="295339" y="67390"/>
                    <a:pt x="285112" y="67390"/>
                  </a:cubicBezTo>
                  <a:lnTo>
                    <a:pt x="285112" y="103957"/>
                  </a:lnTo>
                  <a:cubicBezTo>
                    <a:pt x="285112" y="105778"/>
                    <a:pt x="284551" y="107179"/>
                    <a:pt x="283431" y="108300"/>
                  </a:cubicBezTo>
                  <a:cubicBezTo>
                    <a:pt x="282310" y="109421"/>
                    <a:pt x="280908" y="109982"/>
                    <a:pt x="279087" y="109982"/>
                  </a:cubicBezTo>
                  <a:lnTo>
                    <a:pt x="256811" y="109982"/>
                  </a:lnTo>
                  <a:cubicBezTo>
                    <a:pt x="254989" y="109982"/>
                    <a:pt x="253589" y="109421"/>
                    <a:pt x="252468" y="108300"/>
                  </a:cubicBezTo>
                  <a:cubicBezTo>
                    <a:pt x="251347" y="107179"/>
                    <a:pt x="250786" y="105638"/>
                    <a:pt x="250786" y="103957"/>
                  </a:cubicBezTo>
                  <a:lnTo>
                    <a:pt x="250786" y="8406"/>
                  </a:lnTo>
                  <a:cubicBezTo>
                    <a:pt x="250786" y="6585"/>
                    <a:pt x="251347" y="5184"/>
                    <a:pt x="252468" y="4063"/>
                  </a:cubicBezTo>
                  <a:cubicBezTo>
                    <a:pt x="253589" y="2942"/>
                    <a:pt x="255130" y="2382"/>
                    <a:pt x="256811" y="2382"/>
                  </a:cubicBezTo>
                  <a:lnTo>
                    <a:pt x="279087" y="2382"/>
                  </a:lnTo>
                  <a:cubicBezTo>
                    <a:pt x="280908" y="2382"/>
                    <a:pt x="282310" y="2942"/>
                    <a:pt x="283431" y="4063"/>
                  </a:cubicBezTo>
                  <a:cubicBezTo>
                    <a:pt x="284551" y="5184"/>
                    <a:pt x="285112" y="6585"/>
                    <a:pt x="285112" y="8406"/>
                  </a:cubicBezTo>
                  <a:lnTo>
                    <a:pt x="285112" y="44973"/>
                  </a:lnTo>
                  <a:cubicBezTo>
                    <a:pt x="296740" y="44973"/>
                    <a:pt x="304586" y="40630"/>
                    <a:pt x="308790" y="31804"/>
                  </a:cubicBezTo>
                  <a:lnTo>
                    <a:pt x="318457" y="11769"/>
                  </a:lnTo>
                  <a:cubicBezTo>
                    <a:pt x="319858" y="8967"/>
                    <a:pt x="321819" y="6725"/>
                    <a:pt x="324341" y="5044"/>
                  </a:cubicBezTo>
                  <a:cubicBezTo>
                    <a:pt x="326863" y="3362"/>
                    <a:pt x="329665" y="2522"/>
                    <a:pt x="332747" y="2522"/>
                  </a:cubicBezTo>
                  <a:lnTo>
                    <a:pt x="351661" y="2522"/>
                  </a:lnTo>
                  <a:cubicBezTo>
                    <a:pt x="356705" y="2522"/>
                    <a:pt x="357826" y="5464"/>
                    <a:pt x="355024" y="11769"/>
                  </a:cubicBezTo>
                  <a:close/>
                  <a:moveTo>
                    <a:pt x="433762" y="24098"/>
                  </a:moveTo>
                  <a:cubicBezTo>
                    <a:pt x="427457" y="24098"/>
                    <a:pt x="419471" y="27040"/>
                    <a:pt x="410085" y="32924"/>
                  </a:cubicBezTo>
                  <a:lnTo>
                    <a:pt x="410085" y="84202"/>
                  </a:lnTo>
                  <a:cubicBezTo>
                    <a:pt x="418631" y="86864"/>
                    <a:pt x="425916" y="88265"/>
                    <a:pt x="431801" y="88265"/>
                  </a:cubicBezTo>
                  <a:cubicBezTo>
                    <a:pt x="441048" y="88265"/>
                    <a:pt x="447492" y="85744"/>
                    <a:pt x="451275" y="80700"/>
                  </a:cubicBezTo>
                  <a:cubicBezTo>
                    <a:pt x="455058" y="75656"/>
                    <a:pt x="457019" y="67530"/>
                    <a:pt x="457019" y="56182"/>
                  </a:cubicBezTo>
                  <a:cubicBezTo>
                    <a:pt x="457019" y="44833"/>
                    <a:pt x="455198" y="36987"/>
                    <a:pt x="451556" y="31804"/>
                  </a:cubicBezTo>
                  <a:cubicBezTo>
                    <a:pt x="448053" y="26620"/>
                    <a:pt x="442028" y="24098"/>
                    <a:pt x="433902" y="24098"/>
                  </a:cubicBezTo>
                  <a:close/>
                  <a:moveTo>
                    <a:pt x="442028" y="280"/>
                  </a:moveTo>
                  <a:cubicBezTo>
                    <a:pt x="457019" y="280"/>
                    <a:pt x="469208" y="5044"/>
                    <a:pt x="478596" y="14711"/>
                  </a:cubicBezTo>
                  <a:cubicBezTo>
                    <a:pt x="487982" y="24378"/>
                    <a:pt x="492606" y="38108"/>
                    <a:pt x="492606" y="55901"/>
                  </a:cubicBezTo>
                  <a:cubicBezTo>
                    <a:pt x="492606" y="73695"/>
                    <a:pt x="487702" y="87845"/>
                    <a:pt x="478035" y="97372"/>
                  </a:cubicBezTo>
                  <a:cubicBezTo>
                    <a:pt x="468367" y="106899"/>
                    <a:pt x="455198" y="111803"/>
                    <a:pt x="438946" y="111803"/>
                  </a:cubicBezTo>
                  <a:cubicBezTo>
                    <a:pt x="430400" y="111803"/>
                    <a:pt x="420873" y="110122"/>
                    <a:pt x="410085" y="106759"/>
                  </a:cubicBezTo>
                  <a:lnTo>
                    <a:pt x="410085" y="136881"/>
                  </a:lnTo>
                  <a:cubicBezTo>
                    <a:pt x="410085" y="138703"/>
                    <a:pt x="409525" y="140104"/>
                    <a:pt x="408403" y="141225"/>
                  </a:cubicBezTo>
                  <a:cubicBezTo>
                    <a:pt x="407282" y="142346"/>
                    <a:pt x="405882" y="142906"/>
                    <a:pt x="404060" y="142906"/>
                  </a:cubicBezTo>
                  <a:lnTo>
                    <a:pt x="381783" y="142906"/>
                  </a:lnTo>
                  <a:cubicBezTo>
                    <a:pt x="379962" y="142906"/>
                    <a:pt x="378561" y="142346"/>
                    <a:pt x="377440" y="141225"/>
                  </a:cubicBezTo>
                  <a:cubicBezTo>
                    <a:pt x="376319" y="140104"/>
                    <a:pt x="375759" y="138703"/>
                    <a:pt x="375759" y="136881"/>
                  </a:cubicBezTo>
                  <a:lnTo>
                    <a:pt x="375759" y="8266"/>
                  </a:lnTo>
                  <a:cubicBezTo>
                    <a:pt x="375759" y="6445"/>
                    <a:pt x="376319" y="5044"/>
                    <a:pt x="377440" y="3923"/>
                  </a:cubicBezTo>
                  <a:cubicBezTo>
                    <a:pt x="378561" y="2802"/>
                    <a:pt x="379962" y="2242"/>
                    <a:pt x="381783" y="2242"/>
                  </a:cubicBezTo>
                  <a:lnTo>
                    <a:pt x="400978" y="2242"/>
                  </a:lnTo>
                  <a:cubicBezTo>
                    <a:pt x="402799" y="2242"/>
                    <a:pt x="404200" y="2802"/>
                    <a:pt x="405321" y="3923"/>
                  </a:cubicBezTo>
                  <a:cubicBezTo>
                    <a:pt x="406442" y="5044"/>
                    <a:pt x="407002" y="6445"/>
                    <a:pt x="407002" y="8266"/>
                  </a:cubicBezTo>
                  <a:lnTo>
                    <a:pt x="407002" y="11208"/>
                  </a:lnTo>
                  <a:cubicBezTo>
                    <a:pt x="417510" y="3783"/>
                    <a:pt x="429279" y="140"/>
                    <a:pt x="442028" y="140"/>
                  </a:cubicBezTo>
                  <a:close/>
                  <a:moveTo>
                    <a:pt x="545845" y="37968"/>
                  </a:moveTo>
                  <a:lnTo>
                    <a:pt x="569523" y="37968"/>
                  </a:lnTo>
                  <a:cubicBezTo>
                    <a:pt x="583674" y="37968"/>
                    <a:pt x="594742" y="40630"/>
                    <a:pt x="602587" y="46234"/>
                  </a:cubicBezTo>
                  <a:cubicBezTo>
                    <a:pt x="610293" y="51838"/>
                    <a:pt x="614216" y="60945"/>
                    <a:pt x="614216" y="73975"/>
                  </a:cubicBezTo>
                  <a:cubicBezTo>
                    <a:pt x="614216" y="87005"/>
                    <a:pt x="610293" y="96251"/>
                    <a:pt x="602587" y="101715"/>
                  </a:cubicBezTo>
                  <a:cubicBezTo>
                    <a:pt x="594882" y="107320"/>
                    <a:pt x="583813" y="109982"/>
                    <a:pt x="569523" y="109982"/>
                  </a:cubicBezTo>
                  <a:lnTo>
                    <a:pt x="517264" y="109982"/>
                  </a:lnTo>
                  <a:cubicBezTo>
                    <a:pt x="515443" y="109982"/>
                    <a:pt x="514042" y="109421"/>
                    <a:pt x="512920" y="108300"/>
                  </a:cubicBezTo>
                  <a:cubicBezTo>
                    <a:pt x="511800" y="107179"/>
                    <a:pt x="511239" y="105638"/>
                    <a:pt x="511239" y="103957"/>
                  </a:cubicBezTo>
                  <a:lnTo>
                    <a:pt x="511239" y="8266"/>
                  </a:lnTo>
                  <a:cubicBezTo>
                    <a:pt x="511239" y="6445"/>
                    <a:pt x="511800" y="5044"/>
                    <a:pt x="512920" y="3923"/>
                  </a:cubicBezTo>
                  <a:cubicBezTo>
                    <a:pt x="514042" y="2802"/>
                    <a:pt x="515443" y="2242"/>
                    <a:pt x="517264" y="2242"/>
                  </a:cubicBezTo>
                  <a:lnTo>
                    <a:pt x="539541" y="2242"/>
                  </a:lnTo>
                  <a:cubicBezTo>
                    <a:pt x="541362" y="2242"/>
                    <a:pt x="542763" y="2802"/>
                    <a:pt x="543884" y="3923"/>
                  </a:cubicBezTo>
                  <a:cubicBezTo>
                    <a:pt x="545005" y="5044"/>
                    <a:pt x="545565" y="6445"/>
                    <a:pt x="545565" y="8266"/>
                  </a:cubicBezTo>
                  <a:lnTo>
                    <a:pt x="545565" y="37828"/>
                  </a:lnTo>
                  <a:lnTo>
                    <a:pt x="545565" y="37828"/>
                  </a:lnTo>
                  <a:close/>
                  <a:moveTo>
                    <a:pt x="566581" y="59824"/>
                  </a:moveTo>
                  <a:lnTo>
                    <a:pt x="545284" y="59824"/>
                  </a:lnTo>
                  <a:lnTo>
                    <a:pt x="545284" y="87985"/>
                  </a:lnTo>
                  <a:lnTo>
                    <a:pt x="566581" y="87985"/>
                  </a:lnTo>
                  <a:cubicBezTo>
                    <a:pt x="575267" y="87985"/>
                    <a:pt x="579750" y="83222"/>
                    <a:pt x="579750" y="73835"/>
                  </a:cubicBezTo>
                  <a:cubicBezTo>
                    <a:pt x="579750" y="64448"/>
                    <a:pt x="575407" y="59684"/>
                    <a:pt x="566581" y="59684"/>
                  </a:cubicBezTo>
                  <a:close/>
                  <a:moveTo>
                    <a:pt x="656948" y="109841"/>
                  </a:moveTo>
                  <a:lnTo>
                    <a:pt x="634671" y="109841"/>
                  </a:lnTo>
                  <a:cubicBezTo>
                    <a:pt x="632849" y="109841"/>
                    <a:pt x="631449" y="109281"/>
                    <a:pt x="630328" y="108160"/>
                  </a:cubicBezTo>
                  <a:cubicBezTo>
                    <a:pt x="629207" y="107039"/>
                    <a:pt x="628646" y="105498"/>
                    <a:pt x="628646" y="103817"/>
                  </a:cubicBezTo>
                  <a:lnTo>
                    <a:pt x="628646" y="8266"/>
                  </a:lnTo>
                  <a:cubicBezTo>
                    <a:pt x="628646" y="6445"/>
                    <a:pt x="629207" y="5044"/>
                    <a:pt x="630328" y="3923"/>
                  </a:cubicBezTo>
                  <a:cubicBezTo>
                    <a:pt x="631449" y="2802"/>
                    <a:pt x="632849" y="2242"/>
                    <a:pt x="634671" y="2242"/>
                  </a:cubicBezTo>
                  <a:lnTo>
                    <a:pt x="656948" y="2242"/>
                  </a:lnTo>
                  <a:cubicBezTo>
                    <a:pt x="658769" y="2242"/>
                    <a:pt x="660170" y="2802"/>
                    <a:pt x="661291" y="3923"/>
                  </a:cubicBezTo>
                  <a:cubicBezTo>
                    <a:pt x="662412" y="5044"/>
                    <a:pt x="662972" y="6445"/>
                    <a:pt x="662972" y="8266"/>
                  </a:cubicBezTo>
                  <a:lnTo>
                    <a:pt x="662972" y="103817"/>
                  </a:lnTo>
                  <a:cubicBezTo>
                    <a:pt x="662972" y="105638"/>
                    <a:pt x="662412" y="107039"/>
                    <a:pt x="661291" y="108160"/>
                  </a:cubicBezTo>
                  <a:cubicBezTo>
                    <a:pt x="660170" y="109281"/>
                    <a:pt x="658769" y="109841"/>
                    <a:pt x="656948" y="109841"/>
                  </a:cubicBezTo>
                  <a:close/>
                  <a:moveTo>
                    <a:pt x="683707" y="2382"/>
                  </a:moveTo>
                  <a:lnTo>
                    <a:pt x="782341" y="2382"/>
                  </a:lnTo>
                  <a:cubicBezTo>
                    <a:pt x="784162" y="2382"/>
                    <a:pt x="785563" y="2942"/>
                    <a:pt x="786684" y="4063"/>
                  </a:cubicBezTo>
                  <a:cubicBezTo>
                    <a:pt x="787805" y="5184"/>
                    <a:pt x="788365" y="6585"/>
                    <a:pt x="788365" y="8406"/>
                  </a:cubicBezTo>
                  <a:lnTo>
                    <a:pt x="788365" y="20035"/>
                  </a:lnTo>
                  <a:cubicBezTo>
                    <a:pt x="788365" y="21856"/>
                    <a:pt x="787805" y="23257"/>
                    <a:pt x="786684" y="24378"/>
                  </a:cubicBezTo>
                  <a:cubicBezTo>
                    <a:pt x="785563" y="25499"/>
                    <a:pt x="784162" y="26059"/>
                    <a:pt x="782341" y="26059"/>
                  </a:cubicBezTo>
                  <a:lnTo>
                    <a:pt x="750397" y="26059"/>
                  </a:lnTo>
                  <a:lnTo>
                    <a:pt x="750397" y="103957"/>
                  </a:lnTo>
                  <a:cubicBezTo>
                    <a:pt x="750397" y="105778"/>
                    <a:pt x="749837" y="107179"/>
                    <a:pt x="748716" y="108300"/>
                  </a:cubicBezTo>
                  <a:cubicBezTo>
                    <a:pt x="747595" y="109421"/>
                    <a:pt x="746194" y="109982"/>
                    <a:pt x="744373" y="109982"/>
                  </a:cubicBezTo>
                  <a:lnTo>
                    <a:pt x="722096" y="109982"/>
                  </a:lnTo>
                  <a:cubicBezTo>
                    <a:pt x="720275" y="109982"/>
                    <a:pt x="718873" y="109421"/>
                    <a:pt x="717753" y="108300"/>
                  </a:cubicBezTo>
                  <a:cubicBezTo>
                    <a:pt x="716632" y="107179"/>
                    <a:pt x="716071" y="105638"/>
                    <a:pt x="716071" y="103957"/>
                  </a:cubicBezTo>
                  <a:lnTo>
                    <a:pt x="716071" y="26059"/>
                  </a:lnTo>
                  <a:lnTo>
                    <a:pt x="684128" y="26059"/>
                  </a:lnTo>
                  <a:cubicBezTo>
                    <a:pt x="682307" y="26059"/>
                    <a:pt x="680906" y="25499"/>
                    <a:pt x="679785" y="24378"/>
                  </a:cubicBezTo>
                  <a:cubicBezTo>
                    <a:pt x="678664" y="23257"/>
                    <a:pt x="678104" y="21856"/>
                    <a:pt x="678104" y="20035"/>
                  </a:cubicBezTo>
                  <a:lnTo>
                    <a:pt x="678104" y="8406"/>
                  </a:lnTo>
                  <a:cubicBezTo>
                    <a:pt x="678104" y="6585"/>
                    <a:pt x="678664" y="5184"/>
                    <a:pt x="679785" y="4063"/>
                  </a:cubicBezTo>
                  <a:cubicBezTo>
                    <a:pt x="680906" y="2942"/>
                    <a:pt x="682307" y="2382"/>
                    <a:pt x="684128" y="2382"/>
                  </a:cubicBezTo>
                  <a:close/>
                  <a:moveTo>
                    <a:pt x="837402" y="37968"/>
                  </a:moveTo>
                  <a:lnTo>
                    <a:pt x="861079" y="37968"/>
                  </a:lnTo>
                  <a:cubicBezTo>
                    <a:pt x="875230" y="37968"/>
                    <a:pt x="886298" y="40630"/>
                    <a:pt x="894144" y="46234"/>
                  </a:cubicBezTo>
                  <a:cubicBezTo>
                    <a:pt x="901849" y="51838"/>
                    <a:pt x="905773" y="60945"/>
                    <a:pt x="905773" y="73975"/>
                  </a:cubicBezTo>
                  <a:cubicBezTo>
                    <a:pt x="905773" y="87005"/>
                    <a:pt x="901849" y="96251"/>
                    <a:pt x="894144" y="101715"/>
                  </a:cubicBezTo>
                  <a:cubicBezTo>
                    <a:pt x="886438" y="107320"/>
                    <a:pt x="875370" y="109982"/>
                    <a:pt x="861079" y="109982"/>
                  </a:cubicBezTo>
                  <a:lnTo>
                    <a:pt x="808821" y="109982"/>
                  </a:lnTo>
                  <a:cubicBezTo>
                    <a:pt x="806999" y="109982"/>
                    <a:pt x="805598" y="109421"/>
                    <a:pt x="804477" y="108300"/>
                  </a:cubicBezTo>
                  <a:cubicBezTo>
                    <a:pt x="803357" y="107179"/>
                    <a:pt x="802796" y="105638"/>
                    <a:pt x="802796" y="103957"/>
                  </a:cubicBezTo>
                  <a:lnTo>
                    <a:pt x="802796" y="8266"/>
                  </a:lnTo>
                  <a:cubicBezTo>
                    <a:pt x="802796" y="6445"/>
                    <a:pt x="803357" y="5044"/>
                    <a:pt x="804477" y="3923"/>
                  </a:cubicBezTo>
                  <a:cubicBezTo>
                    <a:pt x="805598" y="2802"/>
                    <a:pt x="806999" y="2242"/>
                    <a:pt x="808821" y="2242"/>
                  </a:cubicBezTo>
                  <a:lnTo>
                    <a:pt x="831097" y="2242"/>
                  </a:lnTo>
                  <a:cubicBezTo>
                    <a:pt x="832918" y="2242"/>
                    <a:pt x="834319" y="2802"/>
                    <a:pt x="835440" y="3923"/>
                  </a:cubicBezTo>
                  <a:cubicBezTo>
                    <a:pt x="836561" y="5044"/>
                    <a:pt x="837121" y="6445"/>
                    <a:pt x="837121" y="8266"/>
                  </a:cubicBezTo>
                  <a:lnTo>
                    <a:pt x="837121" y="37828"/>
                  </a:lnTo>
                  <a:lnTo>
                    <a:pt x="837121" y="37828"/>
                  </a:lnTo>
                  <a:close/>
                  <a:moveTo>
                    <a:pt x="858137" y="59824"/>
                  </a:moveTo>
                  <a:lnTo>
                    <a:pt x="836842" y="59824"/>
                  </a:lnTo>
                  <a:lnTo>
                    <a:pt x="836842" y="87985"/>
                  </a:lnTo>
                  <a:lnTo>
                    <a:pt x="858137" y="87985"/>
                  </a:lnTo>
                  <a:cubicBezTo>
                    <a:pt x="866823" y="87985"/>
                    <a:pt x="871307" y="83222"/>
                    <a:pt x="871307" y="73835"/>
                  </a:cubicBezTo>
                  <a:cubicBezTo>
                    <a:pt x="871307" y="64448"/>
                    <a:pt x="866963" y="59684"/>
                    <a:pt x="858137" y="59684"/>
                  </a:cubicBezTo>
                  <a:close/>
                  <a:moveTo>
                    <a:pt x="948644" y="109841"/>
                  </a:moveTo>
                  <a:lnTo>
                    <a:pt x="926367" y="109841"/>
                  </a:lnTo>
                  <a:cubicBezTo>
                    <a:pt x="924546" y="109841"/>
                    <a:pt x="923145" y="109281"/>
                    <a:pt x="922024" y="108160"/>
                  </a:cubicBezTo>
                  <a:cubicBezTo>
                    <a:pt x="920904" y="107039"/>
                    <a:pt x="920343" y="105498"/>
                    <a:pt x="920343" y="103817"/>
                  </a:cubicBezTo>
                  <a:lnTo>
                    <a:pt x="920343" y="8266"/>
                  </a:lnTo>
                  <a:cubicBezTo>
                    <a:pt x="920343" y="6445"/>
                    <a:pt x="920904" y="5044"/>
                    <a:pt x="922024" y="3923"/>
                  </a:cubicBezTo>
                  <a:cubicBezTo>
                    <a:pt x="923145" y="2802"/>
                    <a:pt x="924546" y="2242"/>
                    <a:pt x="926367" y="2242"/>
                  </a:cubicBezTo>
                  <a:lnTo>
                    <a:pt x="948644" y="2242"/>
                  </a:lnTo>
                  <a:cubicBezTo>
                    <a:pt x="950466" y="2242"/>
                    <a:pt x="951866" y="2802"/>
                    <a:pt x="952988" y="3923"/>
                  </a:cubicBezTo>
                  <a:cubicBezTo>
                    <a:pt x="954109" y="5044"/>
                    <a:pt x="954669" y="6445"/>
                    <a:pt x="954669" y="8266"/>
                  </a:cubicBezTo>
                  <a:lnTo>
                    <a:pt x="954669" y="103817"/>
                  </a:lnTo>
                  <a:cubicBezTo>
                    <a:pt x="954669" y="105638"/>
                    <a:pt x="954109" y="107039"/>
                    <a:pt x="952988" y="108160"/>
                  </a:cubicBezTo>
                  <a:cubicBezTo>
                    <a:pt x="951866" y="109281"/>
                    <a:pt x="950326" y="109841"/>
                    <a:pt x="948644" y="109841"/>
                  </a:cubicBezTo>
                  <a:close/>
                  <a:moveTo>
                    <a:pt x="1083984" y="66409"/>
                  </a:moveTo>
                  <a:lnTo>
                    <a:pt x="1008608" y="66409"/>
                  </a:lnTo>
                  <a:cubicBezTo>
                    <a:pt x="1009310" y="74535"/>
                    <a:pt x="1011691" y="80280"/>
                    <a:pt x="1015754" y="83922"/>
                  </a:cubicBezTo>
                  <a:cubicBezTo>
                    <a:pt x="1019817" y="87565"/>
                    <a:pt x="1025982" y="89526"/>
                    <a:pt x="1034388" y="89526"/>
                  </a:cubicBezTo>
                  <a:cubicBezTo>
                    <a:pt x="1043915" y="89526"/>
                    <a:pt x="1050360" y="87285"/>
                    <a:pt x="1054142" y="82801"/>
                  </a:cubicBezTo>
                  <a:cubicBezTo>
                    <a:pt x="1057085" y="79299"/>
                    <a:pt x="1060868" y="77477"/>
                    <a:pt x="1065631" y="77477"/>
                  </a:cubicBezTo>
                  <a:lnTo>
                    <a:pt x="1080622" y="77477"/>
                  </a:lnTo>
                  <a:cubicBezTo>
                    <a:pt x="1082443" y="77477"/>
                    <a:pt x="1083844" y="78038"/>
                    <a:pt x="1084965" y="79159"/>
                  </a:cubicBezTo>
                  <a:cubicBezTo>
                    <a:pt x="1086086" y="80280"/>
                    <a:pt x="1086646" y="81681"/>
                    <a:pt x="1086646" y="83502"/>
                  </a:cubicBezTo>
                  <a:cubicBezTo>
                    <a:pt x="1086646" y="102276"/>
                    <a:pt x="1068293" y="111663"/>
                    <a:pt x="1031866" y="111663"/>
                  </a:cubicBezTo>
                  <a:cubicBezTo>
                    <a:pt x="1013372" y="111663"/>
                    <a:pt x="999081" y="106899"/>
                    <a:pt x="988714" y="97232"/>
                  </a:cubicBezTo>
                  <a:cubicBezTo>
                    <a:pt x="978487" y="87705"/>
                    <a:pt x="973303" y="73835"/>
                    <a:pt x="973303" y="55901"/>
                  </a:cubicBezTo>
                  <a:cubicBezTo>
                    <a:pt x="973303" y="37968"/>
                    <a:pt x="978487" y="24098"/>
                    <a:pt x="988854" y="14431"/>
                  </a:cubicBezTo>
                  <a:cubicBezTo>
                    <a:pt x="999222" y="4764"/>
                    <a:pt x="1013513" y="0"/>
                    <a:pt x="1031866" y="0"/>
                  </a:cubicBezTo>
                  <a:cubicBezTo>
                    <a:pt x="1050220" y="0"/>
                    <a:pt x="1064650" y="4764"/>
                    <a:pt x="1074878" y="14150"/>
                  </a:cubicBezTo>
                  <a:cubicBezTo>
                    <a:pt x="1085106" y="23537"/>
                    <a:pt x="1090289" y="36987"/>
                    <a:pt x="1090289" y="54500"/>
                  </a:cubicBezTo>
                  <a:lnTo>
                    <a:pt x="1090289" y="60105"/>
                  </a:lnTo>
                  <a:cubicBezTo>
                    <a:pt x="1090289" y="61926"/>
                    <a:pt x="1089729" y="63327"/>
                    <a:pt x="1088608" y="64448"/>
                  </a:cubicBezTo>
                  <a:cubicBezTo>
                    <a:pt x="1087347" y="65709"/>
                    <a:pt x="1085946" y="66269"/>
                    <a:pt x="1084125" y="66269"/>
                  </a:cubicBezTo>
                  <a:close/>
                  <a:moveTo>
                    <a:pt x="1054843" y="45674"/>
                  </a:moveTo>
                  <a:cubicBezTo>
                    <a:pt x="1054142" y="30262"/>
                    <a:pt x="1046437" y="22557"/>
                    <a:pt x="1031726" y="22557"/>
                  </a:cubicBezTo>
                  <a:cubicBezTo>
                    <a:pt x="1017015" y="22557"/>
                    <a:pt x="1009169" y="30262"/>
                    <a:pt x="1008329" y="45674"/>
                  </a:cubicBezTo>
                  <a:lnTo>
                    <a:pt x="1054843" y="4567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7205400" y="702561"/>
              <a:ext cx="33064" cy="42871"/>
            </a:xfrm>
            <a:custGeom>
              <a:avLst/>
              <a:gdLst/>
              <a:ahLst/>
              <a:cxnLst/>
              <a:rect l="l" t="t" r="r" b="b"/>
              <a:pathLst>
                <a:path w="33064" h="42871" extrusionOk="0">
                  <a:moveTo>
                    <a:pt x="31103" y="34466"/>
                  </a:moveTo>
                  <a:lnTo>
                    <a:pt x="33064" y="38248"/>
                  </a:lnTo>
                  <a:cubicBezTo>
                    <a:pt x="31663" y="39649"/>
                    <a:pt x="29842" y="40770"/>
                    <a:pt x="27601" y="41611"/>
                  </a:cubicBezTo>
                  <a:cubicBezTo>
                    <a:pt x="25359" y="42451"/>
                    <a:pt x="22837" y="42872"/>
                    <a:pt x="20315" y="42872"/>
                  </a:cubicBezTo>
                  <a:cubicBezTo>
                    <a:pt x="14290" y="42872"/>
                    <a:pt x="9387" y="40910"/>
                    <a:pt x="5604" y="36987"/>
                  </a:cubicBezTo>
                  <a:cubicBezTo>
                    <a:pt x="1821" y="33065"/>
                    <a:pt x="0" y="27881"/>
                    <a:pt x="0" y="21436"/>
                  </a:cubicBezTo>
                  <a:cubicBezTo>
                    <a:pt x="0" y="14991"/>
                    <a:pt x="1821" y="10228"/>
                    <a:pt x="5324" y="6165"/>
                  </a:cubicBezTo>
                  <a:cubicBezTo>
                    <a:pt x="8966" y="2102"/>
                    <a:pt x="13870" y="0"/>
                    <a:pt x="19895" y="0"/>
                  </a:cubicBezTo>
                  <a:cubicBezTo>
                    <a:pt x="25079" y="0"/>
                    <a:pt x="29141" y="1401"/>
                    <a:pt x="32084" y="4063"/>
                  </a:cubicBezTo>
                  <a:lnTo>
                    <a:pt x="29842" y="7846"/>
                  </a:lnTo>
                  <a:cubicBezTo>
                    <a:pt x="27180" y="5744"/>
                    <a:pt x="23817" y="4764"/>
                    <a:pt x="19895" y="4764"/>
                  </a:cubicBezTo>
                  <a:cubicBezTo>
                    <a:pt x="15551" y="4764"/>
                    <a:pt x="11909" y="6305"/>
                    <a:pt x="9107" y="9387"/>
                  </a:cubicBezTo>
                  <a:cubicBezTo>
                    <a:pt x="6304" y="12469"/>
                    <a:pt x="4904" y="16532"/>
                    <a:pt x="4904" y="21436"/>
                  </a:cubicBezTo>
                  <a:cubicBezTo>
                    <a:pt x="4904" y="26340"/>
                    <a:pt x="6304" y="30403"/>
                    <a:pt x="9247" y="33485"/>
                  </a:cubicBezTo>
                  <a:cubicBezTo>
                    <a:pt x="12189" y="36567"/>
                    <a:pt x="15972" y="38108"/>
                    <a:pt x="20595" y="38108"/>
                  </a:cubicBezTo>
                  <a:cubicBezTo>
                    <a:pt x="24518" y="38108"/>
                    <a:pt x="28021" y="36847"/>
                    <a:pt x="30823" y="3446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24645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4" y="4764"/>
                  </a:lnTo>
                  <a:lnTo>
                    <a:pt x="18914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7282597" y="702981"/>
              <a:ext cx="38668" cy="41891"/>
            </a:xfrm>
            <a:custGeom>
              <a:avLst/>
              <a:gdLst/>
              <a:ahLst/>
              <a:cxnLst/>
              <a:rect l="l" t="t" r="r" b="b"/>
              <a:pathLst>
                <a:path w="38668" h="41891" extrusionOk="0">
                  <a:moveTo>
                    <a:pt x="0" y="41891"/>
                  </a:moveTo>
                  <a:lnTo>
                    <a:pt x="17233" y="0"/>
                  </a:lnTo>
                  <a:lnTo>
                    <a:pt x="21436" y="0"/>
                  </a:lnTo>
                  <a:lnTo>
                    <a:pt x="38669" y="41891"/>
                  </a:lnTo>
                  <a:lnTo>
                    <a:pt x="33485" y="41891"/>
                  </a:lnTo>
                  <a:lnTo>
                    <a:pt x="28301" y="29282"/>
                  </a:lnTo>
                  <a:lnTo>
                    <a:pt x="9948" y="29282"/>
                  </a:lnTo>
                  <a:lnTo>
                    <a:pt x="4904" y="41891"/>
                  </a:lnTo>
                  <a:lnTo>
                    <a:pt x="0" y="41891"/>
                  </a:lnTo>
                  <a:close/>
                  <a:moveTo>
                    <a:pt x="19195" y="6725"/>
                  </a:moveTo>
                  <a:lnTo>
                    <a:pt x="11909" y="24518"/>
                  </a:lnTo>
                  <a:lnTo>
                    <a:pt x="26340" y="24518"/>
                  </a:lnTo>
                  <a:lnTo>
                    <a:pt x="19054" y="672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7334016" y="703262"/>
              <a:ext cx="25218" cy="41610"/>
            </a:xfrm>
            <a:custGeom>
              <a:avLst/>
              <a:gdLst/>
              <a:ahLst/>
              <a:cxnLst/>
              <a:rect l="l" t="t" r="r" b="b"/>
              <a:pathLst>
                <a:path w="25218" h="41610" extrusionOk="0">
                  <a:moveTo>
                    <a:pt x="4904" y="41611"/>
                  </a:moveTo>
                  <a:lnTo>
                    <a:pt x="0" y="41611"/>
                  </a:lnTo>
                  <a:lnTo>
                    <a:pt x="0" y="0"/>
                  </a:lnTo>
                  <a:cubicBezTo>
                    <a:pt x="700" y="0"/>
                    <a:pt x="2382" y="0"/>
                    <a:pt x="5044" y="0"/>
                  </a:cubicBezTo>
                  <a:cubicBezTo>
                    <a:pt x="7706" y="0"/>
                    <a:pt x="9527" y="0"/>
                    <a:pt x="10368" y="0"/>
                  </a:cubicBezTo>
                  <a:cubicBezTo>
                    <a:pt x="15692" y="0"/>
                    <a:pt x="19475" y="1261"/>
                    <a:pt x="21716" y="3643"/>
                  </a:cubicBezTo>
                  <a:cubicBezTo>
                    <a:pt x="24098" y="6024"/>
                    <a:pt x="25219" y="9107"/>
                    <a:pt x="25219" y="12890"/>
                  </a:cubicBezTo>
                  <a:cubicBezTo>
                    <a:pt x="25219" y="16672"/>
                    <a:pt x="23958" y="19615"/>
                    <a:pt x="21436" y="22136"/>
                  </a:cubicBezTo>
                  <a:cubicBezTo>
                    <a:pt x="18914" y="24658"/>
                    <a:pt x="15412" y="25919"/>
                    <a:pt x="10788" y="25919"/>
                  </a:cubicBezTo>
                  <a:cubicBezTo>
                    <a:pt x="8547" y="25919"/>
                    <a:pt x="6585" y="25919"/>
                    <a:pt x="4763" y="25639"/>
                  </a:cubicBezTo>
                  <a:lnTo>
                    <a:pt x="4763" y="41611"/>
                  </a:lnTo>
                  <a:close/>
                  <a:moveTo>
                    <a:pt x="10928" y="4623"/>
                  </a:moveTo>
                  <a:cubicBezTo>
                    <a:pt x="9387" y="4623"/>
                    <a:pt x="7425" y="4623"/>
                    <a:pt x="4904" y="4623"/>
                  </a:cubicBezTo>
                  <a:lnTo>
                    <a:pt x="4904" y="20735"/>
                  </a:lnTo>
                  <a:cubicBezTo>
                    <a:pt x="7145" y="20876"/>
                    <a:pt x="8967" y="21016"/>
                    <a:pt x="10788" y="21016"/>
                  </a:cubicBezTo>
                  <a:cubicBezTo>
                    <a:pt x="13730" y="21016"/>
                    <a:pt x="16112" y="20315"/>
                    <a:pt x="17793" y="18774"/>
                  </a:cubicBezTo>
                  <a:cubicBezTo>
                    <a:pt x="19475" y="17233"/>
                    <a:pt x="20315" y="15271"/>
                    <a:pt x="20315" y="12609"/>
                  </a:cubicBezTo>
                  <a:cubicBezTo>
                    <a:pt x="20315" y="9947"/>
                    <a:pt x="19614" y="8126"/>
                    <a:pt x="18074" y="6725"/>
                  </a:cubicBezTo>
                  <a:cubicBezTo>
                    <a:pt x="16532" y="5324"/>
                    <a:pt x="14290" y="4623"/>
                    <a:pt x="11068" y="462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36750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4" y="4764"/>
                  </a:lnTo>
                  <a:lnTo>
                    <a:pt x="18914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403647" y="702981"/>
              <a:ext cx="38668" cy="41891"/>
            </a:xfrm>
            <a:custGeom>
              <a:avLst/>
              <a:gdLst/>
              <a:ahLst/>
              <a:cxnLst/>
              <a:rect l="l" t="t" r="r" b="b"/>
              <a:pathLst>
                <a:path w="38668" h="41891" extrusionOk="0">
                  <a:moveTo>
                    <a:pt x="0" y="41891"/>
                  </a:moveTo>
                  <a:lnTo>
                    <a:pt x="17233" y="0"/>
                  </a:lnTo>
                  <a:lnTo>
                    <a:pt x="21436" y="0"/>
                  </a:lnTo>
                  <a:lnTo>
                    <a:pt x="38669" y="41891"/>
                  </a:lnTo>
                  <a:lnTo>
                    <a:pt x="33485" y="41891"/>
                  </a:lnTo>
                  <a:lnTo>
                    <a:pt x="28301" y="29282"/>
                  </a:lnTo>
                  <a:lnTo>
                    <a:pt x="9948" y="29282"/>
                  </a:lnTo>
                  <a:lnTo>
                    <a:pt x="4903" y="41891"/>
                  </a:lnTo>
                  <a:lnTo>
                    <a:pt x="0" y="41891"/>
                  </a:lnTo>
                  <a:close/>
                  <a:moveTo>
                    <a:pt x="19194" y="6725"/>
                  </a:moveTo>
                  <a:lnTo>
                    <a:pt x="11908" y="24518"/>
                  </a:lnTo>
                  <a:lnTo>
                    <a:pt x="26340" y="24518"/>
                  </a:lnTo>
                  <a:lnTo>
                    <a:pt x="19054" y="672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454786" y="703262"/>
              <a:ext cx="31523" cy="41610"/>
            </a:xfrm>
            <a:custGeom>
              <a:avLst/>
              <a:gdLst/>
              <a:ahLst/>
              <a:cxnLst/>
              <a:rect l="l" t="t" r="r" b="b"/>
              <a:pathLst>
                <a:path w="31523" h="41610" extrusionOk="0">
                  <a:moveTo>
                    <a:pt x="26759" y="41611"/>
                  </a:moveTo>
                  <a:lnTo>
                    <a:pt x="26759" y="4764"/>
                  </a:lnTo>
                  <a:lnTo>
                    <a:pt x="4903" y="4764"/>
                  </a:lnTo>
                  <a:lnTo>
                    <a:pt x="4903" y="41611"/>
                  </a:lnTo>
                  <a:lnTo>
                    <a:pt x="0" y="41611"/>
                  </a:lnTo>
                  <a:lnTo>
                    <a:pt x="0" y="0"/>
                  </a:lnTo>
                  <a:lnTo>
                    <a:pt x="31523" y="0"/>
                  </a:lnTo>
                  <a:lnTo>
                    <a:pt x="31523" y="41611"/>
                  </a:lnTo>
                  <a:lnTo>
                    <a:pt x="26619" y="4161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7502561" y="726379"/>
              <a:ext cx="13729" cy="4483"/>
            </a:xfrm>
            <a:custGeom>
              <a:avLst/>
              <a:gdLst/>
              <a:ahLst/>
              <a:cxnLst/>
              <a:rect l="l" t="t" r="r" b="b"/>
              <a:pathLst>
                <a:path w="13729" h="4483" extrusionOk="0">
                  <a:moveTo>
                    <a:pt x="0" y="4483"/>
                  </a:moveTo>
                  <a:lnTo>
                    <a:pt x="0" y="0"/>
                  </a:lnTo>
                  <a:lnTo>
                    <a:pt x="13730" y="0"/>
                  </a:lnTo>
                  <a:lnTo>
                    <a:pt x="13730" y="4483"/>
                  </a:lnTo>
                  <a:lnTo>
                    <a:pt x="0" y="4483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7529601" y="702561"/>
              <a:ext cx="33064" cy="42871"/>
            </a:xfrm>
            <a:custGeom>
              <a:avLst/>
              <a:gdLst/>
              <a:ahLst/>
              <a:cxnLst/>
              <a:rect l="l" t="t" r="r" b="b"/>
              <a:pathLst>
                <a:path w="33064" h="42871" extrusionOk="0">
                  <a:moveTo>
                    <a:pt x="31104" y="34466"/>
                  </a:moveTo>
                  <a:lnTo>
                    <a:pt x="33064" y="38248"/>
                  </a:lnTo>
                  <a:cubicBezTo>
                    <a:pt x="31664" y="39649"/>
                    <a:pt x="29842" y="40770"/>
                    <a:pt x="27601" y="41611"/>
                  </a:cubicBezTo>
                  <a:cubicBezTo>
                    <a:pt x="25359" y="42451"/>
                    <a:pt x="22837" y="42872"/>
                    <a:pt x="20315" y="42872"/>
                  </a:cubicBezTo>
                  <a:cubicBezTo>
                    <a:pt x="14291" y="42872"/>
                    <a:pt x="9387" y="40910"/>
                    <a:pt x="5605" y="36987"/>
                  </a:cubicBezTo>
                  <a:cubicBezTo>
                    <a:pt x="1821" y="33065"/>
                    <a:pt x="0" y="27881"/>
                    <a:pt x="0" y="21436"/>
                  </a:cubicBezTo>
                  <a:cubicBezTo>
                    <a:pt x="0" y="14991"/>
                    <a:pt x="1821" y="10228"/>
                    <a:pt x="5324" y="6165"/>
                  </a:cubicBezTo>
                  <a:cubicBezTo>
                    <a:pt x="8967" y="2102"/>
                    <a:pt x="13870" y="0"/>
                    <a:pt x="19895" y="0"/>
                  </a:cubicBezTo>
                  <a:cubicBezTo>
                    <a:pt x="25079" y="0"/>
                    <a:pt x="29142" y="1401"/>
                    <a:pt x="32084" y="4063"/>
                  </a:cubicBezTo>
                  <a:lnTo>
                    <a:pt x="29842" y="7846"/>
                  </a:lnTo>
                  <a:cubicBezTo>
                    <a:pt x="27180" y="5744"/>
                    <a:pt x="23818" y="4764"/>
                    <a:pt x="19895" y="4764"/>
                  </a:cubicBezTo>
                  <a:cubicBezTo>
                    <a:pt x="15551" y="4764"/>
                    <a:pt x="11909" y="6305"/>
                    <a:pt x="9107" y="9387"/>
                  </a:cubicBezTo>
                  <a:cubicBezTo>
                    <a:pt x="6305" y="12469"/>
                    <a:pt x="4904" y="16532"/>
                    <a:pt x="4904" y="21436"/>
                  </a:cubicBezTo>
                  <a:cubicBezTo>
                    <a:pt x="4904" y="26340"/>
                    <a:pt x="6305" y="30403"/>
                    <a:pt x="9247" y="33485"/>
                  </a:cubicBezTo>
                  <a:cubicBezTo>
                    <a:pt x="12189" y="36567"/>
                    <a:pt x="15972" y="38108"/>
                    <a:pt x="20596" y="38108"/>
                  </a:cubicBezTo>
                  <a:cubicBezTo>
                    <a:pt x="24518" y="38108"/>
                    <a:pt x="28021" y="36847"/>
                    <a:pt x="30823" y="3446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57065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5" y="4764"/>
                  </a:lnTo>
                  <a:lnTo>
                    <a:pt x="18915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7610722" y="703262"/>
              <a:ext cx="36566" cy="41610"/>
            </a:xfrm>
            <a:custGeom>
              <a:avLst/>
              <a:gdLst/>
              <a:ahLst/>
              <a:cxnLst/>
              <a:rect l="l" t="t" r="r" b="b"/>
              <a:pathLst>
                <a:path w="36566" h="41610" extrusionOk="0">
                  <a:moveTo>
                    <a:pt x="36567" y="0"/>
                  </a:moveTo>
                  <a:lnTo>
                    <a:pt x="22697" y="32084"/>
                  </a:lnTo>
                  <a:cubicBezTo>
                    <a:pt x="21295" y="35306"/>
                    <a:pt x="19754" y="37828"/>
                    <a:pt x="18213" y="39369"/>
                  </a:cubicBezTo>
                  <a:cubicBezTo>
                    <a:pt x="16672" y="40910"/>
                    <a:pt x="14851" y="41611"/>
                    <a:pt x="12749" y="41611"/>
                  </a:cubicBezTo>
                  <a:cubicBezTo>
                    <a:pt x="10787" y="41611"/>
                    <a:pt x="9106" y="41050"/>
                    <a:pt x="7846" y="40070"/>
                  </a:cubicBezTo>
                  <a:lnTo>
                    <a:pt x="9527" y="35726"/>
                  </a:lnTo>
                  <a:cubicBezTo>
                    <a:pt x="10508" y="36427"/>
                    <a:pt x="11488" y="36847"/>
                    <a:pt x="12609" y="36847"/>
                  </a:cubicBezTo>
                  <a:cubicBezTo>
                    <a:pt x="14571" y="36847"/>
                    <a:pt x="16252" y="35446"/>
                    <a:pt x="17513" y="32644"/>
                  </a:cubicBezTo>
                  <a:lnTo>
                    <a:pt x="18213" y="31103"/>
                  </a:lnTo>
                  <a:lnTo>
                    <a:pt x="0" y="0"/>
                  </a:lnTo>
                  <a:lnTo>
                    <a:pt x="5463" y="0"/>
                  </a:lnTo>
                  <a:lnTo>
                    <a:pt x="20455" y="26059"/>
                  </a:lnTo>
                  <a:lnTo>
                    <a:pt x="31523" y="0"/>
                  </a:lnTo>
                  <a:lnTo>
                    <a:pt x="36427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7650791" y="703402"/>
              <a:ext cx="40490" cy="49316"/>
            </a:xfrm>
            <a:custGeom>
              <a:avLst/>
              <a:gdLst/>
              <a:ahLst/>
              <a:cxnLst/>
              <a:rect l="l" t="t" r="r" b="b"/>
              <a:pathLst>
                <a:path w="40490" h="49316" extrusionOk="0">
                  <a:moveTo>
                    <a:pt x="0" y="49176"/>
                  </a:moveTo>
                  <a:lnTo>
                    <a:pt x="0" y="36707"/>
                  </a:lnTo>
                  <a:lnTo>
                    <a:pt x="4343" y="36707"/>
                  </a:lnTo>
                  <a:cubicBezTo>
                    <a:pt x="5604" y="35166"/>
                    <a:pt x="6865" y="31944"/>
                    <a:pt x="8266" y="27040"/>
                  </a:cubicBezTo>
                  <a:cubicBezTo>
                    <a:pt x="9667" y="22136"/>
                    <a:pt x="10648" y="15832"/>
                    <a:pt x="10928" y="8266"/>
                  </a:cubicBezTo>
                  <a:lnTo>
                    <a:pt x="11348" y="0"/>
                  </a:lnTo>
                  <a:lnTo>
                    <a:pt x="35026" y="0"/>
                  </a:lnTo>
                  <a:lnTo>
                    <a:pt x="35026" y="36847"/>
                  </a:lnTo>
                  <a:lnTo>
                    <a:pt x="40490" y="36847"/>
                  </a:lnTo>
                  <a:lnTo>
                    <a:pt x="40490" y="49317"/>
                  </a:lnTo>
                  <a:lnTo>
                    <a:pt x="35867" y="49317"/>
                  </a:lnTo>
                  <a:lnTo>
                    <a:pt x="35867" y="41611"/>
                  </a:lnTo>
                  <a:lnTo>
                    <a:pt x="4623" y="41611"/>
                  </a:lnTo>
                  <a:lnTo>
                    <a:pt x="4623" y="49317"/>
                  </a:lnTo>
                  <a:lnTo>
                    <a:pt x="0" y="49317"/>
                  </a:lnTo>
                  <a:close/>
                  <a:moveTo>
                    <a:pt x="15411" y="12049"/>
                  </a:moveTo>
                  <a:cubicBezTo>
                    <a:pt x="14991" y="18354"/>
                    <a:pt x="14151" y="23818"/>
                    <a:pt x="12889" y="28161"/>
                  </a:cubicBezTo>
                  <a:cubicBezTo>
                    <a:pt x="11628" y="32504"/>
                    <a:pt x="10508" y="35446"/>
                    <a:pt x="9527" y="36707"/>
                  </a:cubicBezTo>
                  <a:lnTo>
                    <a:pt x="29842" y="36707"/>
                  </a:lnTo>
                  <a:lnTo>
                    <a:pt x="29842" y="4623"/>
                  </a:lnTo>
                  <a:lnTo>
                    <a:pt x="15832" y="4623"/>
                  </a:lnTo>
                  <a:lnTo>
                    <a:pt x="15271" y="12049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7704591" y="703262"/>
              <a:ext cx="33625" cy="41610"/>
            </a:xfrm>
            <a:custGeom>
              <a:avLst/>
              <a:gdLst/>
              <a:ahLst/>
              <a:cxnLst/>
              <a:rect l="l" t="t" r="r" b="b"/>
              <a:pathLst>
                <a:path w="33625" h="41610" extrusionOk="0">
                  <a:moveTo>
                    <a:pt x="4343" y="41611"/>
                  </a:moveTo>
                  <a:lnTo>
                    <a:pt x="0" y="41611"/>
                  </a:lnTo>
                  <a:lnTo>
                    <a:pt x="0" y="0"/>
                  </a:lnTo>
                  <a:lnTo>
                    <a:pt x="4904" y="0"/>
                  </a:lnTo>
                  <a:lnTo>
                    <a:pt x="4904" y="33345"/>
                  </a:lnTo>
                  <a:lnTo>
                    <a:pt x="29282" y="0"/>
                  </a:lnTo>
                  <a:lnTo>
                    <a:pt x="33625" y="0"/>
                  </a:lnTo>
                  <a:lnTo>
                    <a:pt x="33625" y="41611"/>
                  </a:lnTo>
                  <a:lnTo>
                    <a:pt x="28722" y="41611"/>
                  </a:lnTo>
                  <a:lnTo>
                    <a:pt x="28722" y="8266"/>
                  </a:lnTo>
                  <a:lnTo>
                    <a:pt x="4343" y="4161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751386" y="703122"/>
              <a:ext cx="28020" cy="41750"/>
            </a:xfrm>
            <a:custGeom>
              <a:avLst/>
              <a:gdLst/>
              <a:ahLst/>
              <a:cxnLst/>
              <a:rect l="l" t="t" r="r" b="b"/>
              <a:pathLst>
                <a:path w="28020" h="41750" extrusionOk="0">
                  <a:moveTo>
                    <a:pt x="23397" y="41751"/>
                  </a:moveTo>
                  <a:lnTo>
                    <a:pt x="23397" y="26340"/>
                  </a:lnTo>
                  <a:lnTo>
                    <a:pt x="15832" y="26340"/>
                  </a:lnTo>
                  <a:lnTo>
                    <a:pt x="5464" y="41751"/>
                  </a:lnTo>
                  <a:lnTo>
                    <a:pt x="0" y="41751"/>
                  </a:lnTo>
                  <a:lnTo>
                    <a:pt x="11068" y="25359"/>
                  </a:lnTo>
                  <a:cubicBezTo>
                    <a:pt x="8827" y="24378"/>
                    <a:pt x="6865" y="22977"/>
                    <a:pt x="5324" y="20875"/>
                  </a:cubicBezTo>
                  <a:cubicBezTo>
                    <a:pt x="3783" y="18914"/>
                    <a:pt x="3082" y="16392"/>
                    <a:pt x="3082" y="13730"/>
                  </a:cubicBezTo>
                  <a:cubicBezTo>
                    <a:pt x="3082" y="9667"/>
                    <a:pt x="4343" y="6445"/>
                    <a:pt x="7005" y="3923"/>
                  </a:cubicBezTo>
                  <a:cubicBezTo>
                    <a:pt x="9667" y="1261"/>
                    <a:pt x="13590" y="0"/>
                    <a:pt x="18634" y="0"/>
                  </a:cubicBezTo>
                  <a:cubicBezTo>
                    <a:pt x="19614" y="0"/>
                    <a:pt x="21156" y="0"/>
                    <a:pt x="23397" y="0"/>
                  </a:cubicBezTo>
                  <a:cubicBezTo>
                    <a:pt x="25639" y="0"/>
                    <a:pt x="27180" y="0"/>
                    <a:pt x="28021" y="0"/>
                  </a:cubicBezTo>
                  <a:lnTo>
                    <a:pt x="28021" y="41611"/>
                  </a:lnTo>
                  <a:lnTo>
                    <a:pt x="23117" y="41611"/>
                  </a:lnTo>
                  <a:close/>
                  <a:moveTo>
                    <a:pt x="15271" y="21576"/>
                  </a:moveTo>
                  <a:lnTo>
                    <a:pt x="23397" y="21576"/>
                  </a:lnTo>
                  <a:lnTo>
                    <a:pt x="23397" y="4904"/>
                  </a:lnTo>
                  <a:cubicBezTo>
                    <a:pt x="20735" y="4904"/>
                    <a:pt x="18914" y="4764"/>
                    <a:pt x="17933" y="4764"/>
                  </a:cubicBezTo>
                  <a:cubicBezTo>
                    <a:pt x="14851" y="4764"/>
                    <a:pt x="12609" y="5604"/>
                    <a:pt x="10928" y="7145"/>
                  </a:cubicBezTo>
                  <a:cubicBezTo>
                    <a:pt x="9246" y="8827"/>
                    <a:pt x="8406" y="10928"/>
                    <a:pt x="8406" y="13450"/>
                  </a:cubicBezTo>
                  <a:cubicBezTo>
                    <a:pt x="8406" y="15552"/>
                    <a:pt x="9106" y="17373"/>
                    <a:pt x="10508" y="18914"/>
                  </a:cubicBezTo>
                  <a:cubicBezTo>
                    <a:pt x="11908" y="20315"/>
                    <a:pt x="13450" y="21296"/>
                    <a:pt x="15411" y="2157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2"/>
          <p:cNvGrpSpPr/>
          <p:nvPr/>
        </p:nvGrpSpPr>
        <p:grpSpPr>
          <a:xfrm>
            <a:off x="374168" y="184089"/>
            <a:ext cx="2659923" cy="1236470"/>
            <a:chOff x="226822" y="109644"/>
            <a:chExt cx="1612456" cy="749553"/>
          </a:xfrm>
        </p:grpSpPr>
        <p:sp>
          <p:nvSpPr>
            <p:cNvPr id="130" name="Google Shape;130;p2"/>
            <p:cNvSpPr/>
            <p:nvPr/>
          </p:nvSpPr>
          <p:spPr>
            <a:xfrm>
              <a:off x="1009302" y="433422"/>
              <a:ext cx="79438" cy="91908"/>
            </a:xfrm>
            <a:custGeom>
              <a:avLst/>
              <a:gdLst/>
              <a:ahLst/>
              <a:cxnLst/>
              <a:rect l="l" t="t" r="r" b="b"/>
              <a:pathLst>
                <a:path w="79438" h="91908" extrusionOk="0">
                  <a:moveTo>
                    <a:pt x="79439" y="14571"/>
                  </a:moveTo>
                  <a:cubicBezTo>
                    <a:pt x="70612" y="5324"/>
                    <a:pt x="58423" y="0"/>
                    <a:pt x="45814" y="0"/>
                  </a:cubicBez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58423" y="91908"/>
                    <a:pt x="70612" y="86584"/>
                    <a:pt x="79439" y="77337"/>
                  </a:cubicBezTo>
                  <a:lnTo>
                    <a:pt x="68511" y="67250"/>
                  </a:lnTo>
                  <a:cubicBezTo>
                    <a:pt x="62626" y="72994"/>
                    <a:pt x="54781" y="76076"/>
                    <a:pt x="45814" y="76076"/>
                  </a:cubicBez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54500" y="15832"/>
                    <a:pt x="62486" y="18914"/>
                    <a:pt x="68511" y="24658"/>
                  </a:cubicBezTo>
                  <a:lnTo>
                    <a:pt x="79439" y="145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673115" y="434402"/>
              <a:ext cx="70752" cy="90086"/>
            </a:xfrm>
            <a:custGeom>
              <a:avLst/>
              <a:gdLst/>
              <a:ahLst/>
              <a:cxnLst/>
              <a:rect l="l" t="t" r="r" b="b"/>
              <a:pathLst>
                <a:path w="70752" h="90086" extrusionOk="0">
                  <a:moveTo>
                    <a:pt x="70752" y="90087"/>
                  </a:moveTo>
                  <a:lnTo>
                    <a:pt x="70752" y="0"/>
                  </a:lnTo>
                  <a:lnTo>
                    <a:pt x="5702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3590" y="90087"/>
                  </a:lnTo>
                  <a:lnTo>
                    <a:pt x="53800" y="31523"/>
                  </a:lnTo>
                  <a:lnTo>
                    <a:pt x="53800" y="90087"/>
                  </a:lnTo>
                  <a:lnTo>
                    <a:pt x="70752" y="900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" name="Google Shape;132;p2"/>
            <p:cNvGrpSpPr/>
            <p:nvPr/>
          </p:nvGrpSpPr>
          <p:grpSpPr>
            <a:xfrm>
              <a:off x="1016728" y="685188"/>
              <a:ext cx="822550" cy="72433"/>
              <a:chOff x="1016728" y="685188"/>
              <a:chExt cx="822550" cy="72433"/>
            </a:xfrm>
          </p:grpSpPr>
          <p:sp>
            <p:nvSpPr>
              <p:cNvPr id="133" name="Google Shape;133;p2"/>
              <p:cNvSpPr/>
              <p:nvPr/>
            </p:nvSpPr>
            <p:spPr>
              <a:xfrm>
                <a:off x="1016728" y="685188"/>
                <a:ext cx="54220" cy="56882"/>
              </a:xfrm>
              <a:custGeom>
                <a:avLst/>
                <a:gdLst/>
                <a:ahLst/>
                <a:cxnLst/>
                <a:rect l="l" t="t" r="r" b="b"/>
                <a:pathLst>
                  <a:path w="54220" h="56882" extrusionOk="0">
                    <a:moveTo>
                      <a:pt x="27180" y="56882"/>
                    </a:moveTo>
                    <a:cubicBezTo>
                      <a:pt x="23537" y="56882"/>
                      <a:pt x="20175" y="56182"/>
                      <a:pt x="16812" y="54640"/>
                    </a:cubicBezTo>
                    <a:cubicBezTo>
                      <a:pt x="13590" y="53239"/>
                      <a:pt x="10648" y="51138"/>
                      <a:pt x="8126" y="48616"/>
                    </a:cubicBezTo>
                    <a:cubicBezTo>
                      <a:pt x="5604" y="46094"/>
                      <a:pt x="3643" y="43152"/>
                      <a:pt x="2242" y="39649"/>
                    </a:cubicBezTo>
                    <a:cubicBezTo>
                      <a:pt x="841" y="36147"/>
                      <a:pt x="0" y="32504"/>
                      <a:pt x="0" y="28441"/>
                    </a:cubicBezTo>
                    <a:cubicBezTo>
                      <a:pt x="0" y="24378"/>
                      <a:pt x="701" y="20735"/>
                      <a:pt x="2242" y="17233"/>
                    </a:cubicBezTo>
                    <a:cubicBezTo>
                      <a:pt x="3643" y="13730"/>
                      <a:pt x="5604" y="10788"/>
                      <a:pt x="8126" y="8266"/>
                    </a:cubicBezTo>
                    <a:cubicBezTo>
                      <a:pt x="10648" y="5744"/>
                      <a:pt x="13450" y="3783"/>
                      <a:pt x="16812" y="2242"/>
                    </a:cubicBezTo>
                    <a:cubicBezTo>
                      <a:pt x="20035" y="841"/>
                      <a:pt x="23537" y="0"/>
                      <a:pt x="27180" y="0"/>
                    </a:cubicBezTo>
                    <a:cubicBezTo>
                      <a:pt x="30823" y="0"/>
                      <a:pt x="34185" y="701"/>
                      <a:pt x="37548" y="2242"/>
                    </a:cubicBezTo>
                    <a:cubicBezTo>
                      <a:pt x="40770" y="3643"/>
                      <a:pt x="43712" y="5744"/>
                      <a:pt x="46094" y="8266"/>
                    </a:cubicBezTo>
                    <a:cubicBezTo>
                      <a:pt x="48616" y="10788"/>
                      <a:pt x="50578" y="13730"/>
                      <a:pt x="51979" y="17233"/>
                    </a:cubicBezTo>
                    <a:cubicBezTo>
                      <a:pt x="53380" y="20735"/>
                      <a:pt x="54220" y="24378"/>
                      <a:pt x="54220" y="28441"/>
                    </a:cubicBezTo>
                    <a:cubicBezTo>
                      <a:pt x="54220" y="32504"/>
                      <a:pt x="53520" y="36287"/>
                      <a:pt x="51979" y="39649"/>
                    </a:cubicBezTo>
                    <a:cubicBezTo>
                      <a:pt x="50578" y="43152"/>
                      <a:pt x="48616" y="46094"/>
                      <a:pt x="46094" y="48616"/>
                    </a:cubicBezTo>
                    <a:cubicBezTo>
                      <a:pt x="43572" y="51138"/>
                      <a:pt x="40770" y="53099"/>
                      <a:pt x="37548" y="54640"/>
                    </a:cubicBezTo>
                    <a:cubicBezTo>
                      <a:pt x="34325" y="56042"/>
                      <a:pt x="30823" y="56882"/>
                      <a:pt x="27180" y="56882"/>
                    </a:cubicBezTo>
                    <a:close/>
                    <a:moveTo>
                      <a:pt x="27180" y="6585"/>
                    </a:moveTo>
                    <a:cubicBezTo>
                      <a:pt x="24238" y="6585"/>
                      <a:pt x="21436" y="7145"/>
                      <a:pt x="18914" y="8266"/>
                    </a:cubicBezTo>
                    <a:cubicBezTo>
                      <a:pt x="16392" y="9387"/>
                      <a:pt x="14150" y="10928"/>
                      <a:pt x="12189" y="12890"/>
                    </a:cubicBezTo>
                    <a:cubicBezTo>
                      <a:pt x="10368" y="14851"/>
                      <a:pt x="8827" y="17093"/>
                      <a:pt x="7706" y="19895"/>
                    </a:cubicBezTo>
                    <a:cubicBezTo>
                      <a:pt x="6585" y="22557"/>
                      <a:pt x="6165" y="25499"/>
                      <a:pt x="6165" y="28721"/>
                    </a:cubicBezTo>
                    <a:cubicBezTo>
                      <a:pt x="6165" y="31944"/>
                      <a:pt x="6725" y="34886"/>
                      <a:pt x="7706" y="37548"/>
                    </a:cubicBezTo>
                    <a:cubicBezTo>
                      <a:pt x="8827" y="40210"/>
                      <a:pt x="10228" y="42592"/>
                      <a:pt x="12189" y="44553"/>
                    </a:cubicBezTo>
                    <a:cubicBezTo>
                      <a:pt x="14010" y="46514"/>
                      <a:pt x="16252" y="48056"/>
                      <a:pt x="18914" y="49176"/>
                    </a:cubicBezTo>
                    <a:cubicBezTo>
                      <a:pt x="21436" y="50297"/>
                      <a:pt x="24238" y="50858"/>
                      <a:pt x="27180" y="50858"/>
                    </a:cubicBezTo>
                    <a:cubicBezTo>
                      <a:pt x="30122" y="50858"/>
                      <a:pt x="32924" y="50297"/>
                      <a:pt x="35446" y="49176"/>
                    </a:cubicBezTo>
                    <a:cubicBezTo>
                      <a:pt x="37968" y="48056"/>
                      <a:pt x="40210" y="46514"/>
                      <a:pt x="42171" y="44553"/>
                    </a:cubicBezTo>
                    <a:cubicBezTo>
                      <a:pt x="43993" y="42592"/>
                      <a:pt x="45534" y="40350"/>
                      <a:pt x="46655" y="37548"/>
                    </a:cubicBezTo>
                    <a:cubicBezTo>
                      <a:pt x="47775" y="34746"/>
                      <a:pt x="48196" y="31944"/>
                      <a:pt x="48196" y="28721"/>
                    </a:cubicBezTo>
                    <a:cubicBezTo>
                      <a:pt x="48196" y="25499"/>
                      <a:pt x="47635" y="22557"/>
                      <a:pt x="46655" y="19895"/>
                    </a:cubicBezTo>
                    <a:cubicBezTo>
                      <a:pt x="45674" y="17233"/>
                      <a:pt x="44133" y="14851"/>
                      <a:pt x="42171" y="12890"/>
                    </a:cubicBezTo>
                    <a:cubicBezTo>
                      <a:pt x="40350" y="10928"/>
                      <a:pt x="38108" y="9387"/>
                      <a:pt x="35446" y="8266"/>
                    </a:cubicBezTo>
                    <a:cubicBezTo>
                      <a:pt x="32924" y="7145"/>
                      <a:pt x="30122" y="6585"/>
                      <a:pt x="27180" y="658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1081596" y="703542"/>
                <a:ext cx="3208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083" h="37687" extrusionOk="0">
                    <a:moveTo>
                      <a:pt x="31944" y="0"/>
                    </a:moveTo>
                    <a:lnTo>
                      <a:pt x="31944" y="37688"/>
                    </a:lnTo>
                    <a:lnTo>
                      <a:pt x="26340" y="37688"/>
                    </a:lnTo>
                    <a:lnTo>
                      <a:pt x="26340" y="6165"/>
                    </a:lnTo>
                    <a:lnTo>
                      <a:pt x="5604" y="6165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3208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1123907" y="702561"/>
                <a:ext cx="38108" cy="39649"/>
              </a:xfrm>
              <a:custGeom>
                <a:avLst/>
                <a:gdLst/>
                <a:ahLst/>
                <a:cxnLst/>
                <a:rect l="l" t="t" r="r" b="b"/>
                <a:pathLst>
                  <a:path w="38108" h="39649" extrusionOk="0">
                    <a:moveTo>
                      <a:pt x="0" y="19895"/>
                    </a:moveTo>
                    <a:cubicBezTo>
                      <a:pt x="0" y="17093"/>
                      <a:pt x="560" y="14431"/>
                      <a:pt x="1541" y="12049"/>
                    </a:cubicBezTo>
                    <a:cubicBezTo>
                      <a:pt x="2522" y="9667"/>
                      <a:pt x="3923" y="7566"/>
                      <a:pt x="5744" y="5744"/>
                    </a:cubicBezTo>
                    <a:cubicBezTo>
                      <a:pt x="7425" y="3923"/>
                      <a:pt x="9527" y="2662"/>
                      <a:pt x="11769" y="1541"/>
                    </a:cubicBezTo>
                    <a:cubicBezTo>
                      <a:pt x="14151" y="560"/>
                      <a:pt x="16532" y="0"/>
                      <a:pt x="19054" y="0"/>
                    </a:cubicBezTo>
                    <a:cubicBezTo>
                      <a:pt x="21576" y="0"/>
                      <a:pt x="24098" y="560"/>
                      <a:pt x="26340" y="1541"/>
                    </a:cubicBezTo>
                    <a:cubicBezTo>
                      <a:pt x="28721" y="2522"/>
                      <a:pt x="30683" y="3923"/>
                      <a:pt x="32364" y="5744"/>
                    </a:cubicBezTo>
                    <a:cubicBezTo>
                      <a:pt x="34045" y="7566"/>
                      <a:pt x="35446" y="9527"/>
                      <a:pt x="36567" y="12049"/>
                    </a:cubicBezTo>
                    <a:cubicBezTo>
                      <a:pt x="37548" y="14431"/>
                      <a:pt x="38108" y="17093"/>
                      <a:pt x="38108" y="19895"/>
                    </a:cubicBezTo>
                    <a:cubicBezTo>
                      <a:pt x="38108" y="22697"/>
                      <a:pt x="37548" y="25359"/>
                      <a:pt x="36567" y="27741"/>
                    </a:cubicBezTo>
                    <a:cubicBezTo>
                      <a:pt x="35586" y="30122"/>
                      <a:pt x="34185" y="32224"/>
                      <a:pt x="32364" y="34045"/>
                    </a:cubicBezTo>
                    <a:cubicBezTo>
                      <a:pt x="30683" y="35867"/>
                      <a:pt x="28581" y="37128"/>
                      <a:pt x="26340" y="38108"/>
                    </a:cubicBezTo>
                    <a:cubicBezTo>
                      <a:pt x="23958" y="39089"/>
                      <a:pt x="21576" y="39649"/>
                      <a:pt x="19054" y="39649"/>
                    </a:cubicBezTo>
                    <a:cubicBezTo>
                      <a:pt x="16532" y="39649"/>
                      <a:pt x="14010" y="39089"/>
                      <a:pt x="11769" y="38108"/>
                    </a:cubicBezTo>
                    <a:cubicBezTo>
                      <a:pt x="9387" y="37128"/>
                      <a:pt x="7425" y="35726"/>
                      <a:pt x="5744" y="34045"/>
                    </a:cubicBezTo>
                    <a:cubicBezTo>
                      <a:pt x="4063" y="32224"/>
                      <a:pt x="2662" y="30262"/>
                      <a:pt x="1541" y="27741"/>
                    </a:cubicBezTo>
                    <a:cubicBezTo>
                      <a:pt x="560" y="25359"/>
                      <a:pt x="0" y="22697"/>
                      <a:pt x="0" y="19895"/>
                    </a:cubicBezTo>
                    <a:close/>
                    <a:moveTo>
                      <a:pt x="19054" y="6305"/>
                    </a:moveTo>
                    <a:cubicBezTo>
                      <a:pt x="17093" y="6305"/>
                      <a:pt x="15271" y="6585"/>
                      <a:pt x="13730" y="7285"/>
                    </a:cubicBezTo>
                    <a:cubicBezTo>
                      <a:pt x="12049" y="7986"/>
                      <a:pt x="10648" y="8827"/>
                      <a:pt x="9527" y="10087"/>
                    </a:cubicBezTo>
                    <a:cubicBezTo>
                      <a:pt x="8406" y="11348"/>
                      <a:pt x="7425" y="12749"/>
                      <a:pt x="6725" y="14431"/>
                    </a:cubicBezTo>
                    <a:cubicBezTo>
                      <a:pt x="6024" y="16112"/>
                      <a:pt x="5744" y="17933"/>
                      <a:pt x="5744" y="19895"/>
                    </a:cubicBezTo>
                    <a:cubicBezTo>
                      <a:pt x="5744" y="21856"/>
                      <a:pt x="6024" y="23678"/>
                      <a:pt x="6725" y="25359"/>
                    </a:cubicBezTo>
                    <a:cubicBezTo>
                      <a:pt x="7425" y="27040"/>
                      <a:pt x="8406" y="28441"/>
                      <a:pt x="9527" y="29702"/>
                    </a:cubicBezTo>
                    <a:cubicBezTo>
                      <a:pt x="10648" y="30963"/>
                      <a:pt x="12049" y="31804"/>
                      <a:pt x="13730" y="32504"/>
                    </a:cubicBezTo>
                    <a:cubicBezTo>
                      <a:pt x="15411" y="33205"/>
                      <a:pt x="17093" y="33485"/>
                      <a:pt x="19054" y="33485"/>
                    </a:cubicBezTo>
                    <a:cubicBezTo>
                      <a:pt x="21016" y="33485"/>
                      <a:pt x="22697" y="33205"/>
                      <a:pt x="24378" y="32504"/>
                    </a:cubicBezTo>
                    <a:cubicBezTo>
                      <a:pt x="26059" y="31804"/>
                      <a:pt x="27460" y="30963"/>
                      <a:pt x="28581" y="29702"/>
                    </a:cubicBezTo>
                    <a:cubicBezTo>
                      <a:pt x="29702" y="28441"/>
                      <a:pt x="30683" y="27040"/>
                      <a:pt x="31383" y="25359"/>
                    </a:cubicBezTo>
                    <a:cubicBezTo>
                      <a:pt x="32084" y="23678"/>
                      <a:pt x="32364" y="21856"/>
                      <a:pt x="32364" y="19895"/>
                    </a:cubicBezTo>
                    <a:cubicBezTo>
                      <a:pt x="32364" y="17933"/>
                      <a:pt x="32084" y="16112"/>
                      <a:pt x="31383" y="14431"/>
                    </a:cubicBezTo>
                    <a:cubicBezTo>
                      <a:pt x="30683" y="12749"/>
                      <a:pt x="29702" y="11348"/>
                      <a:pt x="28581" y="10087"/>
                    </a:cubicBezTo>
                    <a:cubicBezTo>
                      <a:pt x="27460" y="8827"/>
                      <a:pt x="25919" y="7986"/>
                      <a:pt x="24378" y="7285"/>
                    </a:cubicBezTo>
                    <a:cubicBezTo>
                      <a:pt x="22697" y="6585"/>
                      <a:pt x="20875" y="6305"/>
                      <a:pt x="19054" y="63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1172523" y="702981"/>
                <a:ext cx="36847" cy="54640"/>
              </a:xfrm>
              <a:custGeom>
                <a:avLst/>
                <a:gdLst/>
                <a:ahLst/>
                <a:cxnLst/>
                <a:rect l="l" t="t" r="r" b="b"/>
                <a:pathLst>
                  <a:path w="36847" h="54640" extrusionOk="0">
                    <a:moveTo>
                      <a:pt x="0" y="54641"/>
                    </a:moveTo>
                    <a:lnTo>
                      <a:pt x="0" y="701"/>
                    </a:lnTo>
                    <a:lnTo>
                      <a:pt x="5464" y="701"/>
                    </a:lnTo>
                    <a:lnTo>
                      <a:pt x="5464" y="5184"/>
                    </a:lnTo>
                    <a:cubicBezTo>
                      <a:pt x="5464" y="5184"/>
                      <a:pt x="6305" y="3923"/>
                      <a:pt x="7005" y="3222"/>
                    </a:cubicBezTo>
                    <a:cubicBezTo>
                      <a:pt x="7706" y="2522"/>
                      <a:pt x="8686" y="1961"/>
                      <a:pt x="9807" y="1541"/>
                    </a:cubicBezTo>
                    <a:cubicBezTo>
                      <a:pt x="10928" y="1121"/>
                      <a:pt x="12189" y="701"/>
                      <a:pt x="13450" y="420"/>
                    </a:cubicBezTo>
                    <a:cubicBezTo>
                      <a:pt x="14851" y="140"/>
                      <a:pt x="16252" y="0"/>
                      <a:pt x="17793" y="0"/>
                    </a:cubicBezTo>
                    <a:cubicBezTo>
                      <a:pt x="20315" y="0"/>
                      <a:pt x="22837" y="420"/>
                      <a:pt x="25079" y="1401"/>
                    </a:cubicBezTo>
                    <a:cubicBezTo>
                      <a:pt x="27320" y="2382"/>
                      <a:pt x="29422" y="3783"/>
                      <a:pt x="31103" y="5464"/>
                    </a:cubicBezTo>
                    <a:cubicBezTo>
                      <a:pt x="32924" y="7145"/>
                      <a:pt x="34325" y="9247"/>
                      <a:pt x="35306" y="11629"/>
                    </a:cubicBezTo>
                    <a:cubicBezTo>
                      <a:pt x="36287" y="14010"/>
                      <a:pt x="36847" y="16672"/>
                      <a:pt x="36847" y="19615"/>
                    </a:cubicBezTo>
                    <a:cubicBezTo>
                      <a:pt x="36847" y="22557"/>
                      <a:pt x="36287" y="25219"/>
                      <a:pt x="35306" y="27600"/>
                    </a:cubicBezTo>
                    <a:cubicBezTo>
                      <a:pt x="34325" y="29982"/>
                      <a:pt x="32924" y="32084"/>
                      <a:pt x="31103" y="33765"/>
                    </a:cubicBezTo>
                    <a:cubicBezTo>
                      <a:pt x="29282" y="35446"/>
                      <a:pt x="27320" y="36847"/>
                      <a:pt x="25079" y="37828"/>
                    </a:cubicBezTo>
                    <a:cubicBezTo>
                      <a:pt x="22837" y="38809"/>
                      <a:pt x="20315" y="39229"/>
                      <a:pt x="17793" y="39229"/>
                    </a:cubicBezTo>
                    <a:cubicBezTo>
                      <a:pt x="14711" y="39229"/>
                      <a:pt x="12049" y="38669"/>
                      <a:pt x="9807" y="37548"/>
                    </a:cubicBezTo>
                    <a:cubicBezTo>
                      <a:pt x="7566" y="36427"/>
                      <a:pt x="6165" y="35166"/>
                      <a:pt x="5604" y="33765"/>
                    </a:cubicBezTo>
                    <a:lnTo>
                      <a:pt x="5604" y="54641"/>
                    </a:lnTo>
                    <a:lnTo>
                      <a:pt x="0" y="54641"/>
                    </a:lnTo>
                    <a:close/>
                    <a:moveTo>
                      <a:pt x="31383" y="19474"/>
                    </a:moveTo>
                    <a:cubicBezTo>
                      <a:pt x="31383" y="17373"/>
                      <a:pt x="31103" y="15552"/>
                      <a:pt x="30403" y="13870"/>
                    </a:cubicBezTo>
                    <a:cubicBezTo>
                      <a:pt x="29702" y="12189"/>
                      <a:pt x="28721" y="10788"/>
                      <a:pt x="27601" y="9667"/>
                    </a:cubicBezTo>
                    <a:cubicBezTo>
                      <a:pt x="26340" y="8546"/>
                      <a:pt x="24938" y="7566"/>
                      <a:pt x="23257" y="7005"/>
                    </a:cubicBezTo>
                    <a:cubicBezTo>
                      <a:pt x="21576" y="6305"/>
                      <a:pt x="19755" y="6024"/>
                      <a:pt x="17793" y="6024"/>
                    </a:cubicBezTo>
                    <a:cubicBezTo>
                      <a:pt x="14851" y="6024"/>
                      <a:pt x="12329" y="6585"/>
                      <a:pt x="10088" y="7846"/>
                    </a:cubicBezTo>
                    <a:cubicBezTo>
                      <a:pt x="7846" y="9107"/>
                      <a:pt x="6445" y="10928"/>
                      <a:pt x="5884" y="13170"/>
                    </a:cubicBezTo>
                    <a:lnTo>
                      <a:pt x="5884" y="25919"/>
                    </a:lnTo>
                    <a:cubicBezTo>
                      <a:pt x="6445" y="28161"/>
                      <a:pt x="7846" y="29982"/>
                      <a:pt x="10088" y="31243"/>
                    </a:cubicBezTo>
                    <a:cubicBezTo>
                      <a:pt x="12329" y="32504"/>
                      <a:pt x="14851" y="33065"/>
                      <a:pt x="17793" y="33065"/>
                    </a:cubicBezTo>
                    <a:cubicBezTo>
                      <a:pt x="19755" y="33065"/>
                      <a:pt x="21576" y="32784"/>
                      <a:pt x="23257" y="32084"/>
                    </a:cubicBezTo>
                    <a:cubicBezTo>
                      <a:pt x="24938" y="31383"/>
                      <a:pt x="26340" y="30543"/>
                      <a:pt x="27601" y="29422"/>
                    </a:cubicBezTo>
                    <a:cubicBezTo>
                      <a:pt x="28861" y="28301"/>
                      <a:pt x="29702" y="26760"/>
                      <a:pt x="30403" y="25219"/>
                    </a:cubicBezTo>
                    <a:cubicBezTo>
                      <a:pt x="31103" y="23537"/>
                      <a:pt x="31383" y="21716"/>
                      <a:pt x="31383" y="196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1219878" y="703542"/>
                <a:ext cx="3250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504" h="37687" extrusionOk="0">
                    <a:moveTo>
                      <a:pt x="5604" y="0"/>
                    </a:moveTo>
                    <a:lnTo>
                      <a:pt x="5604" y="15131"/>
                    </a:lnTo>
                    <a:lnTo>
                      <a:pt x="26900" y="15131"/>
                    </a:lnTo>
                    <a:lnTo>
                      <a:pt x="26900" y="0"/>
                    </a:lnTo>
                    <a:lnTo>
                      <a:pt x="32504" y="0"/>
                    </a:lnTo>
                    <a:lnTo>
                      <a:pt x="32504" y="37688"/>
                    </a:lnTo>
                    <a:lnTo>
                      <a:pt x="26900" y="37688"/>
                    </a:lnTo>
                    <a:lnTo>
                      <a:pt x="26900" y="21296"/>
                    </a:lnTo>
                    <a:lnTo>
                      <a:pt x="5604" y="21296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1265412" y="703542"/>
                <a:ext cx="38808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8808" h="37687" extrusionOk="0">
                    <a:moveTo>
                      <a:pt x="140" y="37688"/>
                    </a:moveTo>
                    <a:lnTo>
                      <a:pt x="140" y="0"/>
                    </a:lnTo>
                    <a:lnTo>
                      <a:pt x="5744" y="0"/>
                    </a:lnTo>
                    <a:lnTo>
                      <a:pt x="5744" y="11629"/>
                    </a:lnTo>
                    <a:lnTo>
                      <a:pt x="13310" y="11629"/>
                    </a:lnTo>
                    <a:cubicBezTo>
                      <a:pt x="15271" y="11629"/>
                      <a:pt x="17093" y="11909"/>
                      <a:pt x="18774" y="12609"/>
                    </a:cubicBezTo>
                    <a:cubicBezTo>
                      <a:pt x="20455" y="13310"/>
                      <a:pt x="21996" y="14151"/>
                      <a:pt x="23257" y="15411"/>
                    </a:cubicBezTo>
                    <a:cubicBezTo>
                      <a:pt x="24518" y="16532"/>
                      <a:pt x="25499" y="17933"/>
                      <a:pt x="26340" y="19474"/>
                    </a:cubicBezTo>
                    <a:cubicBezTo>
                      <a:pt x="27040" y="21016"/>
                      <a:pt x="27460" y="22837"/>
                      <a:pt x="27460" y="24658"/>
                    </a:cubicBezTo>
                    <a:cubicBezTo>
                      <a:pt x="27460" y="26480"/>
                      <a:pt x="27040" y="28301"/>
                      <a:pt x="26340" y="29842"/>
                    </a:cubicBezTo>
                    <a:cubicBezTo>
                      <a:pt x="25639" y="31383"/>
                      <a:pt x="24518" y="32784"/>
                      <a:pt x="23257" y="33905"/>
                    </a:cubicBezTo>
                    <a:cubicBezTo>
                      <a:pt x="21996" y="35026"/>
                      <a:pt x="20455" y="36007"/>
                      <a:pt x="18634" y="36567"/>
                    </a:cubicBezTo>
                    <a:cubicBezTo>
                      <a:pt x="16953" y="37268"/>
                      <a:pt x="15131" y="37548"/>
                      <a:pt x="13170" y="37548"/>
                    </a:cubicBezTo>
                    <a:lnTo>
                      <a:pt x="0" y="37548"/>
                    </a:lnTo>
                    <a:close/>
                    <a:moveTo>
                      <a:pt x="14571" y="31523"/>
                    </a:moveTo>
                    <a:cubicBezTo>
                      <a:pt x="16672" y="31523"/>
                      <a:pt x="18494" y="30823"/>
                      <a:pt x="19755" y="29562"/>
                    </a:cubicBezTo>
                    <a:cubicBezTo>
                      <a:pt x="21156" y="28301"/>
                      <a:pt x="21716" y="26480"/>
                      <a:pt x="21716" y="24518"/>
                    </a:cubicBezTo>
                    <a:cubicBezTo>
                      <a:pt x="21716" y="22557"/>
                      <a:pt x="21016" y="20735"/>
                      <a:pt x="19615" y="19615"/>
                    </a:cubicBezTo>
                    <a:cubicBezTo>
                      <a:pt x="18214" y="18354"/>
                      <a:pt x="16532" y="17793"/>
                      <a:pt x="14431" y="17793"/>
                    </a:cubicBezTo>
                    <a:lnTo>
                      <a:pt x="5604" y="17793"/>
                    </a:lnTo>
                    <a:lnTo>
                      <a:pt x="5604" y="31523"/>
                    </a:lnTo>
                    <a:lnTo>
                      <a:pt x="14431" y="31523"/>
                    </a:lnTo>
                    <a:close/>
                    <a:moveTo>
                      <a:pt x="33205" y="0"/>
                    </a:moveTo>
                    <a:lnTo>
                      <a:pt x="38809" y="0"/>
                    </a:lnTo>
                    <a:lnTo>
                      <a:pt x="38809" y="37688"/>
                    </a:lnTo>
                    <a:lnTo>
                      <a:pt x="33205" y="37688"/>
                    </a:lnTo>
                    <a:lnTo>
                      <a:pt x="332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1317391" y="687710"/>
                <a:ext cx="32784" cy="53519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53519" extrusionOk="0">
                    <a:moveTo>
                      <a:pt x="5604" y="15832"/>
                    </a:moveTo>
                    <a:lnTo>
                      <a:pt x="5604" y="43993"/>
                    </a:lnTo>
                    <a:lnTo>
                      <a:pt x="27180" y="15832"/>
                    </a:lnTo>
                    <a:lnTo>
                      <a:pt x="32784" y="15832"/>
                    </a:lnTo>
                    <a:lnTo>
                      <a:pt x="32784" y="53520"/>
                    </a:lnTo>
                    <a:lnTo>
                      <a:pt x="27180" y="53520"/>
                    </a:lnTo>
                    <a:lnTo>
                      <a:pt x="27180" y="25359"/>
                    </a:lnTo>
                    <a:lnTo>
                      <a:pt x="5604" y="53520"/>
                    </a:lnTo>
                    <a:lnTo>
                      <a:pt x="0" y="53520"/>
                    </a:lnTo>
                    <a:lnTo>
                      <a:pt x="0" y="15832"/>
                    </a:lnTo>
                    <a:lnTo>
                      <a:pt x="5604" y="15832"/>
                    </a:lnTo>
                    <a:close/>
                    <a:moveTo>
                      <a:pt x="28301" y="1261"/>
                    </a:moveTo>
                    <a:cubicBezTo>
                      <a:pt x="28301" y="4343"/>
                      <a:pt x="27040" y="6725"/>
                      <a:pt x="24798" y="8546"/>
                    </a:cubicBezTo>
                    <a:cubicBezTo>
                      <a:pt x="22557" y="10368"/>
                      <a:pt x="19755" y="11348"/>
                      <a:pt x="16392" y="11348"/>
                    </a:cubicBezTo>
                    <a:cubicBezTo>
                      <a:pt x="13030" y="11348"/>
                      <a:pt x="10228" y="10368"/>
                      <a:pt x="7986" y="8546"/>
                    </a:cubicBezTo>
                    <a:cubicBezTo>
                      <a:pt x="5744" y="6725"/>
                      <a:pt x="4623" y="4203"/>
                      <a:pt x="4483" y="1261"/>
                    </a:cubicBezTo>
                    <a:lnTo>
                      <a:pt x="9807" y="0"/>
                    </a:lnTo>
                    <a:cubicBezTo>
                      <a:pt x="9807" y="1401"/>
                      <a:pt x="10508" y="2662"/>
                      <a:pt x="11629" y="3643"/>
                    </a:cubicBezTo>
                    <a:cubicBezTo>
                      <a:pt x="12750" y="4623"/>
                      <a:pt x="14291" y="5184"/>
                      <a:pt x="16392" y="5184"/>
                    </a:cubicBezTo>
                    <a:cubicBezTo>
                      <a:pt x="18494" y="5184"/>
                      <a:pt x="19895" y="4623"/>
                      <a:pt x="21016" y="3643"/>
                    </a:cubicBezTo>
                    <a:cubicBezTo>
                      <a:pt x="22136" y="2662"/>
                      <a:pt x="22697" y="1401"/>
                      <a:pt x="22837" y="0"/>
                    </a:cubicBezTo>
                    <a:lnTo>
                      <a:pt x="28301" y="126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1378056" y="703542"/>
                <a:ext cx="37547" cy="53940"/>
              </a:xfrm>
              <a:custGeom>
                <a:avLst/>
                <a:gdLst/>
                <a:ahLst/>
                <a:cxnLst/>
                <a:rect l="l" t="t" r="r" b="b"/>
                <a:pathLst>
                  <a:path w="37547" h="53940" extrusionOk="0">
                    <a:moveTo>
                      <a:pt x="0" y="0"/>
                    </a:moveTo>
                    <a:lnTo>
                      <a:pt x="6445" y="0"/>
                    </a:lnTo>
                    <a:lnTo>
                      <a:pt x="19054" y="29702"/>
                    </a:lnTo>
                    <a:lnTo>
                      <a:pt x="31103" y="0"/>
                    </a:lnTo>
                    <a:lnTo>
                      <a:pt x="37548" y="0"/>
                    </a:lnTo>
                    <a:lnTo>
                      <a:pt x="15131" y="53940"/>
                    </a:lnTo>
                    <a:lnTo>
                      <a:pt x="8686" y="53940"/>
                    </a:lnTo>
                    <a:lnTo>
                      <a:pt x="15832" y="367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1423870" y="703542"/>
                <a:ext cx="3250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504" h="37687" extrusionOk="0">
                    <a:moveTo>
                      <a:pt x="5604" y="0"/>
                    </a:moveTo>
                    <a:lnTo>
                      <a:pt x="5604" y="15131"/>
                    </a:lnTo>
                    <a:lnTo>
                      <a:pt x="26900" y="15131"/>
                    </a:lnTo>
                    <a:lnTo>
                      <a:pt x="26900" y="0"/>
                    </a:lnTo>
                    <a:lnTo>
                      <a:pt x="32504" y="0"/>
                    </a:lnTo>
                    <a:lnTo>
                      <a:pt x="32504" y="37688"/>
                    </a:lnTo>
                    <a:lnTo>
                      <a:pt x="26900" y="37688"/>
                    </a:lnTo>
                    <a:lnTo>
                      <a:pt x="26900" y="21296"/>
                    </a:lnTo>
                    <a:lnTo>
                      <a:pt x="5604" y="21296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1469544" y="703542"/>
                <a:ext cx="3278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37687" extrusionOk="0">
                    <a:moveTo>
                      <a:pt x="5604" y="0"/>
                    </a:moveTo>
                    <a:lnTo>
                      <a:pt x="5604" y="28161"/>
                    </a:lnTo>
                    <a:lnTo>
                      <a:pt x="27180" y="0"/>
                    </a:lnTo>
                    <a:lnTo>
                      <a:pt x="32784" y="0"/>
                    </a:lnTo>
                    <a:lnTo>
                      <a:pt x="32784" y="37688"/>
                    </a:lnTo>
                    <a:lnTo>
                      <a:pt x="27180" y="37688"/>
                    </a:lnTo>
                    <a:lnTo>
                      <a:pt x="27180" y="9527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1515358" y="703542"/>
                <a:ext cx="28300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28300" h="37687" extrusionOk="0">
                    <a:moveTo>
                      <a:pt x="13730" y="0"/>
                    </a:moveTo>
                    <a:cubicBezTo>
                      <a:pt x="15552" y="0"/>
                      <a:pt x="17233" y="280"/>
                      <a:pt x="18774" y="701"/>
                    </a:cubicBezTo>
                    <a:cubicBezTo>
                      <a:pt x="20315" y="1121"/>
                      <a:pt x="21576" y="1821"/>
                      <a:pt x="22697" y="2802"/>
                    </a:cubicBezTo>
                    <a:cubicBezTo>
                      <a:pt x="23818" y="3643"/>
                      <a:pt x="24658" y="4764"/>
                      <a:pt x="25359" y="6024"/>
                    </a:cubicBezTo>
                    <a:cubicBezTo>
                      <a:pt x="25919" y="7285"/>
                      <a:pt x="26340" y="8686"/>
                      <a:pt x="26340" y="10228"/>
                    </a:cubicBezTo>
                    <a:cubicBezTo>
                      <a:pt x="26340" y="13590"/>
                      <a:pt x="25219" y="16252"/>
                      <a:pt x="23117" y="17933"/>
                    </a:cubicBezTo>
                    <a:cubicBezTo>
                      <a:pt x="24798" y="18774"/>
                      <a:pt x="26059" y="19895"/>
                      <a:pt x="26900" y="21436"/>
                    </a:cubicBezTo>
                    <a:cubicBezTo>
                      <a:pt x="27741" y="22837"/>
                      <a:pt x="28301" y="24658"/>
                      <a:pt x="28301" y="26760"/>
                    </a:cubicBezTo>
                    <a:cubicBezTo>
                      <a:pt x="28301" y="28441"/>
                      <a:pt x="28021" y="29842"/>
                      <a:pt x="27320" y="31243"/>
                    </a:cubicBezTo>
                    <a:cubicBezTo>
                      <a:pt x="26620" y="32504"/>
                      <a:pt x="25779" y="33765"/>
                      <a:pt x="24518" y="34606"/>
                    </a:cubicBezTo>
                    <a:cubicBezTo>
                      <a:pt x="23397" y="35586"/>
                      <a:pt x="21996" y="36287"/>
                      <a:pt x="20315" y="36847"/>
                    </a:cubicBezTo>
                    <a:cubicBezTo>
                      <a:pt x="18634" y="37408"/>
                      <a:pt x="17093" y="37688"/>
                      <a:pt x="15131" y="37688"/>
                    </a:cubicBezTo>
                    <a:lnTo>
                      <a:pt x="0" y="37688"/>
                    </a:lnTo>
                    <a:lnTo>
                      <a:pt x="0" y="0"/>
                    </a:lnTo>
                    <a:lnTo>
                      <a:pt x="13730" y="0"/>
                    </a:lnTo>
                    <a:close/>
                    <a:moveTo>
                      <a:pt x="5744" y="6165"/>
                    </a:moveTo>
                    <a:lnTo>
                      <a:pt x="5744" y="15552"/>
                    </a:lnTo>
                    <a:lnTo>
                      <a:pt x="15271" y="15552"/>
                    </a:lnTo>
                    <a:cubicBezTo>
                      <a:pt x="16812" y="15552"/>
                      <a:pt x="18073" y="15131"/>
                      <a:pt x="19054" y="14291"/>
                    </a:cubicBezTo>
                    <a:cubicBezTo>
                      <a:pt x="20035" y="13450"/>
                      <a:pt x="20595" y="12329"/>
                      <a:pt x="20595" y="10928"/>
                    </a:cubicBezTo>
                    <a:cubicBezTo>
                      <a:pt x="20595" y="9527"/>
                      <a:pt x="20035" y="8266"/>
                      <a:pt x="19054" y="7425"/>
                    </a:cubicBezTo>
                    <a:cubicBezTo>
                      <a:pt x="18073" y="6585"/>
                      <a:pt x="16672" y="6165"/>
                      <a:pt x="15271" y="6165"/>
                    </a:cubicBezTo>
                    <a:lnTo>
                      <a:pt x="5744" y="6165"/>
                    </a:lnTo>
                    <a:close/>
                    <a:moveTo>
                      <a:pt x="5744" y="21716"/>
                    </a:moveTo>
                    <a:lnTo>
                      <a:pt x="5744" y="31664"/>
                    </a:lnTo>
                    <a:lnTo>
                      <a:pt x="16953" y="31664"/>
                    </a:lnTo>
                    <a:cubicBezTo>
                      <a:pt x="18494" y="31664"/>
                      <a:pt x="19755" y="31243"/>
                      <a:pt x="20875" y="30262"/>
                    </a:cubicBezTo>
                    <a:cubicBezTo>
                      <a:pt x="21996" y="29422"/>
                      <a:pt x="22557" y="28161"/>
                      <a:pt x="22557" y="26760"/>
                    </a:cubicBezTo>
                    <a:cubicBezTo>
                      <a:pt x="22557" y="25359"/>
                      <a:pt x="21996" y="23958"/>
                      <a:pt x="20875" y="23117"/>
                    </a:cubicBezTo>
                    <a:cubicBezTo>
                      <a:pt x="19755" y="22277"/>
                      <a:pt x="18494" y="21716"/>
                      <a:pt x="16953" y="21716"/>
                    </a:cubicBezTo>
                    <a:lnTo>
                      <a:pt x="5744" y="2171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1551505" y="702701"/>
                <a:ext cx="35866" cy="39509"/>
              </a:xfrm>
              <a:custGeom>
                <a:avLst/>
                <a:gdLst/>
                <a:ahLst/>
                <a:cxnLst/>
                <a:rect l="l" t="t" r="r" b="b"/>
                <a:pathLst>
                  <a:path w="35866" h="39509" extrusionOk="0">
                    <a:moveTo>
                      <a:pt x="35867" y="19054"/>
                    </a:moveTo>
                    <a:cubicBezTo>
                      <a:pt x="35867" y="19895"/>
                      <a:pt x="35867" y="20735"/>
                      <a:pt x="35586" y="21716"/>
                    </a:cubicBezTo>
                    <a:lnTo>
                      <a:pt x="5604" y="21716"/>
                    </a:lnTo>
                    <a:cubicBezTo>
                      <a:pt x="6024" y="25639"/>
                      <a:pt x="7425" y="28581"/>
                      <a:pt x="10087" y="30403"/>
                    </a:cubicBezTo>
                    <a:cubicBezTo>
                      <a:pt x="12609" y="32224"/>
                      <a:pt x="15692" y="33205"/>
                      <a:pt x="19334" y="33205"/>
                    </a:cubicBezTo>
                    <a:cubicBezTo>
                      <a:pt x="22136" y="33205"/>
                      <a:pt x="24518" y="32784"/>
                      <a:pt x="26480" y="31944"/>
                    </a:cubicBezTo>
                    <a:cubicBezTo>
                      <a:pt x="28441" y="31103"/>
                      <a:pt x="30262" y="29842"/>
                      <a:pt x="31663" y="28161"/>
                    </a:cubicBezTo>
                    <a:lnTo>
                      <a:pt x="32784" y="33205"/>
                    </a:lnTo>
                    <a:cubicBezTo>
                      <a:pt x="32364" y="34045"/>
                      <a:pt x="31804" y="34886"/>
                      <a:pt x="30963" y="35586"/>
                    </a:cubicBezTo>
                    <a:cubicBezTo>
                      <a:pt x="30122" y="36287"/>
                      <a:pt x="29142" y="36987"/>
                      <a:pt x="27881" y="37548"/>
                    </a:cubicBezTo>
                    <a:cubicBezTo>
                      <a:pt x="26620" y="38108"/>
                      <a:pt x="25359" y="38529"/>
                      <a:pt x="23958" y="38949"/>
                    </a:cubicBezTo>
                    <a:cubicBezTo>
                      <a:pt x="22557" y="39369"/>
                      <a:pt x="21016" y="39509"/>
                      <a:pt x="19334" y="39509"/>
                    </a:cubicBezTo>
                    <a:cubicBezTo>
                      <a:pt x="16672" y="39509"/>
                      <a:pt x="14150" y="39089"/>
                      <a:pt x="11769" y="38108"/>
                    </a:cubicBezTo>
                    <a:cubicBezTo>
                      <a:pt x="9387" y="37268"/>
                      <a:pt x="7285" y="35867"/>
                      <a:pt x="5604" y="34185"/>
                    </a:cubicBezTo>
                    <a:cubicBezTo>
                      <a:pt x="3923" y="32504"/>
                      <a:pt x="2522" y="30403"/>
                      <a:pt x="1541" y="28021"/>
                    </a:cubicBezTo>
                    <a:cubicBezTo>
                      <a:pt x="560" y="25639"/>
                      <a:pt x="0" y="22837"/>
                      <a:pt x="0" y="19755"/>
                    </a:cubicBezTo>
                    <a:cubicBezTo>
                      <a:pt x="0" y="16953"/>
                      <a:pt x="420" y="14431"/>
                      <a:pt x="1261" y="12049"/>
                    </a:cubicBezTo>
                    <a:cubicBezTo>
                      <a:pt x="2101" y="9667"/>
                      <a:pt x="3362" y="7566"/>
                      <a:pt x="4904" y="5744"/>
                    </a:cubicBezTo>
                    <a:cubicBezTo>
                      <a:pt x="6445" y="3923"/>
                      <a:pt x="8406" y="2522"/>
                      <a:pt x="10648" y="1541"/>
                    </a:cubicBezTo>
                    <a:cubicBezTo>
                      <a:pt x="12890" y="560"/>
                      <a:pt x="15411" y="0"/>
                      <a:pt x="18213" y="0"/>
                    </a:cubicBezTo>
                    <a:cubicBezTo>
                      <a:pt x="20875" y="0"/>
                      <a:pt x="23257" y="560"/>
                      <a:pt x="25359" y="1541"/>
                    </a:cubicBezTo>
                    <a:cubicBezTo>
                      <a:pt x="27460" y="2522"/>
                      <a:pt x="29422" y="3923"/>
                      <a:pt x="30963" y="5604"/>
                    </a:cubicBezTo>
                    <a:cubicBezTo>
                      <a:pt x="32504" y="7285"/>
                      <a:pt x="33625" y="9387"/>
                      <a:pt x="34466" y="11629"/>
                    </a:cubicBezTo>
                    <a:cubicBezTo>
                      <a:pt x="35306" y="13870"/>
                      <a:pt x="35726" y="16392"/>
                      <a:pt x="35726" y="18914"/>
                    </a:cubicBezTo>
                    <a:close/>
                    <a:moveTo>
                      <a:pt x="18354" y="6165"/>
                    </a:moveTo>
                    <a:cubicBezTo>
                      <a:pt x="16953" y="6165"/>
                      <a:pt x="15692" y="6305"/>
                      <a:pt x="14291" y="6725"/>
                    </a:cubicBezTo>
                    <a:cubicBezTo>
                      <a:pt x="13030" y="7145"/>
                      <a:pt x="11769" y="7706"/>
                      <a:pt x="10648" y="8546"/>
                    </a:cubicBezTo>
                    <a:cubicBezTo>
                      <a:pt x="9527" y="9387"/>
                      <a:pt x="8546" y="10368"/>
                      <a:pt x="7846" y="11489"/>
                    </a:cubicBezTo>
                    <a:cubicBezTo>
                      <a:pt x="7005" y="12749"/>
                      <a:pt x="6445" y="14150"/>
                      <a:pt x="6165" y="15692"/>
                    </a:cubicBezTo>
                    <a:lnTo>
                      <a:pt x="29842" y="15692"/>
                    </a:lnTo>
                    <a:cubicBezTo>
                      <a:pt x="29422" y="12749"/>
                      <a:pt x="28161" y="10368"/>
                      <a:pt x="26059" y="8686"/>
                    </a:cubicBezTo>
                    <a:cubicBezTo>
                      <a:pt x="23958" y="7005"/>
                      <a:pt x="21436" y="6165"/>
                      <a:pt x="18354" y="61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1597739" y="702981"/>
                <a:ext cx="36847" cy="54640"/>
              </a:xfrm>
              <a:custGeom>
                <a:avLst/>
                <a:gdLst/>
                <a:ahLst/>
                <a:cxnLst/>
                <a:rect l="l" t="t" r="r" b="b"/>
                <a:pathLst>
                  <a:path w="36847" h="54640" extrusionOk="0">
                    <a:moveTo>
                      <a:pt x="0" y="54641"/>
                    </a:moveTo>
                    <a:lnTo>
                      <a:pt x="0" y="701"/>
                    </a:lnTo>
                    <a:lnTo>
                      <a:pt x="5464" y="701"/>
                    </a:lnTo>
                    <a:lnTo>
                      <a:pt x="5464" y="5184"/>
                    </a:lnTo>
                    <a:cubicBezTo>
                      <a:pt x="5464" y="5184"/>
                      <a:pt x="6305" y="3923"/>
                      <a:pt x="7005" y="3222"/>
                    </a:cubicBezTo>
                    <a:cubicBezTo>
                      <a:pt x="7706" y="2522"/>
                      <a:pt x="8686" y="1961"/>
                      <a:pt x="9807" y="1541"/>
                    </a:cubicBezTo>
                    <a:cubicBezTo>
                      <a:pt x="10928" y="1121"/>
                      <a:pt x="12189" y="701"/>
                      <a:pt x="13450" y="420"/>
                    </a:cubicBezTo>
                    <a:cubicBezTo>
                      <a:pt x="14851" y="140"/>
                      <a:pt x="16252" y="0"/>
                      <a:pt x="17793" y="0"/>
                    </a:cubicBezTo>
                    <a:cubicBezTo>
                      <a:pt x="20315" y="0"/>
                      <a:pt x="22837" y="420"/>
                      <a:pt x="25079" y="1401"/>
                    </a:cubicBezTo>
                    <a:cubicBezTo>
                      <a:pt x="27320" y="2382"/>
                      <a:pt x="29422" y="3783"/>
                      <a:pt x="31103" y="5464"/>
                    </a:cubicBezTo>
                    <a:cubicBezTo>
                      <a:pt x="32924" y="7145"/>
                      <a:pt x="34326" y="9247"/>
                      <a:pt x="35306" y="11629"/>
                    </a:cubicBezTo>
                    <a:cubicBezTo>
                      <a:pt x="36287" y="14010"/>
                      <a:pt x="36847" y="16672"/>
                      <a:pt x="36847" y="19615"/>
                    </a:cubicBezTo>
                    <a:cubicBezTo>
                      <a:pt x="36847" y="22557"/>
                      <a:pt x="36287" y="25219"/>
                      <a:pt x="35306" y="27600"/>
                    </a:cubicBezTo>
                    <a:cubicBezTo>
                      <a:pt x="34326" y="29982"/>
                      <a:pt x="32924" y="32084"/>
                      <a:pt x="31103" y="33765"/>
                    </a:cubicBezTo>
                    <a:cubicBezTo>
                      <a:pt x="29282" y="35446"/>
                      <a:pt x="27320" y="36847"/>
                      <a:pt x="25079" y="37828"/>
                    </a:cubicBezTo>
                    <a:cubicBezTo>
                      <a:pt x="22837" y="38809"/>
                      <a:pt x="20315" y="39229"/>
                      <a:pt x="17793" y="39229"/>
                    </a:cubicBezTo>
                    <a:cubicBezTo>
                      <a:pt x="14711" y="39229"/>
                      <a:pt x="12049" y="38669"/>
                      <a:pt x="9807" y="37548"/>
                    </a:cubicBezTo>
                    <a:cubicBezTo>
                      <a:pt x="7566" y="36427"/>
                      <a:pt x="6165" y="35166"/>
                      <a:pt x="5604" y="33765"/>
                    </a:cubicBezTo>
                    <a:lnTo>
                      <a:pt x="5604" y="54641"/>
                    </a:lnTo>
                    <a:lnTo>
                      <a:pt x="0" y="54641"/>
                    </a:lnTo>
                    <a:close/>
                    <a:moveTo>
                      <a:pt x="31383" y="19474"/>
                    </a:moveTo>
                    <a:cubicBezTo>
                      <a:pt x="31383" y="17373"/>
                      <a:pt x="31103" y="15552"/>
                      <a:pt x="30403" y="13870"/>
                    </a:cubicBezTo>
                    <a:cubicBezTo>
                      <a:pt x="29702" y="12189"/>
                      <a:pt x="28721" y="10788"/>
                      <a:pt x="27601" y="9667"/>
                    </a:cubicBezTo>
                    <a:cubicBezTo>
                      <a:pt x="26340" y="8546"/>
                      <a:pt x="24938" y="7566"/>
                      <a:pt x="23257" y="7005"/>
                    </a:cubicBezTo>
                    <a:cubicBezTo>
                      <a:pt x="21576" y="6305"/>
                      <a:pt x="19755" y="6024"/>
                      <a:pt x="17793" y="6024"/>
                    </a:cubicBezTo>
                    <a:cubicBezTo>
                      <a:pt x="14851" y="6024"/>
                      <a:pt x="12329" y="6585"/>
                      <a:pt x="10088" y="7846"/>
                    </a:cubicBezTo>
                    <a:cubicBezTo>
                      <a:pt x="7846" y="9107"/>
                      <a:pt x="6445" y="10928"/>
                      <a:pt x="5884" y="13170"/>
                    </a:cubicBezTo>
                    <a:lnTo>
                      <a:pt x="5884" y="25919"/>
                    </a:lnTo>
                    <a:cubicBezTo>
                      <a:pt x="6445" y="28161"/>
                      <a:pt x="7846" y="29982"/>
                      <a:pt x="10088" y="31243"/>
                    </a:cubicBezTo>
                    <a:cubicBezTo>
                      <a:pt x="12329" y="32504"/>
                      <a:pt x="14851" y="33065"/>
                      <a:pt x="17793" y="33065"/>
                    </a:cubicBezTo>
                    <a:cubicBezTo>
                      <a:pt x="19755" y="33065"/>
                      <a:pt x="21576" y="32784"/>
                      <a:pt x="23257" y="32084"/>
                    </a:cubicBezTo>
                    <a:cubicBezTo>
                      <a:pt x="24938" y="31383"/>
                      <a:pt x="26340" y="30543"/>
                      <a:pt x="27601" y="29422"/>
                    </a:cubicBezTo>
                    <a:cubicBezTo>
                      <a:pt x="28861" y="28301"/>
                      <a:pt x="29702" y="26760"/>
                      <a:pt x="30403" y="25219"/>
                    </a:cubicBezTo>
                    <a:cubicBezTo>
                      <a:pt x="31103" y="23537"/>
                      <a:pt x="31383" y="21716"/>
                      <a:pt x="31383" y="196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642572" y="702841"/>
                <a:ext cx="33204" cy="39229"/>
              </a:xfrm>
              <a:custGeom>
                <a:avLst/>
                <a:gdLst/>
                <a:ahLst/>
                <a:cxnLst/>
                <a:rect l="l" t="t" r="r" b="b"/>
                <a:pathLst>
                  <a:path w="33204" h="39229" extrusionOk="0">
                    <a:moveTo>
                      <a:pt x="33205" y="33065"/>
                    </a:moveTo>
                    <a:cubicBezTo>
                      <a:pt x="32784" y="33765"/>
                      <a:pt x="32224" y="34606"/>
                      <a:pt x="31383" y="35306"/>
                    </a:cubicBezTo>
                    <a:cubicBezTo>
                      <a:pt x="30543" y="36007"/>
                      <a:pt x="29562" y="36707"/>
                      <a:pt x="28441" y="37268"/>
                    </a:cubicBezTo>
                    <a:cubicBezTo>
                      <a:pt x="27320" y="37828"/>
                      <a:pt x="25919" y="38388"/>
                      <a:pt x="24518" y="38669"/>
                    </a:cubicBezTo>
                    <a:cubicBezTo>
                      <a:pt x="22977" y="39089"/>
                      <a:pt x="21296" y="39229"/>
                      <a:pt x="19474" y="39229"/>
                    </a:cubicBezTo>
                    <a:cubicBezTo>
                      <a:pt x="16812" y="39229"/>
                      <a:pt x="14431" y="38809"/>
                      <a:pt x="12049" y="37828"/>
                    </a:cubicBezTo>
                    <a:cubicBezTo>
                      <a:pt x="9667" y="36847"/>
                      <a:pt x="7566" y="35586"/>
                      <a:pt x="5884" y="33905"/>
                    </a:cubicBezTo>
                    <a:cubicBezTo>
                      <a:pt x="4063" y="32224"/>
                      <a:pt x="2662" y="30122"/>
                      <a:pt x="1541" y="27741"/>
                    </a:cubicBezTo>
                    <a:cubicBezTo>
                      <a:pt x="420" y="25359"/>
                      <a:pt x="0" y="22557"/>
                      <a:pt x="0" y="19615"/>
                    </a:cubicBezTo>
                    <a:cubicBezTo>
                      <a:pt x="0" y="16672"/>
                      <a:pt x="560" y="14010"/>
                      <a:pt x="1541" y="11629"/>
                    </a:cubicBezTo>
                    <a:cubicBezTo>
                      <a:pt x="2662" y="9247"/>
                      <a:pt x="4063" y="7145"/>
                      <a:pt x="5884" y="5464"/>
                    </a:cubicBezTo>
                    <a:cubicBezTo>
                      <a:pt x="7706" y="3783"/>
                      <a:pt x="9807" y="2382"/>
                      <a:pt x="12049" y="1401"/>
                    </a:cubicBezTo>
                    <a:cubicBezTo>
                      <a:pt x="14431" y="420"/>
                      <a:pt x="16812" y="0"/>
                      <a:pt x="19474" y="0"/>
                    </a:cubicBezTo>
                    <a:cubicBezTo>
                      <a:pt x="21156" y="0"/>
                      <a:pt x="22837" y="140"/>
                      <a:pt x="24238" y="560"/>
                    </a:cubicBezTo>
                    <a:cubicBezTo>
                      <a:pt x="25639" y="981"/>
                      <a:pt x="27040" y="1401"/>
                      <a:pt x="28161" y="1961"/>
                    </a:cubicBezTo>
                    <a:cubicBezTo>
                      <a:pt x="29282" y="2522"/>
                      <a:pt x="30262" y="3222"/>
                      <a:pt x="31103" y="3923"/>
                    </a:cubicBezTo>
                    <a:cubicBezTo>
                      <a:pt x="31944" y="4623"/>
                      <a:pt x="32504" y="5464"/>
                      <a:pt x="32924" y="6165"/>
                    </a:cubicBezTo>
                    <a:lnTo>
                      <a:pt x="31523" y="10788"/>
                    </a:lnTo>
                    <a:cubicBezTo>
                      <a:pt x="30403" y="9667"/>
                      <a:pt x="28861" y="8546"/>
                      <a:pt x="27040" y="7566"/>
                    </a:cubicBezTo>
                    <a:cubicBezTo>
                      <a:pt x="25219" y="6585"/>
                      <a:pt x="22977" y="6165"/>
                      <a:pt x="20595" y="6165"/>
                    </a:cubicBezTo>
                    <a:cubicBezTo>
                      <a:pt x="18354" y="6165"/>
                      <a:pt x="16392" y="6445"/>
                      <a:pt x="14571" y="7145"/>
                    </a:cubicBezTo>
                    <a:cubicBezTo>
                      <a:pt x="12749" y="7846"/>
                      <a:pt x="11208" y="8686"/>
                      <a:pt x="9807" y="9947"/>
                    </a:cubicBezTo>
                    <a:cubicBezTo>
                      <a:pt x="8546" y="11208"/>
                      <a:pt x="7425" y="12609"/>
                      <a:pt x="6725" y="14291"/>
                    </a:cubicBezTo>
                    <a:cubicBezTo>
                      <a:pt x="6024" y="15972"/>
                      <a:pt x="5604" y="17793"/>
                      <a:pt x="5604" y="19895"/>
                    </a:cubicBezTo>
                    <a:cubicBezTo>
                      <a:pt x="5604" y="21996"/>
                      <a:pt x="6024" y="23818"/>
                      <a:pt x="6725" y="25499"/>
                    </a:cubicBezTo>
                    <a:cubicBezTo>
                      <a:pt x="7425" y="27180"/>
                      <a:pt x="8546" y="28581"/>
                      <a:pt x="9807" y="29842"/>
                    </a:cubicBezTo>
                    <a:cubicBezTo>
                      <a:pt x="11068" y="31103"/>
                      <a:pt x="12749" y="31944"/>
                      <a:pt x="14571" y="32644"/>
                    </a:cubicBezTo>
                    <a:cubicBezTo>
                      <a:pt x="16392" y="33345"/>
                      <a:pt x="18494" y="33625"/>
                      <a:pt x="20735" y="33625"/>
                    </a:cubicBezTo>
                    <a:cubicBezTo>
                      <a:pt x="23397" y="33625"/>
                      <a:pt x="25499" y="33205"/>
                      <a:pt x="27320" y="32224"/>
                    </a:cubicBezTo>
                    <a:cubicBezTo>
                      <a:pt x="29142" y="31243"/>
                      <a:pt x="30683" y="30122"/>
                      <a:pt x="31804" y="28861"/>
                    </a:cubicBezTo>
                    <a:lnTo>
                      <a:pt x="33205" y="334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1686285" y="703542"/>
                <a:ext cx="3278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37687" extrusionOk="0">
                    <a:moveTo>
                      <a:pt x="5604" y="0"/>
                    </a:moveTo>
                    <a:lnTo>
                      <a:pt x="5604" y="28161"/>
                    </a:lnTo>
                    <a:lnTo>
                      <a:pt x="27180" y="0"/>
                    </a:lnTo>
                    <a:lnTo>
                      <a:pt x="32784" y="0"/>
                    </a:lnTo>
                    <a:lnTo>
                      <a:pt x="32784" y="37688"/>
                    </a:lnTo>
                    <a:lnTo>
                      <a:pt x="27180" y="37688"/>
                    </a:lnTo>
                    <a:lnTo>
                      <a:pt x="27180" y="9527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1728736" y="703542"/>
                <a:ext cx="3152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1523" h="37687" extrusionOk="0">
                    <a:moveTo>
                      <a:pt x="31383" y="6165"/>
                    </a:moveTo>
                    <a:lnTo>
                      <a:pt x="18494" y="6165"/>
                    </a:lnTo>
                    <a:lnTo>
                      <a:pt x="18494" y="37688"/>
                    </a:lnTo>
                    <a:lnTo>
                      <a:pt x="12890" y="37688"/>
                    </a:lnTo>
                    <a:lnTo>
                      <a:pt x="12890" y="6165"/>
                    </a:lnTo>
                    <a:lnTo>
                      <a:pt x="0" y="6165"/>
                    </a:lnTo>
                    <a:lnTo>
                      <a:pt x="0" y="0"/>
                    </a:lnTo>
                    <a:lnTo>
                      <a:pt x="31523" y="0"/>
                    </a:lnTo>
                    <a:lnTo>
                      <a:pt x="31523" y="616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1765583" y="702701"/>
                <a:ext cx="35866" cy="39509"/>
              </a:xfrm>
              <a:custGeom>
                <a:avLst/>
                <a:gdLst/>
                <a:ahLst/>
                <a:cxnLst/>
                <a:rect l="l" t="t" r="r" b="b"/>
                <a:pathLst>
                  <a:path w="35866" h="39509" extrusionOk="0">
                    <a:moveTo>
                      <a:pt x="35867" y="19054"/>
                    </a:moveTo>
                    <a:cubicBezTo>
                      <a:pt x="35867" y="19895"/>
                      <a:pt x="35867" y="20735"/>
                      <a:pt x="35586" y="21716"/>
                    </a:cubicBezTo>
                    <a:lnTo>
                      <a:pt x="5604" y="21716"/>
                    </a:lnTo>
                    <a:cubicBezTo>
                      <a:pt x="6024" y="25639"/>
                      <a:pt x="7425" y="28581"/>
                      <a:pt x="10088" y="30403"/>
                    </a:cubicBezTo>
                    <a:cubicBezTo>
                      <a:pt x="12609" y="32224"/>
                      <a:pt x="15692" y="33205"/>
                      <a:pt x="19334" y="33205"/>
                    </a:cubicBezTo>
                    <a:cubicBezTo>
                      <a:pt x="22136" y="33205"/>
                      <a:pt x="24518" y="32784"/>
                      <a:pt x="26480" y="31944"/>
                    </a:cubicBezTo>
                    <a:cubicBezTo>
                      <a:pt x="28441" y="31103"/>
                      <a:pt x="30262" y="29842"/>
                      <a:pt x="31663" y="28161"/>
                    </a:cubicBezTo>
                    <a:lnTo>
                      <a:pt x="32784" y="33205"/>
                    </a:lnTo>
                    <a:cubicBezTo>
                      <a:pt x="32364" y="34045"/>
                      <a:pt x="31804" y="34886"/>
                      <a:pt x="30963" y="35586"/>
                    </a:cubicBezTo>
                    <a:cubicBezTo>
                      <a:pt x="30122" y="36287"/>
                      <a:pt x="29142" y="36987"/>
                      <a:pt x="27881" y="37548"/>
                    </a:cubicBezTo>
                    <a:cubicBezTo>
                      <a:pt x="26620" y="38108"/>
                      <a:pt x="25359" y="38529"/>
                      <a:pt x="23958" y="38949"/>
                    </a:cubicBezTo>
                    <a:cubicBezTo>
                      <a:pt x="22557" y="39369"/>
                      <a:pt x="21016" y="39509"/>
                      <a:pt x="19334" y="39509"/>
                    </a:cubicBezTo>
                    <a:cubicBezTo>
                      <a:pt x="16672" y="39509"/>
                      <a:pt x="14150" y="39089"/>
                      <a:pt x="11769" y="38108"/>
                    </a:cubicBezTo>
                    <a:cubicBezTo>
                      <a:pt x="9387" y="37268"/>
                      <a:pt x="7285" y="35867"/>
                      <a:pt x="5604" y="34185"/>
                    </a:cubicBezTo>
                    <a:cubicBezTo>
                      <a:pt x="3923" y="32504"/>
                      <a:pt x="2522" y="30403"/>
                      <a:pt x="1541" y="28021"/>
                    </a:cubicBezTo>
                    <a:cubicBezTo>
                      <a:pt x="560" y="25639"/>
                      <a:pt x="0" y="22837"/>
                      <a:pt x="0" y="19755"/>
                    </a:cubicBezTo>
                    <a:cubicBezTo>
                      <a:pt x="0" y="16953"/>
                      <a:pt x="420" y="14431"/>
                      <a:pt x="1261" y="12049"/>
                    </a:cubicBezTo>
                    <a:cubicBezTo>
                      <a:pt x="2102" y="9667"/>
                      <a:pt x="3362" y="7566"/>
                      <a:pt x="4904" y="5744"/>
                    </a:cubicBezTo>
                    <a:cubicBezTo>
                      <a:pt x="6445" y="3923"/>
                      <a:pt x="8406" y="2522"/>
                      <a:pt x="10648" y="1541"/>
                    </a:cubicBezTo>
                    <a:cubicBezTo>
                      <a:pt x="12890" y="560"/>
                      <a:pt x="15411" y="0"/>
                      <a:pt x="18213" y="0"/>
                    </a:cubicBezTo>
                    <a:cubicBezTo>
                      <a:pt x="20875" y="0"/>
                      <a:pt x="23257" y="560"/>
                      <a:pt x="25359" y="1541"/>
                    </a:cubicBezTo>
                    <a:cubicBezTo>
                      <a:pt x="27601" y="2522"/>
                      <a:pt x="29422" y="3923"/>
                      <a:pt x="30963" y="5604"/>
                    </a:cubicBezTo>
                    <a:cubicBezTo>
                      <a:pt x="32504" y="7285"/>
                      <a:pt x="33625" y="9387"/>
                      <a:pt x="34466" y="11629"/>
                    </a:cubicBezTo>
                    <a:cubicBezTo>
                      <a:pt x="35306" y="13870"/>
                      <a:pt x="35726" y="16392"/>
                      <a:pt x="35726" y="18914"/>
                    </a:cubicBezTo>
                    <a:close/>
                    <a:moveTo>
                      <a:pt x="18354" y="6165"/>
                    </a:moveTo>
                    <a:cubicBezTo>
                      <a:pt x="16953" y="6165"/>
                      <a:pt x="15692" y="6305"/>
                      <a:pt x="14291" y="6725"/>
                    </a:cubicBezTo>
                    <a:cubicBezTo>
                      <a:pt x="13030" y="7145"/>
                      <a:pt x="11769" y="7706"/>
                      <a:pt x="10648" y="8546"/>
                    </a:cubicBezTo>
                    <a:cubicBezTo>
                      <a:pt x="9527" y="9387"/>
                      <a:pt x="8546" y="10368"/>
                      <a:pt x="7846" y="11489"/>
                    </a:cubicBezTo>
                    <a:cubicBezTo>
                      <a:pt x="7005" y="12749"/>
                      <a:pt x="6445" y="14150"/>
                      <a:pt x="6165" y="15692"/>
                    </a:cubicBezTo>
                    <a:lnTo>
                      <a:pt x="29842" y="15692"/>
                    </a:lnTo>
                    <a:cubicBezTo>
                      <a:pt x="29422" y="12749"/>
                      <a:pt x="28161" y="10368"/>
                      <a:pt x="26059" y="8686"/>
                    </a:cubicBezTo>
                    <a:cubicBezTo>
                      <a:pt x="23958" y="7005"/>
                      <a:pt x="21436" y="6165"/>
                      <a:pt x="18354" y="61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1807755" y="703542"/>
                <a:ext cx="3152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1523" h="37687" extrusionOk="0">
                    <a:moveTo>
                      <a:pt x="31383" y="6165"/>
                    </a:moveTo>
                    <a:lnTo>
                      <a:pt x="18494" y="6165"/>
                    </a:lnTo>
                    <a:lnTo>
                      <a:pt x="18494" y="37688"/>
                    </a:lnTo>
                    <a:lnTo>
                      <a:pt x="12890" y="37688"/>
                    </a:lnTo>
                    <a:lnTo>
                      <a:pt x="12890" y="6165"/>
                    </a:lnTo>
                    <a:lnTo>
                      <a:pt x="0" y="6165"/>
                    </a:lnTo>
                    <a:lnTo>
                      <a:pt x="0" y="0"/>
                    </a:lnTo>
                    <a:lnTo>
                      <a:pt x="31523" y="0"/>
                    </a:lnTo>
                    <a:lnTo>
                      <a:pt x="31523" y="616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1" name="Google Shape;151;p2"/>
            <p:cNvSpPr/>
            <p:nvPr/>
          </p:nvSpPr>
          <p:spPr>
            <a:xfrm>
              <a:off x="1098548" y="434262"/>
              <a:ext cx="83501" cy="90226"/>
            </a:xfrm>
            <a:custGeom>
              <a:avLst/>
              <a:gdLst/>
              <a:ahLst/>
              <a:cxnLst/>
              <a:rect l="l" t="t" r="r" b="b"/>
              <a:pathLst>
                <a:path w="83501" h="90226" extrusionOk="0">
                  <a:moveTo>
                    <a:pt x="58283" y="73555"/>
                  </a:moveTo>
                  <a:lnTo>
                    <a:pt x="64728" y="90227"/>
                  </a:lnTo>
                  <a:lnTo>
                    <a:pt x="83502" y="90227"/>
                  </a:lnTo>
                  <a:lnTo>
                    <a:pt x="46935" y="0"/>
                  </a:lnTo>
                  <a:lnTo>
                    <a:pt x="37128" y="0"/>
                  </a:lnTo>
                  <a:lnTo>
                    <a:pt x="0" y="90227"/>
                  </a:lnTo>
                  <a:lnTo>
                    <a:pt x="18774" y="90227"/>
                  </a:lnTo>
                  <a:lnTo>
                    <a:pt x="25219" y="73555"/>
                  </a:lnTo>
                  <a:lnTo>
                    <a:pt x="58143" y="73555"/>
                  </a:lnTo>
                  <a:close/>
                  <a:moveTo>
                    <a:pt x="41891" y="30683"/>
                  </a:moveTo>
                  <a:lnTo>
                    <a:pt x="52399" y="57443"/>
                  </a:lnTo>
                  <a:lnTo>
                    <a:pt x="31243" y="57443"/>
                  </a:lnTo>
                  <a:lnTo>
                    <a:pt x="41891" y="3068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200124" y="434402"/>
              <a:ext cx="89806" cy="90086"/>
            </a:xfrm>
            <a:custGeom>
              <a:avLst/>
              <a:gdLst/>
              <a:ahLst/>
              <a:cxnLst/>
              <a:rect l="l" t="t" r="r" b="b"/>
              <a:pathLst>
                <a:path w="89806" h="90086" extrusionOk="0">
                  <a:moveTo>
                    <a:pt x="72854" y="30963"/>
                  </a:moveTo>
                  <a:lnTo>
                    <a:pt x="72854" y="90087"/>
                  </a:lnTo>
                  <a:lnTo>
                    <a:pt x="89807" y="90087"/>
                  </a:lnTo>
                  <a:lnTo>
                    <a:pt x="89807" y="0"/>
                  </a:lnTo>
                  <a:lnTo>
                    <a:pt x="79859" y="0"/>
                  </a:lnTo>
                  <a:lnTo>
                    <a:pt x="44833" y="43853"/>
                  </a:lnTo>
                  <a:lnTo>
                    <a:pt x="9947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6953" y="90087"/>
                  </a:lnTo>
                  <a:lnTo>
                    <a:pt x="16953" y="30963"/>
                  </a:lnTo>
                  <a:lnTo>
                    <a:pt x="44833" y="65709"/>
                  </a:lnTo>
                  <a:lnTo>
                    <a:pt x="72854" y="309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309125" y="434262"/>
              <a:ext cx="83501" cy="90226"/>
            </a:xfrm>
            <a:custGeom>
              <a:avLst/>
              <a:gdLst/>
              <a:ahLst/>
              <a:cxnLst/>
              <a:rect l="l" t="t" r="r" b="b"/>
              <a:pathLst>
                <a:path w="83501" h="90226" extrusionOk="0">
                  <a:moveTo>
                    <a:pt x="58283" y="73555"/>
                  </a:moveTo>
                  <a:lnTo>
                    <a:pt x="64728" y="90227"/>
                  </a:lnTo>
                  <a:lnTo>
                    <a:pt x="83502" y="90227"/>
                  </a:lnTo>
                  <a:lnTo>
                    <a:pt x="46935" y="0"/>
                  </a:lnTo>
                  <a:lnTo>
                    <a:pt x="37128" y="0"/>
                  </a:lnTo>
                  <a:lnTo>
                    <a:pt x="0" y="90227"/>
                  </a:lnTo>
                  <a:lnTo>
                    <a:pt x="18774" y="90227"/>
                  </a:lnTo>
                  <a:lnTo>
                    <a:pt x="25359" y="73555"/>
                  </a:lnTo>
                  <a:lnTo>
                    <a:pt x="58283" y="73555"/>
                  </a:lnTo>
                  <a:close/>
                  <a:moveTo>
                    <a:pt x="41891" y="30683"/>
                  </a:moveTo>
                  <a:lnTo>
                    <a:pt x="52399" y="57443"/>
                  </a:lnTo>
                  <a:lnTo>
                    <a:pt x="31243" y="57443"/>
                  </a:lnTo>
                  <a:lnTo>
                    <a:pt x="41891" y="3068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09159" y="434402"/>
              <a:ext cx="69491" cy="90226"/>
            </a:xfrm>
            <a:custGeom>
              <a:avLst/>
              <a:gdLst/>
              <a:ahLst/>
              <a:cxnLst/>
              <a:rect l="l" t="t" r="r" b="b"/>
              <a:pathLst>
                <a:path w="69491" h="90226" extrusionOk="0">
                  <a:moveTo>
                    <a:pt x="69492" y="34466"/>
                  </a:moveTo>
                  <a:cubicBezTo>
                    <a:pt x="69492" y="13870"/>
                    <a:pt x="53380" y="0"/>
                    <a:pt x="29422" y="0"/>
                  </a:cubicBezTo>
                  <a:lnTo>
                    <a:pt x="0" y="0"/>
                  </a:lnTo>
                  <a:lnTo>
                    <a:pt x="0" y="90227"/>
                  </a:lnTo>
                  <a:lnTo>
                    <a:pt x="16953" y="90227"/>
                  </a:lnTo>
                  <a:lnTo>
                    <a:pt x="16953" y="69211"/>
                  </a:lnTo>
                  <a:lnTo>
                    <a:pt x="29422" y="69211"/>
                  </a:lnTo>
                  <a:cubicBezTo>
                    <a:pt x="53380" y="69211"/>
                    <a:pt x="69492" y="55341"/>
                    <a:pt x="69492" y="34606"/>
                  </a:cubicBezTo>
                  <a:close/>
                  <a:moveTo>
                    <a:pt x="16812" y="15832"/>
                  </a:moveTo>
                  <a:lnTo>
                    <a:pt x="30683" y="15832"/>
                  </a:lnTo>
                  <a:cubicBezTo>
                    <a:pt x="42031" y="15832"/>
                    <a:pt x="53380" y="21576"/>
                    <a:pt x="53380" y="34466"/>
                  </a:cubicBezTo>
                  <a:cubicBezTo>
                    <a:pt x="53380" y="48336"/>
                    <a:pt x="41611" y="53239"/>
                    <a:pt x="30683" y="53239"/>
                  </a:cubicBezTo>
                  <a:lnTo>
                    <a:pt x="16812" y="53239"/>
                  </a:lnTo>
                  <a:lnTo>
                    <a:pt x="16812" y="158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493502" y="433562"/>
              <a:ext cx="79438" cy="91908"/>
            </a:xfrm>
            <a:custGeom>
              <a:avLst/>
              <a:gdLst/>
              <a:ahLst/>
              <a:cxnLst/>
              <a:rect l="l" t="t" r="r" b="b"/>
              <a:pathLst>
                <a:path w="79438" h="91908" extrusionOk="0">
                  <a:moveTo>
                    <a:pt x="68511" y="24658"/>
                  </a:moveTo>
                  <a:lnTo>
                    <a:pt x="79439" y="14571"/>
                  </a:lnTo>
                  <a:cubicBezTo>
                    <a:pt x="70612" y="5324"/>
                    <a:pt x="58423" y="0"/>
                    <a:pt x="45814" y="0"/>
                  </a:cubicBez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58423" y="91908"/>
                    <a:pt x="70612" y="86584"/>
                    <a:pt x="79439" y="77337"/>
                  </a:cubicBezTo>
                  <a:lnTo>
                    <a:pt x="68511" y="67250"/>
                  </a:lnTo>
                  <a:cubicBezTo>
                    <a:pt x="62626" y="72994"/>
                    <a:pt x="54781" y="76076"/>
                    <a:pt x="45814" y="76076"/>
                  </a:cubicBez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54500" y="15832"/>
                    <a:pt x="62486" y="18914"/>
                    <a:pt x="68511" y="246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014066" y="552930"/>
              <a:ext cx="69351" cy="90226"/>
            </a:xfrm>
            <a:custGeom>
              <a:avLst/>
              <a:gdLst/>
              <a:ahLst/>
              <a:cxnLst/>
              <a:rect l="l" t="t" r="r" b="b"/>
              <a:pathLst>
                <a:path w="69351" h="90226" extrusionOk="0">
                  <a:moveTo>
                    <a:pt x="69351" y="90227"/>
                  </a:moveTo>
                  <a:lnTo>
                    <a:pt x="69351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16953" y="90227"/>
                  </a:lnTo>
                  <a:lnTo>
                    <a:pt x="16953" y="15972"/>
                  </a:lnTo>
                  <a:lnTo>
                    <a:pt x="52399" y="15972"/>
                  </a:lnTo>
                  <a:lnTo>
                    <a:pt x="52399" y="90227"/>
                  </a:lnTo>
                  <a:lnTo>
                    <a:pt x="69351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103172" y="551949"/>
              <a:ext cx="91768" cy="91908"/>
            </a:xfrm>
            <a:custGeom>
              <a:avLst/>
              <a:gdLst/>
              <a:ahLst/>
              <a:cxnLst/>
              <a:rect l="l" t="t" r="r" b="b"/>
              <a:pathLst>
                <a:path w="91768" h="91908" extrusionOk="0">
                  <a:moveTo>
                    <a:pt x="45814" y="0"/>
                  </a:move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71033" y="91908"/>
                    <a:pt x="91768" y="71313"/>
                    <a:pt x="91768" y="45954"/>
                  </a:cubicBezTo>
                  <a:cubicBezTo>
                    <a:pt x="91768" y="20595"/>
                    <a:pt x="71173" y="0"/>
                    <a:pt x="45814" y="0"/>
                  </a:cubicBezTo>
                  <a:close/>
                  <a:moveTo>
                    <a:pt x="45814" y="76076"/>
                  </a:move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62206" y="15832"/>
                    <a:pt x="74816" y="28441"/>
                    <a:pt x="74816" y="45954"/>
                  </a:cubicBezTo>
                  <a:cubicBezTo>
                    <a:pt x="74816" y="63467"/>
                    <a:pt x="62626" y="76076"/>
                    <a:pt x="45814" y="760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201245" y="552930"/>
              <a:ext cx="83641" cy="90226"/>
            </a:xfrm>
            <a:custGeom>
              <a:avLst/>
              <a:gdLst/>
              <a:ahLst/>
              <a:cxnLst/>
              <a:rect l="l" t="t" r="r" b="b"/>
              <a:pathLst>
                <a:path w="83641" h="90226" extrusionOk="0">
                  <a:moveTo>
                    <a:pt x="64728" y="90227"/>
                  </a:moveTo>
                  <a:lnTo>
                    <a:pt x="83642" y="90227"/>
                  </a:lnTo>
                  <a:lnTo>
                    <a:pt x="46935" y="0"/>
                  </a:lnTo>
                  <a:lnTo>
                    <a:pt x="37127" y="0"/>
                  </a:lnTo>
                  <a:lnTo>
                    <a:pt x="0" y="90227"/>
                  </a:lnTo>
                  <a:lnTo>
                    <a:pt x="18914" y="90227"/>
                  </a:lnTo>
                  <a:lnTo>
                    <a:pt x="41891" y="30963"/>
                  </a:lnTo>
                  <a:lnTo>
                    <a:pt x="64728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302820" y="552930"/>
              <a:ext cx="70752" cy="90226"/>
            </a:xfrm>
            <a:custGeom>
              <a:avLst/>
              <a:gdLst/>
              <a:ahLst/>
              <a:cxnLst/>
              <a:rect l="l" t="t" r="r" b="b"/>
              <a:pathLst>
                <a:path w="70752" h="90226" extrusionOk="0">
                  <a:moveTo>
                    <a:pt x="70752" y="90227"/>
                  </a:moveTo>
                  <a:lnTo>
                    <a:pt x="70752" y="0"/>
                  </a:lnTo>
                  <a:lnTo>
                    <a:pt x="5702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13590" y="90227"/>
                  </a:lnTo>
                  <a:lnTo>
                    <a:pt x="53800" y="31523"/>
                  </a:lnTo>
                  <a:lnTo>
                    <a:pt x="53800" y="90227"/>
                  </a:lnTo>
                  <a:lnTo>
                    <a:pt x="70752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391226" y="552930"/>
              <a:ext cx="66969" cy="90226"/>
            </a:xfrm>
            <a:custGeom>
              <a:avLst/>
              <a:gdLst/>
              <a:ahLst/>
              <a:cxnLst/>
              <a:rect l="l" t="t" r="r" b="b"/>
              <a:pathLst>
                <a:path w="66969" h="90226" extrusionOk="0">
                  <a:moveTo>
                    <a:pt x="66970" y="0"/>
                  </a:moveTo>
                  <a:lnTo>
                    <a:pt x="0" y="0"/>
                  </a:lnTo>
                  <a:lnTo>
                    <a:pt x="0" y="15972"/>
                  </a:lnTo>
                  <a:lnTo>
                    <a:pt x="25079" y="15972"/>
                  </a:lnTo>
                  <a:lnTo>
                    <a:pt x="25079" y="90227"/>
                  </a:lnTo>
                  <a:lnTo>
                    <a:pt x="42031" y="90227"/>
                  </a:lnTo>
                  <a:lnTo>
                    <a:pt x="42031" y="15972"/>
                  </a:lnTo>
                  <a:lnTo>
                    <a:pt x="66970" y="15972"/>
                  </a:lnTo>
                  <a:lnTo>
                    <a:pt x="669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77249" y="552930"/>
              <a:ext cx="59684" cy="90226"/>
            </a:xfrm>
            <a:custGeom>
              <a:avLst/>
              <a:gdLst/>
              <a:ahLst/>
              <a:cxnLst/>
              <a:rect l="l" t="t" r="r" b="b"/>
              <a:pathLst>
                <a:path w="59684" h="90226" extrusionOk="0">
                  <a:moveTo>
                    <a:pt x="59684" y="15972"/>
                  </a:moveTo>
                  <a:lnTo>
                    <a:pt x="59684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59684" y="90227"/>
                  </a:lnTo>
                  <a:lnTo>
                    <a:pt x="59684" y="74255"/>
                  </a:lnTo>
                  <a:lnTo>
                    <a:pt x="16953" y="74255"/>
                  </a:lnTo>
                  <a:lnTo>
                    <a:pt x="16953" y="52819"/>
                  </a:lnTo>
                  <a:lnTo>
                    <a:pt x="56462" y="52819"/>
                  </a:lnTo>
                  <a:lnTo>
                    <a:pt x="56462" y="36847"/>
                  </a:lnTo>
                  <a:lnTo>
                    <a:pt x="16953" y="36847"/>
                  </a:lnTo>
                  <a:lnTo>
                    <a:pt x="16953" y="15972"/>
                  </a:lnTo>
                  <a:lnTo>
                    <a:pt x="59684" y="1597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550944" y="552930"/>
              <a:ext cx="81680" cy="90226"/>
            </a:xfrm>
            <a:custGeom>
              <a:avLst/>
              <a:gdLst/>
              <a:ahLst/>
              <a:cxnLst/>
              <a:rect l="l" t="t" r="r" b="b"/>
              <a:pathLst>
                <a:path w="81680" h="90226" extrusionOk="0">
                  <a:moveTo>
                    <a:pt x="62486" y="90227"/>
                  </a:moveTo>
                  <a:lnTo>
                    <a:pt x="81681" y="90227"/>
                  </a:lnTo>
                  <a:lnTo>
                    <a:pt x="50297" y="43853"/>
                  </a:lnTo>
                  <a:lnTo>
                    <a:pt x="79579" y="0"/>
                  </a:lnTo>
                  <a:lnTo>
                    <a:pt x="60385" y="0"/>
                  </a:lnTo>
                  <a:lnTo>
                    <a:pt x="41050" y="28301"/>
                  </a:lnTo>
                  <a:lnTo>
                    <a:pt x="21436" y="0"/>
                  </a:lnTo>
                  <a:lnTo>
                    <a:pt x="2102" y="0"/>
                  </a:lnTo>
                  <a:lnTo>
                    <a:pt x="31383" y="43152"/>
                  </a:lnTo>
                  <a:lnTo>
                    <a:pt x="0" y="90227"/>
                  </a:lnTo>
                  <a:lnTo>
                    <a:pt x="19474" y="90227"/>
                  </a:lnTo>
                  <a:lnTo>
                    <a:pt x="40630" y="58704"/>
                  </a:lnTo>
                  <a:lnTo>
                    <a:pt x="62486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590594" y="434402"/>
              <a:ext cx="71032" cy="90086"/>
            </a:xfrm>
            <a:custGeom>
              <a:avLst/>
              <a:gdLst/>
              <a:ahLst/>
              <a:cxnLst/>
              <a:rect l="l" t="t" r="r" b="b"/>
              <a:pathLst>
                <a:path w="71032" h="90086" extrusionOk="0">
                  <a:moveTo>
                    <a:pt x="39790" y="43853"/>
                  </a:moveTo>
                  <a:lnTo>
                    <a:pt x="69071" y="0"/>
                  </a:lnTo>
                  <a:lnTo>
                    <a:pt x="49737" y="0"/>
                  </a:lnTo>
                  <a:lnTo>
                    <a:pt x="33625" y="23678"/>
                  </a:lnTo>
                  <a:lnTo>
                    <a:pt x="25219" y="36287"/>
                  </a:lnTo>
                  <a:lnTo>
                    <a:pt x="16953" y="36287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6953" y="90087"/>
                  </a:lnTo>
                  <a:lnTo>
                    <a:pt x="16953" y="52679"/>
                  </a:lnTo>
                  <a:lnTo>
                    <a:pt x="26620" y="52679"/>
                  </a:lnTo>
                  <a:lnTo>
                    <a:pt x="32644" y="62346"/>
                  </a:lnTo>
                  <a:lnTo>
                    <a:pt x="51839" y="90087"/>
                  </a:lnTo>
                  <a:lnTo>
                    <a:pt x="71033" y="90087"/>
                  </a:lnTo>
                  <a:lnTo>
                    <a:pt x="39790" y="438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792904" y="398956"/>
              <a:ext cx="24658" cy="24658"/>
            </a:xfrm>
            <a:custGeom>
              <a:avLst/>
              <a:gdLst/>
              <a:ahLst/>
              <a:cxnLst/>
              <a:rect l="l" t="t" r="r" b="b"/>
              <a:pathLst>
                <a:path w="24658" h="24658" extrusionOk="0">
                  <a:moveTo>
                    <a:pt x="24658" y="12329"/>
                  </a:moveTo>
                  <a:cubicBezTo>
                    <a:pt x="24658" y="19138"/>
                    <a:pt x="19138" y="24658"/>
                    <a:pt x="12329" y="24658"/>
                  </a:cubicBezTo>
                  <a:cubicBezTo>
                    <a:pt x="5520" y="24658"/>
                    <a:pt x="0" y="19138"/>
                    <a:pt x="0" y="12329"/>
                  </a:cubicBezTo>
                  <a:cubicBezTo>
                    <a:pt x="0" y="5520"/>
                    <a:pt x="5520" y="0"/>
                    <a:pt x="12329" y="0"/>
                  </a:cubicBezTo>
                  <a:cubicBezTo>
                    <a:pt x="19138" y="0"/>
                    <a:pt x="24658" y="5520"/>
                    <a:pt x="24658" y="123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768385" y="434402"/>
              <a:ext cx="70752" cy="90086"/>
            </a:xfrm>
            <a:custGeom>
              <a:avLst/>
              <a:gdLst/>
              <a:ahLst/>
              <a:cxnLst/>
              <a:rect l="l" t="t" r="r" b="b"/>
              <a:pathLst>
                <a:path w="70752" h="90086" extrusionOk="0">
                  <a:moveTo>
                    <a:pt x="70753" y="90087"/>
                  </a:moveTo>
                  <a:lnTo>
                    <a:pt x="70753" y="0"/>
                  </a:lnTo>
                  <a:lnTo>
                    <a:pt x="5716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3590" y="90087"/>
                  </a:lnTo>
                  <a:lnTo>
                    <a:pt x="53800" y="31523"/>
                  </a:lnTo>
                  <a:lnTo>
                    <a:pt x="53800" y="90087"/>
                  </a:lnTo>
                  <a:lnTo>
                    <a:pt x="70753" y="900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63211" y="431460"/>
              <a:ext cx="91347" cy="91347"/>
            </a:xfrm>
            <a:custGeom>
              <a:avLst/>
              <a:gdLst/>
              <a:ahLst/>
              <a:cxnLst/>
              <a:rect l="l" t="t" r="r" b="b"/>
              <a:pathLst>
                <a:path w="91347" h="91347" extrusionOk="0">
                  <a:moveTo>
                    <a:pt x="91348" y="45674"/>
                  </a:moveTo>
                  <a:cubicBezTo>
                    <a:pt x="91348" y="70899"/>
                    <a:pt x="70899" y="91348"/>
                    <a:pt x="45674" y="91348"/>
                  </a:cubicBezTo>
                  <a:cubicBezTo>
                    <a:pt x="20449" y="91348"/>
                    <a:pt x="0" y="70899"/>
                    <a:pt x="0" y="45674"/>
                  </a:cubicBezTo>
                  <a:cubicBezTo>
                    <a:pt x="0" y="20449"/>
                    <a:pt x="20449" y="0"/>
                    <a:pt x="45674" y="0"/>
                  </a:cubicBezTo>
                  <a:cubicBezTo>
                    <a:pt x="70899" y="0"/>
                    <a:pt x="91348" y="20449"/>
                    <a:pt x="91348" y="456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337364" y="282425"/>
              <a:ext cx="484290" cy="466510"/>
            </a:xfrm>
            <a:custGeom>
              <a:avLst/>
              <a:gdLst/>
              <a:ahLst/>
              <a:cxnLst/>
              <a:rect l="l" t="t" r="r" b="b"/>
              <a:pathLst>
                <a:path w="484290" h="466510" extrusionOk="0">
                  <a:moveTo>
                    <a:pt x="271802" y="466511"/>
                  </a:moveTo>
                  <a:cubicBezTo>
                    <a:pt x="121890" y="466511"/>
                    <a:pt x="0" y="344621"/>
                    <a:pt x="0" y="194709"/>
                  </a:cubicBezTo>
                  <a:cubicBezTo>
                    <a:pt x="0" y="121995"/>
                    <a:pt x="28441" y="53485"/>
                    <a:pt x="79999" y="2207"/>
                  </a:cubicBezTo>
                  <a:cubicBezTo>
                    <a:pt x="82942" y="-736"/>
                    <a:pt x="87705" y="-736"/>
                    <a:pt x="90647" y="2207"/>
                  </a:cubicBezTo>
                  <a:cubicBezTo>
                    <a:pt x="93589" y="5149"/>
                    <a:pt x="93589" y="9912"/>
                    <a:pt x="90647" y="12855"/>
                  </a:cubicBezTo>
                  <a:cubicBezTo>
                    <a:pt x="41891" y="61330"/>
                    <a:pt x="15131" y="125918"/>
                    <a:pt x="15131" y="194709"/>
                  </a:cubicBezTo>
                  <a:cubicBezTo>
                    <a:pt x="15131" y="336354"/>
                    <a:pt x="130297" y="451520"/>
                    <a:pt x="271942" y="451520"/>
                  </a:cubicBezTo>
                  <a:cubicBezTo>
                    <a:pt x="349419" y="451520"/>
                    <a:pt x="421993" y="417054"/>
                    <a:pt x="471030" y="356950"/>
                  </a:cubicBezTo>
                  <a:cubicBezTo>
                    <a:pt x="473692" y="353727"/>
                    <a:pt x="478315" y="353307"/>
                    <a:pt x="481537" y="355829"/>
                  </a:cubicBezTo>
                  <a:cubicBezTo>
                    <a:pt x="484760" y="358491"/>
                    <a:pt x="485180" y="363254"/>
                    <a:pt x="482658" y="366337"/>
                  </a:cubicBezTo>
                  <a:cubicBezTo>
                    <a:pt x="430820" y="429944"/>
                    <a:pt x="353903" y="466511"/>
                    <a:pt x="271942" y="4665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03981" y="151953"/>
              <a:ext cx="320436" cy="251766"/>
            </a:xfrm>
            <a:custGeom>
              <a:avLst/>
              <a:gdLst/>
              <a:ahLst/>
              <a:cxnLst/>
              <a:rect l="l" t="t" r="r" b="b"/>
              <a:pathLst>
                <a:path w="320436" h="251766" extrusionOk="0">
                  <a:moveTo>
                    <a:pt x="315374" y="251767"/>
                  </a:moveTo>
                  <a:cubicBezTo>
                    <a:pt x="313132" y="251767"/>
                    <a:pt x="311031" y="250226"/>
                    <a:pt x="310470" y="247844"/>
                  </a:cubicBezTo>
                  <a:cubicBezTo>
                    <a:pt x="276845" y="114745"/>
                    <a:pt x="157617" y="17233"/>
                    <a:pt x="20455" y="10788"/>
                  </a:cubicBezTo>
                  <a:cubicBezTo>
                    <a:pt x="15411" y="10508"/>
                    <a:pt x="10368" y="10368"/>
                    <a:pt x="5184" y="10368"/>
                  </a:cubicBezTo>
                  <a:cubicBezTo>
                    <a:pt x="2382" y="10368"/>
                    <a:pt x="0" y="8126"/>
                    <a:pt x="0" y="5184"/>
                  </a:cubicBezTo>
                  <a:cubicBezTo>
                    <a:pt x="0" y="2242"/>
                    <a:pt x="2242" y="0"/>
                    <a:pt x="5184" y="0"/>
                  </a:cubicBezTo>
                  <a:cubicBezTo>
                    <a:pt x="10368" y="0"/>
                    <a:pt x="15692" y="0"/>
                    <a:pt x="20875" y="420"/>
                  </a:cubicBezTo>
                  <a:cubicBezTo>
                    <a:pt x="162521" y="7145"/>
                    <a:pt x="285672" y="107880"/>
                    <a:pt x="320278" y="245322"/>
                  </a:cubicBezTo>
                  <a:cubicBezTo>
                    <a:pt x="320978" y="248124"/>
                    <a:pt x="319297" y="250786"/>
                    <a:pt x="316495" y="251486"/>
                  </a:cubicBezTo>
                  <a:cubicBezTo>
                    <a:pt x="316075" y="251486"/>
                    <a:pt x="315654" y="251627"/>
                    <a:pt x="315234" y="2516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83984" y="289126"/>
              <a:ext cx="67658" cy="287061"/>
            </a:xfrm>
            <a:custGeom>
              <a:avLst/>
              <a:gdLst/>
              <a:ahLst/>
              <a:cxnLst/>
              <a:rect l="l" t="t" r="r" b="b"/>
              <a:pathLst>
                <a:path w="67658" h="287061" extrusionOk="0">
                  <a:moveTo>
                    <a:pt x="66830" y="8114"/>
                  </a:moveTo>
                  <a:cubicBezTo>
                    <a:pt x="29842" y="61074"/>
                    <a:pt x="10368" y="123280"/>
                    <a:pt x="10368" y="188008"/>
                  </a:cubicBezTo>
                  <a:cubicBezTo>
                    <a:pt x="10368" y="220792"/>
                    <a:pt x="15271" y="252876"/>
                    <a:pt x="25079" y="283419"/>
                  </a:cubicBezTo>
                  <a:cubicBezTo>
                    <a:pt x="21716" y="284119"/>
                    <a:pt x="18354" y="285240"/>
                    <a:pt x="15411" y="287061"/>
                  </a:cubicBezTo>
                  <a:cubicBezTo>
                    <a:pt x="5184" y="255258"/>
                    <a:pt x="0" y="222053"/>
                    <a:pt x="0" y="188008"/>
                  </a:cubicBezTo>
                  <a:cubicBezTo>
                    <a:pt x="0" y="121178"/>
                    <a:pt x="20175" y="56871"/>
                    <a:pt x="58283" y="2230"/>
                  </a:cubicBezTo>
                  <a:cubicBezTo>
                    <a:pt x="59824" y="-152"/>
                    <a:pt x="63047" y="-712"/>
                    <a:pt x="65429" y="969"/>
                  </a:cubicBezTo>
                  <a:cubicBezTo>
                    <a:pt x="67810" y="2510"/>
                    <a:pt x="68371" y="5733"/>
                    <a:pt x="66689" y="81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481040" y="736445"/>
              <a:ext cx="313084" cy="65589"/>
            </a:xfrm>
            <a:custGeom>
              <a:avLst/>
              <a:gdLst/>
              <a:ahLst/>
              <a:cxnLst/>
              <a:rect l="l" t="t" r="r" b="b"/>
              <a:pathLst>
                <a:path w="313084" h="65589" extrusionOk="0">
                  <a:moveTo>
                    <a:pt x="128266" y="65590"/>
                  </a:moveTo>
                  <a:cubicBezTo>
                    <a:pt x="84974" y="65590"/>
                    <a:pt x="42802" y="57184"/>
                    <a:pt x="3153" y="40651"/>
                  </a:cubicBezTo>
                  <a:cubicBezTo>
                    <a:pt x="491" y="39531"/>
                    <a:pt x="-630" y="36588"/>
                    <a:pt x="351" y="33927"/>
                  </a:cubicBezTo>
                  <a:cubicBezTo>
                    <a:pt x="1472" y="31265"/>
                    <a:pt x="4414" y="30144"/>
                    <a:pt x="7076" y="31124"/>
                  </a:cubicBezTo>
                  <a:cubicBezTo>
                    <a:pt x="45464" y="47096"/>
                    <a:pt x="86234" y="55222"/>
                    <a:pt x="128126" y="55222"/>
                  </a:cubicBezTo>
                  <a:cubicBezTo>
                    <a:pt x="191593" y="55222"/>
                    <a:pt x="252818" y="36448"/>
                    <a:pt x="305077" y="862"/>
                  </a:cubicBezTo>
                  <a:cubicBezTo>
                    <a:pt x="307459" y="-679"/>
                    <a:pt x="310541" y="-119"/>
                    <a:pt x="312222" y="2263"/>
                  </a:cubicBezTo>
                  <a:cubicBezTo>
                    <a:pt x="313763" y="4645"/>
                    <a:pt x="313203" y="7727"/>
                    <a:pt x="310821" y="9408"/>
                  </a:cubicBezTo>
                  <a:cubicBezTo>
                    <a:pt x="256881" y="46116"/>
                    <a:pt x="193694" y="65590"/>
                    <a:pt x="128126" y="655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55325" y="829628"/>
              <a:ext cx="164669" cy="29569"/>
            </a:xfrm>
            <a:custGeom>
              <a:avLst/>
              <a:gdLst/>
              <a:ahLst/>
              <a:cxnLst/>
              <a:rect l="l" t="t" r="r" b="b"/>
              <a:pathLst>
                <a:path w="164669" h="29569" extrusionOk="0">
                  <a:moveTo>
                    <a:pt x="53560" y="29569"/>
                  </a:moveTo>
                  <a:cubicBezTo>
                    <a:pt x="37868" y="29569"/>
                    <a:pt x="22176" y="28589"/>
                    <a:pt x="6625" y="26767"/>
                  </a:cubicBezTo>
                  <a:cubicBezTo>
                    <a:pt x="2562" y="26207"/>
                    <a:pt x="-380" y="22564"/>
                    <a:pt x="40" y="18361"/>
                  </a:cubicBezTo>
                  <a:cubicBezTo>
                    <a:pt x="600" y="14298"/>
                    <a:pt x="4243" y="11356"/>
                    <a:pt x="8446" y="11776"/>
                  </a:cubicBezTo>
                  <a:cubicBezTo>
                    <a:pt x="23297" y="13598"/>
                    <a:pt x="38428" y="14578"/>
                    <a:pt x="53420" y="14578"/>
                  </a:cubicBezTo>
                  <a:cubicBezTo>
                    <a:pt x="88025" y="14578"/>
                    <a:pt x="122211" y="9815"/>
                    <a:pt x="155135" y="288"/>
                  </a:cubicBezTo>
                  <a:cubicBezTo>
                    <a:pt x="159198" y="-833"/>
                    <a:pt x="163261" y="1409"/>
                    <a:pt x="164382" y="5472"/>
                  </a:cubicBezTo>
                  <a:cubicBezTo>
                    <a:pt x="165503" y="9535"/>
                    <a:pt x="163261" y="13598"/>
                    <a:pt x="159198" y="14718"/>
                  </a:cubicBezTo>
                  <a:cubicBezTo>
                    <a:pt x="125013" y="24526"/>
                    <a:pt x="89286" y="29569"/>
                    <a:pt x="53420" y="29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26822" y="316484"/>
              <a:ext cx="47586" cy="321209"/>
            </a:xfrm>
            <a:custGeom>
              <a:avLst/>
              <a:gdLst/>
              <a:ahLst/>
              <a:cxnLst/>
              <a:rect l="l" t="t" r="r" b="b"/>
              <a:pathLst>
                <a:path w="47586" h="321209" extrusionOk="0">
                  <a:moveTo>
                    <a:pt x="40070" y="321209"/>
                  </a:moveTo>
                  <a:cubicBezTo>
                    <a:pt x="37268" y="321209"/>
                    <a:pt x="34466" y="319528"/>
                    <a:pt x="33205" y="316726"/>
                  </a:cubicBezTo>
                  <a:cubicBezTo>
                    <a:pt x="11208" y="267550"/>
                    <a:pt x="0" y="215011"/>
                    <a:pt x="0" y="160650"/>
                  </a:cubicBezTo>
                  <a:cubicBezTo>
                    <a:pt x="0" y="106290"/>
                    <a:pt x="11208" y="53751"/>
                    <a:pt x="33205" y="4435"/>
                  </a:cubicBezTo>
                  <a:cubicBezTo>
                    <a:pt x="34886" y="652"/>
                    <a:pt x="39369" y="-1030"/>
                    <a:pt x="43152" y="652"/>
                  </a:cubicBezTo>
                  <a:cubicBezTo>
                    <a:pt x="46935" y="2333"/>
                    <a:pt x="48616" y="6816"/>
                    <a:pt x="46935" y="10599"/>
                  </a:cubicBezTo>
                  <a:cubicBezTo>
                    <a:pt x="25779" y="57814"/>
                    <a:pt x="14991" y="108392"/>
                    <a:pt x="14991" y="160650"/>
                  </a:cubicBezTo>
                  <a:cubicBezTo>
                    <a:pt x="14991" y="212909"/>
                    <a:pt x="25779" y="263347"/>
                    <a:pt x="46935" y="310562"/>
                  </a:cubicBezTo>
                  <a:cubicBezTo>
                    <a:pt x="48616" y="314344"/>
                    <a:pt x="46935" y="318828"/>
                    <a:pt x="43152" y="320509"/>
                  </a:cubicBezTo>
                  <a:cubicBezTo>
                    <a:pt x="42171" y="320929"/>
                    <a:pt x="41050" y="321209"/>
                    <a:pt x="40070" y="3212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05419" y="109644"/>
              <a:ext cx="281746" cy="266194"/>
            </a:xfrm>
            <a:custGeom>
              <a:avLst/>
              <a:gdLst/>
              <a:ahLst/>
              <a:cxnLst/>
              <a:rect l="l" t="t" r="r" b="b"/>
              <a:pathLst>
                <a:path w="281746" h="266194" extrusionOk="0">
                  <a:moveTo>
                    <a:pt x="281747" y="240276"/>
                  </a:moveTo>
                  <a:cubicBezTo>
                    <a:pt x="281747" y="254566"/>
                    <a:pt x="270118" y="266195"/>
                    <a:pt x="255827" y="266195"/>
                  </a:cubicBezTo>
                  <a:cubicBezTo>
                    <a:pt x="241537" y="266195"/>
                    <a:pt x="229908" y="254566"/>
                    <a:pt x="229908" y="240276"/>
                  </a:cubicBezTo>
                  <a:cubicBezTo>
                    <a:pt x="229908" y="232009"/>
                    <a:pt x="233691" y="224724"/>
                    <a:pt x="239715" y="219961"/>
                  </a:cubicBezTo>
                  <a:cubicBezTo>
                    <a:pt x="196283" y="120627"/>
                    <a:pt x="111100" y="45251"/>
                    <a:pt x="5461" y="14708"/>
                  </a:cubicBezTo>
                  <a:cubicBezTo>
                    <a:pt x="1539" y="13587"/>
                    <a:pt x="-843" y="9384"/>
                    <a:pt x="278" y="5461"/>
                  </a:cubicBezTo>
                  <a:cubicBezTo>
                    <a:pt x="1398" y="1539"/>
                    <a:pt x="5602" y="-843"/>
                    <a:pt x="9524" y="278"/>
                  </a:cubicBezTo>
                  <a:cubicBezTo>
                    <a:pt x="119646" y="32081"/>
                    <a:pt x="208472" y="110679"/>
                    <a:pt x="253586" y="214496"/>
                  </a:cubicBezTo>
                  <a:cubicBezTo>
                    <a:pt x="254286" y="214496"/>
                    <a:pt x="254987" y="214496"/>
                    <a:pt x="255687" y="214496"/>
                  </a:cubicBezTo>
                  <a:cubicBezTo>
                    <a:pt x="269978" y="214496"/>
                    <a:pt x="281606" y="226125"/>
                    <a:pt x="281606" y="2404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555674" y="205052"/>
              <a:ext cx="344347" cy="257090"/>
            </a:xfrm>
            <a:custGeom>
              <a:avLst/>
              <a:gdLst/>
              <a:ahLst/>
              <a:cxnLst/>
              <a:rect l="l" t="t" r="r" b="b"/>
              <a:pathLst>
                <a:path w="344347" h="257090" extrusionOk="0">
                  <a:moveTo>
                    <a:pt x="344347" y="226268"/>
                  </a:moveTo>
                  <a:cubicBezTo>
                    <a:pt x="344347" y="243220"/>
                    <a:pt x="330617" y="257091"/>
                    <a:pt x="313524" y="257091"/>
                  </a:cubicBezTo>
                  <a:cubicBezTo>
                    <a:pt x="296432" y="257091"/>
                    <a:pt x="282701" y="243360"/>
                    <a:pt x="282701" y="226268"/>
                  </a:cubicBezTo>
                  <a:cubicBezTo>
                    <a:pt x="282701" y="214359"/>
                    <a:pt x="289426" y="203991"/>
                    <a:pt x="299374" y="198807"/>
                  </a:cubicBezTo>
                  <a:cubicBezTo>
                    <a:pt x="285503" y="152153"/>
                    <a:pt x="258463" y="110122"/>
                    <a:pt x="221196" y="77758"/>
                  </a:cubicBezTo>
                  <a:cubicBezTo>
                    <a:pt x="174541" y="37408"/>
                    <a:pt x="114857" y="15131"/>
                    <a:pt x="53211" y="15131"/>
                  </a:cubicBezTo>
                  <a:cubicBezTo>
                    <a:pt x="38220" y="15131"/>
                    <a:pt x="23369" y="16392"/>
                    <a:pt x="8798" y="18914"/>
                  </a:cubicBezTo>
                  <a:cubicBezTo>
                    <a:pt x="4735" y="19615"/>
                    <a:pt x="812" y="16812"/>
                    <a:pt x="112" y="12749"/>
                  </a:cubicBezTo>
                  <a:cubicBezTo>
                    <a:pt x="-589" y="8686"/>
                    <a:pt x="2073" y="4764"/>
                    <a:pt x="6276" y="4063"/>
                  </a:cubicBezTo>
                  <a:cubicBezTo>
                    <a:pt x="21688" y="1401"/>
                    <a:pt x="37519" y="0"/>
                    <a:pt x="53351" y="0"/>
                  </a:cubicBezTo>
                  <a:cubicBezTo>
                    <a:pt x="118640" y="0"/>
                    <a:pt x="181826" y="23537"/>
                    <a:pt x="231283" y="66269"/>
                  </a:cubicBezTo>
                  <a:cubicBezTo>
                    <a:pt x="270933" y="100595"/>
                    <a:pt x="299654" y="145568"/>
                    <a:pt x="314225" y="195165"/>
                  </a:cubicBezTo>
                  <a:cubicBezTo>
                    <a:pt x="330897" y="195585"/>
                    <a:pt x="344347" y="209175"/>
                    <a:pt x="344347" y="2259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374911" y="263335"/>
              <a:ext cx="448052" cy="427597"/>
            </a:xfrm>
            <a:custGeom>
              <a:avLst/>
              <a:gdLst/>
              <a:ahLst/>
              <a:cxnLst/>
              <a:rect l="l" t="t" r="r" b="b"/>
              <a:pathLst>
                <a:path w="448052" h="427597" extrusionOk="0">
                  <a:moveTo>
                    <a:pt x="448053" y="213799"/>
                  </a:moveTo>
                  <a:cubicBezTo>
                    <a:pt x="448053" y="331626"/>
                    <a:pt x="352081" y="427597"/>
                    <a:pt x="234254" y="427597"/>
                  </a:cubicBezTo>
                  <a:cubicBezTo>
                    <a:pt x="143326" y="427597"/>
                    <a:pt x="65569" y="370575"/>
                    <a:pt x="34606" y="290295"/>
                  </a:cubicBezTo>
                  <a:cubicBezTo>
                    <a:pt x="33345" y="290435"/>
                    <a:pt x="32084" y="290575"/>
                    <a:pt x="30823" y="290575"/>
                  </a:cubicBezTo>
                  <a:cubicBezTo>
                    <a:pt x="13870" y="290575"/>
                    <a:pt x="0" y="276845"/>
                    <a:pt x="0" y="259753"/>
                  </a:cubicBezTo>
                  <a:cubicBezTo>
                    <a:pt x="0" y="242660"/>
                    <a:pt x="13730" y="228930"/>
                    <a:pt x="30823" y="228930"/>
                  </a:cubicBezTo>
                  <a:cubicBezTo>
                    <a:pt x="47916" y="228930"/>
                    <a:pt x="61646" y="242660"/>
                    <a:pt x="61646" y="259753"/>
                  </a:cubicBezTo>
                  <a:cubicBezTo>
                    <a:pt x="61646" y="271802"/>
                    <a:pt x="54641" y="282309"/>
                    <a:pt x="44553" y="287353"/>
                  </a:cubicBezTo>
                  <a:cubicBezTo>
                    <a:pt x="74115" y="363289"/>
                    <a:pt x="147950" y="417369"/>
                    <a:pt x="234254" y="417369"/>
                  </a:cubicBezTo>
                  <a:cubicBezTo>
                    <a:pt x="346477" y="417369"/>
                    <a:pt x="437825" y="326022"/>
                    <a:pt x="437825" y="213799"/>
                  </a:cubicBezTo>
                  <a:cubicBezTo>
                    <a:pt x="437825" y="101575"/>
                    <a:pt x="346477" y="10228"/>
                    <a:pt x="234254" y="10228"/>
                  </a:cubicBezTo>
                  <a:cubicBezTo>
                    <a:pt x="122031" y="10228"/>
                    <a:pt x="30683" y="101575"/>
                    <a:pt x="30683" y="213799"/>
                  </a:cubicBezTo>
                  <a:cubicBezTo>
                    <a:pt x="30683" y="216320"/>
                    <a:pt x="30683" y="218702"/>
                    <a:pt x="30823" y="221224"/>
                  </a:cubicBezTo>
                  <a:cubicBezTo>
                    <a:pt x="27320" y="221224"/>
                    <a:pt x="23818" y="221644"/>
                    <a:pt x="20595" y="222625"/>
                  </a:cubicBezTo>
                  <a:cubicBezTo>
                    <a:pt x="20595" y="219683"/>
                    <a:pt x="20455" y="216741"/>
                    <a:pt x="20455" y="213799"/>
                  </a:cubicBezTo>
                  <a:cubicBezTo>
                    <a:pt x="20455" y="95971"/>
                    <a:pt x="116286" y="0"/>
                    <a:pt x="234254" y="0"/>
                  </a:cubicBezTo>
                  <a:cubicBezTo>
                    <a:pt x="352221" y="0"/>
                    <a:pt x="448053" y="95831"/>
                    <a:pt x="448053" y="2137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89588" y="578289"/>
              <a:ext cx="51838" cy="51838"/>
            </a:xfrm>
            <a:custGeom>
              <a:avLst/>
              <a:gdLst/>
              <a:ahLst/>
              <a:cxnLst/>
              <a:rect l="l" t="t" r="r" b="b"/>
              <a:pathLst>
                <a:path w="51838" h="51838" extrusionOk="0">
                  <a:moveTo>
                    <a:pt x="51838" y="25919"/>
                  </a:moveTo>
                  <a:cubicBezTo>
                    <a:pt x="51838" y="40234"/>
                    <a:pt x="40234" y="51838"/>
                    <a:pt x="25919" y="51838"/>
                  </a:cubicBezTo>
                  <a:cubicBezTo>
                    <a:pt x="11604" y="51838"/>
                    <a:pt x="0" y="40234"/>
                    <a:pt x="0" y="25919"/>
                  </a:cubicBezTo>
                  <a:cubicBezTo>
                    <a:pt x="0" y="11604"/>
                    <a:pt x="11604" y="0"/>
                    <a:pt x="25919" y="0"/>
                  </a:cubicBezTo>
                  <a:cubicBezTo>
                    <a:pt x="40234" y="0"/>
                    <a:pt x="51838" y="11604"/>
                    <a:pt x="51838" y="259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76767" y="374298"/>
              <a:ext cx="235094" cy="205532"/>
            </a:xfrm>
            <a:custGeom>
              <a:avLst/>
              <a:gdLst/>
              <a:ahLst/>
              <a:cxnLst/>
              <a:rect l="l" t="t" r="r" b="b"/>
              <a:pathLst>
                <a:path w="235094" h="205532" extrusionOk="0">
                  <a:moveTo>
                    <a:pt x="235094" y="102836"/>
                  </a:moveTo>
                  <a:cubicBezTo>
                    <a:pt x="235094" y="159438"/>
                    <a:pt x="189000" y="205532"/>
                    <a:pt x="132398" y="205532"/>
                  </a:cubicBezTo>
                  <a:cubicBezTo>
                    <a:pt x="87985" y="205532"/>
                    <a:pt x="50157" y="177091"/>
                    <a:pt x="35867" y="137582"/>
                  </a:cubicBezTo>
                  <a:cubicBezTo>
                    <a:pt x="35446" y="137582"/>
                    <a:pt x="35166" y="137582"/>
                    <a:pt x="34746" y="137582"/>
                  </a:cubicBezTo>
                  <a:cubicBezTo>
                    <a:pt x="15552" y="137582"/>
                    <a:pt x="0" y="122031"/>
                    <a:pt x="0" y="102696"/>
                  </a:cubicBezTo>
                  <a:cubicBezTo>
                    <a:pt x="0" y="83362"/>
                    <a:pt x="15552" y="67950"/>
                    <a:pt x="34746" y="67950"/>
                  </a:cubicBezTo>
                  <a:cubicBezTo>
                    <a:pt x="53940" y="67950"/>
                    <a:pt x="69492" y="83502"/>
                    <a:pt x="69492" y="102696"/>
                  </a:cubicBezTo>
                  <a:cubicBezTo>
                    <a:pt x="69492" y="117967"/>
                    <a:pt x="59684" y="130997"/>
                    <a:pt x="45954" y="135621"/>
                  </a:cubicBezTo>
                  <a:cubicBezTo>
                    <a:pt x="59264" y="170366"/>
                    <a:pt x="92889" y="195165"/>
                    <a:pt x="132258" y="195165"/>
                  </a:cubicBezTo>
                  <a:cubicBezTo>
                    <a:pt x="183256" y="195165"/>
                    <a:pt x="224727" y="153694"/>
                    <a:pt x="224727" y="102696"/>
                  </a:cubicBezTo>
                  <a:cubicBezTo>
                    <a:pt x="224727" y="51698"/>
                    <a:pt x="183256" y="10228"/>
                    <a:pt x="132258" y="10228"/>
                  </a:cubicBezTo>
                  <a:cubicBezTo>
                    <a:pt x="95971" y="10228"/>
                    <a:pt x="64588" y="31243"/>
                    <a:pt x="49317" y="61646"/>
                  </a:cubicBezTo>
                  <a:cubicBezTo>
                    <a:pt x="46094" y="60525"/>
                    <a:pt x="42592" y="59684"/>
                    <a:pt x="39089" y="59404"/>
                  </a:cubicBezTo>
                  <a:cubicBezTo>
                    <a:pt x="55481" y="24378"/>
                    <a:pt x="91068" y="0"/>
                    <a:pt x="132258" y="0"/>
                  </a:cubicBezTo>
                  <a:cubicBezTo>
                    <a:pt x="188860" y="0"/>
                    <a:pt x="234954" y="46094"/>
                    <a:pt x="234954" y="1026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48746" y="316575"/>
              <a:ext cx="348438" cy="321118"/>
            </a:xfrm>
            <a:custGeom>
              <a:avLst/>
              <a:gdLst/>
              <a:ahLst/>
              <a:cxnLst/>
              <a:rect l="l" t="t" r="r" b="b"/>
              <a:pathLst>
                <a:path w="348438" h="321118" extrusionOk="0">
                  <a:moveTo>
                    <a:pt x="302204" y="127495"/>
                  </a:moveTo>
                  <a:cubicBezTo>
                    <a:pt x="287213" y="63047"/>
                    <a:pt x="229350" y="14851"/>
                    <a:pt x="160419" y="14851"/>
                  </a:cubicBezTo>
                  <a:cubicBezTo>
                    <a:pt x="80139" y="14851"/>
                    <a:pt x="14851" y="80139"/>
                    <a:pt x="14851" y="160419"/>
                  </a:cubicBezTo>
                  <a:cubicBezTo>
                    <a:pt x="14851" y="240698"/>
                    <a:pt x="80139" y="305987"/>
                    <a:pt x="160419" y="305987"/>
                  </a:cubicBezTo>
                  <a:cubicBezTo>
                    <a:pt x="226268" y="305987"/>
                    <a:pt x="282169" y="261994"/>
                    <a:pt x="299963" y="201750"/>
                  </a:cubicBezTo>
                  <a:cubicBezTo>
                    <a:pt x="304166" y="203151"/>
                    <a:pt x="308789" y="203991"/>
                    <a:pt x="313553" y="203991"/>
                  </a:cubicBezTo>
                  <a:cubicBezTo>
                    <a:pt x="314113" y="203991"/>
                    <a:pt x="314533" y="203991"/>
                    <a:pt x="315094" y="203991"/>
                  </a:cubicBezTo>
                  <a:cubicBezTo>
                    <a:pt x="296180" y="271521"/>
                    <a:pt x="234114" y="321118"/>
                    <a:pt x="160559" y="321118"/>
                  </a:cubicBezTo>
                  <a:cubicBezTo>
                    <a:pt x="72013" y="321118"/>
                    <a:pt x="0" y="249105"/>
                    <a:pt x="0" y="160559"/>
                  </a:cubicBezTo>
                  <a:cubicBezTo>
                    <a:pt x="0" y="72013"/>
                    <a:pt x="72013" y="0"/>
                    <a:pt x="160559" y="0"/>
                  </a:cubicBezTo>
                  <a:cubicBezTo>
                    <a:pt x="237196" y="0"/>
                    <a:pt x="301504" y="53940"/>
                    <a:pt x="317336" y="125953"/>
                  </a:cubicBezTo>
                  <a:cubicBezTo>
                    <a:pt x="334849" y="127775"/>
                    <a:pt x="348439" y="142626"/>
                    <a:pt x="348439" y="160559"/>
                  </a:cubicBezTo>
                  <a:cubicBezTo>
                    <a:pt x="348439" y="179753"/>
                    <a:pt x="332887" y="195445"/>
                    <a:pt x="313693" y="195445"/>
                  </a:cubicBezTo>
                  <a:cubicBezTo>
                    <a:pt x="294499" y="195445"/>
                    <a:pt x="278947" y="179893"/>
                    <a:pt x="278947" y="160559"/>
                  </a:cubicBezTo>
                  <a:cubicBezTo>
                    <a:pt x="278947" y="145288"/>
                    <a:pt x="288754" y="132398"/>
                    <a:pt x="302484" y="1276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9" name="Google Shape;179;p2"/>
          <p:cNvGrpSpPr/>
          <p:nvPr/>
        </p:nvGrpSpPr>
        <p:grpSpPr>
          <a:xfrm>
            <a:off x="352733" y="1736977"/>
            <a:ext cx="1696942" cy="610867"/>
            <a:chOff x="3699104" y="1051011"/>
            <a:chExt cx="1028693" cy="370310"/>
          </a:xfrm>
        </p:grpSpPr>
        <p:sp>
          <p:nvSpPr>
            <p:cNvPr id="180" name="Google Shape;180;p2"/>
            <p:cNvSpPr/>
            <p:nvPr/>
          </p:nvSpPr>
          <p:spPr>
            <a:xfrm>
              <a:off x="3810815" y="1355283"/>
              <a:ext cx="41814" cy="57552"/>
            </a:xfrm>
            <a:custGeom>
              <a:avLst/>
              <a:gdLst/>
              <a:ahLst/>
              <a:cxnLst/>
              <a:rect l="l" t="t" r="r" b="b"/>
              <a:pathLst>
                <a:path w="41814" h="57552" extrusionOk="0">
                  <a:moveTo>
                    <a:pt x="0" y="0"/>
                  </a:moveTo>
                  <a:lnTo>
                    <a:pt x="11109" y="0"/>
                  </a:lnTo>
                  <a:lnTo>
                    <a:pt x="11109" y="19750"/>
                  </a:lnTo>
                  <a:lnTo>
                    <a:pt x="26693" y="0"/>
                  </a:lnTo>
                  <a:lnTo>
                    <a:pt x="39808" y="0"/>
                  </a:lnTo>
                  <a:lnTo>
                    <a:pt x="19750" y="25613"/>
                  </a:lnTo>
                  <a:lnTo>
                    <a:pt x="41814" y="57552"/>
                  </a:lnTo>
                  <a:lnTo>
                    <a:pt x="28853" y="57552"/>
                  </a:lnTo>
                  <a:lnTo>
                    <a:pt x="11109" y="31939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3855869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9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3745702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9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3913576" y="1355283"/>
              <a:ext cx="60946" cy="66038"/>
            </a:xfrm>
            <a:custGeom>
              <a:avLst/>
              <a:gdLst/>
              <a:ahLst/>
              <a:cxnLst/>
              <a:rect l="l" t="t" r="r" b="b"/>
              <a:pathLst>
                <a:path w="60946" h="66038" extrusionOk="0">
                  <a:moveTo>
                    <a:pt x="24842" y="0"/>
                  </a:moveTo>
                  <a:lnTo>
                    <a:pt x="35951" y="0"/>
                  </a:lnTo>
                  <a:lnTo>
                    <a:pt x="54467" y="47215"/>
                  </a:lnTo>
                  <a:lnTo>
                    <a:pt x="60947" y="47215"/>
                  </a:lnTo>
                  <a:lnTo>
                    <a:pt x="60947" y="66039"/>
                  </a:lnTo>
                  <a:lnTo>
                    <a:pt x="50300" y="66039"/>
                  </a:lnTo>
                  <a:lnTo>
                    <a:pt x="50300" y="57398"/>
                  </a:lnTo>
                  <a:lnTo>
                    <a:pt x="10646" y="57398"/>
                  </a:lnTo>
                  <a:lnTo>
                    <a:pt x="10646" y="66039"/>
                  </a:lnTo>
                  <a:lnTo>
                    <a:pt x="0" y="66039"/>
                  </a:lnTo>
                  <a:lnTo>
                    <a:pt x="0" y="47215"/>
                  </a:lnTo>
                  <a:lnTo>
                    <a:pt x="6326" y="47215"/>
                  </a:lnTo>
                  <a:lnTo>
                    <a:pt x="24687" y="0"/>
                  </a:lnTo>
                  <a:close/>
                  <a:moveTo>
                    <a:pt x="30551" y="15275"/>
                  </a:moveTo>
                  <a:lnTo>
                    <a:pt x="17898" y="47215"/>
                  </a:lnTo>
                  <a:lnTo>
                    <a:pt x="43049" y="47215"/>
                  </a:lnTo>
                  <a:lnTo>
                    <a:pt x="30551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3981466" y="1355129"/>
              <a:ext cx="31476" cy="57552"/>
            </a:xfrm>
            <a:custGeom>
              <a:avLst/>
              <a:gdLst/>
              <a:ahLst/>
              <a:cxnLst/>
              <a:rect l="l" t="t" r="r" b="b"/>
              <a:pathLst>
                <a:path w="31476" h="57552" extrusionOk="0">
                  <a:moveTo>
                    <a:pt x="0" y="154"/>
                  </a:moveTo>
                  <a:lnTo>
                    <a:pt x="31477" y="154"/>
                  </a:lnTo>
                  <a:lnTo>
                    <a:pt x="31477" y="10801"/>
                  </a:lnTo>
                  <a:lnTo>
                    <a:pt x="10955" y="10801"/>
                  </a:lnTo>
                  <a:lnTo>
                    <a:pt x="10955" y="21139"/>
                  </a:lnTo>
                  <a:lnTo>
                    <a:pt x="31477" y="21139"/>
                  </a:lnTo>
                  <a:lnTo>
                    <a:pt x="31477" y="31631"/>
                  </a:lnTo>
                  <a:lnTo>
                    <a:pt x="10955" y="31631"/>
                  </a:lnTo>
                  <a:lnTo>
                    <a:pt x="10955" y="46752"/>
                  </a:lnTo>
                  <a:lnTo>
                    <a:pt x="31477" y="46752"/>
                  </a:lnTo>
                  <a:lnTo>
                    <a:pt x="31477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018652" y="1355283"/>
              <a:ext cx="67581" cy="57552"/>
            </a:xfrm>
            <a:custGeom>
              <a:avLst/>
              <a:gdLst/>
              <a:ahLst/>
              <a:cxnLst/>
              <a:rect l="l" t="t" r="r" b="b"/>
              <a:pathLst>
                <a:path w="67581" h="57552" extrusionOk="0">
                  <a:moveTo>
                    <a:pt x="10029" y="0"/>
                  </a:moveTo>
                  <a:lnTo>
                    <a:pt x="20676" y="0"/>
                  </a:lnTo>
                  <a:lnTo>
                    <a:pt x="33945" y="40117"/>
                  </a:lnTo>
                  <a:lnTo>
                    <a:pt x="47369" y="0"/>
                  </a:lnTo>
                  <a:lnTo>
                    <a:pt x="57861" y="0"/>
                  </a:lnTo>
                  <a:lnTo>
                    <a:pt x="67582" y="57552"/>
                  </a:lnTo>
                  <a:lnTo>
                    <a:pt x="57090" y="57552"/>
                  </a:lnTo>
                  <a:lnTo>
                    <a:pt x="50918" y="21139"/>
                  </a:lnTo>
                  <a:lnTo>
                    <a:pt x="38728" y="57552"/>
                  </a:lnTo>
                  <a:lnTo>
                    <a:pt x="29008" y="57552"/>
                  </a:lnTo>
                  <a:lnTo>
                    <a:pt x="16973" y="21139"/>
                  </a:lnTo>
                  <a:lnTo>
                    <a:pt x="10646" y="57552"/>
                  </a:lnTo>
                  <a:lnTo>
                    <a:pt x="0" y="57552"/>
                  </a:lnTo>
                  <a:lnTo>
                    <a:pt x="9875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095337" y="1355283"/>
              <a:ext cx="41968" cy="57552"/>
            </a:xfrm>
            <a:custGeom>
              <a:avLst/>
              <a:gdLst/>
              <a:ahLst/>
              <a:cxnLst/>
              <a:rect l="l" t="t" r="r" b="b"/>
              <a:pathLst>
                <a:path w="41968" h="57552" extrusionOk="0">
                  <a:moveTo>
                    <a:pt x="41969" y="0"/>
                  </a:moveTo>
                  <a:lnTo>
                    <a:pt x="41969" y="57552"/>
                  </a:lnTo>
                  <a:lnTo>
                    <a:pt x="31013" y="57552"/>
                  </a:lnTo>
                  <a:lnTo>
                    <a:pt x="31013" y="21447"/>
                  </a:lnTo>
                  <a:lnTo>
                    <a:pt x="9566" y="57552"/>
                  </a:lnTo>
                  <a:lnTo>
                    <a:pt x="0" y="57552"/>
                  </a:lnTo>
                  <a:lnTo>
                    <a:pt x="0" y="0"/>
                  </a:lnTo>
                  <a:lnTo>
                    <a:pt x="10955" y="0"/>
                  </a:lnTo>
                  <a:lnTo>
                    <a:pt x="10955" y="37185"/>
                  </a:lnTo>
                  <a:lnTo>
                    <a:pt x="32711" y="0"/>
                  </a:lnTo>
                  <a:lnTo>
                    <a:pt x="41969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147026" y="1355129"/>
              <a:ext cx="37339" cy="57706"/>
            </a:xfrm>
            <a:custGeom>
              <a:avLst/>
              <a:gdLst/>
              <a:ahLst/>
              <a:cxnLst/>
              <a:rect l="l" t="t" r="r" b="b"/>
              <a:pathLst>
                <a:path w="37339" h="57706" extrusionOk="0">
                  <a:moveTo>
                    <a:pt x="37339" y="154"/>
                  </a:moveTo>
                  <a:lnTo>
                    <a:pt x="37339" y="57707"/>
                  </a:lnTo>
                  <a:lnTo>
                    <a:pt x="26385" y="57707"/>
                  </a:lnTo>
                  <a:lnTo>
                    <a:pt x="26385" y="34562"/>
                  </a:lnTo>
                  <a:lnTo>
                    <a:pt x="23607" y="34562"/>
                  </a:lnTo>
                  <a:lnTo>
                    <a:pt x="12035" y="57707"/>
                  </a:lnTo>
                  <a:lnTo>
                    <a:pt x="0" y="57707"/>
                  </a:lnTo>
                  <a:lnTo>
                    <a:pt x="12961" y="32711"/>
                  </a:lnTo>
                  <a:cubicBezTo>
                    <a:pt x="5400" y="30551"/>
                    <a:pt x="1543" y="25459"/>
                    <a:pt x="1543" y="17590"/>
                  </a:cubicBezTo>
                  <a:cubicBezTo>
                    <a:pt x="1543" y="14812"/>
                    <a:pt x="2006" y="12344"/>
                    <a:pt x="2777" y="10184"/>
                  </a:cubicBezTo>
                  <a:cubicBezTo>
                    <a:pt x="3549" y="8023"/>
                    <a:pt x="4783" y="6326"/>
                    <a:pt x="6172" y="4937"/>
                  </a:cubicBezTo>
                  <a:cubicBezTo>
                    <a:pt x="7715" y="3549"/>
                    <a:pt x="9412" y="2469"/>
                    <a:pt x="11264" y="1697"/>
                  </a:cubicBezTo>
                  <a:cubicBezTo>
                    <a:pt x="13269" y="926"/>
                    <a:pt x="14812" y="617"/>
                    <a:pt x="15892" y="463"/>
                  </a:cubicBezTo>
                  <a:cubicBezTo>
                    <a:pt x="16972" y="463"/>
                    <a:pt x="20213" y="154"/>
                    <a:pt x="25459" y="0"/>
                  </a:cubicBezTo>
                  <a:lnTo>
                    <a:pt x="37031" y="0"/>
                  </a:lnTo>
                  <a:close/>
                  <a:moveTo>
                    <a:pt x="26385" y="23916"/>
                  </a:moveTo>
                  <a:lnTo>
                    <a:pt x="26385" y="10955"/>
                  </a:lnTo>
                  <a:lnTo>
                    <a:pt x="23299" y="10955"/>
                  </a:lnTo>
                  <a:cubicBezTo>
                    <a:pt x="20521" y="10955"/>
                    <a:pt x="18516" y="11109"/>
                    <a:pt x="17435" y="11418"/>
                  </a:cubicBezTo>
                  <a:cubicBezTo>
                    <a:pt x="16201" y="11727"/>
                    <a:pt x="15275" y="12498"/>
                    <a:pt x="14504" y="13578"/>
                  </a:cubicBezTo>
                  <a:cubicBezTo>
                    <a:pt x="13732" y="14658"/>
                    <a:pt x="13424" y="16047"/>
                    <a:pt x="13424" y="17590"/>
                  </a:cubicBezTo>
                  <a:cubicBezTo>
                    <a:pt x="13424" y="19904"/>
                    <a:pt x="14195" y="21601"/>
                    <a:pt x="15738" y="22527"/>
                  </a:cubicBezTo>
                  <a:cubicBezTo>
                    <a:pt x="17281" y="23453"/>
                    <a:pt x="19750" y="23916"/>
                    <a:pt x="22990" y="23916"/>
                  </a:cubicBezTo>
                  <a:lnTo>
                    <a:pt x="26385" y="2391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679965" y="1355129"/>
              <a:ext cx="37339" cy="57706"/>
            </a:xfrm>
            <a:custGeom>
              <a:avLst/>
              <a:gdLst/>
              <a:ahLst/>
              <a:cxnLst/>
              <a:rect l="l" t="t" r="r" b="b"/>
              <a:pathLst>
                <a:path w="37339" h="57706" extrusionOk="0">
                  <a:moveTo>
                    <a:pt x="37340" y="154"/>
                  </a:moveTo>
                  <a:lnTo>
                    <a:pt x="37340" y="57707"/>
                  </a:lnTo>
                  <a:lnTo>
                    <a:pt x="26385" y="57707"/>
                  </a:lnTo>
                  <a:lnTo>
                    <a:pt x="26385" y="34562"/>
                  </a:lnTo>
                  <a:lnTo>
                    <a:pt x="23608" y="34562"/>
                  </a:lnTo>
                  <a:lnTo>
                    <a:pt x="12036" y="57707"/>
                  </a:lnTo>
                  <a:lnTo>
                    <a:pt x="0" y="57707"/>
                  </a:lnTo>
                  <a:lnTo>
                    <a:pt x="12961" y="32711"/>
                  </a:lnTo>
                  <a:cubicBezTo>
                    <a:pt x="5400" y="30551"/>
                    <a:pt x="1543" y="25459"/>
                    <a:pt x="1543" y="17590"/>
                  </a:cubicBezTo>
                  <a:cubicBezTo>
                    <a:pt x="1543" y="14812"/>
                    <a:pt x="2006" y="12344"/>
                    <a:pt x="2778" y="10184"/>
                  </a:cubicBezTo>
                  <a:cubicBezTo>
                    <a:pt x="3549" y="8023"/>
                    <a:pt x="4784" y="6326"/>
                    <a:pt x="6172" y="4937"/>
                  </a:cubicBezTo>
                  <a:cubicBezTo>
                    <a:pt x="7715" y="3549"/>
                    <a:pt x="9412" y="2469"/>
                    <a:pt x="11264" y="1697"/>
                  </a:cubicBezTo>
                  <a:cubicBezTo>
                    <a:pt x="13270" y="926"/>
                    <a:pt x="14813" y="617"/>
                    <a:pt x="15893" y="463"/>
                  </a:cubicBezTo>
                  <a:cubicBezTo>
                    <a:pt x="16973" y="463"/>
                    <a:pt x="20213" y="154"/>
                    <a:pt x="25459" y="0"/>
                  </a:cubicBezTo>
                  <a:lnTo>
                    <a:pt x="37031" y="0"/>
                  </a:lnTo>
                  <a:close/>
                  <a:moveTo>
                    <a:pt x="26385" y="23916"/>
                  </a:moveTo>
                  <a:lnTo>
                    <a:pt x="26385" y="10955"/>
                  </a:lnTo>
                  <a:lnTo>
                    <a:pt x="23299" y="10955"/>
                  </a:lnTo>
                  <a:cubicBezTo>
                    <a:pt x="20522" y="10955"/>
                    <a:pt x="18516" y="11109"/>
                    <a:pt x="17436" y="11418"/>
                  </a:cubicBezTo>
                  <a:cubicBezTo>
                    <a:pt x="16201" y="11727"/>
                    <a:pt x="15276" y="12498"/>
                    <a:pt x="14504" y="13578"/>
                  </a:cubicBezTo>
                  <a:cubicBezTo>
                    <a:pt x="13733" y="14658"/>
                    <a:pt x="13424" y="16047"/>
                    <a:pt x="13424" y="17590"/>
                  </a:cubicBezTo>
                  <a:cubicBezTo>
                    <a:pt x="13424" y="19904"/>
                    <a:pt x="14195" y="21601"/>
                    <a:pt x="15739" y="22527"/>
                  </a:cubicBezTo>
                  <a:cubicBezTo>
                    <a:pt x="17282" y="23453"/>
                    <a:pt x="19750" y="23916"/>
                    <a:pt x="22990" y="23916"/>
                  </a:cubicBezTo>
                  <a:lnTo>
                    <a:pt x="26385" y="2391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214299" y="1355283"/>
              <a:ext cx="49529" cy="58941"/>
            </a:xfrm>
            <a:custGeom>
              <a:avLst/>
              <a:gdLst/>
              <a:ahLst/>
              <a:cxnLst/>
              <a:rect l="l" t="t" r="r" b="b"/>
              <a:pathLst>
                <a:path w="49529" h="58941" extrusionOk="0">
                  <a:moveTo>
                    <a:pt x="21601" y="44437"/>
                  </a:moveTo>
                  <a:lnTo>
                    <a:pt x="1235" y="0"/>
                  </a:lnTo>
                  <a:lnTo>
                    <a:pt x="13578" y="0"/>
                  </a:lnTo>
                  <a:lnTo>
                    <a:pt x="27156" y="32094"/>
                  </a:lnTo>
                  <a:lnTo>
                    <a:pt x="38266" y="0"/>
                  </a:lnTo>
                  <a:lnTo>
                    <a:pt x="49529" y="0"/>
                  </a:lnTo>
                  <a:lnTo>
                    <a:pt x="34254" y="41197"/>
                  </a:lnTo>
                  <a:cubicBezTo>
                    <a:pt x="31631" y="48295"/>
                    <a:pt x="28699" y="52924"/>
                    <a:pt x="25613" y="55392"/>
                  </a:cubicBezTo>
                  <a:cubicBezTo>
                    <a:pt x="22528" y="57707"/>
                    <a:pt x="19287" y="58941"/>
                    <a:pt x="15739" y="58941"/>
                  </a:cubicBezTo>
                  <a:cubicBezTo>
                    <a:pt x="10029" y="58941"/>
                    <a:pt x="4783" y="56164"/>
                    <a:pt x="0" y="50609"/>
                  </a:cubicBezTo>
                  <a:lnTo>
                    <a:pt x="7252" y="43357"/>
                  </a:lnTo>
                  <a:cubicBezTo>
                    <a:pt x="10184" y="46752"/>
                    <a:pt x="12961" y="48295"/>
                    <a:pt x="15739" y="48295"/>
                  </a:cubicBezTo>
                  <a:cubicBezTo>
                    <a:pt x="16973" y="48295"/>
                    <a:pt x="18053" y="47986"/>
                    <a:pt x="18824" y="47369"/>
                  </a:cubicBezTo>
                  <a:cubicBezTo>
                    <a:pt x="19596" y="46752"/>
                    <a:pt x="20676" y="45826"/>
                    <a:pt x="21756" y="44437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271235" y="1355283"/>
              <a:ext cx="41505" cy="57552"/>
            </a:xfrm>
            <a:custGeom>
              <a:avLst/>
              <a:gdLst/>
              <a:ahLst/>
              <a:cxnLst/>
              <a:rect l="l" t="t" r="r" b="b"/>
              <a:pathLst>
                <a:path w="41505" h="57552" extrusionOk="0">
                  <a:moveTo>
                    <a:pt x="0" y="0"/>
                  </a:moveTo>
                  <a:lnTo>
                    <a:pt x="41506" y="0"/>
                  </a:lnTo>
                  <a:lnTo>
                    <a:pt x="41506" y="57552"/>
                  </a:lnTo>
                  <a:lnTo>
                    <a:pt x="30396" y="57552"/>
                  </a:lnTo>
                  <a:lnTo>
                    <a:pt x="30396" y="10184"/>
                  </a:lnTo>
                  <a:lnTo>
                    <a:pt x="11109" y="10184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325856" y="1355283"/>
              <a:ext cx="34253" cy="57552"/>
            </a:xfrm>
            <a:custGeom>
              <a:avLst/>
              <a:gdLst/>
              <a:ahLst/>
              <a:cxnLst/>
              <a:rect l="l" t="t" r="r" b="b"/>
              <a:pathLst>
                <a:path w="34253" h="57552" extrusionOk="0">
                  <a:moveTo>
                    <a:pt x="0" y="0"/>
                  </a:moveTo>
                  <a:lnTo>
                    <a:pt x="11572" y="0"/>
                  </a:lnTo>
                  <a:cubicBezTo>
                    <a:pt x="17898" y="0"/>
                    <a:pt x="22373" y="617"/>
                    <a:pt x="25150" y="1697"/>
                  </a:cubicBezTo>
                  <a:cubicBezTo>
                    <a:pt x="27928" y="2777"/>
                    <a:pt x="30087" y="4783"/>
                    <a:pt x="31785" y="7406"/>
                  </a:cubicBezTo>
                  <a:cubicBezTo>
                    <a:pt x="33328" y="10029"/>
                    <a:pt x="34254" y="13115"/>
                    <a:pt x="34254" y="16664"/>
                  </a:cubicBezTo>
                  <a:cubicBezTo>
                    <a:pt x="34254" y="20676"/>
                    <a:pt x="33174" y="24070"/>
                    <a:pt x="31014" y="26693"/>
                  </a:cubicBezTo>
                  <a:cubicBezTo>
                    <a:pt x="28853" y="29316"/>
                    <a:pt x="26076" y="31168"/>
                    <a:pt x="22527" y="32248"/>
                  </a:cubicBezTo>
                  <a:cubicBezTo>
                    <a:pt x="20367" y="32865"/>
                    <a:pt x="16510" y="33174"/>
                    <a:pt x="10955" y="33174"/>
                  </a:cubicBezTo>
                  <a:lnTo>
                    <a:pt x="10955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  <a:moveTo>
                    <a:pt x="10955" y="22527"/>
                  </a:moveTo>
                  <a:lnTo>
                    <a:pt x="14504" y="22527"/>
                  </a:lnTo>
                  <a:cubicBezTo>
                    <a:pt x="17281" y="22527"/>
                    <a:pt x="19133" y="22373"/>
                    <a:pt x="20213" y="21910"/>
                  </a:cubicBezTo>
                  <a:cubicBezTo>
                    <a:pt x="21293" y="21447"/>
                    <a:pt x="22064" y="20830"/>
                    <a:pt x="22682" y="20059"/>
                  </a:cubicBezTo>
                  <a:cubicBezTo>
                    <a:pt x="23299" y="19133"/>
                    <a:pt x="23607" y="18053"/>
                    <a:pt x="23607" y="16818"/>
                  </a:cubicBezTo>
                  <a:cubicBezTo>
                    <a:pt x="23607" y="14658"/>
                    <a:pt x="22682" y="12961"/>
                    <a:pt x="20984" y="12035"/>
                  </a:cubicBezTo>
                  <a:cubicBezTo>
                    <a:pt x="19750" y="11264"/>
                    <a:pt x="17436" y="10955"/>
                    <a:pt x="14041" y="10955"/>
                  </a:cubicBezTo>
                  <a:lnTo>
                    <a:pt x="10955" y="10955"/>
                  </a:lnTo>
                  <a:lnTo>
                    <a:pt x="10955" y="22682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366281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8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430006" y="1355283"/>
              <a:ext cx="36259" cy="57706"/>
            </a:xfrm>
            <a:custGeom>
              <a:avLst/>
              <a:gdLst/>
              <a:ahLst/>
              <a:cxnLst/>
              <a:rect l="l" t="t" r="r" b="b"/>
              <a:pathLst>
                <a:path w="36259" h="57706" extrusionOk="0">
                  <a:moveTo>
                    <a:pt x="0" y="57552"/>
                  </a:moveTo>
                  <a:lnTo>
                    <a:pt x="0" y="0"/>
                  </a:lnTo>
                  <a:lnTo>
                    <a:pt x="9103" y="0"/>
                  </a:lnTo>
                  <a:cubicBezTo>
                    <a:pt x="14349" y="0"/>
                    <a:pt x="18207" y="309"/>
                    <a:pt x="20676" y="1080"/>
                  </a:cubicBezTo>
                  <a:cubicBezTo>
                    <a:pt x="24070" y="2006"/>
                    <a:pt x="26847" y="3703"/>
                    <a:pt x="28853" y="6172"/>
                  </a:cubicBezTo>
                  <a:cubicBezTo>
                    <a:pt x="30859" y="8641"/>
                    <a:pt x="31939" y="11572"/>
                    <a:pt x="31939" y="14967"/>
                  </a:cubicBezTo>
                  <a:cubicBezTo>
                    <a:pt x="31939" y="17127"/>
                    <a:pt x="31477" y="19133"/>
                    <a:pt x="30551" y="20984"/>
                  </a:cubicBezTo>
                  <a:cubicBezTo>
                    <a:pt x="29625" y="22836"/>
                    <a:pt x="28082" y="24379"/>
                    <a:pt x="26076" y="25922"/>
                  </a:cubicBezTo>
                  <a:cubicBezTo>
                    <a:pt x="29625" y="27619"/>
                    <a:pt x="32093" y="29625"/>
                    <a:pt x="33791" y="32094"/>
                  </a:cubicBezTo>
                  <a:cubicBezTo>
                    <a:pt x="35334" y="34562"/>
                    <a:pt x="36260" y="37494"/>
                    <a:pt x="36260" y="40889"/>
                  </a:cubicBezTo>
                  <a:cubicBezTo>
                    <a:pt x="36260" y="44283"/>
                    <a:pt x="35488" y="47060"/>
                    <a:pt x="33791" y="49683"/>
                  </a:cubicBezTo>
                  <a:cubicBezTo>
                    <a:pt x="32093" y="52306"/>
                    <a:pt x="29934" y="54312"/>
                    <a:pt x="27310" y="55701"/>
                  </a:cubicBezTo>
                  <a:cubicBezTo>
                    <a:pt x="24687" y="56935"/>
                    <a:pt x="20984" y="57707"/>
                    <a:pt x="16355" y="57707"/>
                  </a:cubicBezTo>
                  <a:lnTo>
                    <a:pt x="308" y="57707"/>
                  </a:lnTo>
                  <a:close/>
                  <a:moveTo>
                    <a:pt x="10955" y="10492"/>
                  </a:moveTo>
                  <a:lnTo>
                    <a:pt x="10955" y="22682"/>
                  </a:lnTo>
                  <a:lnTo>
                    <a:pt x="13269" y="22682"/>
                  </a:lnTo>
                  <a:cubicBezTo>
                    <a:pt x="15892" y="22682"/>
                    <a:pt x="17898" y="22064"/>
                    <a:pt x="19133" y="20984"/>
                  </a:cubicBezTo>
                  <a:cubicBezTo>
                    <a:pt x="20367" y="19904"/>
                    <a:pt x="21139" y="18361"/>
                    <a:pt x="21139" y="16355"/>
                  </a:cubicBezTo>
                  <a:cubicBezTo>
                    <a:pt x="21139" y="14504"/>
                    <a:pt x="20521" y="13115"/>
                    <a:pt x="19287" y="12035"/>
                  </a:cubicBezTo>
                  <a:cubicBezTo>
                    <a:pt x="18052" y="10955"/>
                    <a:pt x="16201" y="10492"/>
                    <a:pt x="13732" y="10492"/>
                  </a:cubicBezTo>
                  <a:lnTo>
                    <a:pt x="10955" y="10492"/>
                  </a:lnTo>
                  <a:close/>
                  <a:moveTo>
                    <a:pt x="10955" y="32402"/>
                  </a:moveTo>
                  <a:lnTo>
                    <a:pt x="10955" y="47215"/>
                  </a:lnTo>
                  <a:lnTo>
                    <a:pt x="13732" y="47215"/>
                  </a:lnTo>
                  <a:cubicBezTo>
                    <a:pt x="18207" y="47215"/>
                    <a:pt x="21293" y="46597"/>
                    <a:pt x="22836" y="45517"/>
                  </a:cubicBezTo>
                  <a:cubicBezTo>
                    <a:pt x="24379" y="44437"/>
                    <a:pt x="25150" y="42740"/>
                    <a:pt x="25150" y="40580"/>
                  </a:cubicBezTo>
                  <a:cubicBezTo>
                    <a:pt x="25150" y="38111"/>
                    <a:pt x="24225" y="36105"/>
                    <a:pt x="22373" y="34717"/>
                  </a:cubicBezTo>
                  <a:cubicBezTo>
                    <a:pt x="20521" y="33328"/>
                    <a:pt x="17436" y="32556"/>
                    <a:pt x="13115" y="32556"/>
                  </a:cubicBezTo>
                  <a:lnTo>
                    <a:pt x="10800" y="3255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470123" y="1355283"/>
              <a:ext cx="55546" cy="57552"/>
            </a:xfrm>
            <a:custGeom>
              <a:avLst/>
              <a:gdLst/>
              <a:ahLst/>
              <a:cxnLst/>
              <a:rect l="l" t="t" r="r" b="b"/>
              <a:pathLst>
                <a:path w="55546" h="57552" extrusionOk="0">
                  <a:moveTo>
                    <a:pt x="43666" y="57552"/>
                  </a:moveTo>
                  <a:lnTo>
                    <a:pt x="27773" y="15275"/>
                  </a:lnTo>
                  <a:lnTo>
                    <a:pt x="11572" y="57552"/>
                  </a:lnTo>
                  <a:lnTo>
                    <a:pt x="0" y="57552"/>
                  </a:lnTo>
                  <a:lnTo>
                    <a:pt x="22219" y="0"/>
                  </a:lnTo>
                  <a:lnTo>
                    <a:pt x="33328" y="0"/>
                  </a:lnTo>
                  <a:lnTo>
                    <a:pt x="55546" y="57552"/>
                  </a:lnTo>
                  <a:lnTo>
                    <a:pt x="43820" y="57552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532150" y="1355129"/>
              <a:ext cx="31476" cy="57552"/>
            </a:xfrm>
            <a:custGeom>
              <a:avLst/>
              <a:gdLst/>
              <a:ahLst/>
              <a:cxnLst/>
              <a:rect l="l" t="t" r="r" b="b"/>
              <a:pathLst>
                <a:path w="31476" h="57552" extrusionOk="0">
                  <a:moveTo>
                    <a:pt x="0" y="154"/>
                  </a:moveTo>
                  <a:lnTo>
                    <a:pt x="31477" y="154"/>
                  </a:lnTo>
                  <a:lnTo>
                    <a:pt x="31477" y="10801"/>
                  </a:lnTo>
                  <a:lnTo>
                    <a:pt x="10955" y="10801"/>
                  </a:lnTo>
                  <a:lnTo>
                    <a:pt x="10955" y="21139"/>
                  </a:lnTo>
                  <a:lnTo>
                    <a:pt x="31477" y="21139"/>
                  </a:lnTo>
                  <a:lnTo>
                    <a:pt x="31477" y="31631"/>
                  </a:lnTo>
                  <a:lnTo>
                    <a:pt x="10955" y="31631"/>
                  </a:lnTo>
                  <a:lnTo>
                    <a:pt x="10955" y="46752"/>
                  </a:lnTo>
                  <a:lnTo>
                    <a:pt x="31477" y="46752"/>
                  </a:lnTo>
                  <a:lnTo>
                    <a:pt x="31477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573810" y="1355283"/>
              <a:ext cx="41505" cy="57552"/>
            </a:xfrm>
            <a:custGeom>
              <a:avLst/>
              <a:gdLst/>
              <a:ahLst/>
              <a:cxnLst/>
              <a:rect l="l" t="t" r="r" b="b"/>
              <a:pathLst>
                <a:path w="41505" h="57552" extrusionOk="0">
                  <a:moveTo>
                    <a:pt x="0" y="0"/>
                  </a:moveTo>
                  <a:lnTo>
                    <a:pt x="11109" y="0"/>
                  </a:lnTo>
                  <a:lnTo>
                    <a:pt x="11109" y="21756"/>
                  </a:lnTo>
                  <a:lnTo>
                    <a:pt x="30396" y="21756"/>
                  </a:lnTo>
                  <a:lnTo>
                    <a:pt x="30396" y="0"/>
                  </a:lnTo>
                  <a:lnTo>
                    <a:pt x="41506" y="0"/>
                  </a:lnTo>
                  <a:lnTo>
                    <a:pt x="41506" y="57552"/>
                  </a:lnTo>
                  <a:lnTo>
                    <a:pt x="30396" y="57552"/>
                  </a:lnTo>
                  <a:lnTo>
                    <a:pt x="30396" y="32248"/>
                  </a:lnTo>
                  <a:lnTo>
                    <a:pt x="11109" y="32248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628430" y="1355283"/>
              <a:ext cx="41968" cy="57552"/>
            </a:xfrm>
            <a:custGeom>
              <a:avLst/>
              <a:gdLst/>
              <a:ahLst/>
              <a:cxnLst/>
              <a:rect l="l" t="t" r="r" b="b"/>
              <a:pathLst>
                <a:path w="41968" h="57552" extrusionOk="0">
                  <a:moveTo>
                    <a:pt x="41969" y="0"/>
                  </a:moveTo>
                  <a:lnTo>
                    <a:pt x="41969" y="57552"/>
                  </a:lnTo>
                  <a:lnTo>
                    <a:pt x="31014" y="57552"/>
                  </a:lnTo>
                  <a:lnTo>
                    <a:pt x="31014" y="21447"/>
                  </a:lnTo>
                  <a:lnTo>
                    <a:pt x="9567" y="57552"/>
                  </a:lnTo>
                  <a:lnTo>
                    <a:pt x="0" y="57552"/>
                  </a:lnTo>
                  <a:lnTo>
                    <a:pt x="0" y="0"/>
                  </a:lnTo>
                  <a:lnTo>
                    <a:pt x="10955" y="0"/>
                  </a:lnTo>
                  <a:lnTo>
                    <a:pt x="10955" y="37185"/>
                  </a:lnTo>
                  <a:lnTo>
                    <a:pt x="32711" y="0"/>
                  </a:lnTo>
                  <a:lnTo>
                    <a:pt x="41969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699104" y="1051011"/>
              <a:ext cx="619345" cy="228358"/>
            </a:xfrm>
            <a:custGeom>
              <a:avLst/>
              <a:gdLst/>
              <a:ahLst/>
              <a:cxnLst/>
              <a:rect l="l" t="t" r="r" b="b"/>
              <a:pathLst>
                <a:path w="619345" h="228358" extrusionOk="0">
                  <a:moveTo>
                    <a:pt x="492823" y="34254"/>
                  </a:moveTo>
                  <a:cubicBezTo>
                    <a:pt x="482176" y="18361"/>
                    <a:pt x="476158" y="7406"/>
                    <a:pt x="473381" y="0"/>
                  </a:cubicBezTo>
                  <a:lnTo>
                    <a:pt x="413823" y="0"/>
                  </a:lnTo>
                  <a:cubicBezTo>
                    <a:pt x="415520" y="12652"/>
                    <a:pt x="415983" y="24996"/>
                    <a:pt x="415983" y="40889"/>
                  </a:cubicBezTo>
                  <a:lnTo>
                    <a:pt x="415983" y="185156"/>
                  </a:lnTo>
                  <a:cubicBezTo>
                    <a:pt x="415983" y="205523"/>
                    <a:pt x="415366" y="217558"/>
                    <a:pt x="413823" y="228204"/>
                  </a:cubicBezTo>
                  <a:lnTo>
                    <a:pt x="472301" y="228204"/>
                  </a:lnTo>
                  <a:cubicBezTo>
                    <a:pt x="470604" y="216478"/>
                    <a:pt x="470141" y="204288"/>
                    <a:pt x="470141" y="185464"/>
                  </a:cubicBezTo>
                  <a:lnTo>
                    <a:pt x="470141" y="124054"/>
                  </a:lnTo>
                  <a:cubicBezTo>
                    <a:pt x="470141" y="110630"/>
                    <a:pt x="469524" y="95509"/>
                    <a:pt x="468289" y="83166"/>
                  </a:cubicBezTo>
                  <a:cubicBezTo>
                    <a:pt x="476004" y="97670"/>
                    <a:pt x="480633" y="106002"/>
                    <a:pt x="488039" y="116957"/>
                  </a:cubicBezTo>
                  <a:lnTo>
                    <a:pt x="538803" y="193488"/>
                  </a:lnTo>
                  <a:cubicBezTo>
                    <a:pt x="548060" y="207683"/>
                    <a:pt x="554387" y="217866"/>
                    <a:pt x="559324" y="228358"/>
                  </a:cubicBezTo>
                  <a:lnTo>
                    <a:pt x="619345" y="228358"/>
                  </a:lnTo>
                  <a:cubicBezTo>
                    <a:pt x="617957" y="216786"/>
                    <a:pt x="617185" y="204288"/>
                    <a:pt x="617185" y="187470"/>
                  </a:cubicBezTo>
                  <a:lnTo>
                    <a:pt x="617185" y="41660"/>
                  </a:lnTo>
                  <a:cubicBezTo>
                    <a:pt x="617185" y="23762"/>
                    <a:pt x="617802" y="12344"/>
                    <a:pt x="619345" y="0"/>
                  </a:cubicBezTo>
                  <a:lnTo>
                    <a:pt x="560867" y="0"/>
                  </a:lnTo>
                  <a:cubicBezTo>
                    <a:pt x="562564" y="12652"/>
                    <a:pt x="563027" y="23607"/>
                    <a:pt x="563027" y="41660"/>
                  </a:cubicBezTo>
                  <a:lnTo>
                    <a:pt x="563027" y="104150"/>
                  </a:lnTo>
                  <a:cubicBezTo>
                    <a:pt x="563027" y="119580"/>
                    <a:pt x="563644" y="132078"/>
                    <a:pt x="564725" y="144730"/>
                  </a:cubicBezTo>
                  <a:cubicBezTo>
                    <a:pt x="558090" y="132695"/>
                    <a:pt x="552998" y="123900"/>
                    <a:pt x="544974" y="112173"/>
                  </a:cubicBezTo>
                  <a:lnTo>
                    <a:pt x="492823" y="34254"/>
                  </a:lnTo>
                  <a:close/>
                  <a:moveTo>
                    <a:pt x="319548" y="0"/>
                  </a:moveTo>
                  <a:cubicBezTo>
                    <a:pt x="321245" y="12035"/>
                    <a:pt x="321708" y="20059"/>
                    <a:pt x="321708" y="40580"/>
                  </a:cubicBezTo>
                  <a:lnTo>
                    <a:pt x="321708" y="187624"/>
                  </a:lnTo>
                  <a:cubicBezTo>
                    <a:pt x="321708" y="205986"/>
                    <a:pt x="321091" y="217558"/>
                    <a:pt x="319548" y="228204"/>
                  </a:cubicBezTo>
                  <a:lnTo>
                    <a:pt x="379878" y="228204"/>
                  </a:lnTo>
                  <a:cubicBezTo>
                    <a:pt x="378180" y="216632"/>
                    <a:pt x="377717" y="206603"/>
                    <a:pt x="377717" y="187624"/>
                  </a:cubicBezTo>
                  <a:lnTo>
                    <a:pt x="377717" y="40580"/>
                  </a:lnTo>
                  <a:cubicBezTo>
                    <a:pt x="377717" y="20521"/>
                    <a:pt x="378334" y="11264"/>
                    <a:pt x="379878" y="0"/>
                  </a:cubicBezTo>
                  <a:lnTo>
                    <a:pt x="319548" y="0"/>
                  </a:lnTo>
                  <a:close/>
                  <a:moveTo>
                    <a:pt x="239468" y="228204"/>
                  </a:moveTo>
                  <a:cubicBezTo>
                    <a:pt x="240239" y="221569"/>
                    <a:pt x="242708" y="211232"/>
                    <a:pt x="246257" y="198271"/>
                  </a:cubicBezTo>
                  <a:lnTo>
                    <a:pt x="290077" y="33945"/>
                  </a:lnTo>
                  <a:cubicBezTo>
                    <a:pt x="293626" y="20213"/>
                    <a:pt x="297483" y="7406"/>
                    <a:pt x="300261" y="0"/>
                  </a:cubicBezTo>
                  <a:lnTo>
                    <a:pt x="238079" y="0"/>
                  </a:lnTo>
                  <a:cubicBezTo>
                    <a:pt x="237771" y="9566"/>
                    <a:pt x="236691" y="17590"/>
                    <a:pt x="233913" y="30088"/>
                  </a:cubicBezTo>
                  <a:lnTo>
                    <a:pt x="216632" y="111865"/>
                  </a:lnTo>
                  <a:cubicBezTo>
                    <a:pt x="215552" y="116185"/>
                    <a:pt x="213546" y="129455"/>
                    <a:pt x="212775" y="135472"/>
                  </a:cubicBezTo>
                  <a:cubicBezTo>
                    <a:pt x="211648" y="143187"/>
                    <a:pt x="210923" y="148742"/>
                    <a:pt x="210615" y="152136"/>
                  </a:cubicBezTo>
                  <a:cubicBezTo>
                    <a:pt x="207066" y="129917"/>
                    <a:pt x="205060" y="120814"/>
                    <a:pt x="202900" y="112173"/>
                  </a:cubicBezTo>
                  <a:lnTo>
                    <a:pt x="180681" y="27773"/>
                  </a:lnTo>
                  <a:cubicBezTo>
                    <a:pt x="177132" y="14812"/>
                    <a:pt x="175435" y="7252"/>
                    <a:pt x="174355" y="0"/>
                  </a:cubicBezTo>
                  <a:lnTo>
                    <a:pt x="125597" y="0"/>
                  </a:lnTo>
                  <a:cubicBezTo>
                    <a:pt x="124517" y="7715"/>
                    <a:pt x="122820" y="16201"/>
                    <a:pt x="119580" y="28545"/>
                  </a:cubicBezTo>
                  <a:lnTo>
                    <a:pt x="97670" y="113562"/>
                  </a:lnTo>
                  <a:cubicBezTo>
                    <a:pt x="95972" y="119271"/>
                    <a:pt x="94121" y="129146"/>
                    <a:pt x="89955" y="152290"/>
                  </a:cubicBezTo>
                  <a:cubicBezTo>
                    <a:pt x="86715" y="130689"/>
                    <a:pt x="84709" y="117728"/>
                    <a:pt x="83937" y="113562"/>
                  </a:cubicBezTo>
                  <a:lnTo>
                    <a:pt x="66347" y="30242"/>
                  </a:lnTo>
                  <a:cubicBezTo>
                    <a:pt x="64187" y="18670"/>
                    <a:pt x="62799" y="9875"/>
                    <a:pt x="62490" y="154"/>
                  </a:cubicBezTo>
                  <a:lnTo>
                    <a:pt x="0" y="154"/>
                  </a:lnTo>
                  <a:cubicBezTo>
                    <a:pt x="2777" y="7561"/>
                    <a:pt x="6635" y="20213"/>
                    <a:pt x="10492" y="34099"/>
                  </a:cubicBezTo>
                  <a:lnTo>
                    <a:pt x="54312" y="198579"/>
                  </a:lnTo>
                  <a:cubicBezTo>
                    <a:pt x="58478" y="214472"/>
                    <a:pt x="59867" y="220181"/>
                    <a:pt x="61101" y="228204"/>
                  </a:cubicBezTo>
                  <a:lnTo>
                    <a:pt x="115722" y="228204"/>
                  </a:lnTo>
                  <a:cubicBezTo>
                    <a:pt x="116494" y="220798"/>
                    <a:pt x="118191" y="212775"/>
                    <a:pt x="121740" y="199196"/>
                  </a:cubicBezTo>
                  <a:lnTo>
                    <a:pt x="142107" y="118345"/>
                  </a:lnTo>
                  <a:cubicBezTo>
                    <a:pt x="145347" y="105384"/>
                    <a:pt x="148742" y="88257"/>
                    <a:pt x="150285" y="76994"/>
                  </a:cubicBezTo>
                  <a:cubicBezTo>
                    <a:pt x="153062" y="95046"/>
                    <a:pt x="155222" y="107699"/>
                    <a:pt x="157999" y="118345"/>
                  </a:cubicBezTo>
                  <a:lnTo>
                    <a:pt x="178830" y="198888"/>
                  </a:lnTo>
                  <a:cubicBezTo>
                    <a:pt x="181607" y="209843"/>
                    <a:pt x="183458" y="219409"/>
                    <a:pt x="184538" y="228204"/>
                  </a:cubicBezTo>
                  <a:lnTo>
                    <a:pt x="239314" y="228204"/>
                  </a:lnTo>
                  <a:close/>
                </a:path>
              </a:pathLst>
            </a:custGeom>
            <a:solidFill>
              <a:srgbClr val="CE14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335576" y="1051165"/>
              <a:ext cx="188858" cy="228204"/>
            </a:xfrm>
            <a:custGeom>
              <a:avLst/>
              <a:gdLst/>
              <a:ahLst/>
              <a:cxnLst/>
              <a:rect l="l" t="t" r="r" b="b"/>
              <a:pathLst>
                <a:path w="188858" h="228204" extrusionOk="0">
                  <a:moveTo>
                    <a:pt x="135626" y="139330"/>
                  </a:moveTo>
                  <a:cubicBezTo>
                    <a:pt x="135626" y="167874"/>
                    <a:pt x="119734" y="186853"/>
                    <a:pt x="95818" y="186853"/>
                  </a:cubicBezTo>
                  <a:cubicBezTo>
                    <a:pt x="71902" y="186853"/>
                    <a:pt x="54158" y="166640"/>
                    <a:pt x="54158" y="140101"/>
                  </a:cubicBezTo>
                  <a:cubicBezTo>
                    <a:pt x="54158" y="113562"/>
                    <a:pt x="72056" y="95201"/>
                    <a:pt x="96898" y="95201"/>
                  </a:cubicBezTo>
                  <a:cubicBezTo>
                    <a:pt x="121740" y="95201"/>
                    <a:pt x="135626" y="111865"/>
                    <a:pt x="135626" y="139330"/>
                  </a:cubicBezTo>
                  <a:close/>
                  <a:moveTo>
                    <a:pt x="53849" y="228050"/>
                  </a:moveTo>
                  <a:lnTo>
                    <a:pt x="53849" y="226198"/>
                  </a:lnTo>
                  <a:cubicBezTo>
                    <a:pt x="53849" y="224810"/>
                    <a:pt x="53386" y="210460"/>
                    <a:pt x="53386" y="209689"/>
                  </a:cubicBezTo>
                  <a:cubicBezTo>
                    <a:pt x="71285" y="224192"/>
                    <a:pt x="84708" y="228050"/>
                    <a:pt x="107390" y="228050"/>
                  </a:cubicBezTo>
                  <a:cubicBezTo>
                    <a:pt x="131460" y="228050"/>
                    <a:pt x="150130" y="221107"/>
                    <a:pt x="164480" y="207066"/>
                  </a:cubicBezTo>
                  <a:cubicBezTo>
                    <a:pt x="180372" y="190710"/>
                    <a:pt x="188858" y="167566"/>
                    <a:pt x="188858" y="138867"/>
                  </a:cubicBezTo>
                  <a:cubicBezTo>
                    <a:pt x="188858" y="85634"/>
                    <a:pt x="159851" y="54467"/>
                    <a:pt x="109859" y="54467"/>
                  </a:cubicBezTo>
                  <a:cubicBezTo>
                    <a:pt x="87177" y="54467"/>
                    <a:pt x="69587" y="60638"/>
                    <a:pt x="53386" y="74679"/>
                  </a:cubicBezTo>
                  <a:cubicBezTo>
                    <a:pt x="53695" y="70976"/>
                    <a:pt x="53695" y="68508"/>
                    <a:pt x="53695" y="64496"/>
                  </a:cubicBezTo>
                  <a:lnTo>
                    <a:pt x="53695" y="41969"/>
                  </a:lnTo>
                  <a:cubicBezTo>
                    <a:pt x="53695" y="22373"/>
                    <a:pt x="54312" y="12807"/>
                    <a:pt x="55701" y="0"/>
                  </a:cubicBezTo>
                  <a:lnTo>
                    <a:pt x="0" y="0"/>
                  </a:lnTo>
                  <a:cubicBezTo>
                    <a:pt x="1697" y="12961"/>
                    <a:pt x="2160" y="22373"/>
                    <a:pt x="2160" y="41969"/>
                  </a:cubicBezTo>
                  <a:lnTo>
                    <a:pt x="2160" y="181144"/>
                  </a:lnTo>
                  <a:cubicBezTo>
                    <a:pt x="2160" y="199196"/>
                    <a:pt x="1543" y="215243"/>
                    <a:pt x="0" y="228204"/>
                  </a:cubicBezTo>
                  <a:lnTo>
                    <a:pt x="54004" y="22820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4538939" y="1051165"/>
              <a:ext cx="188858" cy="228204"/>
            </a:xfrm>
            <a:custGeom>
              <a:avLst/>
              <a:gdLst/>
              <a:ahLst/>
              <a:cxnLst/>
              <a:rect l="l" t="t" r="r" b="b"/>
              <a:pathLst>
                <a:path w="188858" h="228204" extrusionOk="0">
                  <a:moveTo>
                    <a:pt x="53232" y="139330"/>
                  </a:moveTo>
                  <a:cubicBezTo>
                    <a:pt x="53232" y="167874"/>
                    <a:pt x="69125" y="186853"/>
                    <a:pt x="93041" y="186853"/>
                  </a:cubicBezTo>
                  <a:cubicBezTo>
                    <a:pt x="116956" y="186853"/>
                    <a:pt x="134701" y="166640"/>
                    <a:pt x="134701" y="140101"/>
                  </a:cubicBezTo>
                  <a:cubicBezTo>
                    <a:pt x="134701" y="113562"/>
                    <a:pt x="116802" y="95201"/>
                    <a:pt x="91960" y="95201"/>
                  </a:cubicBezTo>
                  <a:cubicBezTo>
                    <a:pt x="67119" y="95201"/>
                    <a:pt x="53232" y="111865"/>
                    <a:pt x="53232" y="139330"/>
                  </a:cubicBezTo>
                  <a:close/>
                  <a:moveTo>
                    <a:pt x="135009" y="228050"/>
                  </a:moveTo>
                  <a:lnTo>
                    <a:pt x="135009" y="226198"/>
                  </a:lnTo>
                  <a:cubicBezTo>
                    <a:pt x="135009" y="224810"/>
                    <a:pt x="135472" y="210460"/>
                    <a:pt x="135472" y="209689"/>
                  </a:cubicBezTo>
                  <a:cubicBezTo>
                    <a:pt x="117574" y="224192"/>
                    <a:pt x="104150" y="228050"/>
                    <a:pt x="81468" y="228050"/>
                  </a:cubicBezTo>
                  <a:cubicBezTo>
                    <a:pt x="57398" y="228050"/>
                    <a:pt x="38729" y="221107"/>
                    <a:pt x="24379" y="207066"/>
                  </a:cubicBezTo>
                  <a:cubicBezTo>
                    <a:pt x="8486" y="190710"/>
                    <a:pt x="0" y="167566"/>
                    <a:pt x="0" y="138867"/>
                  </a:cubicBezTo>
                  <a:cubicBezTo>
                    <a:pt x="0" y="85634"/>
                    <a:pt x="29008" y="54467"/>
                    <a:pt x="79000" y="54467"/>
                  </a:cubicBezTo>
                  <a:cubicBezTo>
                    <a:pt x="101836" y="54467"/>
                    <a:pt x="119271" y="60638"/>
                    <a:pt x="135472" y="74679"/>
                  </a:cubicBezTo>
                  <a:cubicBezTo>
                    <a:pt x="135164" y="70976"/>
                    <a:pt x="135164" y="68508"/>
                    <a:pt x="135164" y="64496"/>
                  </a:cubicBezTo>
                  <a:lnTo>
                    <a:pt x="135164" y="41969"/>
                  </a:lnTo>
                  <a:cubicBezTo>
                    <a:pt x="135164" y="22373"/>
                    <a:pt x="134546" y="12807"/>
                    <a:pt x="133158" y="0"/>
                  </a:cubicBezTo>
                  <a:lnTo>
                    <a:pt x="188858" y="0"/>
                  </a:lnTo>
                  <a:cubicBezTo>
                    <a:pt x="187161" y="12961"/>
                    <a:pt x="186699" y="22373"/>
                    <a:pt x="186699" y="41969"/>
                  </a:cubicBezTo>
                  <a:lnTo>
                    <a:pt x="186699" y="181144"/>
                  </a:lnTo>
                  <a:cubicBezTo>
                    <a:pt x="186699" y="199196"/>
                    <a:pt x="187315" y="215243"/>
                    <a:pt x="188858" y="228204"/>
                  </a:cubicBezTo>
                  <a:lnTo>
                    <a:pt x="134855" y="22820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oogle Shape;201;p2"/>
          <p:cNvGrpSpPr/>
          <p:nvPr/>
        </p:nvGrpSpPr>
        <p:grpSpPr>
          <a:xfrm>
            <a:off x="2390235" y="1733067"/>
            <a:ext cx="2820939" cy="450861"/>
            <a:chOff x="4934246" y="1048641"/>
            <a:chExt cx="1710065" cy="273314"/>
          </a:xfrm>
        </p:grpSpPr>
        <p:grpSp>
          <p:nvGrpSpPr>
            <p:cNvPr id="202" name="Google Shape;202;p2"/>
            <p:cNvGrpSpPr/>
            <p:nvPr/>
          </p:nvGrpSpPr>
          <p:grpSpPr>
            <a:xfrm>
              <a:off x="5680423" y="1076007"/>
              <a:ext cx="963888" cy="193333"/>
              <a:chOff x="5680423" y="1076007"/>
              <a:chExt cx="963888" cy="193333"/>
            </a:xfrm>
          </p:grpSpPr>
          <p:sp>
            <p:nvSpPr>
              <p:cNvPr id="203" name="Google Shape;203;p2"/>
              <p:cNvSpPr/>
              <p:nvPr/>
            </p:nvSpPr>
            <p:spPr>
              <a:xfrm>
                <a:off x="5689372" y="1080482"/>
                <a:ext cx="59404" cy="70821"/>
              </a:xfrm>
              <a:custGeom>
                <a:avLst/>
                <a:gdLst/>
                <a:ahLst/>
                <a:cxnLst/>
                <a:rect l="l" t="t" r="r" b="b"/>
                <a:pathLst>
                  <a:path w="59404" h="70821" extrusionOk="0">
                    <a:moveTo>
                      <a:pt x="45209" y="3086"/>
                    </a:moveTo>
                    <a:cubicBezTo>
                      <a:pt x="49683" y="5092"/>
                      <a:pt x="53232" y="8023"/>
                      <a:pt x="55701" y="11727"/>
                    </a:cubicBezTo>
                    <a:cubicBezTo>
                      <a:pt x="58170" y="15430"/>
                      <a:pt x="59404" y="20059"/>
                      <a:pt x="59404" y="25150"/>
                    </a:cubicBezTo>
                    <a:cubicBezTo>
                      <a:pt x="59404" y="30242"/>
                      <a:pt x="58170" y="34717"/>
                      <a:pt x="55701" y="38574"/>
                    </a:cubicBezTo>
                    <a:cubicBezTo>
                      <a:pt x="53232" y="42431"/>
                      <a:pt x="49838" y="45363"/>
                      <a:pt x="45209" y="47369"/>
                    </a:cubicBezTo>
                    <a:cubicBezTo>
                      <a:pt x="40580" y="49375"/>
                      <a:pt x="35334" y="50455"/>
                      <a:pt x="29162" y="50455"/>
                    </a:cubicBezTo>
                    <a:lnTo>
                      <a:pt x="13115" y="50455"/>
                    </a:lnTo>
                    <a:lnTo>
                      <a:pt x="13115" y="70822"/>
                    </a:lnTo>
                    <a:lnTo>
                      <a:pt x="0" y="70822"/>
                    </a:lnTo>
                    <a:lnTo>
                      <a:pt x="0" y="0"/>
                    </a:lnTo>
                    <a:lnTo>
                      <a:pt x="29162" y="0"/>
                    </a:lnTo>
                    <a:cubicBezTo>
                      <a:pt x="35334" y="0"/>
                      <a:pt x="40580" y="1080"/>
                      <a:pt x="45209" y="3086"/>
                    </a:cubicBezTo>
                    <a:close/>
                    <a:moveTo>
                      <a:pt x="41660" y="35642"/>
                    </a:moveTo>
                    <a:cubicBezTo>
                      <a:pt x="44592" y="33174"/>
                      <a:pt x="46134" y="29779"/>
                      <a:pt x="46134" y="25150"/>
                    </a:cubicBezTo>
                    <a:cubicBezTo>
                      <a:pt x="46134" y="20521"/>
                      <a:pt x="44592" y="17127"/>
                      <a:pt x="41660" y="14658"/>
                    </a:cubicBezTo>
                    <a:cubicBezTo>
                      <a:pt x="38729" y="12189"/>
                      <a:pt x="34408" y="10955"/>
                      <a:pt x="28545" y="10955"/>
                    </a:cubicBezTo>
                    <a:lnTo>
                      <a:pt x="13115" y="10955"/>
                    </a:lnTo>
                    <a:lnTo>
                      <a:pt x="13115" y="39037"/>
                    </a:lnTo>
                    <a:lnTo>
                      <a:pt x="28545" y="39037"/>
                    </a:lnTo>
                    <a:cubicBezTo>
                      <a:pt x="34254" y="39037"/>
                      <a:pt x="38574" y="37803"/>
                      <a:pt x="41660" y="3533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5754639" y="1096683"/>
                <a:ext cx="57706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6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566" y="6018"/>
                      <a:pt x="14041" y="3549"/>
                    </a:cubicBezTo>
                    <a:cubicBezTo>
                      <a:pt x="18515" y="1080"/>
                      <a:pt x="23298" y="0"/>
                      <a:pt x="28853" y="0"/>
                    </a:cubicBezTo>
                    <a:cubicBezTo>
                      <a:pt x="34408" y="0"/>
                      <a:pt x="39345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0" y="49529"/>
                      <a:pt x="43666" y="51844"/>
                    </a:cubicBezTo>
                    <a:cubicBezTo>
                      <a:pt x="39191" y="54158"/>
                      <a:pt x="34254" y="55392"/>
                      <a:pt x="28853" y="55392"/>
                    </a:cubicBezTo>
                    <a:cubicBezTo>
                      <a:pt x="23453" y="55392"/>
                      <a:pt x="18515" y="54158"/>
                      <a:pt x="14041" y="51844"/>
                    </a:cubicBezTo>
                    <a:close/>
                    <a:moveTo>
                      <a:pt x="40271" y="39963"/>
                    </a:moveTo>
                    <a:cubicBezTo>
                      <a:pt x="43357" y="36877"/>
                      <a:pt x="44900" y="32711"/>
                      <a:pt x="44900" y="27773"/>
                    </a:cubicBezTo>
                    <a:cubicBezTo>
                      <a:pt x="44900" y="22836"/>
                      <a:pt x="43357" y="18670"/>
                      <a:pt x="40271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0" y="10955"/>
                      <a:pt x="20213" y="12498"/>
                      <a:pt x="17281" y="15584"/>
                    </a:cubicBezTo>
                    <a:cubicBezTo>
                      <a:pt x="14349" y="18670"/>
                      <a:pt x="12806" y="22836"/>
                      <a:pt x="12806" y="27773"/>
                    </a:cubicBezTo>
                    <a:cubicBezTo>
                      <a:pt x="12806" y="32711"/>
                      <a:pt x="14349" y="36877"/>
                      <a:pt x="17281" y="39963"/>
                    </a:cubicBezTo>
                    <a:cubicBezTo>
                      <a:pt x="20213" y="43049"/>
                      <a:pt x="24070" y="44592"/>
                      <a:pt x="28699" y="44592"/>
                    </a:cubicBezTo>
                    <a:cubicBezTo>
                      <a:pt x="33328" y="44592"/>
                      <a:pt x="37185" y="43049"/>
                      <a:pt x="40271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5820061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6" y="1234"/>
                      <a:pt x="23453" y="0"/>
                      <a:pt x="29162" y="0"/>
                    </a:cubicBezTo>
                    <a:cubicBezTo>
                      <a:pt x="34562" y="0"/>
                      <a:pt x="39191" y="1080"/>
                      <a:pt x="43203" y="3240"/>
                    </a:cubicBezTo>
                    <a:cubicBezTo>
                      <a:pt x="47215" y="5400"/>
                      <a:pt x="50301" y="8486"/>
                      <a:pt x="52307" y="12498"/>
                    </a:cubicBezTo>
                    <a:lnTo>
                      <a:pt x="42586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1" y="12344"/>
                      <a:pt x="17436" y="15430"/>
                    </a:cubicBezTo>
                    <a:cubicBezTo>
                      <a:pt x="14349" y="18516"/>
                      <a:pt x="12806" y="22527"/>
                      <a:pt x="12806" y="27773"/>
                    </a:cubicBezTo>
                    <a:cubicBezTo>
                      <a:pt x="12806" y="33019"/>
                      <a:pt x="14349" y="37031"/>
                      <a:pt x="17436" y="40117"/>
                    </a:cubicBezTo>
                    <a:cubicBezTo>
                      <a:pt x="20521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6" y="37340"/>
                    </a:cubicBezTo>
                    <a:lnTo>
                      <a:pt x="52307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2" y="55701"/>
                      <a:pt x="29316" y="55701"/>
                    </a:cubicBezTo>
                    <a:cubicBezTo>
                      <a:pt x="23762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5878076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5" y="1234"/>
                      <a:pt x="23453" y="0"/>
                      <a:pt x="29162" y="0"/>
                    </a:cubicBezTo>
                    <a:cubicBezTo>
                      <a:pt x="34562" y="0"/>
                      <a:pt x="39191" y="1080"/>
                      <a:pt x="43203" y="3240"/>
                    </a:cubicBezTo>
                    <a:cubicBezTo>
                      <a:pt x="47215" y="5400"/>
                      <a:pt x="50300" y="8486"/>
                      <a:pt x="52306" y="12498"/>
                    </a:cubicBezTo>
                    <a:lnTo>
                      <a:pt x="42585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1" y="12344"/>
                      <a:pt x="17436" y="15430"/>
                    </a:cubicBezTo>
                    <a:cubicBezTo>
                      <a:pt x="14349" y="18516"/>
                      <a:pt x="12806" y="22527"/>
                      <a:pt x="12806" y="27773"/>
                    </a:cubicBezTo>
                    <a:cubicBezTo>
                      <a:pt x="12806" y="33019"/>
                      <a:pt x="14349" y="37031"/>
                      <a:pt x="17436" y="40117"/>
                    </a:cubicBezTo>
                    <a:cubicBezTo>
                      <a:pt x="20521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5" y="37340"/>
                    </a:cubicBezTo>
                    <a:lnTo>
                      <a:pt x="52306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2" y="55701"/>
                      <a:pt x="29316" y="55701"/>
                    </a:cubicBezTo>
                    <a:cubicBezTo>
                      <a:pt x="23761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5941492" y="1097300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6012468" y="1076007"/>
                <a:ext cx="54003" cy="75296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75296" extrusionOk="0">
                    <a:moveTo>
                      <a:pt x="0" y="21293"/>
                    </a:moveTo>
                    <a:lnTo>
                      <a:pt x="12652" y="21293"/>
                    </a:lnTo>
                    <a:lnTo>
                      <a:pt x="12652" y="56935"/>
                    </a:lnTo>
                    <a:lnTo>
                      <a:pt x="42431" y="21293"/>
                    </a:lnTo>
                    <a:lnTo>
                      <a:pt x="54004" y="21293"/>
                    </a:lnTo>
                    <a:lnTo>
                      <a:pt x="54004" y="75297"/>
                    </a:lnTo>
                    <a:lnTo>
                      <a:pt x="41351" y="75297"/>
                    </a:lnTo>
                    <a:lnTo>
                      <a:pt x="41351" y="39654"/>
                    </a:lnTo>
                    <a:lnTo>
                      <a:pt x="11572" y="75297"/>
                    </a:lnTo>
                    <a:lnTo>
                      <a:pt x="0" y="75297"/>
                    </a:lnTo>
                    <a:lnTo>
                      <a:pt x="0" y="21293"/>
                    </a:lnTo>
                    <a:close/>
                    <a:moveTo>
                      <a:pt x="13732" y="11109"/>
                    </a:moveTo>
                    <a:cubicBezTo>
                      <a:pt x="10801" y="8641"/>
                      <a:pt x="9412" y="4937"/>
                      <a:pt x="9258" y="0"/>
                    </a:cubicBezTo>
                    <a:lnTo>
                      <a:pt x="17590" y="0"/>
                    </a:lnTo>
                    <a:cubicBezTo>
                      <a:pt x="17590" y="2469"/>
                      <a:pt x="18361" y="4320"/>
                      <a:pt x="19904" y="5709"/>
                    </a:cubicBezTo>
                    <a:cubicBezTo>
                      <a:pt x="21293" y="7098"/>
                      <a:pt x="23453" y="7869"/>
                      <a:pt x="26076" y="7869"/>
                    </a:cubicBezTo>
                    <a:cubicBezTo>
                      <a:pt x="28699" y="7869"/>
                      <a:pt x="30705" y="7098"/>
                      <a:pt x="32248" y="5709"/>
                    </a:cubicBezTo>
                    <a:cubicBezTo>
                      <a:pt x="33791" y="4320"/>
                      <a:pt x="34562" y="2314"/>
                      <a:pt x="34562" y="0"/>
                    </a:cubicBezTo>
                    <a:lnTo>
                      <a:pt x="43203" y="0"/>
                    </a:lnTo>
                    <a:cubicBezTo>
                      <a:pt x="43203" y="4783"/>
                      <a:pt x="41660" y="8486"/>
                      <a:pt x="38729" y="11109"/>
                    </a:cubicBezTo>
                    <a:cubicBezTo>
                      <a:pt x="35797" y="13732"/>
                      <a:pt x="31631" y="14967"/>
                      <a:pt x="26231" y="14967"/>
                    </a:cubicBezTo>
                    <a:cubicBezTo>
                      <a:pt x="20830" y="14967"/>
                      <a:pt x="16664" y="13732"/>
                      <a:pt x="13732" y="1110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6078815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6" y="1234"/>
                      <a:pt x="23453" y="0"/>
                      <a:pt x="29162" y="0"/>
                    </a:cubicBezTo>
                    <a:cubicBezTo>
                      <a:pt x="34563" y="0"/>
                      <a:pt x="39191" y="1080"/>
                      <a:pt x="43203" y="3240"/>
                    </a:cubicBezTo>
                    <a:cubicBezTo>
                      <a:pt x="47215" y="5400"/>
                      <a:pt x="50301" y="8486"/>
                      <a:pt x="52307" y="12498"/>
                    </a:cubicBezTo>
                    <a:lnTo>
                      <a:pt x="42586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2" y="12344"/>
                      <a:pt x="17436" y="15430"/>
                    </a:cubicBezTo>
                    <a:cubicBezTo>
                      <a:pt x="14350" y="18516"/>
                      <a:pt x="12807" y="22527"/>
                      <a:pt x="12807" y="27773"/>
                    </a:cubicBezTo>
                    <a:cubicBezTo>
                      <a:pt x="12807" y="33019"/>
                      <a:pt x="14350" y="37031"/>
                      <a:pt x="17436" y="40117"/>
                    </a:cubicBezTo>
                    <a:cubicBezTo>
                      <a:pt x="20522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6" y="37340"/>
                    </a:cubicBezTo>
                    <a:lnTo>
                      <a:pt x="52307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3" y="55701"/>
                      <a:pt x="29317" y="55701"/>
                    </a:cubicBezTo>
                    <a:cubicBezTo>
                      <a:pt x="23762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6142231" y="1097300"/>
                <a:ext cx="53849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3849" h="54003" extrusionOk="0">
                    <a:moveTo>
                      <a:pt x="22527" y="32402"/>
                    </a:moveTo>
                    <a:lnTo>
                      <a:pt x="12652" y="32402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lnTo>
                      <a:pt x="12652" y="0"/>
                    </a:lnTo>
                    <a:lnTo>
                      <a:pt x="12652" y="21910"/>
                    </a:lnTo>
                    <a:lnTo>
                      <a:pt x="22836" y="21910"/>
                    </a:lnTo>
                    <a:lnTo>
                      <a:pt x="38882" y="0"/>
                    </a:lnTo>
                    <a:lnTo>
                      <a:pt x="52461" y="0"/>
                    </a:lnTo>
                    <a:lnTo>
                      <a:pt x="32865" y="25922"/>
                    </a:lnTo>
                    <a:lnTo>
                      <a:pt x="53849" y="54004"/>
                    </a:lnTo>
                    <a:lnTo>
                      <a:pt x="39037" y="54004"/>
                    </a:lnTo>
                    <a:lnTo>
                      <a:pt x="22836" y="3240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6204721" y="1097300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6271069" y="1096528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3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5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8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0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7" y="9258"/>
                      <a:pt x="9257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3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69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5680423" y="1195587"/>
                <a:ext cx="87022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87022" h="54003" extrusionOk="0">
                    <a:moveTo>
                      <a:pt x="58787" y="32402"/>
                    </a:moveTo>
                    <a:lnTo>
                      <a:pt x="49683" y="32402"/>
                    </a:lnTo>
                    <a:lnTo>
                      <a:pt x="49683" y="54004"/>
                    </a:lnTo>
                    <a:lnTo>
                      <a:pt x="37185" y="54004"/>
                    </a:lnTo>
                    <a:lnTo>
                      <a:pt x="37185" y="32402"/>
                    </a:lnTo>
                    <a:lnTo>
                      <a:pt x="28082" y="32402"/>
                    </a:lnTo>
                    <a:lnTo>
                      <a:pt x="14967" y="54004"/>
                    </a:lnTo>
                    <a:lnTo>
                      <a:pt x="0" y="54004"/>
                    </a:lnTo>
                    <a:lnTo>
                      <a:pt x="17744" y="26076"/>
                    </a:lnTo>
                    <a:lnTo>
                      <a:pt x="1389" y="0"/>
                    </a:lnTo>
                    <a:lnTo>
                      <a:pt x="14812" y="0"/>
                    </a:lnTo>
                    <a:lnTo>
                      <a:pt x="27928" y="21910"/>
                    </a:lnTo>
                    <a:lnTo>
                      <a:pt x="37185" y="21910"/>
                    </a:lnTo>
                    <a:lnTo>
                      <a:pt x="37185" y="0"/>
                    </a:lnTo>
                    <a:lnTo>
                      <a:pt x="49683" y="0"/>
                    </a:lnTo>
                    <a:lnTo>
                      <a:pt x="49683" y="21910"/>
                    </a:lnTo>
                    <a:lnTo>
                      <a:pt x="58941" y="21910"/>
                    </a:lnTo>
                    <a:lnTo>
                      <a:pt x="72211" y="0"/>
                    </a:lnTo>
                    <a:lnTo>
                      <a:pt x="85634" y="0"/>
                    </a:lnTo>
                    <a:lnTo>
                      <a:pt x="69279" y="26076"/>
                    </a:lnTo>
                    <a:lnTo>
                      <a:pt x="87023" y="54004"/>
                    </a:lnTo>
                    <a:lnTo>
                      <a:pt x="71902" y="54004"/>
                    </a:lnTo>
                    <a:lnTo>
                      <a:pt x="58787" y="3240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5770377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6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9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8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4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70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5830861" y="1195587"/>
                <a:ext cx="56780" cy="55083"/>
              </a:xfrm>
              <a:custGeom>
                <a:avLst/>
                <a:gdLst/>
                <a:ahLst/>
                <a:cxnLst/>
                <a:rect l="l" t="t" r="r" b="b"/>
                <a:pathLst>
                  <a:path w="56780" h="55083" extrusionOk="0">
                    <a:moveTo>
                      <a:pt x="56781" y="154"/>
                    </a:moveTo>
                    <a:lnTo>
                      <a:pt x="56781" y="54158"/>
                    </a:lnTo>
                    <a:lnTo>
                      <a:pt x="44129" y="54158"/>
                    </a:lnTo>
                    <a:lnTo>
                      <a:pt x="44129" y="10801"/>
                    </a:lnTo>
                    <a:lnTo>
                      <a:pt x="23916" y="10801"/>
                    </a:lnTo>
                    <a:lnTo>
                      <a:pt x="23453" y="21601"/>
                    </a:lnTo>
                    <a:cubicBezTo>
                      <a:pt x="23144" y="28699"/>
                      <a:pt x="22527" y="34717"/>
                      <a:pt x="21447" y="39500"/>
                    </a:cubicBezTo>
                    <a:cubicBezTo>
                      <a:pt x="20521" y="44283"/>
                      <a:pt x="18824" y="48140"/>
                      <a:pt x="16509" y="50918"/>
                    </a:cubicBezTo>
                    <a:cubicBezTo>
                      <a:pt x="14195" y="53695"/>
                      <a:pt x="10955" y="55084"/>
                      <a:pt x="6943" y="55084"/>
                    </a:cubicBezTo>
                    <a:cubicBezTo>
                      <a:pt x="5092" y="55084"/>
                      <a:pt x="2777" y="54775"/>
                      <a:pt x="0" y="54004"/>
                    </a:cubicBezTo>
                    <a:lnTo>
                      <a:pt x="617" y="43357"/>
                    </a:lnTo>
                    <a:cubicBezTo>
                      <a:pt x="1543" y="43512"/>
                      <a:pt x="2314" y="43666"/>
                      <a:pt x="3086" y="43666"/>
                    </a:cubicBezTo>
                    <a:cubicBezTo>
                      <a:pt x="5709" y="43666"/>
                      <a:pt x="7560" y="42586"/>
                      <a:pt x="8795" y="40580"/>
                    </a:cubicBezTo>
                    <a:cubicBezTo>
                      <a:pt x="10029" y="38574"/>
                      <a:pt x="10955" y="36105"/>
                      <a:pt x="11263" y="33174"/>
                    </a:cubicBezTo>
                    <a:cubicBezTo>
                      <a:pt x="11572" y="30242"/>
                      <a:pt x="11881" y="26230"/>
                      <a:pt x="12189" y="20830"/>
                    </a:cubicBezTo>
                    <a:lnTo>
                      <a:pt x="13115" y="0"/>
                    </a:lnTo>
                    <a:lnTo>
                      <a:pt x="56781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5899986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6" y="38883"/>
                      <a:pt x="18516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5" y="51689"/>
                      <a:pt x="42431" y="53232"/>
                    </a:cubicBezTo>
                    <a:cubicBezTo>
                      <a:pt x="38729" y="54775"/>
                      <a:pt x="34563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549" y="13424"/>
                    </a:cubicBezTo>
                    <a:cubicBezTo>
                      <a:pt x="6018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4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70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5961859" y="1195432"/>
                <a:ext cx="49066" cy="55238"/>
              </a:xfrm>
              <a:custGeom>
                <a:avLst/>
                <a:gdLst/>
                <a:ahLst/>
                <a:cxnLst/>
                <a:rect l="l" t="t" r="r" b="b"/>
                <a:pathLst>
                  <a:path w="49066" h="55238" extrusionOk="0">
                    <a:moveTo>
                      <a:pt x="46289" y="30705"/>
                    </a:moveTo>
                    <a:cubicBezTo>
                      <a:pt x="48140" y="32865"/>
                      <a:pt x="49066" y="35334"/>
                      <a:pt x="49066" y="38420"/>
                    </a:cubicBezTo>
                    <a:cubicBezTo>
                      <a:pt x="49066" y="41660"/>
                      <a:pt x="47986" y="44592"/>
                      <a:pt x="45672" y="47215"/>
                    </a:cubicBezTo>
                    <a:cubicBezTo>
                      <a:pt x="43357" y="49838"/>
                      <a:pt x="40426" y="51689"/>
                      <a:pt x="36414" y="53078"/>
                    </a:cubicBezTo>
                    <a:cubicBezTo>
                      <a:pt x="32402" y="54467"/>
                      <a:pt x="28082" y="55238"/>
                      <a:pt x="22990" y="55238"/>
                    </a:cubicBezTo>
                    <a:cubicBezTo>
                      <a:pt x="18824" y="55238"/>
                      <a:pt x="14658" y="54775"/>
                      <a:pt x="10801" y="53849"/>
                    </a:cubicBezTo>
                    <a:cubicBezTo>
                      <a:pt x="6789" y="52924"/>
                      <a:pt x="3240" y="51535"/>
                      <a:pt x="0" y="49683"/>
                    </a:cubicBezTo>
                    <a:lnTo>
                      <a:pt x="3703" y="40271"/>
                    </a:lnTo>
                    <a:cubicBezTo>
                      <a:pt x="6326" y="41814"/>
                      <a:pt x="9258" y="42894"/>
                      <a:pt x="12652" y="43666"/>
                    </a:cubicBezTo>
                    <a:cubicBezTo>
                      <a:pt x="15892" y="44437"/>
                      <a:pt x="19287" y="44900"/>
                      <a:pt x="22527" y="44900"/>
                    </a:cubicBezTo>
                    <a:cubicBezTo>
                      <a:pt x="26847" y="44900"/>
                      <a:pt x="30088" y="44283"/>
                      <a:pt x="32556" y="42894"/>
                    </a:cubicBezTo>
                    <a:cubicBezTo>
                      <a:pt x="35025" y="41506"/>
                      <a:pt x="36105" y="39808"/>
                      <a:pt x="36105" y="37494"/>
                    </a:cubicBezTo>
                    <a:cubicBezTo>
                      <a:pt x="36105" y="35334"/>
                      <a:pt x="35180" y="33791"/>
                      <a:pt x="33328" y="32711"/>
                    </a:cubicBezTo>
                    <a:cubicBezTo>
                      <a:pt x="31477" y="31631"/>
                      <a:pt x="28853" y="31014"/>
                      <a:pt x="25459" y="31014"/>
                    </a:cubicBezTo>
                    <a:lnTo>
                      <a:pt x="14967" y="31014"/>
                    </a:lnTo>
                    <a:lnTo>
                      <a:pt x="14967" y="22527"/>
                    </a:lnTo>
                    <a:lnTo>
                      <a:pt x="24533" y="22527"/>
                    </a:lnTo>
                    <a:cubicBezTo>
                      <a:pt x="27773" y="22527"/>
                      <a:pt x="30242" y="22064"/>
                      <a:pt x="31939" y="20984"/>
                    </a:cubicBezTo>
                    <a:cubicBezTo>
                      <a:pt x="33791" y="19904"/>
                      <a:pt x="34562" y="18361"/>
                      <a:pt x="34562" y="16510"/>
                    </a:cubicBezTo>
                    <a:cubicBezTo>
                      <a:pt x="34562" y="14658"/>
                      <a:pt x="33482" y="12961"/>
                      <a:pt x="31322" y="11881"/>
                    </a:cubicBezTo>
                    <a:cubicBezTo>
                      <a:pt x="29162" y="10801"/>
                      <a:pt x="26231" y="10184"/>
                      <a:pt x="22373" y="10184"/>
                    </a:cubicBezTo>
                    <a:cubicBezTo>
                      <a:pt x="16973" y="10184"/>
                      <a:pt x="11264" y="11572"/>
                      <a:pt x="5246" y="14195"/>
                    </a:cubicBezTo>
                    <a:lnTo>
                      <a:pt x="2006" y="4937"/>
                    </a:lnTo>
                    <a:cubicBezTo>
                      <a:pt x="9103" y="1697"/>
                      <a:pt x="16201" y="0"/>
                      <a:pt x="23453" y="0"/>
                    </a:cubicBezTo>
                    <a:cubicBezTo>
                      <a:pt x="28082" y="0"/>
                      <a:pt x="32093" y="617"/>
                      <a:pt x="35797" y="1852"/>
                    </a:cubicBezTo>
                    <a:cubicBezTo>
                      <a:pt x="39500" y="3086"/>
                      <a:pt x="42277" y="4783"/>
                      <a:pt x="44283" y="7098"/>
                    </a:cubicBezTo>
                    <a:cubicBezTo>
                      <a:pt x="46289" y="9412"/>
                      <a:pt x="47369" y="11881"/>
                      <a:pt x="47369" y="14812"/>
                    </a:cubicBezTo>
                    <a:cubicBezTo>
                      <a:pt x="47369" y="17435"/>
                      <a:pt x="46597" y="19750"/>
                      <a:pt x="44900" y="21910"/>
                    </a:cubicBezTo>
                    <a:cubicBezTo>
                      <a:pt x="43203" y="24070"/>
                      <a:pt x="41043" y="25613"/>
                      <a:pt x="38266" y="26693"/>
                    </a:cubicBezTo>
                    <a:cubicBezTo>
                      <a:pt x="41660" y="27619"/>
                      <a:pt x="44283" y="29162"/>
                      <a:pt x="46134" y="3132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6024195" y="1195741"/>
                <a:ext cx="52460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2460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21910"/>
                    </a:lnTo>
                    <a:lnTo>
                      <a:pt x="39808" y="21910"/>
                    </a:lnTo>
                    <a:lnTo>
                      <a:pt x="39808" y="0"/>
                    </a:lnTo>
                    <a:lnTo>
                      <a:pt x="52461" y="0"/>
                    </a:lnTo>
                    <a:lnTo>
                      <a:pt x="52461" y="54004"/>
                    </a:lnTo>
                    <a:lnTo>
                      <a:pt x="39808" y="54004"/>
                    </a:lnTo>
                    <a:lnTo>
                      <a:pt x="39808" y="32711"/>
                    </a:lnTo>
                    <a:lnTo>
                      <a:pt x="12652" y="32711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6093628" y="1195587"/>
                <a:ext cx="67272" cy="54157"/>
              </a:xfrm>
              <a:custGeom>
                <a:avLst/>
                <a:gdLst/>
                <a:ahLst/>
                <a:cxnLst/>
                <a:rect l="l" t="t" r="r" b="b"/>
                <a:pathLst>
                  <a:path w="67272" h="54157" extrusionOk="0">
                    <a:moveTo>
                      <a:pt x="42123" y="22527"/>
                    </a:moveTo>
                    <a:cubicBezTo>
                      <a:pt x="45826" y="25613"/>
                      <a:pt x="47523" y="30088"/>
                      <a:pt x="47523" y="35642"/>
                    </a:cubicBezTo>
                    <a:cubicBezTo>
                      <a:pt x="47523" y="41197"/>
                      <a:pt x="45517" y="46135"/>
                      <a:pt x="41506" y="49375"/>
                    </a:cubicBezTo>
                    <a:cubicBezTo>
                      <a:pt x="37494" y="52615"/>
                      <a:pt x="31785" y="54158"/>
                      <a:pt x="24533" y="54158"/>
                    </a:cubicBezTo>
                    <a:lnTo>
                      <a:pt x="0" y="54158"/>
                    </a:lnTo>
                    <a:lnTo>
                      <a:pt x="0" y="0"/>
                    </a:lnTo>
                    <a:lnTo>
                      <a:pt x="12652" y="0"/>
                    </a:lnTo>
                    <a:lnTo>
                      <a:pt x="12652" y="17744"/>
                    </a:lnTo>
                    <a:lnTo>
                      <a:pt x="26385" y="17744"/>
                    </a:lnTo>
                    <a:cubicBezTo>
                      <a:pt x="33328" y="17744"/>
                      <a:pt x="38574" y="19441"/>
                      <a:pt x="42123" y="22527"/>
                    </a:cubicBezTo>
                    <a:close/>
                    <a:moveTo>
                      <a:pt x="31939" y="42586"/>
                    </a:moveTo>
                    <a:cubicBezTo>
                      <a:pt x="33945" y="41043"/>
                      <a:pt x="34871" y="38574"/>
                      <a:pt x="34871" y="35488"/>
                    </a:cubicBezTo>
                    <a:cubicBezTo>
                      <a:pt x="34871" y="32402"/>
                      <a:pt x="33945" y="30242"/>
                      <a:pt x="32093" y="28853"/>
                    </a:cubicBezTo>
                    <a:cubicBezTo>
                      <a:pt x="30242" y="27465"/>
                      <a:pt x="27310" y="26693"/>
                      <a:pt x="23453" y="26693"/>
                    </a:cubicBezTo>
                    <a:lnTo>
                      <a:pt x="12806" y="26693"/>
                    </a:lnTo>
                    <a:cubicBezTo>
                      <a:pt x="12806" y="26693"/>
                      <a:pt x="12806" y="44900"/>
                      <a:pt x="12806" y="44900"/>
                    </a:cubicBezTo>
                    <a:lnTo>
                      <a:pt x="23453" y="44900"/>
                    </a:lnTo>
                    <a:cubicBezTo>
                      <a:pt x="27156" y="45055"/>
                      <a:pt x="29934" y="44283"/>
                      <a:pt x="31939" y="42740"/>
                    </a:cubicBezTo>
                    <a:close/>
                    <a:moveTo>
                      <a:pt x="54621" y="154"/>
                    </a:moveTo>
                    <a:lnTo>
                      <a:pt x="67273" y="154"/>
                    </a:lnTo>
                    <a:lnTo>
                      <a:pt x="67273" y="54158"/>
                    </a:lnTo>
                    <a:lnTo>
                      <a:pt x="54621" y="54158"/>
                    </a:lnTo>
                    <a:lnTo>
                      <a:pt x="54621" y="15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6173090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5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9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7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3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69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6262428" y="1195587"/>
                <a:ext cx="6526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5267" h="66038" extrusionOk="0">
                    <a:moveTo>
                      <a:pt x="65267" y="43357"/>
                    </a:moveTo>
                    <a:lnTo>
                      <a:pt x="65267" y="66039"/>
                    </a:lnTo>
                    <a:lnTo>
                      <a:pt x="53386" y="66039"/>
                    </a:lnTo>
                    <a:lnTo>
                      <a:pt x="53386" y="54004"/>
                    </a:lnTo>
                    <a:lnTo>
                      <a:pt x="11726" y="54004"/>
                    </a:lnTo>
                    <a:lnTo>
                      <a:pt x="11726" y="66039"/>
                    </a:lnTo>
                    <a:lnTo>
                      <a:pt x="0" y="66039"/>
                    </a:lnTo>
                    <a:lnTo>
                      <a:pt x="0" y="43357"/>
                    </a:lnTo>
                    <a:lnTo>
                      <a:pt x="2468" y="43357"/>
                    </a:lnTo>
                    <a:cubicBezTo>
                      <a:pt x="5863" y="43357"/>
                      <a:pt x="8332" y="41043"/>
                      <a:pt x="9566" y="36722"/>
                    </a:cubicBezTo>
                    <a:cubicBezTo>
                      <a:pt x="10800" y="32402"/>
                      <a:pt x="11572" y="26385"/>
                      <a:pt x="12035" y="18516"/>
                    </a:cubicBezTo>
                    <a:lnTo>
                      <a:pt x="12806" y="0"/>
                    </a:lnTo>
                    <a:lnTo>
                      <a:pt x="57244" y="0"/>
                    </a:lnTo>
                    <a:lnTo>
                      <a:pt x="57244" y="43357"/>
                    </a:lnTo>
                    <a:lnTo>
                      <a:pt x="65267" y="43357"/>
                    </a:lnTo>
                    <a:close/>
                    <a:moveTo>
                      <a:pt x="22064" y="34717"/>
                    </a:moveTo>
                    <a:cubicBezTo>
                      <a:pt x="21292" y="38574"/>
                      <a:pt x="19904" y="41506"/>
                      <a:pt x="18052" y="43357"/>
                    </a:cubicBezTo>
                    <a:lnTo>
                      <a:pt x="44591" y="43357"/>
                    </a:lnTo>
                    <a:lnTo>
                      <a:pt x="44591" y="10801"/>
                    </a:lnTo>
                    <a:lnTo>
                      <a:pt x="23916" y="10801"/>
                    </a:lnTo>
                    <a:lnTo>
                      <a:pt x="23607" y="19441"/>
                    </a:lnTo>
                    <a:cubicBezTo>
                      <a:pt x="23298" y="25613"/>
                      <a:pt x="22836" y="30705"/>
                      <a:pt x="22064" y="3456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6334330" y="1194969"/>
                <a:ext cx="57707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7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703" y="13424"/>
                    </a:cubicBezTo>
                    <a:cubicBezTo>
                      <a:pt x="6172" y="9258"/>
                      <a:pt x="9567" y="6018"/>
                      <a:pt x="14041" y="3549"/>
                    </a:cubicBezTo>
                    <a:cubicBezTo>
                      <a:pt x="18516" y="1080"/>
                      <a:pt x="23299" y="0"/>
                      <a:pt x="28854" y="0"/>
                    </a:cubicBezTo>
                    <a:cubicBezTo>
                      <a:pt x="34408" y="0"/>
                      <a:pt x="39346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1" y="49529"/>
                      <a:pt x="43666" y="51844"/>
                    </a:cubicBezTo>
                    <a:cubicBezTo>
                      <a:pt x="39191" y="54158"/>
                      <a:pt x="34254" y="55392"/>
                      <a:pt x="28854" y="55392"/>
                    </a:cubicBezTo>
                    <a:cubicBezTo>
                      <a:pt x="23453" y="55392"/>
                      <a:pt x="18516" y="54158"/>
                      <a:pt x="14041" y="51844"/>
                    </a:cubicBezTo>
                    <a:close/>
                    <a:moveTo>
                      <a:pt x="40272" y="39963"/>
                    </a:moveTo>
                    <a:cubicBezTo>
                      <a:pt x="43358" y="36877"/>
                      <a:pt x="44900" y="32711"/>
                      <a:pt x="44900" y="27773"/>
                    </a:cubicBezTo>
                    <a:cubicBezTo>
                      <a:pt x="44900" y="22836"/>
                      <a:pt x="43358" y="18670"/>
                      <a:pt x="40272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1" y="10955"/>
                      <a:pt x="20213" y="12498"/>
                      <a:pt x="17282" y="15584"/>
                    </a:cubicBezTo>
                    <a:cubicBezTo>
                      <a:pt x="14350" y="18670"/>
                      <a:pt x="12807" y="22836"/>
                      <a:pt x="12807" y="27773"/>
                    </a:cubicBezTo>
                    <a:cubicBezTo>
                      <a:pt x="12807" y="32711"/>
                      <a:pt x="14350" y="36877"/>
                      <a:pt x="17282" y="39963"/>
                    </a:cubicBezTo>
                    <a:cubicBezTo>
                      <a:pt x="20213" y="43049"/>
                      <a:pt x="24071" y="44592"/>
                      <a:pt x="28699" y="44592"/>
                    </a:cubicBezTo>
                    <a:cubicBezTo>
                      <a:pt x="33328" y="44592"/>
                      <a:pt x="37185" y="43049"/>
                      <a:pt x="40272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6404535" y="1195278"/>
                <a:ext cx="57243" cy="74062"/>
              </a:xfrm>
              <a:custGeom>
                <a:avLst/>
                <a:gdLst/>
                <a:ahLst/>
                <a:cxnLst/>
                <a:rect l="l" t="t" r="r" b="b"/>
                <a:pathLst>
                  <a:path w="57243" h="74062" extrusionOk="0">
                    <a:moveTo>
                      <a:pt x="43975" y="3240"/>
                    </a:moveTo>
                    <a:cubicBezTo>
                      <a:pt x="48140" y="5555"/>
                      <a:pt x="51380" y="8795"/>
                      <a:pt x="53695" y="12961"/>
                    </a:cubicBezTo>
                    <a:cubicBezTo>
                      <a:pt x="56010" y="17127"/>
                      <a:pt x="57244" y="21910"/>
                      <a:pt x="57244" y="27465"/>
                    </a:cubicBezTo>
                    <a:cubicBezTo>
                      <a:pt x="57244" y="33019"/>
                      <a:pt x="56010" y="37803"/>
                      <a:pt x="53695" y="41969"/>
                    </a:cubicBezTo>
                    <a:cubicBezTo>
                      <a:pt x="51380" y="46135"/>
                      <a:pt x="48140" y="49375"/>
                      <a:pt x="43975" y="51689"/>
                    </a:cubicBezTo>
                    <a:cubicBezTo>
                      <a:pt x="39808" y="54004"/>
                      <a:pt x="35180" y="55084"/>
                      <a:pt x="29934" y="55084"/>
                    </a:cubicBezTo>
                    <a:cubicBezTo>
                      <a:pt x="22682" y="55084"/>
                      <a:pt x="16818" y="52615"/>
                      <a:pt x="12652" y="47832"/>
                    </a:cubicBezTo>
                    <a:lnTo>
                      <a:pt x="12652" y="74062"/>
                    </a:lnTo>
                    <a:lnTo>
                      <a:pt x="0" y="74062"/>
                    </a:lnTo>
                    <a:lnTo>
                      <a:pt x="0" y="463"/>
                    </a:lnTo>
                    <a:lnTo>
                      <a:pt x="12035" y="463"/>
                    </a:lnTo>
                    <a:lnTo>
                      <a:pt x="12035" y="7561"/>
                    </a:lnTo>
                    <a:cubicBezTo>
                      <a:pt x="14195" y="4937"/>
                      <a:pt x="16664" y="3086"/>
                      <a:pt x="19750" y="1852"/>
                    </a:cubicBezTo>
                    <a:cubicBezTo>
                      <a:pt x="22836" y="617"/>
                      <a:pt x="26230" y="0"/>
                      <a:pt x="29934" y="0"/>
                    </a:cubicBezTo>
                    <a:cubicBezTo>
                      <a:pt x="35180" y="0"/>
                      <a:pt x="39963" y="1080"/>
                      <a:pt x="43975" y="3395"/>
                    </a:cubicBezTo>
                    <a:close/>
                    <a:moveTo>
                      <a:pt x="39963" y="39654"/>
                    </a:moveTo>
                    <a:cubicBezTo>
                      <a:pt x="42894" y="36568"/>
                      <a:pt x="44437" y="32402"/>
                      <a:pt x="44437" y="27465"/>
                    </a:cubicBezTo>
                    <a:cubicBezTo>
                      <a:pt x="44437" y="22527"/>
                      <a:pt x="42894" y="18361"/>
                      <a:pt x="39963" y="15275"/>
                    </a:cubicBezTo>
                    <a:cubicBezTo>
                      <a:pt x="37031" y="12189"/>
                      <a:pt x="33174" y="10646"/>
                      <a:pt x="28545" y="10646"/>
                    </a:cubicBezTo>
                    <a:cubicBezTo>
                      <a:pt x="25459" y="10646"/>
                      <a:pt x="22836" y="11264"/>
                      <a:pt x="20367" y="12652"/>
                    </a:cubicBezTo>
                    <a:cubicBezTo>
                      <a:pt x="17898" y="14041"/>
                      <a:pt x="16047" y="16047"/>
                      <a:pt x="14658" y="18516"/>
                    </a:cubicBezTo>
                    <a:cubicBezTo>
                      <a:pt x="13269" y="21139"/>
                      <a:pt x="12498" y="24070"/>
                      <a:pt x="12498" y="27465"/>
                    </a:cubicBezTo>
                    <a:cubicBezTo>
                      <a:pt x="12498" y="30859"/>
                      <a:pt x="13269" y="33791"/>
                      <a:pt x="14658" y="36414"/>
                    </a:cubicBezTo>
                    <a:cubicBezTo>
                      <a:pt x="16047" y="39037"/>
                      <a:pt x="18052" y="40889"/>
                      <a:pt x="20367" y="42277"/>
                    </a:cubicBezTo>
                    <a:cubicBezTo>
                      <a:pt x="22836" y="43666"/>
                      <a:pt x="25459" y="44283"/>
                      <a:pt x="28545" y="44283"/>
                    </a:cubicBezTo>
                    <a:cubicBezTo>
                      <a:pt x="33174" y="44283"/>
                      <a:pt x="37031" y="42740"/>
                      <a:pt x="39963" y="39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6469648" y="1194969"/>
                <a:ext cx="57706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6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566" y="6018"/>
                      <a:pt x="14041" y="3549"/>
                    </a:cubicBezTo>
                    <a:cubicBezTo>
                      <a:pt x="18515" y="1080"/>
                      <a:pt x="23298" y="0"/>
                      <a:pt x="28853" y="0"/>
                    </a:cubicBezTo>
                    <a:cubicBezTo>
                      <a:pt x="34408" y="0"/>
                      <a:pt x="39345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0" y="49529"/>
                      <a:pt x="43666" y="51844"/>
                    </a:cubicBezTo>
                    <a:cubicBezTo>
                      <a:pt x="39191" y="54158"/>
                      <a:pt x="34254" y="55392"/>
                      <a:pt x="28853" y="55392"/>
                    </a:cubicBezTo>
                    <a:cubicBezTo>
                      <a:pt x="23453" y="55392"/>
                      <a:pt x="18515" y="54158"/>
                      <a:pt x="14041" y="51844"/>
                    </a:cubicBezTo>
                    <a:close/>
                    <a:moveTo>
                      <a:pt x="40271" y="39963"/>
                    </a:moveTo>
                    <a:cubicBezTo>
                      <a:pt x="43357" y="36877"/>
                      <a:pt x="44900" y="32711"/>
                      <a:pt x="44900" y="27773"/>
                    </a:cubicBezTo>
                    <a:cubicBezTo>
                      <a:pt x="44900" y="22836"/>
                      <a:pt x="43357" y="18670"/>
                      <a:pt x="40271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0" y="10955"/>
                      <a:pt x="20213" y="12498"/>
                      <a:pt x="17281" y="15584"/>
                    </a:cubicBezTo>
                    <a:cubicBezTo>
                      <a:pt x="14349" y="18670"/>
                      <a:pt x="12806" y="22836"/>
                      <a:pt x="12806" y="27773"/>
                    </a:cubicBezTo>
                    <a:cubicBezTo>
                      <a:pt x="12806" y="32711"/>
                      <a:pt x="14349" y="36877"/>
                      <a:pt x="17281" y="39963"/>
                    </a:cubicBezTo>
                    <a:cubicBezTo>
                      <a:pt x="20213" y="43049"/>
                      <a:pt x="24070" y="44592"/>
                      <a:pt x="28699" y="44592"/>
                    </a:cubicBezTo>
                    <a:cubicBezTo>
                      <a:pt x="33328" y="44592"/>
                      <a:pt x="37185" y="43049"/>
                      <a:pt x="40271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6539698" y="1195741"/>
                <a:ext cx="41505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41505" h="54003" extrusionOk="0">
                    <a:moveTo>
                      <a:pt x="41505" y="10646"/>
                    </a:moveTo>
                    <a:lnTo>
                      <a:pt x="12652" y="10646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lnTo>
                      <a:pt x="41505" y="0"/>
                    </a:lnTo>
                    <a:lnTo>
                      <a:pt x="41505" y="106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6590308" y="1195741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7" name="Google Shape;227;p2"/>
            <p:cNvSpPr/>
            <p:nvPr/>
          </p:nvSpPr>
          <p:spPr>
            <a:xfrm>
              <a:off x="4934246" y="1048641"/>
              <a:ext cx="616069" cy="273314"/>
            </a:xfrm>
            <a:custGeom>
              <a:avLst/>
              <a:gdLst/>
              <a:ahLst/>
              <a:cxnLst/>
              <a:rect l="l" t="t" r="r" b="b"/>
              <a:pathLst>
                <a:path w="616069" h="273314" extrusionOk="0">
                  <a:moveTo>
                    <a:pt x="450082" y="519"/>
                  </a:moveTo>
                  <a:cubicBezTo>
                    <a:pt x="443910" y="2524"/>
                    <a:pt x="439744" y="6536"/>
                    <a:pt x="437584" y="12554"/>
                  </a:cubicBezTo>
                  <a:cubicBezTo>
                    <a:pt x="437122" y="13942"/>
                    <a:pt x="436504" y="19188"/>
                    <a:pt x="436350" y="24434"/>
                  </a:cubicBezTo>
                  <a:lnTo>
                    <a:pt x="435887" y="33847"/>
                  </a:lnTo>
                  <a:lnTo>
                    <a:pt x="480942" y="33847"/>
                  </a:lnTo>
                  <a:cubicBezTo>
                    <a:pt x="508715" y="33847"/>
                    <a:pt x="527693" y="34155"/>
                    <a:pt x="530471" y="34618"/>
                  </a:cubicBezTo>
                  <a:cubicBezTo>
                    <a:pt x="539728" y="36161"/>
                    <a:pt x="544974" y="41098"/>
                    <a:pt x="546826" y="50202"/>
                  </a:cubicBezTo>
                  <a:cubicBezTo>
                    <a:pt x="547906" y="55294"/>
                    <a:pt x="547752" y="149569"/>
                    <a:pt x="546826" y="154661"/>
                  </a:cubicBezTo>
                  <a:cubicBezTo>
                    <a:pt x="545900" y="159289"/>
                    <a:pt x="544666" y="161758"/>
                    <a:pt x="541888" y="164690"/>
                  </a:cubicBezTo>
                  <a:cubicBezTo>
                    <a:pt x="536334" y="170553"/>
                    <a:pt x="532477" y="171170"/>
                    <a:pt x="497760" y="170862"/>
                  </a:cubicBezTo>
                  <a:cubicBezTo>
                    <a:pt x="468289" y="170553"/>
                    <a:pt x="467672" y="170553"/>
                    <a:pt x="463506" y="166696"/>
                  </a:cubicBezTo>
                  <a:cubicBezTo>
                    <a:pt x="459803" y="163147"/>
                    <a:pt x="458877" y="156203"/>
                    <a:pt x="461500" y="150649"/>
                  </a:cubicBezTo>
                  <a:cubicBezTo>
                    <a:pt x="462271" y="148797"/>
                    <a:pt x="476312" y="129665"/>
                    <a:pt x="492668" y="107909"/>
                  </a:cubicBezTo>
                  <a:lnTo>
                    <a:pt x="522293" y="68409"/>
                  </a:lnTo>
                  <a:lnTo>
                    <a:pt x="479244" y="68409"/>
                  </a:lnTo>
                  <a:cubicBezTo>
                    <a:pt x="479244" y="68409"/>
                    <a:pt x="436195" y="68409"/>
                    <a:pt x="436195" y="68409"/>
                  </a:cubicBezTo>
                  <a:lnTo>
                    <a:pt x="416291" y="95102"/>
                  </a:lnTo>
                  <a:cubicBezTo>
                    <a:pt x="405336" y="109760"/>
                    <a:pt x="395307" y="123647"/>
                    <a:pt x="394073" y="126116"/>
                  </a:cubicBezTo>
                  <a:cubicBezTo>
                    <a:pt x="392067" y="130127"/>
                    <a:pt x="391912" y="131053"/>
                    <a:pt x="391912" y="136916"/>
                  </a:cubicBezTo>
                  <a:cubicBezTo>
                    <a:pt x="391912" y="142780"/>
                    <a:pt x="392067" y="143860"/>
                    <a:pt x="393918" y="147563"/>
                  </a:cubicBezTo>
                  <a:cubicBezTo>
                    <a:pt x="396850" y="153580"/>
                    <a:pt x="419686" y="183668"/>
                    <a:pt x="426166" y="189994"/>
                  </a:cubicBezTo>
                  <a:cubicBezTo>
                    <a:pt x="432647" y="196320"/>
                    <a:pt x="438356" y="200024"/>
                    <a:pt x="445608" y="202338"/>
                  </a:cubicBezTo>
                  <a:cubicBezTo>
                    <a:pt x="454866" y="205270"/>
                    <a:pt x="461346" y="205578"/>
                    <a:pt x="505475" y="205270"/>
                  </a:cubicBezTo>
                  <a:cubicBezTo>
                    <a:pt x="549758" y="204961"/>
                    <a:pt x="551609" y="204807"/>
                    <a:pt x="565033" y="201104"/>
                  </a:cubicBezTo>
                  <a:cubicBezTo>
                    <a:pt x="591418" y="193543"/>
                    <a:pt x="607619" y="175645"/>
                    <a:pt x="614099" y="146946"/>
                  </a:cubicBezTo>
                  <a:cubicBezTo>
                    <a:pt x="615488" y="140620"/>
                    <a:pt x="615642" y="138151"/>
                    <a:pt x="615951" y="106366"/>
                  </a:cubicBezTo>
                  <a:cubicBezTo>
                    <a:pt x="616259" y="78130"/>
                    <a:pt x="615951" y="71341"/>
                    <a:pt x="615179" y="65169"/>
                  </a:cubicBezTo>
                  <a:cubicBezTo>
                    <a:pt x="610550" y="33075"/>
                    <a:pt x="593578" y="12554"/>
                    <a:pt x="565187" y="4376"/>
                  </a:cubicBezTo>
                  <a:cubicBezTo>
                    <a:pt x="551455" y="364"/>
                    <a:pt x="550529" y="364"/>
                    <a:pt x="499766" y="56"/>
                  </a:cubicBezTo>
                  <a:cubicBezTo>
                    <a:pt x="462117" y="-99"/>
                    <a:pt x="452242" y="56"/>
                    <a:pt x="450082" y="673"/>
                  </a:cubicBezTo>
                  <a:close/>
                  <a:moveTo>
                    <a:pt x="12807" y="68872"/>
                  </a:moveTo>
                  <a:cubicBezTo>
                    <a:pt x="10492" y="69643"/>
                    <a:pt x="8332" y="71032"/>
                    <a:pt x="5863" y="73501"/>
                  </a:cubicBezTo>
                  <a:cubicBezTo>
                    <a:pt x="1080" y="78284"/>
                    <a:pt x="0" y="81524"/>
                    <a:pt x="0" y="93251"/>
                  </a:cubicBezTo>
                  <a:lnTo>
                    <a:pt x="0" y="102045"/>
                  </a:lnTo>
                  <a:cubicBezTo>
                    <a:pt x="0" y="102045"/>
                    <a:pt x="17127" y="102045"/>
                    <a:pt x="17127" y="102045"/>
                  </a:cubicBezTo>
                  <a:lnTo>
                    <a:pt x="34254" y="102045"/>
                  </a:lnTo>
                  <a:cubicBezTo>
                    <a:pt x="34254" y="102045"/>
                    <a:pt x="34254" y="187680"/>
                    <a:pt x="34254" y="187680"/>
                  </a:cubicBezTo>
                  <a:lnTo>
                    <a:pt x="34254" y="273314"/>
                  </a:lnTo>
                  <a:cubicBezTo>
                    <a:pt x="34254" y="273314"/>
                    <a:pt x="68353" y="273314"/>
                    <a:pt x="68353" y="273314"/>
                  </a:cubicBezTo>
                  <a:lnTo>
                    <a:pt x="102607" y="273314"/>
                  </a:lnTo>
                  <a:cubicBezTo>
                    <a:pt x="102607" y="273314"/>
                    <a:pt x="102916" y="187834"/>
                    <a:pt x="102916" y="187834"/>
                  </a:cubicBezTo>
                  <a:lnTo>
                    <a:pt x="103224" y="102354"/>
                  </a:lnTo>
                  <a:lnTo>
                    <a:pt x="141181" y="102354"/>
                  </a:lnTo>
                  <a:cubicBezTo>
                    <a:pt x="183612" y="102354"/>
                    <a:pt x="183458" y="102354"/>
                    <a:pt x="187624" y="107292"/>
                  </a:cubicBezTo>
                  <a:cubicBezTo>
                    <a:pt x="192099" y="112383"/>
                    <a:pt x="191790" y="118555"/>
                    <a:pt x="187007" y="125961"/>
                  </a:cubicBezTo>
                  <a:cubicBezTo>
                    <a:pt x="185618" y="128122"/>
                    <a:pt x="171886" y="146637"/>
                    <a:pt x="156611" y="167004"/>
                  </a:cubicBezTo>
                  <a:cubicBezTo>
                    <a:pt x="141335" y="187371"/>
                    <a:pt x="128837" y="204190"/>
                    <a:pt x="128837" y="204344"/>
                  </a:cubicBezTo>
                  <a:cubicBezTo>
                    <a:pt x="128837" y="204498"/>
                    <a:pt x="148125" y="204652"/>
                    <a:pt x="171577" y="204652"/>
                  </a:cubicBezTo>
                  <a:lnTo>
                    <a:pt x="214318" y="204652"/>
                  </a:lnTo>
                  <a:cubicBezTo>
                    <a:pt x="214318" y="204652"/>
                    <a:pt x="234222" y="178114"/>
                    <a:pt x="234222" y="178114"/>
                  </a:cubicBezTo>
                  <a:cubicBezTo>
                    <a:pt x="245177" y="163455"/>
                    <a:pt x="255052" y="149569"/>
                    <a:pt x="256286" y="147100"/>
                  </a:cubicBezTo>
                  <a:cubicBezTo>
                    <a:pt x="258292" y="143088"/>
                    <a:pt x="258446" y="142163"/>
                    <a:pt x="258446" y="136145"/>
                  </a:cubicBezTo>
                  <a:cubicBezTo>
                    <a:pt x="258446" y="130127"/>
                    <a:pt x="258292" y="129202"/>
                    <a:pt x="256286" y="125190"/>
                  </a:cubicBezTo>
                  <a:cubicBezTo>
                    <a:pt x="253972" y="120407"/>
                    <a:pt x="234684" y="94176"/>
                    <a:pt x="227587" y="86307"/>
                  </a:cubicBezTo>
                  <a:cubicBezTo>
                    <a:pt x="219564" y="77358"/>
                    <a:pt x="210460" y="71649"/>
                    <a:pt x="199968" y="69180"/>
                  </a:cubicBezTo>
                  <a:cubicBezTo>
                    <a:pt x="195185" y="68100"/>
                    <a:pt x="187933" y="67946"/>
                    <a:pt x="105539" y="67792"/>
                  </a:cubicBezTo>
                  <a:cubicBezTo>
                    <a:pt x="27310" y="67637"/>
                    <a:pt x="15738" y="67792"/>
                    <a:pt x="12807" y="68563"/>
                  </a:cubicBezTo>
                  <a:close/>
                  <a:moveTo>
                    <a:pt x="282516" y="136145"/>
                  </a:moveTo>
                  <a:cubicBezTo>
                    <a:pt x="254434" y="173639"/>
                    <a:pt x="231444" y="204498"/>
                    <a:pt x="231444" y="204652"/>
                  </a:cubicBezTo>
                  <a:cubicBezTo>
                    <a:pt x="231444" y="204807"/>
                    <a:pt x="250731" y="204961"/>
                    <a:pt x="274184" y="204961"/>
                  </a:cubicBezTo>
                  <a:lnTo>
                    <a:pt x="316925" y="204961"/>
                  </a:lnTo>
                  <a:cubicBezTo>
                    <a:pt x="316925" y="204961"/>
                    <a:pt x="368305" y="136454"/>
                    <a:pt x="368305" y="136454"/>
                  </a:cubicBezTo>
                  <a:lnTo>
                    <a:pt x="419686" y="67946"/>
                  </a:lnTo>
                  <a:lnTo>
                    <a:pt x="376637" y="67946"/>
                  </a:lnTo>
                  <a:cubicBezTo>
                    <a:pt x="376637" y="67946"/>
                    <a:pt x="333588" y="67946"/>
                    <a:pt x="333588" y="67946"/>
                  </a:cubicBezTo>
                  <a:lnTo>
                    <a:pt x="282516" y="136145"/>
                  </a:lnTo>
                  <a:close/>
                </a:path>
              </a:pathLst>
            </a:custGeom>
            <a:solidFill>
              <a:srgbClr val="E10A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8" name="Google Shape;228;p2"/>
          <p:cNvGrpSpPr/>
          <p:nvPr/>
        </p:nvGrpSpPr>
        <p:grpSpPr>
          <a:xfrm>
            <a:off x="14158129" y="340371"/>
            <a:ext cx="2661604" cy="794129"/>
            <a:chOff x="226822" y="977103"/>
            <a:chExt cx="1613475" cy="481404"/>
          </a:xfrm>
        </p:grpSpPr>
        <p:pic>
          <p:nvPicPr>
            <p:cNvPr id="229" name="Google Shape;229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6822" y="977103"/>
              <a:ext cx="481404" cy="481404"/>
            </a:xfrm>
            <a:custGeom>
              <a:avLst/>
              <a:gdLst/>
              <a:ahLst/>
              <a:cxnLst/>
              <a:rect l="l" t="t" r="r" b="b"/>
              <a:pathLst>
                <a:path w="481404" h="481404" extrusionOk="0">
                  <a:moveTo>
                    <a:pt x="-114" y="-114"/>
                  </a:moveTo>
                  <a:lnTo>
                    <a:pt x="481290" y="-114"/>
                  </a:lnTo>
                  <a:lnTo>
                    <a:pt x="481290" y="481290"/>
                  </a:lnTo>
                  <a:lnTo>
                    <a:pt x="-114" y="481290"/>
                  </a:lnTo>
                  <a:close/>
                </a:path>
              </a:pathLst>
            </a:custGeom>
            <a:noFill/>
            <a:ln>
              <a:noFill/>
            </a:ln>
          </p:spPr>
        </p:pic>
        <p:grpSp>
          <p:nvGrpSpPr>
            <p:cNvPr id="230" name="Google Shape;230;p2"/>
            <p:cNvGrpSpPr/>
            <p:nvPr/>
          </p:nvGrpSpPr>
          <p:grpSpPr>
            <a:xfrm>
              <a:off x="737851" y="1079556"/>
              <a:ext cx="1102446" cy="338525"/>
              <a:chOff x="737851" y="1079556"/>
              <a:chExt cx="1102446" cy="338525"/>
            </a:xfrm>
          </p:grpSpPr>
          <p:sp>
            <p:nvSpPr>
              <p:cNvPr id="231" name="Google Shape;231;p2"/>
              <p:cNvSpPr/>
              <p:nvPr/>
            </p:nvSpPr>
            <p:spPr>
              <a:xfrm>
                <a:off x="738159" y="1080790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3"/>
                    </a:lnTo>
                    <a:cubicBezTo>
                      <a:pt x="6789" y="57553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3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3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827342" y="108063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904028" y="1080636"/>
                <a:ext cx="66655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6655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6230" y="0"/>
                    </a:lnTo>
                    <a:lnTo>
                      <a:pt x="26230" y="3240"/>
                    </a:lnTo>
                    <a:lnTo>
                      <a:pt x="19441" y="5555"/>
                    </a:lnTo>
                    <a:cubicBezTo>
                      <a:pt x="19441" y="5555"/>
                      <a:pt x="18516" y="6018"/>
                      <a:pt x="18207" y="6326"/>
                    </a:cubicBezTo>
                    <a:cubicBezTo>
                      <a:pt x="17898" y="6635"/>
                      <a:pt x="17744" y="7098"/>
                      <a:pt x="17744" y="7715"/>
                    </a:cubicBezTo>
                    <a:lnTo>
                      <a:pt x="17744" y="27773"/>
                    </a:lnTo>
                    <a:lnTo>
                      <a:pt x="48758" y="27773"/>
                    </a:lnTo>
                    <a:lnTo>
                      <a:pt x="48758" y="7715"/>
                    </a:lnTo>
                    <a:cubicBezTo>
                      <a:pt x="48758" y="7715"/>
                      <a:pt x="48603" y="6635"/>
                      <a:pt x="48295" y="6326"/>
                    </a:cubicBezTo>
                    <a:cubicBezTo>
                      <a:pt x="47986" y="6018"/>
                      <a:pt x="47523" y="5709"/>
                      <a:pt x="47060" y="5555"/>
                    </a:cubicBezTo>
                    <a:lnTo>
                      <a:pt x="40426" y="3240"/>
                    </a:lnTo>
                    <a:lnTo>
                      <a:pt x="40426" y="0"/>
                    </a:lnTo>
                    <a:lnTo>
                      <a:pt x="66656" y="0"/>
                    </a:lnTo>
                    <a:lnTo>
                      <a:pt x="66656" y="3240"/>
                    </a:lnTo>
                    <a:lnTo>
                      <a:pt x="60021" y="5555"/>
                    </a:lnTo>
                    <a:cubicBezTo>
                      <a:pt x="60021" y="5555"/>
                      <a:pt x="59095" y="6018"/>
                      <a:pt x="58787" y="6326"/>
                    </a:cubicBezTo>
                    <a:cubicBezTo>
                      <a:pt x="58478" y="6635"/>
                      <a:pt x="58324" y="7098"/>
                      <a:pt x="58324" y="7715"/>
                    </a:cubicBezTo>
                    <a:lnTo>
                      <a:pt x="58324" y="55701"/>
                    </a:lnTo>
                    <a:cubicBezTo>
                      <a:pt x="58324" y="55701"/>
                      <a:pt x="58478" y="56781"/>
                      <a:pt x="58787" y="57244"/>
                    </a:cubicBezTo>
                    <a:cubicBezTo>
                      <a:pt x="59095" y="57553"/>
                      <a:pt x="59558" y="57861"/>
                      <a:pt x="60021" y="58015"/>
                    </a:cubicBezTo>
                    <a:lnTo>
                      <a:pt x="66656" y="60176"/>
                    </a:lnTo>
                    <a:lnTo>
                      <a:pt x="66656" y="63416"/>
                    </a:lnTo>
                    <a:lnTo>
                      <a:pt x="40426" y="63416"/>
                    </a:lnTo>
                    <a:lnTo>
                      <a:pt x="40426" y="60176"/>
                    </a:lnTo>
                    <a:lnTo>
                      <a:pt x="47060" y="58015"/>
                    </a:lnTo>
                    <a:cubicBezTo>
                      <a:pt x="47060" y="58015"/>
                      <a:pt x="47986" y="57553"/>
                      <a:pt x="48295" y="57244"/>
                    </a:cubicBezTo>
                    <a:cubicBezTo>
                      <a:pt x="48603" y="56935"/>
                      <a:pt x="48758" y="56472"/>
                      <a:pt x="48758" y="55855"/>
                    </a:cubicBezTo>
                    <a:lnTo>
                      <a:pt x="48758" y="33328"/>
                    </a:lnTo>
                    <a:lnTo>
                      <a:pt x="17744" y="33328"/>
                    </a:lnTo>
                    <a:lnTo>
                      <a:pt x="17744" y="55855"/>
                    </a:lnTo>
                    <a:cubicBezTo>
                      <a:pt x="17744" y="55855"/>
                      <a:pt x="17744" y="56935"/>
                      <a:pt x="18207" y="57244"/>
                    </a:cubicBezTo>
                    <a:cubicBezTo>
                      <a:pt x="18670" y="57553"/>
                      <a:pt x="18978" y="57861"/>
                      <a:pt x="19441" y="58015"/>
                    </a:cubicBezTo>
                    <a:lnTo>
                      <a:pt x="26230" y="60176"/>
                    </a:lnTo>
                    <a:lnTo>
                      <a:pt x="26230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979633" y="108063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1056164" y="1079556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1117574" y="1080944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1181298" y="1080636"/>
                <a:ext cx="52306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066" y="0"/>
                    </a:lnTo>
                    <a:lnTo>
                      <a:pt x="49066" y="15738"/>
                    </a:lnTo>
                    <a:lnTo>
                      <a:pt x="43820" y="15738"/>
                    </a:lnTo>
                    <a:lnTo>
                      <a:pt x="42123" y="7098"/>
                    </a:lnTo>
                    <a:cubicBezTo>
                      <a:pt x="42123" y="7098"/>
                      <a:pt x="41814" y="6172"/>
                      <a:pt x="41506" y="5863"/>
                    </a:cubicBezTo>
                    <a:cubicBezTo>
                      <a:pt x="41197" y="5555"/>
                      <a:pt x="40734" y="5400"/>
                      <a:pt x="40271" y="5400"/>
                    </a:cubicBezTo>
                    <a:lnTo>
                      <a:pt x="17744" y="5400"/>
                    </a:lnTo>
                    <a:lnTo>
                      <a:pt x="17744" y="27619"/>
                    </a:lnTo>
                    <a:lnTo>
                      <a:pt x="31322" y="27619"/>
                    </a:lnTo>
                    <a:cubicBezTo>
                      <a:pt x="31322" y="27619"/>
                      <a:pt x="32402" y="27619"/>
                      <a:pt x="32557" y="27310"/>
                    </a:cubicBezTo>
                    <a:cubicBezTo>
                      <a:pt x="32865" y="27002"/>
                      <a:pt x="33019" y="26693"/>
                      <a:pt x="33174" y="26076"/>
                    </a:cubicBezTo>
                    <a:lnTo>
                      <a:pt x="34717" y="19133"/>
                    </a:lnTo>
                    <a:lnTo>
                      <a:pt x="38883" y="19133"/>
                    </a:lnTo>
                    <a:lnTo>
                      <a:pt x="38883" y="41660"/>
                    </a:lnTo>
                    <a:lnTo>
                      <a:pt x="34717" y="41660"/>
                    </a:lnTo>
                    <a:lnTo>
                      <a:pt x="33174" y="34717"/>
                    </a:lnTo>
                    <a:cubicBezTo>
                      <a:pt x="33174" y="34717"/>
                      <a:pt x="32865" y="33791"/>
                      <a:pt x="32557" y="33482"/>
                    </a:cubicBezTo>
                    <a:cubicBezTo>
                      <a:pt x="32248" y="33174"/>
                      <a:pt x="31785" y="33019"/>
                      <a:pt x="31322" y="33019"/>
                    </a:cubicBezTo>
                    <a:lnTo>
                      <a:pt x="17744" y="33019"/>
                    </a:lnTo>
                    <a:lnTo>
                      <a:pt x="17744" y="57861"/>
                    </a:lnTo>
                    <a:lnTo>
                      <a:pt x="43666" y="57861"/>
                    </a:lnTo>
                    <a:cubicBezTo>
                      <a:pt x="43666" y="57861"/>
                      <a:pt x="44437" y="57861"/>
                      <a:pt x="44900" y="57398"/>
                    </a:cubicBezTo>
                    <a:cubicBezTo>
                      <a:pt x="45209" y="57090"/>
                      <a:pt x="45517" y="56627"/>
                      <a:pt x="45517" y="56164"/>
                    </a:cubicBezTo>
                    <a:lnTo>
                      <a:pt x="47215" y="46443"/>
                    </a:lnTo>
                    <a:lnTo>
                      <a:pt x="52306" y="46443"/>
                    </a:lnTo>
                    <a:lnTo>
                      <a:pt x="52306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1243634" y="1080636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0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2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2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3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1301186" y="1079556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1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5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3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1362442" y="1080944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1426166" y="1080636"/>
                <a:ext cx="52769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769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31631" y="0"/>
                      <a:pt x="36414" y="617"/>
                      <a:pt x="39654" y="2006"/>
                    </a:cubicBezTo>
                    <a:cubicBezTo>
                      <a:pt x="42894" y="3395"/>
                      <a:pt x="45209" y="5092"/>
                      <a:pt x="46443" y="7252"/>
                    </a:cubicBezTo>
                    <a:cubicBezTo>
                      <a:pt x="47677" y="9412"/>
                      <a:pt x="48295" y="11572"/>
                      <a:pt x="48295" y="14041"/>
                    </a:cubicBezTo>
                    <a:cubicBezTo>
                      <a:pt x="48295" y="18053"/>
                      <a:pt x="47060" y="21293"/>
                      <a:pt x="44746" y="23916"/>
                    </a:cubicBezTo>
                    <a:cubicBezTo>
                      <a:pt x="42277" y="26539"/>
                      <a:pt x="39037" y="28391"/>
                      <a:pt x="35025" y="29471"/>
                    </a:cubicBezTo>
                    <a:lnTo>
                      <a:pt x="35025" y="29779"/>
                    </a:lnTo>
                    <a:cubicBezTo>
                      <a:pt x="38420" y="29933"/>
                      <a:pt x="41351" y="30705"/>
                      <a:pt x="44129" y="31939"/>
                    </a:cubicBezTo>
                    <a:cubicBezTo>
                      <a:pt x="46752" y="33174"/>
                      <a:pt x="48912" y="35025"/>
                      <a:pt x="50455" y="37185"/>
                    </a:cubicBezTo>
                    <a:cubicBezTo>
                      <a:pt x="51998" y="39346"/>
                      <a:pt x="52769" y="41969"/>
                      <a:pt x="52769" y="45055"/>
                    </a:cubicBezTo>
                    <a:cubicBezTo>
                      <a:pt x="52769" y="48758"/>
                      <a:pt x="51998" y="51689"/>
                      <a:pt x="50609" y="54004"/>
                    </a:cubicBezTo>
                    <a:cubicBezTo>
                      <a:pt x="49220" y="56318"/>
                      <a:pt x="47215" y="58170"/>
                      <a:pt x="44746" y="59558"/>
                    </a:cubicBezTo>
                    <a:cubicBezTo>
                      <a:pt x="42277" y="60947"/>
                      <a:pt x="39500" y="61873"/>
                      <a:pt x="36414" y="62490"/>
                    </a:cubicBezTo>
                    <a:cubicBezTo>
                      <a:pt x="33328" y="63107"/>
                      <a:pt x="30242" y="63261"/>
                      <a:pt x="26848" y="63261"/>
                    </a:cubicBezTo>
                    <a:lnTo>
                      <a:pt x="154" y="63261"/>
                    </a:lnTo>
                    <a:close/>
                    <a:moveTo>
                      <a:pt x="17744" y="5555"/>
                    </a:moveTo>
                    <a:lnTo>
                      <a:pt x="17744" y="28391"/>
                    </a:lnTo>
                    <a:lnTo>
                      <a:pt x="22219" y="28391"/>
                    </a:lnTo>
                    <a:cubicBezTo>
                      <a:pt x="28390" y="28391"/>
                      <a:pt x="32711" y="27465"/>
                      <a:pt x="35025" y="25613"/>
                    </a:cubicBezTo>
                    <a:cubicBezTo>
                      <a:pt x="37340" y="23762"/>
                      <a:pt x="38574" y="21139"/>
                      <a:pt x="38574" y="17898"/>
                    </a:cubicBezTo>
                    <a:cubicBezTo>
                      <a:pt x="38574" y="13578"/>
                      <a:pt x="37494" y="10338"/>
                      <a:pt x="35180" y="8486"/>
                    </a:cubicBezTo>
                    <a:cubicBezTo>
                      <a:pt x="32865" y="6480"/>
                      <a:pt x="29162" y="5555"/>
                      <a:pt x="24070" y="5555"/>
                    </a:cubicBezTo>
                    <a:lnTo>
                      <a:pt x="17744" y="5555"/>
                    </a:lnTo>
                    <a:close/>
                    <a:moveTo>
                      <a:pt x="17744" y="33482"/>
                    </a:moveTo>
                    <a:lnTo>
                      <a:pt x="17744" y="58170"/>
                    </a:lnTo>
                    <a:lnTo>
                      <a:pt x="27773" y="58170"/>
                    </a:lnTo>
                    <a:cubicBezTo>
                      <a:pt x="32711" y="58170"/>
                      <a:pt x="36414" y="57244"/>
                      <a:pt x="38728" y="55392"/>
                    </a:cubicBezTo>
                    <a:cubicBezTo>
                      <a:pt x="41197" y="53541"/>
                      <a:pt x="42277" y="50609"/>
                      <a:pt x="42277" y="46597"/>
                    </a:cubicBezTo>
                    <a:cubicBezTo>
                      <a:pt x="42277" y="41814"/>
                      <a:pt x="41043" y="38420"/>
                      <a:pt x="38420" y="36414"/>
                    </a:cubicBezTo>
                    <a:cubicBezTo>
                      <a:pt x="35951" y="34408"/>
                      <a:pt x="31631" y="33482"/>
                      <a:pt x="25459" y="33482"/>
                    </a:cubicBezTo>
                    <a:lnTo>
                      <a:pt x="17590" y="3348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1488656" y="1079556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738005" y="1170436"/>
                <a:ext cx="53540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3540" h="65884" extrusionOk="0">
                    <a:moveTo>
                      <a:pt x="154" y="60793"/>
                    </a:moveTo>
                    <a:lnTo>
                      <a:pt x="463" y="52306"/>
                    </a:lnTo>
                    <a:lnTo>
                      <a:pt x="2469" y="52306"/>
                    </a:lnTo>
                    <a:cubicBezTo>
                      <a:pt x="3549" y="53078"/>
                      <a:pt x="5246" y="54004"/>
                      <a:pt x="7406" y="55238"/>
                    </a:cubicBezTo>
                    <a:cubicBezTo>
                      <a:pt x="9566" y="56472"/>
                      <a:pt x="12035" y="57398"/>
                      <a:pt x="14812" y="58478"/>
                    </a:cubicBezTo>
                    <a:cubicBezTo>
                      <a:pt x="17590" y="59404"/>
                      <a:pt x="20676" y="59867"/>
                      <a:pt x="23762" y="59867"/>
                    </a:cubicBezTo>
                    <a:cubicBezTo>
                      <a:pt x="28082" y="59867"/>
                      <a:pt x="31476" y="58941"/>
                      <a:pt x="34099" y="57244"/>
                    </a:cubicBezTo>
                    <a:cubicBezTo>
                      <a:pt x="36722" y="55547"/>
                      <a:pt x="38728" y="53078"/>
                      <a:pt x="40117" y="50301"/>
                    </a:cubicBezTo>
                    <a:cubicBezTo>
                      <a:pt x="41506" y="47523"/>
                      <a:pt x="42431" y="44283"/>
                      <a:pt x="42894" y="40734"/>
                    </a:cubicBezTo>
                    <a:cubicBezTo>
                      <a:pt x="43357" y="37340"/>
                      <a:pt x="43666" y="33945"/>
                      <a:pt x="43666" y="30551"/>
                    </a:cubicBezTo>
                    <a:cubicBezTo>
                      <a:pt x="43666" y="27465"/>
                      <a:pt x="43357" y="24533"/>
                      <a:pt x="42740" y="21447"/>
                    </a:cubicBezTo>
                    <a:cubicBezTo>
                      <a:pt x="42123" y="18516"/>
                      <a:pt x="41197" y="15738"/>
                      <a:pt x="39654" y="13269"/>
                    </a:cubicBezTo>
                    <a:cubicBezTo>
                      <a:pt x="38265" y="10801"/>
                      <a:pt x="36260" y="8949"/>
                      <a:pt x="33945" y="7406"/>
                    </a:cubicBezTo>
                    <a:cubicBezTo>
                      <a:pt x="31631" y="5863"/>
                      <a:pt x="28545" y="5246"/>
                      <a:pt x="24996" y="5246"/>
                    </a:cubicBezTo>
                    <a:cubicBezTo>
                      <a:pt x="22527" y="5246"/>
                      <a:pt x="20213" y="5555"/>
                      <a:pt x="18053" y="6018"/>
                    </a:cubicBezTo>
                    <a:cubicBezTo>
                      <a:pt x="15892" y="6480"/>
                      <a:pt x="13732" y="7252"/>
                      <a:pt x="11881" y="8332"/>
                    </a:cubicBezTo>
                    <a:cubicBezTo>
                      <a:pt x="11572" y="8486"/>
                      <a:pt x="11109" y="8795"/>
                      <a:pt x="10646" y="9103"/>
                    </a:cubicBezTo>
                    <a:cubicBezTo>
                      <a:pt x="10184" y="9412"/>
                      <a:pt x="10029" y="9875"/>
                      <a:pt x="9875" y="10184"/>
                    </a:cubicBezTo>
                    <a:lnTo>
                      <a:pt x="7560" y="19287"/>
                    </a:lnTo>
                    <a:lnTo>
                      <a:pt x="2469" y="19287"/>
                    </a:lnTo>
                    <a:lnTo>
                      <a:pt x="2469" y="3240"/>
                    </a:lnTo>
                    <a:cubicBezTo>
                      <a:pt x="3703" y="2932"/>
                      <a:pt x="5246" y="2623"/>
                      <a:pt x="7098" y="2160"/>
                    </a:cubicBezTo>
                    <a:cubicBezTo>
                      <a:pt x="8949" y="1852"/>
                      <a:pt x="10955" y="1389"/>
                      <a:pt x="12961" y="1080"/>
                    </a:cubicBezTo>
                    <a:cubicBezTo>
                      <a:pt x="14967" y="771"/>
                      <a:pt x="17127" y="463"/>
                      <a:pt x="19133" y="309"/>
                    </a:cubicBezTo>
                    <a:cubicBezTo>
                      <a:pt x="21139" y="154"/>
                      <a:pt x="22990" y="0"/>
                      <a:pt x="24687" y="0"/>
                    </a:cubicBezTo>
                    <a:cubicBezTo>
                      <a:pt x="30705" y="0"/>
                      <a:pt x="35797" y="1234"/>
                      <a:pt x="40117" y="3549"/>
                    </a:cubicBezTo>
                    <a:cubicBezTo>
                      <a:pt x="44437" y="6018"/>
                      <a:pt x="47678" y="9412"/>
                      <a:pt x="49992" y="13887"/>
                    </a:cubicBezTo>
                    <a:cubicBezTo>
                      <a:pt x="52306" y="18361"/>
                      <a:pt x="53541" y="23916"/>
                      <a:pt x="53541" y="30396"/>
                    </a:cubicBezTo>
                    <a:cubicBezTo>
                      <a:pt x="53541" y="35797"/>
                      <a:pt x="52769" y="40580"/>
                      <a:pt x="51072" y="44900"/>
                    </a:cubicBezTo>
                    <a:cubicBezTo>
                      <a:pt x="49529" y="49220"/>
                      <a:pt x="47215" y="52924"/>
                      <a:pt x="44283" y="56164"/>
                    </a:cubicBezTo>
                    <a:cubicBezTo>
                      <a:pt x="41351" y="59250"/>
                      <a:pt x="38111" y="61718"/>
                      <a:pt x="34254" y="63416"/>
                    </a:cubicBezTo>
                    <a:cubicBezTo>
                      <a:pt x="30396" y="65113"/>
                      <a:pt x="26230" y="65884"/>
                      <a:pt x="21756" y="65884"/>
                    </a:cubicBezTo>
                    <a:cubicBezTo>
                      <a:pt x="18053" y="65884"/>
                      <a:pt x="14658" y="65576"/>
                      <a:pt x="11881" y="64959"/>
                    </a:cubicBezTo>
                    <a:cubicBezTo>
                      <a:pt x="9103" y="64342"/>
                      <a:pt x="6635" y="63570"/>
                      <a:pt x="4629" y="62799"/>
                    </a:cubicBezTo>
                    <a:cubicBezTo>
                      <a:pt x="2623" y="62027"/>
                      <a:pt x="1080" y="61410"/>
                      <a:pt x="0" y="60947"/>
                    </a:cubicBezTo>
                    <a:close/>
                    <a:moveTo>
                      <a:pt x="18670" y="34562"/>
                    </a:moveTo>
                    <a:lnTo>
                      <a:pt x="18670" y="28853"/>
                    </a:lnTo>
                    <a:lnTo>
                      <a:pt x="47060" y="28853"/>
                    </a:lnTo>
                    <a:lnTo>
                      <a:pt x="47060" y="34562"/>
                    </a:lnTo>
                    <a:lnTo>
                      <a:pt x="18670" y="3456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801112" y="1171208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0" y="9721"/>
                      <a:pt x="48295" y="9721"/>
                      <a:pt x="47678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8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866842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937201" y="1171516"/>
                <a:ext cx="66655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6655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6230" y="0"/>
                    </a:lnTo>
                    <a:lnTo>
                      <a:pt x="26230" y="3240"/>
                    </a:lnTo>
                    <a:lnTo>
                      <a:pt x="19441" y="5555"/>
                    </a:lnTo>
                    <a:cubicBezTo>
                      <a:pt x="19441" y="5555"/>
                      <a:pt x="18516" y="6018"/>
                      <a:pt x="18207" y="6326"/>
                    </a:cubicBezTo>
                    <a:cubicBezTo>
                      <a:pt x="17898" y="6635"/>
                      <a:pt x="17744" y="7098"/>
                      <a:pt x="17744" y="7715"/>
                    </a:cubicBezTo>
                    <a:lnTo>
                      <a:pt x="17744" y="27773"/>
                    </a:lnTo>
                    <a:lnTo>
                      <a:pt x="48758" y="27773"/>
                    </a:lnTo>
                    <a:lnTo>
                      <a:pt x="48758" y="7715"/>
                    </a:lnTo>
                    <a:cubicBezTo>
                      <a:pt x="48758" y="7715"/>
                      <a:pt x="48603" y="6635"/>
                      <a:pt x="48295" y="6326"/>
                    </a:cubicBezTo>
                    <a:cubicBezTo>
                      <a:pt x="47986" y="6018"/>
                      <a:pt x="47523" y="5709"/>
                      <a:pt x="47060" y="5555"/>
                    </a:cubicBezTo>
                    <a:lnTo>
                      <a:pt x="40426" y="3240"/>
                    </a:lnTo>
                    <a:lnTo>
                      <a:pt x="40426" y="0"/>
                    </a:lnTo>
                    <a:lnTo>
                      <a:pt x="66656" y="0"/>
                    </a:lnTo>
                    <a:lnTo>
                      <a:pt x="66656" y="3240"/>
                    </a:lnTo>
                    <a:lnTo>
                      <a:pt x="60021" y="5555"/>
                    </a:lnTo>
                    <a:cubicBezTo>
                      <a:pt x="60021" y="5555"/>
                      <a:pt x="59095" y="6018"/>
                      <a:pt x="58787" y="6326"/>
                    </a:cubicBezTo>
                    <a:cubicBezTo>
                      <a:pt x="58478" y="6635"/>
                      <a:pt x="58324" y="7098"/>
                      <a:pt x="58324" y="7715"/>
                    </a:cubicBezTo>
                    <a:lnTo>
                      <a:pt x="58324" y="55701"/>
                    </a:lnTo>
                    <a:cubicBezTo>
                      <a:pt x="58324" y="55701"/>
                      <a:pt x="58478" y="56781"/>
                      <a:pt x="58787" y="57244"/>
                    </a:cubicBezTo>
                    <a:cubicBezTo>
                      <a:pt x="59095" y="57553"/>
                      <a:pt x="59558" y="57861"/>
                      <a:pt x="60021" y="58015"/>
                    </a:cubicBezTo>
                    <a:lnTo>
                      <a:pt x="66656" y="60176"/>
                    </a:lnTo>
                    <a:lnTo>
                      <a:pt x="66656" y="63416"/>
                    </a:lnTo>
                    <a:lnTo>
                      <a:pt x="40426" y="63416"/>
                    </a:lnTo>
                    <a:lnTo>
                      <a:pt x="40426" y="60176"/>
                    </a:lnTo>
                    <a:lnTo>
                      <a:pt x="47060" y="58015"/>
                    </a:lnTo>
                    <a:cubicBezTo>
                      <a:pt x="47060" y="58015"/>
                      <a:pt x="47986" y="57553"/>
                      <a:pt x="48295" y="57244"/>
                    </a:cubicBezTo>
                    <a:cubicBezTo>
                      <a:pt x="48603" y="56935"/>
                      <a:pt x="48758" y="56472"/>
                      <a:pt x="48758" y="55855"/>
                    </a:cubicBezTo>
                    <a:lnTo>
                      <a:pt x="48758" y="33328"/>
                    </a:lnTo>
                    <a:lnTo>
                      <a:pt x="17744" y="33328"/>
                    </a:lnTo>
                    <a:lnTo>
                      <a:pt x="17744" y="55855"/>
                    </a:lnTo>
                    <a:cubicBezTo>
                      <a:pt x="17744" y="55855"/>
                      <a:pt x="17744" y="56935"/>
                      <a:pt x="18207" y="57244"/>
                    </a:cubicBezTo>
                    <a:cubicBezTo>
                      <a:pt x="18670" y="57553"/>
                      <a:pt x="18978" y="57861"/>
                      <a:pt x="19441" y="58015"/>
                    </a:cubicBezTo>
                    <a:lnTo>
                      <a:pt x="26230" y="60176"/>
                    </a:lnTo>
                    <a:lnTo>
                      <a:pt x="26230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1012961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1083320" y="1171671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3"/>
                    </a:lnTo>
                    <a:cubicBezTo>
                      <a:pt x="6789" y="57553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4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4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1172658" y="117151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1245948" y="1171516"/>
                <a:ext cx="6310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3107" h="63415" extrusionOk="0">
                    <a:moveTo>
                      <a:pt x="36260" y="63416"/>
                    </a:moveTo>
                    <a:lnTo>
                      <a:pt x="36260" y="60176"/>
                    </a:lnTo>
                    <a:lnTo>
                      <a:pt x="43049" y="58015"/>
                    </a:lnTo>
                    <a:cubicBezTo>
                      <a:pt x="43049" y="58015"/>
                      <a:pt x="43974" y="57553"/>
                      <a:pt x="44283" y="57244"/>
                    </a:cubicBezTo>
                    <a:cubicBezTo>
                      <a:pt x="44592" y="56935"/>
                      <a:pt x="44746" y="56472"/>
                      <a:pt x="44746" y="55701"/>
                    </a:cubicBezTo>
                    <a:lnTo>
                      <a:pt x="44746" y="34408"/>
                    </a:lnTo>
                    <a:cubicBezTo>
                      <a:pt x="43049" y="35642"/>
                      <a:pt x="41043" y="36723"/>
                      <a:pt x="38728" y="37648"/>
                    </a:cubicBezTo>
                    <a:cubicBezTo>
                      <a:pt x="36414" y="38574"/>
                      <a:pt x="34408" y="39191"/>
                      <a:pt x="32248" y="39654"/>
                    </a:cubicBezTo>
                    <a:cubicBezTo>
                      <a:pt x="30088" y="40117"/>
                      <a:pt x="28236" y="40271"/>
                      <a:pt x="26693" y="40271"/>
                    </a:cubicBezTo>
                    <a:cubicBezTo>
                      <a:pt x="22681" y="40271"/>
                      <a:pt x="19133" y="39654"/>
                      <a:pt x="16510" y="38265"/>
                    </a:cubicBezTo>
                    <a:cubicBezTo>
                      <a:pt x="13732" y="37031"/>
                      <a:pt x="11726" y="35180"/>
                      <a:pt x="10338" y="32711"/>
                    </a:cubicBezTo>
                    <a:cubicBezTo>
                      <a:pt x="8949" y="30396"/>
                      <a:pt x="8332" y="27465"/>
                      <a:pt x="8332" y="24225"/>
                    </a:cubicBezTo>
                    <a:lnTo>
                      <a:pt x="8332" y="7715"/>
                    </a:lnTo>
                    <a:cubicBezTo>
                      <a:pt x="8332" y="7715"/>
                      <a:pt x="8178" y="6635"/>
                      <a:pt x="7869" y="6326"/>
                    </a:cubicBezTo>
                    <a:cubicBezTo>
                      <a:pt x="7560" y="6018"/>
                      <a:pt x="7098" y="5863"/>
                      <a:pt x="6635" y="5709"/>
                    </a:cubicBezTo>
                    <a:lnTo>
                      <a:pt x="0" y="3395"/>
                    </a:lnTo>
                    <a:lnTo>
                      <a:pt x="0" y="154"/>
                    </a:lnTo>
                    <a:lnTo>
                      <a:pt x="25922" y="154"/>
                    </a:lnTo>
                    <a:lnTo>
                      <a:pt x="25922" y="3395"/>
                    </a:lnTo>
                    <a:lnTo>
                      <a:pt x="19596" y="5709"/>
                    </a:lnTo>
                    <a:cubicBezTo>
                      <a:pt x="19596" y="5709"/>
                      <a:pt x="18670" y="6172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20521"/>
                    </a:lnTo>
                    <a:cubicBezTo>
                      <a:pt x="17898" y="22990"/>
                      <a:pt x="18361" y="25150"/>
                      <a:pt x="19133" y="27002"/>
                    </a:cubicBezTo>
                    <a:cubicBezTo>
                      <a:pt x="19904" y="28853"/>
                      <a:pt x="21293" y="30396"/>
                      <a:pt x="22990" y="31476"/>
                    </a:cubicBezTo>
                    <a:cubicBezTo>
                      <a:pt x="24842" y="32557"/>
                      <a:pt x="27156" y="33019"/>
                      <a:pt x="30242" y="33019"/>
                    </a:cubicBezTo>
                    <a:cubicBezTo>
                      <a:pt x="32711" y="33019"/>
                      <a:pt x="35334" y="32865"/>
                      <a:pt x="37803" y="32402"/>
                    </a:cubicBezTo>
                    <a:cubicBezTo>
                      <a:pt x="40426" y="31939"/>
                      <a:pt x="42894" y="31322"/>
                      <a:pt x="45209" y="30396"/>
                    </a:cubicBezTo>
                    <a:lnTo>
                      <a:pt x="45209" y="7715"/>
                    </a:lnTo>
                    <a:cubicBezTo>
                      <a:pt x="45209" y="7715"/>
                      <a:pt x="45054" y="6635"/>
                      <a:pt x="44746" y="6326"/>
                    </a:cubicBezTo>
                    <a:cubicBezTo>
                      <a:pt x="44437" y="6018"/>
                      <a:pt x="43974" y="5709"/>
                      <a:pt x="43512" y="5555"/>
                    </a:cubicBezTo>
                    <a:lnTo>
                      <a:pt x="37185" y="3240"/>
                    </a:lnTo>
                    <a:lnTo>
                      <a:pt x="37185" y="0"/>
                    </a:lnTo>
                    <a:lnTo>
                      <a:pt x="63107" y="0"/>
                    </a:lnTo>
                    <a:lnTo>
                      <a:pt x="63107" y="3240"/>
                    </a:lnTo>
                    <a:lnTo>
                      <a:pt x="56472" y="5555"/>
                    </a:lnTo>
                    <a:cubicBezTo>
                      <a:pt x="56472" y="5555"/>
                      <a:pt x="55547" y="6018"/>
                      <a:pt x="55238" y="6326"/>
                    </a:cubicBezTo>
                    <a:cubicBezTo>
                      <a:pt x="54929" y="6635"/>
                      <a:pt x="54775" y="7098"/>
                      <a:pt x="54775" y="7715"/>
                    </a:cubicBezTo>
                    <a:lnTo>
                      <a:pt x="54775" y="55701"/>
                    </a:lnTo>
                    <a:cubicBezTo>
                      <a:pt x="54775" y="55701"/>
                      <a:pt x="54929" y="56781"/>
                      <a:pt x="55238" y="57244"/>
                    </a:cubicBezTo>
                    <a:cubicBezTo>
                      <a:pt x="55547" y="57553"/>
                      <a:pt x="56009" y="57861"/>
                      <a:pt x="56472" y="58015"/>
                    </a:cubicBezTo>
                    <a:lnTo>
                      <a:pt x="63107" y="60176"/>
                    </a:lnTo>
                    <a:lnTo>
                      <a:pt x="63107" y="63416"/>
                    </a:lnTo>
                    <a:lnTo>
                      <a:pt x="36877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1318005" y="1171516"/>
                <a:ext cx="52306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066" y="0"/>
                    </a:lnTo>
                    <a:lnTo>
                      <a:pt x="49066" y="15738"/>
                    </a:lnTo>
                    <a:lnTo>
                      <a:pt x="43820" y="15738"/>
                    </a:lnTo>
                    <a:lnTo>
                      <a:pt x="42123" y="7098"/>
                    </a:lnTo>
                    <a:cubicBezTo>
                      <a:pt x="42123" y="7098"/>
                      <a:pt x="41814" y="6172"/>
                      <a:pt x="41506" y="5863"/>
                    </a:cubicBezTo>
                    <a:cubicBezTo>
                      <a:pt x="41197" y="5555"/>
                      <a:pt x="40734" y="5400"/>
                      <a:pt x="40271" y="5400"/>
                    </a:cubicBezTo>
                    <a:lnTo>
                      <a:pt x="17744" y="5400"/>
                    </a:lnTo>
                    <a:lnTo>
                      <a:pt x="17744" y="27619"/>
                    </a:lnTo>
                    <a:lnTo>
                      <a:pt x="31322" y="27619"/>
                    </a:lnTo>
                    <a:cubicBezTo>
                      <a:pt x="31322" y="27619"/>
                      <a:pt x="32402" y="27619"/>
                      <a:pt x="32557" y="27310"/>
                    </a:cubicBezTo>
                    <a:cubicBezTo>
                      <a:pt x="32865" y="27002"/>
                      <a:pt x="33019" y="26693"/>
                      <a:pt x="33174" y="26076"/>
                    </a:cubicBezTo>
                    <a:lnTo>
                      <a:pt x="34717" y="19133"/>
                    </a:lnTo>
                    <a:lnTo>
                      <a:pt x="38883" y="19133"/>
                    </a:lnTo>
                    <a:lnTo>
                      <a:pt x="38883" y="41660"/>
                    </a:lnTo>
                    <a:lnTo>
                      <a:pt x="34717" y="41660"/>
                    </a:lnTo>
                    <a:lnTo>
                      <a:pt x="33174" y="34717"/>
                    </a:lnTo>
                    <a:cubicBezTo>
                      <a:pt x="33174" y="34717"/>
                      <a:pt x="32865" y="33791"/>
                      <a:pt x="32557" y="33482"/>
                    </a:cubicBezTo>
                    <a:cubicBezTo>
                      <a:pt x="32248" y="33174"/>
                      <a:pt x="31785" y="33019"/>
                      <a:pt x="31322" y="33019"/>
                    </a:cubicBezTo>
                    <a:lnTo>
                      <a:pt x="17744" y="33019"/>
                    </a:lnTo>
                    <a:lnTo>
                      <a:pt x="17744" y="57861"/>
                    </a:lnTo>
                    <a:lnTo>
                      <a:pt x="43666" y="57861"/>
                    </a:lnTo>
                    <a:cubicBezTo>
                      <a:pt x="43666" y="57861"/>
                      <a:pt x="44437" y="57861"/>
                      <a:pt x="44900" y="57398"/>
                    </a:cubicBezTo>
                    <a:cubicBezTo>
                      <a:pt x="45209" y="57090"/>
                      <a:pt x="45517" y="56627"/>
                      <a:pt x="45517" y="56164"/>
                    </a:cubicBezTo>
                    <a:lnTo>
                      <a:pt x="47215" y="46443"/>
                    </a:lnTo>
                    <a:lnTo>
                      <a:pt x="52306" y="46443"/>
                    </a:lnTo>
                    <a:lnTo>
                      <a:pt x="52306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1380186" y="1170436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4"/>
                      <a:pt x="31168" y="65884"/>
                    </a:cubicBezTo>
                    <a:cubicBezTo>
                      <a:pt x="24842" y="65884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1443293" y="1171208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1" y="9721"/>
                      <a:pt x="48295" y="9721"/>
                      <a:pt x="47678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8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1508869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1579382" y="1171671"/>
                <a:ext cx="49220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49220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861"/>
                    </a:lnTo>
                    <a:cubicBezTo>
                      <a:pt x="6789" y="57861"/>
                      <a:pt x="7715" y="57398"/>
                      <a:pt x="8023" y="57090"/>
                    </a:cubicBezTo>
                    <a:cubicBezTo>
                      <a:pt x="8332" y="56781"/>
                      <a:pt x="8486" y="56318"/>
                      <a:pt x="8486" y="55547"/>
                    </a:cubicBezTo>
                    <a:lnTo>
                      <a:pt x="8486" y="7561"/>
                    </a:lnTo>
                    <a:cubicBezTo>
                      <a:pt x="8486" y="7561"/>
                      <a:pt x="8332" y="6480"/>
                      <a:pt x="8023" y="6172"/>
                    </a:cubicBezTo>
                    <a:cubicBezTo>
                      <a:pt x="7715" y="5863"/>
                      <a:pt x="7252" y="5555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220" y="0"/>
                    </a:lnTo>
                    <a:lnTo>
                      <a:pt x="49220" y="17435"/>
                    </a:lnTo>
                    <a:lnTo>
                      <a:pt x="43974" y="17435"/>
                    </a:lnTo>
                    <a:lnTo>
                      <a:pt x="41506" y="7098"/>
                    </a:lnTo>
                    <a:cubicBezTo>
                      <a:pt x="41506" y="7098"/>
                      <a:pt x="41197" y="6172"/>
                      <a:pt x="40888" y="5863"/>
                    </a:cubicBezTo>
                    <a:cubicBezTo>
                      <a:pt x="40580" y="5555"/>
                      <a:pt x="40117" y="5400"/>
                      <a:pt x="39654" y="5400"/>
                    </a:cubicBezTo>
                    <a:lnTo>
                      <a:pt x="17744" y="5400"/>
                    </a:lnTo>
                    <a:lnTo>
                      <a:pt x="17744" y="55392"/>
                    </a:lnTo>
                    <a:cubicBezTo>
                      <a:pt x="17744" y="55392"/>
                      <a:pt x="17898" y="56472"/>
                      <a:pt x="18207" y="56935"/>
                    </a:cubicBezTo>
                    <a:cubicBezTo>
                      <a:pt x="18516" y="57244"/>
                      <a:pt x="18978" y="57553"/>
                      <a:pt x="19441" y="57707"/>
                    </a:cubicBezTo>
                    <a:lnTo>
                      <a:pt x="26693" y="59867"/>
                    </a:lnTo>
                    <a:lnTo>
                      <a:pt x="26693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1635546" y="1170282"/>
                <a:ext cx="60946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6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7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8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738159" y="1262397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2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3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3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2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786917" y="1261780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3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854962" y="1261317"/>
                <a:ext cx="49992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49992" h="66038" extrusionOk="0">
                    <a:moveTo>
                      <a:pt x="463" y="60947"/>
                    </a:moveTo>
                    <a:lnTo>
                      <a:pt x="771" y="52461"/>
                    </a:lnTo>
                    <a:lnTo>
                      <a:pt x="2777" y="52461"/>
                    </a:lnTo>
                    <a:cubicBezTo>
                      <a:pt x="4012" y="53232"/>
                      <a:pt x="5555" y="54158"/>
                      <a:pt x="7715" y="55392"/>
                    </a:cubicBezTo>
                    <a:cubicBezTo>
                      <a:pt x="9875" y="56627"/>
                      <a:pt x="12344" y="57552"/>
                      <a:pt x="15121" y="58478"/>
                    </a:cubicBezTo>
                    <a:cubicBezTo>
                      <a:pt x="17898" y="59404"/>
                      <a:pt x="21139" y="59867"/>
                      <a:pt x="24533" y="59867"/>
                    </a:cubicBezTo>
                    <a:cubicBezTo>
                      <a:pt x="27928" y="59867"/>
                      <a:pt x="30705" y="59404"/>
                      <a:pt x="33019" y="58324"/>
                    </a:cubicBezTo>
                    <a:cubicBezTo>
                      <a:pt x="35334" y="57244"/>
                      <a:pt x="37031" y="55855"/>
                      <a:pt x="38265" y="53849"/>
                    </a:cubicBezTo>
                    <a:cubicBezTo>
                      <a:pt x="39500" y="51844"/>
                      <a:pt x="40117" y="49529"/>
                      <a:pt x="40117" y="46906"/>
                    </a:cubicBezTo>
                    <a:cubicBezTo>
                      <a:pt x="40117" y="44592"/>
                      <a:pt x="39654" y="42586"/>
                      <a:pt x="38728" y="40889"/>
                    </a:cubicBezTo>
                    <a:cubicBezTo>
                      <a:pt x="37803" y="39191"/>
                      <a:pt x="36105" y="37648"/>
                      <a:pt x="33945" y="36722"/>
                    </a:cubicBezTo>
                    <a:cubicBezTo>
                      <a:pt x="31785" y="35642"/>
                      <a:pt x="28699" y="35180"/>
                      <a:pt x="24842" y="35180"/>
                    </a:cubicBezTo>
                    <a:lnTo>
                      <a:pt x="18207" y="35180"/>
                    </a:lnTo>
                    <a:lnTo>
                      <a:pt x="18207" y="28236"/>
                    </a:lnTo>
                    <a:lnTo>
                      <a:pt x="23916" y="28236"/>
                    </a:lnTo>
                    <a:cubicBezTo>
                      <a:pt x="28545" y="28236"/>
                      <a:pt x="31939" y="27156"/>
                      <a:pt x="34254" y="24996"/>
                    </a:cubicBezTo>
                    <a:cubicBezTo>
                      <a:pt x="36568" y="22836"/>
                      <a:pt x="37648" y="19750"/>
                      <a:pt x="37648" y="15430"/>
                    </a:cubicBezTo>
                    <a:cubicBezTo>
                      <a:pt x="37648" y="12498"/>
                      <a:pt x="36723" y="10029"/>
                      <a:pt x="35025" y="8178"/>
                    </a:cubicBezTo>
                    <a:cubicBezTo>
                      <a:pt x="33328" y="6326"/>
                      <a:pt x="30396" y="5400"/>
                      <a:pt x="26230" y="5400"/>
                    </a:cubicBezTo>
                    <a:cubicBezTo>
                      <a:pt x="24533" y="5400"/>
                      <a:pt x="22836" y="5400"/>
                      <a:pt x="21293" y="5863"/>
                    </a:cubicBezTo>
                    <a:cubicBezTo>
                      <a:pt x="19750" y="6172"/>
                      <a:pt x="18361" y="6480"/>
                      <a:pt x="16973" y="7098"/>
                    </a:cubicBezTo>
                    <a:cubicBezTo>
                      <a:pt x="15584" y="7715"/>
                      <a:pt x="14350" y="8178"/>
                      <a:pt x="12961" y="8795"/>
                    </a:cubicBezTo>
                    <a:cubicBezTo>
                      <a:pt x="12652" y="8949"/>
                      <a:pt x="12189" y="9258"/>
                      <a:pt x="11727" y="9566"/>
                    </a:cubicBezTo>
                    <a:cubicBezTo>
                      <a:pt x="11264" y="9875"/>
                      <a:pt x="10955" y="10338"/>
                      <a:pt x="10801" y="10646"/>
                    </a:cubicBezTo>
                    <a:lnTo>
                      <a:pt x="9103" y="19133"/>
                    </a:lnTo>
                    <a:lnTo>
                      <a:pt x="4012" y="19133"/>
                    </a:lnTo>
                    <a:lnTo>
                      <a:pt x="4012" y="3549"/>
                    </a:lnTo>
                    <a:cubicBezTo>
                      <a:pt x="5709" y="3086"/>
                      <a:pt x="7869" y="2623"/>
                      <a:pt x="10338" y="2006"/>
                    </a:cubicBezTo>
                    <a:cubicBezTo>
                      <a:pt x="12807" y="1389"/>
                      <a:pt x="15275" y="926"/>
                      <a:pt x="17898" y="617"/>
                    </a:cubicBezTo>
                    <a:cubicBezTo>
                      <a:pt x="20521" y="154"/>
                      <a:pt x="23144" y="0"/>
                      <a:pt x="25613" y="0"/>
                    </a:cubicBezTo>
                    <a:cubicBezTo>
                      <a:pt x="29934" y="0"/>
                      <a:pt x="33791" y="617"/>
                      <a:pt x="37031" y="1697"/>
                    </a:cubicBezTo>
                    <a:cubicBezTo>
                      <a:pt x="40271" y="2777"/>
                      <a:pt x="42894" y="4320"/>
                      <a:pt x="44746" y="6480"/>
                    </a:cubicBezTo>
                    <a:cubicBezTo>
                      <a:pt x="46597" y="8641"/>
                      <a:pt x="47523" y="11264"/>
                      <a:pt x="47523" y="14350"/>
                    </a:cubicBezTo>
                    <a:cubicBezTo>
                      <a:pt x="47523" y="15892"/>
                      <a:pt x="47060" y="17744"/>
                      <a:pt x="46135" y="19750"/>
                    </a:cubicBezTo>
                    <a:cubicBezTo>
                      <a:pt x="45209" y="21756"/>
                      <a:pt x="43666" y="23916"/>
                      <a:pt x="41351" y="25922"/>
                    </a:cubicBezTo>
                    <a:cubicBezTo>
                      <a:pt x="39037" y="27928"/>
                      <a:pt x="35951" y="29471"/>
                      <a:pt x="31785" y="30705"/>
                    </a:cubicBezTo>
                    <a:lnTo>
                      <a:pt x="31785" y="31322"/>
                    </a:lnTo>
                    <a:cubicBezTo>
                      <a:pt x="33945" y="31631"/>
                      <a:pt x="35951" y="31939"/>
                      <a:pt x="37957" y="32556"/>
                    </a:cubicBezTo>
                    <a:cubicBezTo>
                      <a:pt x="39963" y="33174"/>
                      <a:pt x="41969" y="34099"/>
                      <a:pt x="43820" y="35334"/>
                    </a:cubicBezTo>
                    <a:cubicBezTo>
                      <a:pt x="45672" y="36568"/>
                      <a:pt x="47060" y="38111"/>
                      <a:pt x="48295" y="40117"/>
                    </a:cubicBezTo>
                    <a:cubicBezTo>
                      <a:pt x="49375" y="42123"/>
                      <a:pt x="49992" y="44437"/>
                      <a:pt x="49992" y="47369"/>
                    </a:cubicBezTo>
                    <a:cubicBezTo>
                      <a:pt x="49992" y="50455"/>
                      <a:pt x="49221" y="53078"/>
                      <a:pt x="47523" y="55392"/>
                    </a:cubicBezTo>
                    <a:cubicBezTo>
                      <a:pt x="45826" y="57707"/>
                      <a:pt x="43666" y="59713"/>
                      <a:pt x="40889" y="61256"/>
                    </a:cubicBezTo>
                    <a:cubicBezTo>
                      <a:pt x="38111" y="62799"/>
                      <a:pt x="35025" y="64033"/>
                      <a:pt x="31631" y="64804"/>
                    </a:cubicBezTo>
                    <a:cubicBezTo>
                      <a:pt x="28236" y="65576"/>
                      <a:pt x="24996" y="66039"/>
                      <a:pt x="21601" y="66039"/>
                    </a:cubicBezTo>
                    <a:cubicBezTo>
                      <a:pt x="18207" y="66039"/>
                      <a:pt x="15275" y="65730"/>
                      <a:pt x="12344" y="65113"/>
                    </a:cubicBezTo>
                    <a:cubicBezTo>
                      <a:pt x="9566" y="64496"/>
                      <a:pt x="7098" y="63724"/>
                      <a:pt x="4937" y="62953"/>
                    </a:cubicBezTo>
                    <a:cubicBezTo>
                      <a:pt x="2777" y="62181"/>
                      <a:pt x="1234" y="61564"/>
                      <a:pt x="0" y="6110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915909" y="1262397"/>
                <a:ext cx="52769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769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2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31631" y="0"/>
                      <a:pt x="36414" y="617"/>
                      <a:pt x="39654" y="2006"/>
                    </a:cubicBezTo>
                    <a:cubicBezTo>
                      <a:pt x="42894" y="3395"/>
                      <a:pt x="45209" y="5092"/>
                      <a:pt x="46443" y="7252"/>
                    </a:cubicBezTo>
                    <a:cubicBezTo>
                      <a:pt x="47678" y="9412"/>
                      <a:pt x="48295" y="11572"/>
                      <a:pt x="48295" y="14041"/>
                    </a:cubicBezTo>
                    <a:cubicBezTo>
                      <a:pt x="48295" y="18053"/>
                      <a:pt x="47060" y="21293"/>
                      <a:pt x="44746" y="23916"/>
                    </a:cubicBezTo>
                    <a:cubicBezTo>
                      <a:pt x="42277" y="26539"/>
                      <a:pt x="39037" y="28391"/>
                      <a:pt x="35025" y="29471"/>
                    </a:cubicBezTo>
                    <a:lnTo>
                      <a:pt x="35025" y="29779"/>
                    </a:lnTo>
                    <a:cubicBezTo>
                      <a:pt x="38420" y="29933"/>
                      <a:pt x="41351" y="30705"/>
                      <a:pt x="44129" y="31939"/>
                    </a:cubicBezTo>
                    <a:cubicBezTo>
                      <a:pt x="46752" y="33174"/>
                      <a:pt x="48912" y="35025"/>
                      <a:pt x="50455" y="37185"/>
                    </a:cubicBezTo>
                    <a:cubicBezTo>
                      <a:pt x="51998" y="39346"/>
                      <a:pt x="52769" y="41969"/>
                      <a:pt x="52769" y="45055"/>
                    </a:cubicBezTo>
                    <a:cubicBezTo>
                      <a:pt x="52769" y="48758"/>
                      <a:pt x="51998" y="51689"/>
                      <a:pt x="50609" y="54004"/>
                    </a:cubicBezTo>
                    <a:cubicBezTo>
                      <a:pt x="49220" y="56318"/>
                      <a:pt x="47215" y="58170"/>
                      <a:pt x="44746" y="59558"/>
                    </a:cubicBezTo>
                    <a:cubicBezTo>
                      <a:pt x="42277" y="60947"/>
                      <a:pt x="39500" y="61873"/>
                      <a:pt x="36414" y="62490"/>
                    </a:cubicBezTo>
                    <a:cubicBezTo>
                      <a:pt x="33328" y="63107"/>
                      <a:pt x="30242" y="63261"/>
                      <a:pt x="26848" y="63261"/>
                    </a:cubicBezTo>
                    <a:lnTo>
                      <a:pt x="154" y="63261"/>
                    </a:lnTo>
                    <a:close/>
                    <a:moveTo>
                      <a:pt x="17744" y="5555"/>
                    </a:moveTo>
                    <a:lnTo>
                      <a:pt x="17744" y="28391"/>
                    </a:lnTo>
                    <a:lnTo>
                      <a:pt x="22219" y="28391"/>
                    </a:lnTo>
                    <a:cubicBezTo>
                      <a:pt x="28391" y="28391"/>
                      <a:pt x="32711" y="27465"/>
                      <a:pt x="35025" y="25613"/>
                    </a:cubicBezTo>
                    <a:cubicBezTo>
                      <a:pt x="37340" y="23762"/>
                      <a:pt x="38574" y="21139"/>
                      <a:pt x="38574" y="17898"/>
                    </a:cubicBezTo>
                    <a:cubicBezTo>
                      <a:pt x="38574" y="13578"/>
                      <a:pt x="37494" y="10338"/>
                      <a:pt x="35180" y="8486"/>
                    </a:cubicBezTo>
                    <a:cubicBezTo>
                      <a:pt x="32865" y="6480"/>
                      <a:pt x="29162" y="5555"/>
                      <a:pt x="24070" y="5555"/>
                    </a:cubicBezTo>
                    <a:lnTo>
                      <a:pt x="17744" y="5555"/>
                    </a:lnTo>
                    <a:close/>
                    <a:moveTo>
                      <a:pt x="17744" y="33482"/>
                    </a:moveTo>
                    <a:lnTo>
                      <a:pt x="17744" y="58170"/>
                    </a:lnTo>
                    <a:lnTo>
                      <a:pt x="27773" y="58170"/>
                    </a:lnTo>
                    <a:cubicBezTo>
                      <a:pt x="32711" y="58170"/>
                      <a:pt x="36414" y="57244"/>
                      <a:pt x="38728" y="55392"/>
                    </a:cubicBezTo>
                    <a:cubicBezTo>
                      <a:pt x="41197" y="53541"/>
                      <a:pt x="42277" y="50609"/>
                      <a:pt x="42277" y="46597"/>
                    </a:cubicBezTo>
                    <a:cubicBezTo>
                      <a:pt x="42277" y="41814"/>
                      <a:pt x="41043" y="38420"/>
                      <a:pt x="38420" y="36414"/>
                    </a:cubicBezTo>
                    <a:cubicBezTo>
                      <a:pt x="35951" y="34408"/>
                      <a:pt x="31631" y="33482"/>
                      <a:pt x="25459" y="33482"/>
                    </a:cubicBezTo>
                    <a:lnTo>
                      <a:pt x="17590" y="3348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978244" y="1262397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2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2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2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1053232" y="1262705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1116648" y="1262397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2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2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2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1187933" y="1262705"/>
                <a:ext cx="62181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2181" h="63415" extrusionOk="0">
                    <a:moveTo>
                      <a:pt x="0" y="63107"/>
                    </a:moveTo>
                    <a:lnTo>
                      <a:pt x="0" y="59867"/>
                    </a:lnTo>
                    <a:lnTo>
                      <a:pt x="6789" y="57861"/>
                    </a:lnTo>
                    <a:cubicBezTo>
                      <a:pt x="6789" y="57861"/>
                      <a:pt x="8178" y="57244"/>
                      <a:pt x="8795" y="56627"/>
                    </a:cubicBezTo>
                    <a:cubicBezTo>
                      <a:pt x="9412" y="56010"/>
                      <a:pt x="10029" y="55392"/>
                      <a:pt x="10338" y="54929"/>
                    </a:cubicBezTo>
                    <a:lnTo>
                      <a:pt x="24996" y="33791"/>
                    </a:lnTo>
                    <a:lnTo>
                      <a:pt x="33945" y="35180"/>
                    </a:lnTo>
                    <a:lnTo>
                      <a:pt x="18978" y="57552"/>
                    </a:lnTo>
                    <a:cubicBezTo>
                      <a:pt x="18053" y="59095"/>
                      <a:pt x="17127" y="60176"/>
                      <a:pt x="16510" y="60947"/>
                    </a:cubicBezTo>
                    <a:cubicBezTo>
                      <a:pt x="15892" y="61719"/>
                      <a:pt x="14967" y="62336"/>
                      <a:pt x="14041" y="62644"/>
                    </a:cubicBezTo>
                    <a:cubicBezTo>
                      <a:pt x="13115" y="62953"/>
                      <a:pt x="11572" y="63107"/>
                      <a:pt x="9566" y="63107"/>
                    </a:cubicBezTo>
                    <a:lnTo>
                      <a:pt x="0" y="63107"/>
                    </a:lnTo>
                    <a:close/>
                    <a:moveTo>
                      <a:pt x="35642" y="63107"/>
                    </a:moveTo>
                    <a:lnTo>
                      <a:pt x="35642" y="59867"/>
                    </a:lnTo>
                    <a:lnTo>
                      <a:pt x="42586" y="57707"/>
                    </a:lnTo>
                    <a:cubicBezTo>
                      <a:pt x="42586" y="57707"/>
                      <a:pt x="43512" y="57244"/>
                      <a:pt x="43820" y="56935"/>
                    </a:cubicBezTo>
                    <a:cubicBezTo>
                      <a:pt x="44129" y="56627"/>
                      <a:pt x="44283" y="56164"/>
                      <a:pt x="44283" y="55392"/>
                    </a:cubicBezTo>
                    <a:lnTo>
                      <a:pt x="44283" y="35642"/>
                    </a:lnTo>
                    <a:lnTo>
                      <a:pt x="32248" y="35642"/>
                    </a:lnTo>
                    <a:cubicBezTo>
                      <a:pt x="27928" y="35334"/>
                      <a:pt x="24070" y="34408"/>
                      <a:pt x="20984" y="32865"/>
                    </a:cubicBezTo>
                    <a:cubicBezTo>
                      <a:pt x="17898" y="31322"/>
                      <a:pt x="15430" y="29316"/>
                      <a:pt x="13732" y="26693"/>
                    </a:cubicBezTo>
                    <a:cubicBezTo>
                      <a:pt x="12035" y="24070"/>
                      <a:pt x="11264" y="21139"/>
                      <a:pt x="11264" y="17744"/>
                    </a:cubicBezTo>
                    <a:cubicBezTo>
                      <a:pt x="11264" y="15892"/>
                      <a:pt x="11572" y="13887"/>
                      <a:pt x="12189" y="11727"/>
                    </a:cubicBezTo>
                    <a:cubicBezTo>
                      <a:pt x="12807" y="9721"/>
                      <a:pt x="14041" y="7715"/>
                      <a:pt x="15738" y="6018"/>
                    </a:cubicBezTo>
                    <a:cubicBezTo>
                      <a:pt x="17435" y="4166"/>
                      <a:pt x="19750" y="2777"/>
                      <a:pt x="22836" y="1697"/>
                    </a:cubicBezTo>
                    <a:cubicBezTo>
                      <a:pt x="25922" y="617"/>
                      <a:pt x="29779" y="0"/>
                      <a:pt x="34717" y="0"/>
                    </a:cubicBezTo>
                    <a:lnTo>
                      <a:pt x="62181" y="0"/>
                    </a:lnTo>
                    <a:lnTo>
                      <a:pt x="62181" y="3240"/>
                    </a:lnTo>
                    <a:lnTo>
                      <a:pt x="55392" y="5555"/>
                    </a:lnTo>
                    <a:cubicBezTo>
                      <a:pt x="55392" y="5555"/>
                      <a:pt x="54467" y="5863"/>
                      <a:pt x="54158" y="6326"/>
                    </a:cubicBezTo>
                    <a:cubicBezTo>
                      <a:pt x="53849" y="6789"/>
                      <a:pt x="53695" y="7098"/>
                      <a:pt x="53695" y="7715"/>
                    </a:cubicBezTo>
                    <a:lnTo>
                      <a:pt x="53695" y="55701"/>
                    </a:lnTo>
                    <a:cubicBezTo>
                      <a:pt x="53695" y="55701"/>
                      <a:pt x="53849" y="56781"/>
                      <a:pt x="54158" y="57244"/>
                    </a:cubicBezTo>
                    <a:cubicBezTo>
                      <a:pt x="54467" y="57552"/>
                      <a:pt x="54929" y="57861"/>
                      <a:pt x="55392" y="58015"/>
                    </a:cubicBezTo>
                    <a:lnTo>
                      <a:pt x="62181" y="60176"/>
                    </a:lnTo>
                    <a:lnTo>
                      <a:pt x="62181" y="63416"/>
                    </a:lnTo>
                    <a:lnTo>
                      <a:pt x="35797" y="63416"/>
                    </a:lnTo>
                    <a:close/>
                    <a:moveTo>
                      <a:pt x="44283" y="30859"/>
                    </a:moveTo>
                    <a:lnTo>
                      <a:pt x="44283" y="5246"/>
                    </a:lnTo>
                    <a:lnTo>
                      <a:pt x="35951" y="5246"/>
                    </a:lnTo>
                    <a:cubicBezTo>
                      <a:pt x="31014" y="5246"/>
                      <a:pt x="27310" y="6326"/>
                      <a:pt x="24842" y="8486"/>
                    </a:cubicBezTo>
                    <a:cubicBezTo>
                      <a:pt x="22373" y="10646"/>
                      <a:pt x="20984" y="14041"/>
                      <a:pt x="20984" y="18361"/>
                    </a:cubicBezTo>
                    <a:cubicBezTo>
                      <a:pt x="20984" y="20521"/>
                      <a:pt x="21447" y="22682"/>
                      <a:pt x="22527" y="24533"/>
                    </a:cubicBezTo>
                    <a:cubicBezTo>
                      <a:pt x="23607" y="26385"/>
                      <a:pt x="24996" y="27928"/>
                      <a:pt x="27156" y="29162"/>
                    </a:cubicBezTo>
                    <a:cubicBezTo>
                      <a:pt x="29162" y="30242"/>
                      <a:pt x="31785" y="30859"/>
                      <a:pt x="35025" y="30859"/>
                    </a:cubicBezTo>
                    <a:lnTo>
                      <a:pt x="44437" y="3085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737851" y="1352043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3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796020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864682" y="1353277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2"/>
                    </a:lnTo>
                    <a:cubicBezTo>
                      <a:pt x="6789" y="57552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3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3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949237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3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1017898" y="1353123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0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3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3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3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1075297" y="1352043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3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3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1138404" y="1352814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0" y="9721"/>
                      <a:pt x="48295" y="9721"/>
                      <a:pt x="47677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7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1203980" y="1352043"/>
                <a:ext cx="60946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6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7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1274184" y="1333990"/>
                <a:ext cx="67273" cy="82548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82548" extrusionOk="0">
                    <a:moveTo>
                      <a:pt x="309" y="82549"/>
                    </a:moveTo>
                    <a:lnTo>
                      <a:pt x="309" y="79308"/>
                    </a:lnTo>
                    <a:lnTo>
                      <a:pt x="7098" y="77148"/>
                    </a:lnTo>
                    <a:cubicBezTo>
                      <a:pt x="7098" y="77148"/>
                      <a:pt x="8023" y="76685"/>
                      <a:pt x="8332" y="76377"/>
                    </a:cubicBezTo>
                    <a:cubicBezTo>
                      <a:pt x="8641" y="76068"/>
                      <a:pt x="8795" y="75605"/>
                      <a:pt x="8795" y="74834"/>
                    </a:cubicBezTo>
                    <a:lnTo>
                      <a:pt x="8795" y="26848"/>
                    </a:lnTo>
                    <a:cubicBezTo>
                      <a:pt x="8795" y="26848"/>
                      <a:pt x="8641" y="25767"/>
                      <a:pt x="8332" y="25459"/>
                    </a:cubicBezTo>
                    <a:cubicBezTo>
                      <a:pt x="8023" y="25150"/>
                      <a:pt x="7561" y="24842"/>
                      <a:pt x="7098" y="24687"/>
                    </a:cubicBezTo>
                    <a:lnTo>
                      <a:pt x="309" y="22373"/>
                    </a:lnTo>
                    <a:lnTo>
                      <a:pt x="309" y="19133"/>
                    </a:lnTo>
                    <a:lnTo>
                      <a:pt x="26385" y="19133"/>
                    </a:lnTo>
                    <a:lnTo>
                      <a:pt x="26385" y="22373"/>
                    </a:lnTo>
                    <a:lnTo>
                      <a:pt x="19596" y="24687"/>
                    </a:lnTo>
                    <a:cubicBezTo>
                      <a:pt x="19596" y="24687"/>
                      <a:pt x="18670" y="25150"/>
                      <a:pt x="18361" y="25459"/>
                    </a:cubicBezTo>
                    <a:cubicBezTo>
                      <a:pt x="18053" y="25767"/>
                      <a:pt x="17898" y="26230"/>
                      <a:pt x="17898" y="26848"/>
                    </a:cubicBezTo>
                    <a:lnTo>
                      <a:pt x="17898" y="63416"/>
                    </a:lnTo>
                    <a:lnTo>
                      <a:pt x="17127" y="69588"/>
                    </a:lnTo>
                    <a:lnTo>
                      <a:pt x="17744" y="69588"/>
                    </a:lnTo>
                    <a:lnTo>
                      <a:pt x="49838" y="22682"/>
                    </a:lnTo>
                    <a:lnTo>
                      <a:pt x="49838" y="19133"/>
                    </a:lnTo>
                    <a:lnTo>
                      <a:pt x="67273" y="19133"/>
                    </a:lnTo>
                    <a:lnTo>
                      <a:pt x="67273" y="22373"/>
                    </a:lnTo>
                    <a:lnTo>
                      <a:pt x="60638" y="24687"/>
                    </a:lnTo>
                    <a:cubicBezTo>
                      <a:pt x="60638" y="24687"/>
                      <a:pt x="59713" y="25150"/>
                      <a:pt x="59404" y="25459"/>
                    </a:cubicBezTo>
                    <a:cubicBezTo>
                      <a:pt x="59095" y="25767"/>
                      <a:pt x="58941" y="26230"/>
                      <a:pt x="58941" y="26848"/>
                    </a:cubicBezTo>
                    <a:lnTo>
                      <a:pt x="58941" y="74834"/>
                    </a:lnTo>
                    <a:cubicBezTo>
                      <a:pt x="58941" y="74834"/>
                      <a:pt x="59095" y="75914"/>
                      <a:pt x="59404" y="76377"/>
                    </a:cubicBezTo>
                    <a:cubicBezTo>
                      <a:pt x="59713" y="76685"/>
                      <a:pt x="60176" y="76994"/>
                      <a:pt x="60638" y="77148"/>
                    </a:cubicBezTo>
                    <a:lnTo>
                      <a:pt x="67273" y="79308"/>
                    </a:lnTo>
                    <a:lnTo>
                      <a:pt x="67273" y="82549"/>
                    </a:lnTo>
                    <a:lnTo>
                      <a:pt x="41197" y="82549"/>
                    </a:lnTo>
                    <a:lnTo>
                      <a:pt x="41197" y="79308"/>
                    </a:lnTo>
                    <a:lnTo>
                      <a:pt x="47832" y="77148"/>
                    </a:lnTo>
                    <a:cubicBezTo>
                      <a:pt x="47832" y="77148"/>
                      <a:pt x="48758" y="76685"/>
                      <a:pt x="49066" y="76377"/>
                    </a:cubicBezTo>
                    <a:cubicBezTo>
                      <a:pt x="49375" y="76068"/>
                      <a:pt x="49529" y="75605"/>
                      <a:pt x="49529" y="74834"/>
                    </a:cubicBezTo>
                    <a:lnTo>
                      <a:pt x="49529" y="38111"/>
                    </a:lnTo>
                    <a:lnTo>
                      <a:pt x="50146" y="32248"/>
                    </a:lnTo>
                    <a:lnTo>
                      <a:pt x="49529" y="32248"/>
                    </a:lnTo>
                    <a:lnTo>
                      <a:pt x="17436" y="79154"/>
                    </a:lnTo>
                    <a:lnTo>
                      <a:pt x="17436" y="82549"/>
                    </a:lnTo>
                    <a:lnTo>
                      <a:pt x="0" y="82549"/>
                    </a:lnTo>
                    <a:close/>
                    <a:moveTo>
                      <a:pt x="35025" y="13269"/>
                    </a:moveTo>
                    <a:cubicBezTo>
                      <a:pt x="30859" y="13269"/>
                      <a:pt x="27465" y="12652"/>
                      <a:pt x="24842" y="11572"/>
                    </a:cubicBezTo>
                    <a:cubicBezTo>
                      <a:pt x="22219" y="10492"/>
                      <a:pt x="20521" y="9103"/>
                      <a:pt x="19441" y="7561"/>
                    </a:cubicBezTo>
                    <a:cubicBezTo>
                      <a:pt x="18361" y="6018"/>
                      <a:pt x="17744" y="4629"/>
                      <a:pt x="17744" y="3549"/>
                    </a:cubicBezTo>
                    <a:lnTo>
                      <a:pt x="17744" y="0"/>
                    </a:lnTo>
                    <a:lnTo>
                      <a:pt x="26848" y="0"/>
                    </a:lnTo>
                    <a:lnTo>
                      <a:pt x="26848" y="1543"/>
                    </a:lnTo>
                    <a:lnTo>
                      <a:pt x="26539" y="6480"/>
                    </a:lnTo>
                    <a:cubicBezTo>
                      <a:pt x="27311" y="7406"/>
                      <a:pt x="28391" y="8023"/>
                      <a:pt x="29779" y="8641"/>
                    </a:cubicBezTo>
                    <a:cubicBezTo>
                      <a:pt x="31168" y="9103"/>
                      <a:pt x="32865" y="9412"/>
                      <a:pt x="34871" y="9412"/>
                    </a:cubicBezTo>
                    <a:cubicBezTo>
                      <a:pt x="36877" y="9412"/>
                      <a:pt x="38420" y="9103"/>
                      <a:pt x="39963" y="8641"/>
                    </a:cubicBezTo>
                    <a:cubicBezTo>
                      <a:pt x="41506" y="8178"/>
                      <a:pt x="42586" y="7406"/>
                      <a:pt x="43203" y="6635"/>
                    </a:cubicBezTo>
                    <a:lnTo>
                      <a:pt x="42894" y="1697"/>
                    </a:lnTo>
                    <a:lnTo>
                      <a:pt x="42894" y="154"/>
                    </a:lnTo>
                    <a:lnTo>
                      <a:pt x="51998" y="154"/>
                    </a:lnTo>
                    <a:lnTo>
                      <a:pt x="51998" y="3703"/>
                    </a:lnTo>
                    <a:cubicBezTo>
                      <a:pt x="51998" y="4783"/>
                      <a:pt x="51535" y="6172"/>
                      <a:pt x="50455" y="7715"/>
                    </a:cubicBezTo>
                    <a:cubicBezTo>
                      <a:pt x="49375" y="9258"/>
                      <a:pt x="47678" y="10646"/>
                      <a:pt x="45055" y="11727"/>
                    </a:cubicBezTo>
                    <a:cubicBezTo>
                      <a:pt x="42431" y="12807"/>
                      <a:pt x="39191" y="13424"/>
                      <a:pt x="34871" y="1342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1378952" y="1352043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1449311" y="1353123"/>
                <a:ext cx="5307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307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8295" y="0"/>
                    </a:lnTo>
                    <a:lnTo>
                      <a:pt x="48295" y="16664"/>
                    </a:lnTo>
                    <a:lnTo>
                      <a:pt x="43203" y="16664"/>
                    </a:lnTo>
                    <a:lnTo>
                      <a:pt x="41197" y="6943"/>
                    </a:lnTo>
                    <a:cubicBezTo>
                      <a:pt x="41197" y="6943"/>
                      <a:pt x="40888" y="6018"/>
                      <a:pt x="40580" y="5709"/>
                    </a:cubicBezTo>
                    <a:cubicBezTo>
                      <a:pt x="40271" y="5400"/>
                      <a:pt x="39808" y="5246"/>
                      <a:pt x="39345" y="5246"/>
                    </a:cubicBezTo>
                    <a:lnTo>
                      <a:pt x="17744" y="5246"/>
                    </a:lnTo>
                    <a:lnTo>
                      <a:pt x="17744" y="26539"/>
                    </a:lnTo>
                    <a:lnTo>
                      <a:pt x="29316" y="26539"/>
                    </a:lnTo>
                    <a:cubicBezTo>
                      <a:pt x="33482" y="26539"/>
                      <a:pt x="37340" y="27002"/>
                      <a:pt x="40888" y="28082"/>
                    </a:cubicBezTo>
                    <a:cubicBezTo>
                      <a:pt x="44437" y="29162"/>
                      <a:pt x="47369" y="31014"/>
                      <a:pt x="49683" y="33482"/>
                    </a:cubicBezTo>
                    <a:cubicBezTo>
                      <a:pt x="51843" y="36105"/>
                      <a:pt x="53078" y="39654"/>
                      <a:pt x="53078" y="44283"/>
                    </a:cubicBezTo>
                    <a:cubicBezTo>
                      <a:pt x="53078" y="47678"/>
                      <a:pt x="52461" y="50609"/>
                      <a:pt x="51072" y="52924"/>
                    </a:cubicBezTo>
                    <a:cubicBezTo>
                      <a:pt x="49683" y="55238"/>
                      <a:pt x="47986" y="57244"/>
                      <a:pt x="45672" y="58633"/>
                    </a:cubicBezTo>
                    <a:cubicBezTo>
                      <a:pt x="43357" y="60176"/>
                      <a:pt x="40888" y="61101"/>
                      <a:pt x="37957" y="61873"/>
                    </a:cubicBezTo>
                    <a:cubicBezTo>
                      <a:pt x="35025" y="62644"/>
                      <a:pt x="32094" y="62799"/>
                      <a:pt x="29008" y="62799"/>
                    </a:cubicBezTo>
                    <a:lnTo>
                      <a:pt x="0" y="62799"/>
                    </a:lnTo>
                    <a:close/>
                    <a:moveTo>
                      <a:pt x="17744" y="58170"/>
                    </a:moveTo>
                    <a:lnTo>
                      <a:pt x="27773" y="58170"/>
                    </a:lnTo>
                    <a:cubicBezTo>
                      <a:pt x="32711" y="58170"/>
                      <a:pt x="36414" y="57090"/>
                      <a:pt x="38883" y="54621"/>
                    </a:cubicBezTo>
                    <a:cubicBezTo>
                      <a:pt x="41506" y="52306"/>
                      <a:pt x="42740" y="49066"/>
                      <a:pt x="42740" y="45055"/>
                    </a:cubicBezTo>
                    <a:cubicBezTo>
                      <a:pt x="42740" y="40734"/>
                      <a:pt x="41506" y="37648"/>
                      <a:pt x="38883" y="35488"/>
                    </a:cubicBezTo>
                    <a:cubicBezTo>
                      <a:pt x="36260" y="33328"/>
                      <a:pt x="32402" y="32402"/>
                      <a:pt x="27310" y="32402"/>
                    </a:cubicBezTo>
                    <a:lnTo>
                      <a:pt x="17744" y="32402"/>
                    </a:lnTo>
                    <a:lnTo>
                      <a:pt x="17744" y="5817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1508252" y="1353123"/>
                <a:ext cx="67273" cy="64187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4187" extrusionOk="0">
                    <a:moveTo>
                      <a:pt x="309" y="63724"/>
                    </a:moveTo>
                    <a:lnTo>
                      <a:pt x="771" y="53849"/>
                    </a:lnTo>
                    <a:lnTo>
                      <a:pt x="2469" y="53849"/>
                    </a:lnTo>
                    <a:cubicBezTo>
                      <a:pt x="3394" y="53849"/>
                      <a:pt x="4320" y="53849"/>
                      <a:pt x="5400" y="53849"/>
                    </a:cubicBezTo>
                    <a:cubicBezTo>
                      <a:pt x="6480" y="53849"/>
                      <a:pt x="7406" y="54004"/>
                      <a:pt x="8332" y="54158"/>
                    </a:cubicBezTo>
                    <a:cubicBezTo>
                      <a:pt x="9258" y="54158"/>
                      <a:pt x="9721" y="54158"/>
                      <a:pt x="10029" y="54158"/>
                    </a:cubicBezTo>
                    <a:cubicBezTo>
                      <a:pt x="11418" y="54158"/>
                      <a:pt x="12806" y="53232"/>
                      <a:pt x="14195" y="51226"/>
                    </a:cubicBezTo>
                    <a:cubicBezTo>
                      <a:pt x="15584" y="49221"/>
                      <a:pt x="16818" y="46752"/>
                      <a:pt x="18053" y="43512"/>
                    </a:cubicBezTo>
                    <a:cubicBezTo>
                      <a:pt x="19287" y="40271"/>
                      <a:pt x="20367" y="36723"/>
                      <a:pt x="21293" y="32711"/>
                    </a:cubicBezTo>
                    <a:cubicBezTo>
                      <a:pt x="22219" y="28853"/>
                      <a:pt x="22990" y="24842"/>
                      <a:pt x="23607" y="20830"/>
                    </a:cubicBezTo>
                    <a:cubicBezTo>
                      <a:pt x="24225" y="16818"/>
                      <a:pt x="24379" y="13115"/>
                      <a:pt x="24379" y="9721"/>
                    </a:cubicBezTo>
                    <a:cubicBezTo>
                      <a:pt x="24379" y="8023"/>
                      <a:pt x="24225" y="6943"/>
                      <a:pt x="23762" y="6480"/>
                    </a:cubicBezTo>
                    <a:cubicBezTo>
                      <a:pt x="23453" y="5863"/>
                      <a:pt x="22990" y="5555"/>
                      <a:pt x="22373" y="5400"/>
                    </a:cubicBezTo>
                    <a:lnTo>
                      <a:pt x="15430" y="3240"/>
                    </a:lnTo>
                    <a:lnTo>
                      <a:pt x="15430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484" y="5555"/>
                    </a:lnTo>
                    <a:cubicBezTo>
                      <a:pt x="60484" y="5555"/>
                      <a:pt x="59558" y="6018"/>
                      <a:pt x="59250" y="6326"/>
                    </a:cubicBezTo>
                    <a:cubicBezTo>
                      <a:pt x="58941" y="6635"/>
                      <a:pt x="58787" y="7098"/>
                      <a:pt x="58787" y="7715"/>
                    </a:cubicBezTo>
                    <a:lnTo>
                      <a:pt x="58787" y="55701"/>
                    </a:lnTo>
                    <a:cubicBezTo>
                      <a:pt x="58787" y="55701"/>
                      <a:pt x="58941" y="56781"/>
                      <a:pt x="59250" y="57244"/>
                    </a:cubicBezTo>
                    <a:cubicBezTo>
                      <a:pt x="59558" y="57553"/>
                      <a:pt x="60021" y="57861"/>
                      <a:pt x="60484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043" y="63416"/>
                    </a:lnTo>
                    <a:lnTo>
                      <a:pt x="41043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5555"/>
                    </a:lnTo>
                    <a:lnTo>
                      <a:pt x="30551" y="5555"/>
                    </a:lnTo>
                    <a:cubicBezTo>
                      <a:pt x="30551" y="13424"/>
                      <a:pt x="29779" y="20984"/>
                      <a:pt x="28545" y="28082"/>
                    </a:cubicBezTo>
                    <a:cubicBezTo>
                      <a:pt x="27310" y="35180"/>
                      <a:pt x="25459" y="41351"/>
                      <a:pt x="23144" y="46752"/>
                    </a:cubicBezTo>
                    <a:cubicBezTo>
                      <a:pt x="20830" y="52152"/>
                      <a:pt x="18361" y="56472"/>
                      <a:pt x="15430" y="59558"/>
                    </a:cubicBezTo>
                    <a:cubicBezTo>
                      <a:pt x="12498" y="62644"/>
                      <a:pt x="9412" y="64187"/>
                      <a:pt x="6018" y="64187"/>
                    </a:cubicBezTo>
                    <a:cubicBezTo>
                      <a:pt x="4937" y="64187"/>
                      <a:pt x="4012" y="64187"/>
                      <a:pt x="3086" y="64033"/>
                    </a:cubicBezTo>
                    <a:cubicBezTo>
                      <a:pt x="2160" y="64033"/>
                      <a:pt x="1080" y="63879"/>
                      <a:pt x="0" y="6372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1580308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1648199" y="1352043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3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3" y="22219"/>
                      <a:pt x="10183" y="31014"/>
                    </a:cubicBezTo>
                    <a:cubicBezTo>
                      <a:pt x="10183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1709608" y="1353432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1773024" y="1353123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1" name="Google Shape;281;p2"/>
          <p:cNvGrpSpPr/>
          <p:nvPr/>
        </p:nvGrpSpPr>
        <p:grpSpPr>
          <a:xfrm>
            <a:off x="17137385" y="339863"/>
            <a:ext cx="2652188" cy="794129"/>
            <a:chOff x="2032859" y="976795"/>
            <a:chExt cx="1607767" cy="481404"/>
          </a:xfrm>
        </p:grpSpPr>
        <p:pic>
          <p:nvPicPr>
            <p:cNvPr id="282" name="Google Shape;282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32859" y="976795"/>
              <a:ext cx="481404" cy="481404"/>
            </a:xfrm>
            <a:custGeom>
              <a:avLst/>
              <a:gdLst/>
              <a:ahLst/>
              <a:cxnLst/>
              <a:rect l="l" t="t" r="r" b="b"/>
              <a:pathLst>
                <a:path w="481404" h="481404" extrusionOk="0">
                  <a:moveTo>
                    <a:pt x="3" y="-114"/>
                  </a:moveTo>
                  <a:lnTo>
                    <a:pt x="481407" y="-114"/>
                  </a:lnTo>
                  <a:lnTo>
                    <a:pt x="481407" y="481290"/>
                  </a:lnTo>
                  <a:lnTo>
                    <a:pt x="3" y="481290"/>
                  </a:lnTo>
                  <a:close/>
                </a:path>
              </a:pathLst>
            </a:custGeom>
            <a:noFill/>
            <a:ln>
              <a:noFill/>
            </a:ln>
          </p:spPr>
        </p:pic>
        <p:grpSp>
          <p:nvGrpSpPr>
            <p:cNvPr id="283" name="Google Shape;283;p2"/>
            <p:cNvGrpSpPr/>
            <p:nvPr/>
          </p:nvGrpSpPr>
          <p:grpSpPr>
            <a:xfrm>
              <a:off x="2550986" y="1154544"/>
              <a:ext cx="1089640" cy="187384"/>
              <a:chOff x="2550986" y="1154544"/>
              <a:chExt cx="1089640" cy="187384"/>
            </a:xfrm>
          </p:grpSpPr>
          <p:sp>
            <p:nvSpPr>
              <p:cNvPr id="284" name="Google Shape;284;p2"/>
              <p:cNvSpPr/>
              <p:nvPr/>
            </p:nvSpPr>
            <p:spPr>
              <a:xfrm>
                <a:off x="2552529" y="1159173"/>
                <a:ext cx="64187" cy="58941"/>
              </a:xfrm>
              <a:custGeom>
                <a:avLst/>
                <a:gdLst/>
                <a:ahLst/>
                <a:cxnLst/>
                <a:rect l="l" t="t" r="r" b="b"/>
                <a:pathLst>
                  <a:path w="64187" h="58941" extrusionOk="0">
                    <a:moveTo>
                      <a:pt x="63416" y="57553"/>
                    </a:moveTo>
                    <a:cubicBezTo>
                      <a:pt x="63416" y="57553"/>
                      <a:pt x="63416" y="58015"/>
                      <a:pt x="63262" y="58170"/>
                    </a:cubicBezTo>
                    <a:cubicBezTo>
                      <a:pt x="63107" y="58324"/>
                      <a:pt x="62953" y="58478"/>
                      <a:pt x="62644" y="58633"/>
                    </a:cubicBezTo>
                    <a:cubicBezTo>
                      <a:pt x="62336" y="58633"/>
                      <a:pt x="61873" y="58787"/>
                      <a:pt x="61410" y="58941"/>
                    </a:cubicBezTo>
                    <a:cubicBezTo>
                      <a:pt x="60947" y="58941"/>
                      <a:pt x="60330" y="58941"/>
                      <a:pt x="59558" y="58941"/>
                    </a:cubicBezTo>
                    <a:cubicBezTo>
                      <a:pt x="58787" y="58941"/>
                      <a:pt x="58170" y="58941"/>
                      <a:pt x="57707" y="58941"/>
                    </a:cubicBezTo>
                    <a:cubicBezTo>
                      <a:pt x="57244" y="58941"/>
                      <a:pt x="56781" y="58787"/>
                      <a:pt x="56472" y="58633"/>
                    </a:cubicBezTo>
                    <a:cubicBezTo>
                      <a:pt x="56164" y="58633"/>
                      <a:pt x="56010" y="58324"/>
                      <a:pt x="55855" y="58170"/>
                    </a:cubicBezTo>
                    <a:cubicBezTo>
                      <a:pt x="55855" y="58015"/>
                      <a:pt x="55701" y="57707"/>
                      <a:pt x="55701" y="57553"/>
                    </a:cubicBezTo>
                    <a:lnTo>
                      <a:pt x="55701" y="6326"/>
                    </a:lnTo>
                    <a:lnTo>
                      <a:pt x="55701" y="6326"/>
                    </a:lnTo>
                    <a:lnTo>
                      <a:pt x="35025" y="57707"/>
                    </a:lnTo>
                    <a:cubicBezTo>
                      <a:pt x="35025" y="57707"/>
                      <a:pt x="34871" y="58170"/>
                      <a:pt x="34717" y="58324"/>
                    </a:cubicBezTo>
                    <a:cubicBezTo>
                      <a:pt x="34562" y="58324"/>
                      <a:pt x="34254" y="58633"/>
                      <a:pt x="33945" y="58633"/>
                    </a:cubicBezTo>
                    <a:cubicBezTo>
                      <a:pt x="33637" y="58633"/>
                      <a:pt x="33174" y="58787"/>
                      <a:pt x="32865" y="58787"/>
                    </a:cubicBezTo>
                    <a:cubicBezTo>
                      <a:pt x="32557" y="58787"/>
                      <a:pt x="31939" y="58787"/>
                      <a:pt x="31322" y="58787"/>
                    </a:cubicBezTo>
                    <a:cubicBezTo>
                      <a:pt x="30705" y="58787"/>
                      <a:pt x="30088" y="58787"/>
                      <a:pt x="29625" y="58787"/>
                    </a:cubicBezTo>
                    <a:cubicBezTo>
                      <a:pt x="29162" y="58787"/>
                      <a:pt x="28854" y="58787"/>
                      <a:pt x="28545" y="58478"/>
                    </a:cubicBezTo>
                    <a:cubicBezTo>
                      <a:pt x="28236" y="58478"/>
                      <a:pt x="28082" y="58170"/>
                      <a:pt x="27773" y="58170"/>
                    </a:cubicBezTo>
                    <a:cubicBezTo>
                      <a:pt x="27465" y="58170"/>
                      <a:pt x="27465" y="57861"/>
                      <a:pt x="27465" y="57707"/>
                    </a:cubicBezTo>
                    <a:lnTo>
                      <a:pt x="7715" y="6326"/>
                    </a:lnTo>
                    <a:lnTo>
                      <a:pt x="7715" y="6326"/>
                    </a:lnTo>
                    <a:lnTo>
                      <a:pt x="7715" y="57553"/>
                    </a:lnTo>
                    <a:cubicBezTo>
                      <a:pt x="7715" y="57553"/>
                      <a:pt x="7715" y="58015"/>
                      <a:pt x="7561" y="58170"/>
                    </a:cubicBezTo>
                    <a:cubicBezTo>
                      <a:pt x="7561" y="58324"/>
                      <a:pt x="7252" y="58478"/>
                      <a:pt x="6943" y="58633"/>
                    </a:cubicBezTo>
                    <a:cubicBezTo>
                      <a:pt x="6635" y="58633"/>
                      <a:pt x="6172" y="58787"/>
                      <a:pt x="5709" y="58941"/>
                    </a:cubicBezTo>
                    <a:cubicBezTo>
                      <a:pt x="5246" y="58941"/>
                      <a:pt x="4629" y="58941"/>
                      <a:pt x="3857" y="58941"/>
                    </a:cubicBezTo>
                    <a:cubicBezTo>
                      <a:pt x="3086" y="58941"/>
                      <a:pt x="2469" y="58941"/>
                      <a:pt x="2006" y="58941"/>
                    </a:cubicBezTo>
                    <a:cubicBezTo>
                      <a:pt x="1543" y="58941"/>
                      <a:pt x="1080" y="58787"/>
                      <a:pt x="772" y="58633"/>
                    </a:cubicBezTo>
                    <a:cubicBezTo>
                      <a:pt x="463" y="58633"/>
                      <a:pt x="309" y="58324"/>
                      <a:pt x="154" y="58170"/>
                    </a:cubicBezTo>
                    <a:cubicBezTo>
                      <a:pt x="0" y="58015"/>
                      <a:pt x="0" y="57707"/>
                      <a:pt x="0" y="57553"/>
                    </a:cubicBezTo>
                    <a:lnTo>
                      <a:pt x="0" y="3549"/>
                    </a:lnTo>
                    <a:cubicBezTo>
                      <a:pt x="0" y="2314"/>
                      <a:pt x="309" y="1389"/>
                      <a:pt x="1080" y="771"/>
                    </a:cubicBezTo>
                    <a:cubicBezTo>
                      <a:pt x="1852" y="154"/>
                      <a:pt x="2469" y="0"/>
                      <a:pt x="3395" y="0"/>
                    </a:cubicBezTo>
                    <a:lnTo>
                      <a:pt x="8178" y="0"/>
                    </a:lnTo>
                    <a:cubicBezTo>
                      <a:pt x="9104" y="0"/>
                      <a:pt x="10029" y="0"/>
                      <a:pt x="10801" y="309"/>
                    </a:cubicBezTo>
                    <a:cubicBezTo>
                      <a:pt x="11572" y="617"/>
                      <a:pt x="12190" y="771"/>
                      <a:pt x="12807" y="1234"/>
                    </a:cubicBezTo>
                    <a:cubicBezTo>
                      <a:pt x="13424" y="1697"/>
                      <a:pt x="13887" y="2160"/>
                      <a:pt x="14195" y="2777"/>
                    </a:cubicBezTo>
                    <a:cubicBezTo>
                      <a:pt x="14504" y="3395"/>
                      <a:pt x="14813" y="4166"/>
                      <a:pt x="15121" y="4937"/>
                    </a:cubicBezTo>
                    <a:lnTo>
                      <a:pt x="31939" y="47523"/>
                    </a:lnTo>
                    <a:lnTo>
                      <a:pt x="32094" y="47523"/>
                    </a:lnTo>
                    <a:lnTo>
                      <a:pt x="49529" y="5092"/>
                    </a:lnTo>
                    <a:cubicBezTo>
                      <a:pt x="49838" y="4166"/>
                      <a:pt x="50301" y="3395"/>
                      <a:pt x="50609" y="2777"/>
                    </a:cubicBezTo>
                    <a:cubicBezTo>
                      <a:pt x="51072" y="2160"/>
                      <a:pt x="51381" y="1697"/>
                      <a:pt x="51998" y="1234"/>
                    </a:cubicBezTo>
                    <a:cubicBezTo>
                      <a:pt x="52461" y="926"/>
                      <a:pt x="53078" y="617"/>
                      <a:pt x="53541" y="463"/>
                    </a:cubicBezTo>
                    <a:cubicBezTo>
                      <a:pt x="54158" y="309"/>
                      <a:pt x="54775" y="154"/>
                      <a:pt x="55547" y="154"/>
                    </a:cubicBezTo>
                    <a:lnTo>
                      <a:pt x="60639" y="154"/>
                    </a:lnTo>
                    <a:cubicBezTo>
                      <a:pt x="60639" y="154"/>
                      <a:pt x="61564" y="154"/>
                      <a:pt x="62027" y="309"/>
                    </a:cubicBezTo>
                    <a:cubicBezTo>
                      <a:pt x="62490" y="463"/>
                      <a:pt x="62799" y="617"/>
                      <a:pt x="63107" y="926"/>
                    </a:cubicBezTo>
                    <a:cubicBezTo>
                      <a:pt x="63416" y="1234"/>
                      <a:pt x="63570" y="1543"/>
                      <a:pt x="63879" y="2006"/>
                    </a:cubicBezTo>
                    <a:cubicBezTo>
                      <a:pt x="64187" y="2469"/>
                      <a:pt x="64187" y="2932"/>
                      <a:pt x="64187" y="3549"/>
                    </a:cubicBezTo>
                    <a:lnTo>
                      <a:pt x="64187" y="575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630448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2681058" y="1174534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2" y="42963"/>
                    </a:cubicBezTo>
                    <a:cubicBezTo>
                      <a:pt x="35642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0" y="42654"/>
                      <a:pt x="28390" y="42346"/>
                    </a:cubicBezTo>
                    <a:lnTo>
                      <a:pt x="28390" y="24447"/>
                    </a:lnTo>
                    <a:lnTo>
                      <a:pt x="7561" y="24447"/>
                    </a:lnTo>
                    <a:lnTo>
                      <a:pt x="7561" y="42346"/>
                    </a:lnTo>
                    <a:cubicBezTo>
                      <a:pt x="7561" y="42346"/>
                      <a:pt x="7561" y="42809"/>
                      <a:pt x="7406" y="42963"/>
                    </a:cubicBezTo>
                    <a:cubicBezTo>
                      <a:pt x="7406" y="43117"/>
                      <a:pt x="7098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8" y="377"/>
                      <a:pt x="7252" y="686"/>
                      <a:pt x="7406" y="840"/>
                    </a:cubicBezTo>
                    <a:cubicBezTo>
                      <a:pt x="7406" y="994"/>
                      <a:pt x="7561" y="1149"/>
                      <a:pt x="7561" y="1457"/>
                    </a:cubicBezTo>
                    <a:lnTo>
                      <a:pt x="7561" y="18121"/>
                    </a:lnTo>
                    <a:lnTo>
                      <a:pt x="28390" y="18121"/>
                    </a:lnTo>
                    <a:lnTo>
                      <a:pt x="28390" y="1457"/>
                    </a:lnTo>
                    <a:cubicBezTo>
                      <a:pt x="28390" y="1457"/>
                      <a:pt x="28390" y="994"/>
                      <a:pt x="28545" y="840"/>
                    </a:cubicBezTo>
                    <a:cubicBezTo>
                      <a:pt x="28545" y="686"/>
                      <a:pt x="28853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2" y="840"/>
                    </a:cubicBezTo>
                    <a:cubicBezTo>
                      <a:pt x="35642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2730432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2777801" y="1173985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1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8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3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8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2814215" y="1174911"/>
                <a:ext cx="34870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0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099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49" y="42894"/>
                    </a:cubicBezTo>
                    <a:cubicBezTo>
                      <a:pt x="14041" y="42586"/>
                      <a:pt x="13887" y="42586"/>
                      <a:pt x="13732" y="42431"/>
                    </a:cubicBezTo>
                    <a:cubicBezTo>
                      <a:pt x="13732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099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2853406" y="1173985"/>
                <a:ext cx="37648" cy="44745"/>
              </a:xfrm>
              <a:custGeom>
                <a:avLst/>
                <a:gdLst/>
                <a:ahLst/>
                <a:cxnLst/>
                <a:rect l="l" t="t" r="r" b="b"/>
                <a:pathLst>
                  <a:path w="37648" h="44745" extrusionOk="0">
                    <a:moveTo>
                      <a:pt x="37031" y="20676"/>
                    </a:moveTo>
                    <a:cubicBezTo>
                      <a:pt x="37031" y="21910"/>
                      <a:pt x="36723" y="22682"/>
                      <a:pt x="36106" y="23144"/>
                    </a:cubicBezTo>
                    <a:cubicBezTo>
                      <a:pt x="35488" y="23607"/>
                      <a:pt x="34871" y="23916"/>
                      <a:pt x="34100" y="23916"/>
                    </a:cubicBezTo>
                    <a:lnTo>
                      <a:pt x="7252" y="23916"/>
                    </a:lnTo>
                    <a:cubicBezTo>
                      <a:pt x="7252" y="26230"/>
                      <a:pt x="7406" y="28236"/>
                      <a:pt x="7869" y="30088"/>
                    </a:cubicBezTo>
                    <a:cubicBezTo>
                      <a:pt x="8332" y="31939"/>
                      <a:pt x="9104" y="33482"/>
                      <a:pt x="10184" y="34717"/>
                    </a:cubicBezTo>
                    <a:cubicBezTo>
                      <a:pt x="11264" y="35951"/>
                      <a:pt x="12652" y="37031"/>
                      <a:pt x="14350" y="37648"/>
                    </a:cubicBezTo>
                    <a:cubicBezTo>
                      <a:pt x="16047" y="38420"/>
                      <a:pt x="18207" y="38728"/>
                      <a:pt x="20676" y="38728"/>
                    </a:cubicBezTo>
                    <a:cubicBezTo>
                      <a:pt x="22682" y="38728"/>
                      <a:pt x="24379" y="38574"/>
                      <a:pt x="25922" y="38265"/>
                    </a:cubicBezTo>
                    <a:cubicBezTo>
                      <a:pt x="27465" y="37957"/>
                      <a:pt x="28699" y="37648"/>
                      <a:pt x="29934" y="37185"/>
                    </a:cubicBezTo>
                    <a:cubicBezTo>
                      <a:pt x="31168" y="36723"/>
                      <a:pt x="31939" y="36414"/>
                      <a:pt x="32711" y="36105"/>
                    </a:cubicBezTo>
                    <a:cubicBezTo>
                      <a:pt x="33482" y="35797"/>
                      <a:pt x="33945" y="35642"/>
                      <a:pt x="34408" y="35642"/>
                    </a:cubicBezTo>
                    <a:cubicBezTo>
                      <a:pt x="34562" y="35642"/>
                      <a:pt x="34871" y="35642"/>
                      <a:pt x="35025" y="35797"/>
                    </a:cubicBezTo>
                    <a:cubicBezTo>
                      <a:pt x="35180" y="35797"/>
                      <a:pt x="35334" y="36105"/>
                      <a:pt x="35488" y="36260"/>
                    </a:cubicBezTo>
                    <a:cubicBezTo>
                      <a:pt x="35488" y="36414"/>
                      <a:pt x="35642" y="36723"/>
                      <a:pt x="35642" y="37185"/>
                    </a:cubicBezTo>
                    <a:cubicBezTo>
                      <a:pt x="35642" y="37648"/>
                      <a:pt x="35642" y="37957"/>
                      <a:pt x="35642" y="38574"/>
                    </a:cubicBezTo>
                    <a:cubicBezTo>
                      <a:pt x="35642" y="39037"/>
                      <a:pt x="35642" y="39346"/>
                      <a:pt x="35642" y="39654"/>
                    </a:cubicBezTo>
                    <a:cubicBezTo>
                      <a:pt x="35642" y="39963"/>
                      <a:pt x="35642" y="40271"/>
                      <a:pt x="35642" y="40426"/>
                    </a:cubicBezTo>
                    <a:cubicBezTo>
                      <a:pt x="35642" y="40580"/>
                      <a:pt x="35642" y="40889"/>
                      <a:pt x="35488" y="41043"/>
                    </a:cubicBezTo>
                    <a:cubicBezTo>
                      <a:pt x="35488" y="41197"/>
                      <a:pt x="35180" y="41351"/>
                      <a:pt x="35025" y="41506"/>
                    </a:cubicBezTo>
                    <a:cubicBezTo>
                      <a:pt x="34871" y="41660"/>
                      <a:pt x="34408" y="41969"/>
                      <a:pt x="33482" y="42277"/>
                    </a:cubicBezTo>
                    <a:cubicBezTo>
                      <a:pt x="32557" y="42586"/>
                      <a:pt x="31631" y="43049"/>
                      <a:pt x="30242" y="43357"/>
                    </a:cubicBezTo>
                    <a:cubicBezTo>
                      <a:pt x="28854" y="43666"/>
                      <a:pt x="27465" y="43974"/>
                      <a:pt x="25767" y="44283"/>
                    </a:cubicBezTo>
                    <a:cubicBezTo>
                      <a:pt x="24070" y="44592"/>
                      <a:pt x="22219" y="44746"/>
                      <a:pt x="20367" y="44746"/>
                    </a:cubicBezTo>
                    <a:cubicBezTo>
                      <a:pt x="16973" y="44746"/>
                      <a:pt x="14041" y="44283"/>
                      <a:pt x="11572" y="43357"/>
                    </a:cubicBezTo>
                    <a:cubicBezTo>
                      <a:pt x="9104" y="42431"/>
                      <a:pt x="6943" y="41043"/>
                      <a:pt x="5246" y="39191"/>
                    </a:cubicBezTo>
                    <a:cubicBezTo>
                      <a:pt x="3549" y="37340"/>
                      <a:pt x="2160" y="35025"/>
                      <a:pt x="1389" y="32248"/>
                    </a:cubicBezTo>
                    <a:cubicBezTo>
                      <a:pt x="463" y="29471"/>
                      <a:pt x="0" y="26230"/>
                      <a:pt x="0" y="22527"/>
                    </a:cubicBezTo>
                    <a:cubicBezTo>
                      <a:pt x="0" y="18824"/>
                      <a:pt x="463" y="15893"/>
                      <a:pt x="1389" y="13115"/>
                    </a:cubicBezTo>
                    <a:cubicBezTo>
                      <a:pt x="2315" y="10338"/>
                      <a:pt x="3549" y="7869"/>
                      <a:pt x="5246" y="6018"/>
                    </a:cubicBezTo>
                    <a:cubicBezTo>
                      <a:pt x="6943" y="4012"/>
                      <a:pt x="8949" y="2623"/>
                      <a:pt x="11418" y="1543"/>
                    </a:cubicBezTo>
                    <a:cubicBezTo>
                      <a:pt x="13887" y="463"/>
                      <a:pt x="16510" y="0"/>
                      <a:pt x="19596" y="0"/>
                    </a:cubicBezTo>
                    <a:cubicBezTo>
                      <a:pt x="22836" y="0"/>
                      <a:pt x="25613" y="463"/>
                      <a:pt x="27773" y="1543"/>
                    </a:cubicBezTo>
                    <a:cubicBezTo>
                      <a:pt x="30088" y="2623"/>
                      <a:pt x="31939" y="4012"/>
                      <a:pt x="33328" y="5709"/>
                    </a:cubicBezTo>
                    <a:cubicBezTo>
                      <a:pt x="34717" y="7406"/>
                      <a:pt x="35797" y="9566"/>
                      <a:pt x="36568" y="11881"/>
                    </a:cubicBezTo>
                    <a:cubicBezTo>
                      <a:pt x="37185" y="14195"/>
                      <a:pt x="37648" y="16664"/>
                      <a:pt x="37648" y="19441"/>
                    </a:cubicBezTo>
                    <a:lnTo>
                      <a:pt x="37648" y="20830"/>
                    </a:lnTo>
                    <a:close/>
                    <a:moveTo>
                      <a:pt x="29471" y="18516"/>
                    </a:moveTo>
                    <a:cubicBezTo>
                      <a:pt x="29471" y="14504"/>
                      <a:pt x="28699" y="11418"/>
                      <a:pt x="26848" y="9258"/>
                    </a:cubicBezTo>
                    <a:cubicBezTo>
                      <a:pt x="24996" y="6943"/>
                      <a:pt x="22219" y="5863"/>
                      <a:pt x="18670" y="5863"/>
                    </a:cubicBezTo>
                    <a:cubicBezTo>
                      <a:pt x="16818" y="5863"/>
                      <a:pt x="15121" y="6172"/>
                      <a:pt x="13732" y="6943"/>
                    </a:cubicBezTo>
                    <a:cubicBezTo>
                      <a:pt x="12344" y="7715"/>
                      <a:pt x="11109" y="8641"/>
                      <a:pt x="10184" y="9721"/>
                    </a:cubicBezTo>
                    <a:cubicBezTo>
                      <a:pt x="9258" y="10801"/>
                      <a:pt x="8486" y="12189"/>
                      <a:pt x="8023" y="13732"/>
                    </a:cubicBezTo>
                    <a:cubicBezTo>
                      <a:pt x="7561" y="15275"/>
                      <a:pt x="7252" y="16818"/>
                      <a:pt x="7098" y="18516"/>
                    </a:cubicBezTo>
                    <a:lnTo>
                      <a:pt x="29471" y="185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2901547" y="1173985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8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0" y="38574"/>
                    </a:cubicBezTo>
                    <a:lnTo>
                      <a:pt x="7560" y="58941"/>
                    </a:lnTo>
                    <a:cubicBezTo>
                      <a:pt x="7560" y="58941"/>
                      <a:pt x="7560" y="59404"/>
                      <a:pt x="7406" y="59558"/>
                    </a:cubicBezTo>
                    <a:cubicBezTo>
                      <a:pt x="7406" y="59713"/>
                      <a:pt x="7097" y="59867"/>
                      <a:pt x="6789" y="60021"/>
                    </a:cubicBezTo>
                    <a:cubicBezTo>
                      <a:pt x="6480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1" y="60021"/>
                    </a:cubicBezTo>
                    <a:cubicBezTo>
                      <a:pt x="463" y="59713"/>
                      <a:pt x="308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8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0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0" y="1234"/>
                    </a:cubicBezTo>
                    <a:cubicBezTo>
                      <a:pt x="6480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3" y="5092"/>
                      <a:pt x="10183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5" y="10801"/>
                      <a:pt x="36722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3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7" y="6789"/>
                      <a:pt x="21910" y="6326"/>
                      <a:pt x="19904" y="6326"/>
                    </a:cubicBezTo>
                    <a:cubicBezTo>
                      <a:pt x="18978" y="6326"/>
                      <a:pt x="17898" y="6326"/>
                      <a:pt x="16972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0" y="14350"/>
                    </a:cubicBezTo>
                    <a:lnTo>
                      <a:pt x="7560" y="30551"/>
                    </a:lnTo>
                    <a:cubicBezTo>
                      <a:pt x="9566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4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3" y="29933"/>
                      <a:pt x="29316" y="28082"/>
                    </a:cubicBezTo>
                    <a:cubicBezTo>
                      <a:pt x="29779" y="26230"/>
                      <a:pt x="29933" y="24379"/>
                      <a:pt x="29933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2947527" y="1173985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1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8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3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8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2983941" y="1174911"/>
                <a:ext cx="34870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0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099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49" y="42894"/>
                    </a:cubicBezTo>
                    <a:cubicBezTo>
                      <a:pt x="14041" y="42586"/>
                      <a:pt x="13887" y="42586"/>
                      <a:pt x="13732" y="42431"/>
                    </a:cubicBezTo>
                    <a:cubicBezTo>
                      <a:pt x="13732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099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3025755" y="1174225"/>
                <a:ext cx="33790" cy="44197"/>
              </a:xfrm>
              <a:custGeom>
                <a:avLst/>
                <a:gdLst/>
                <a:ahLst/>
                <a:cxnLst/>
                <a:rect l="l" t="t" r="r" b="b"/>
                <a:pathLst>
                  <a:path w="33790" h="44197" extrusionOk="0">
                    <a:moveTo>
                      <a:pt x="33791" y="30774"/>
                    </a:moveTo>
                    <a:cubicBezTo>
                      <a:pt x="33791" y="32934"/>
                      <a:pt x="33328" y="34785"/>
                      <a:pt x="32557" y="36482"/>
                    </a:cubicBezTo>
                    <a:cubicBezTo>
                      <a:pt x="31785" y="38180"/>
                      <a:pt x="30551" y="39568"/>
                      <a:pt x="28854" y="40648"/>
                    </a:cubicBezTo>
                    <a:cubicBezTo>
                      <a:pt x="27311" y="41729"/>
                      <a:pt x="25305" y="42654"/>
                      <a:pt x="22836" y="43272"/>
                    </a:cubicBezTo>
                    <a:cubicBezTo>
                      <a:pt x="20367" y="43889"/>
                      <a:pt x="17590" y="44197"/>
                      <a:pt x="14504" y="44197"/>
                    </a:cubicBezTo>
                    <a:cubicBezTo>
                      <a:pt x="13578" y="44197"/>
                      <a:pt x="12498" y="44197"/>
                      <a:pt x="11572" y="44197"/>
                    </a:cubicBezTo>
                    <a:cubicBezTo>
                      <a:pt x="10646" y="44197"/>
                      <a:pt x="9721" y="44197"/>
                      <a:pt x="8795" y="44197"/>
                    </a:cubicBezTo>
                    <a:cubicBezTo>
                      <a:pt x="7869" y="44197"/>
                      <a:pt x="7098" y="44197"/>
                      <a:pt x="6172" y="44043"/>
                    </a:cubicBezTo>
                    <a:cubicBezTo>
                      <a:pt x="5246" y="43889"/>
                      <a:pt x="4475" y="44043"/>
                      <a:pt x="3549" y="43889"/>
                    </a:cubicBezTo>
                    <a:cubicBezTo>
                      <a:pt x="2315" y="43889"/>
                      <a:pt x="1389" y="43272"/>
                      <a:pt x="926" y="42654"/>
                    </a:cubicBezTo>
                    <a:cubicBezTo>
                      <a:pt x="309" y="42037"/>
                      <a:pt x="0" y="41111"/>
                      <a:pt x="0" y="39723"/>
                    </a:cubicBezTo>
                    <a:lnTo>
                      <a:pt x="0" y="4543"/>
                    </a:lnTo>
                    <a:cubicBezTo>
                      <a:pt x="0" y="3309"/>
                      <a:pt x="309" y="2383"/>
                      <a:pt x="772" y="1612"/>
                    </a:cubicBezTo>
                    <a:cubicBezTo>
                      <a:pt x="1389" y="994"/>
                      <a:pt x="2160" y="531"/>
                      <a:pt x="3395" y="377"/>
                    </a:cubicBezTo>
                    <a:cubicBezTo>
                      <a:pt x="4166" y="377"/>
                      <a:pt x="5092" y="223"/>
                      <a:pt x="5863" y="223"/>
                    </a:cubicBezTo>
                    <a:cubicBezTo>
                      <a:pt x="6789" y="223"/>
                      <a:pt x="7715" y="223"/>
                      <a:pt x="8641" y="69"/>
                    </a:cubicBezTo>
                    <a:cubicBezTo>
                      <a:pt x="9567" y="-86"/>
                      <a:pt x="10492" y="69"/>
                      <a:pt x="11572" y="69"/>
                    </a:cubicBezTo>
                    <a:cubicBezTo>
                      <a:pt x="12652" y="69"/>
                      <a:pt x="13578" y="69"/>
                      <a:pt x="14658" y="69"/>
                    </a:cubicBezTo>
                    <a:cubicBezTo>
                      <a:pt x="17590" y="69"/>
                      <a:pt x="20213" y="377"/>
                      <a:pt x="22219" y="840"/>
                    </a:cubicBezTo>
                    <a:cubicBezTo>
                      <a:pt x="24379" y="1303"/>
                      <a:pt x="26231" y="2074"/>
                      <a:pt x="27619" y="3000"/>
                    </a:cubicBezTo>
                    <a:cubicBezTo>
                      <a:pt x="29008" y="3926"/>
                      <a:pt x="30088" y="5160"/>
                      <a:pt x="30705" y="6395"/>
                    </a:cubicBezTo>
                    <a:cubicBezTo>
                      <a:pt x="31322" y="7783"/>
                      <a:pt x="31785" y="9326"/>
                      <a:pt x="31785" y="11024"/>
                    </a:cubicBezTo>
                    <a:cubicBezTo>
                      <a:pt x="31785" y="13338"/>
                      <a:pt x="31168" y="15344"/>
                      <a:pt x="29934" y="16887"/>
                    </a:cubicBezTo>
                    <a:cubicBezTo>
                      <a:pt x="28699" y="18430"/>
                      <a:pt x="26848" y="19664"/>
                      <a:pt x="24533" y="20436"/>
                    </a:cubicBezTo>
                    <a:cubicBezTo>
                      <a:pt x="27465" y="21053"/>
                      <a:pt x="29779" y="22287"/>
                      <a:pt x="31322" y="24139"/>
                    </a:cubicBezTo>
                    <a:cubicBezTo>
                      <a:pt x="32865" y="25990"/>
                      <a:pt x="33637" y="28305"/>
                      <a:pt x="33637" y="30928"/>
                    </a:cubicBezTo>
                    <a:close/>
                    <a:moveTo>
                      <a:pt x="24687" y="11795"/>
                    </a:moveTo>
                    <a:cubicBezTo>
                      <a:pt x="24687" y="10869"/>
                      <a:pt x="24533" y="9944"/>
                      <a:pt x="24070" y="9172"/>
                    </a:cubicBezTo>
                    <a:cubicBezTo>
                      <a:pt x="23762" y="8401"/>
                      <a:pt x="23144" y="7783"/>
                      <a:pt x="22219" y="7166"/>
                    </a:cubicBezTo>
                    <a:cubicBezTo>
                      <a:pt x="21447" y="6549"/>
                      <a:pt x="20367" y="6240"/>
                      <a:pt x="18979" y="5932"/>
                    </a:cubicBezTo>
                    <a:cubicBezTo>
                      <a:pt x="17590" y="5623"/>
                      <a:pt x="16047" y="5469"/>
                      <a:pt x="14195" y="5469"/>
                    </a:cubicBezTo>
                    <a:cubicBezTo>
                      <a:pt x="12807" y="5469"/>
                      <a:pt x="11418" y="5469"/>
                      <a:pt x="10338" y="5469"/>
                    </a:cubicBezTo>
                    <a:cubicBezTo>
                      <a:pt x="9104" y="5469"/>
                      <a:pt x="8178" y="5623"/>
                      <a:pt x="7406" y="5778"/>
                    </a:cubicBezTo>
                    <a:lnTo>
                      <a:pt x="7406" y="18430"/>
                    </a:lnTo>
                    <a:lnTo>
                      <a:pt x="14967" y="18430"/>
                    </a:lnTo>
                    <a:cubicBezTo>
                      <a:pt x="18053" y="18430"/>
                      <a:pt x="20521" y="17813"/>
                      <a:pt x="22064" y="16733"/>
                    </a:cubicBezTo>
                    <a:cubicBezTo>
                      <a:pt x="23762" y="15498"/>
                      <a:pt x="24533" y="13955"/>
                      <a:pt x="24533" y="11641"/>
                    </a:cubicBezTo>
                    <a:close/>
                    <a:moveTo>
                      <a:pt x="26076" y="30928"/>
                    </a:moveTo>
                    <a:cubicBezTo>
                      <a:pt x="26076" y="29693"/>
                      <a:pt x="25922" y="28613"/>
                      <a:pt x="25459" y="27688"/>
                    </a:cubicBezTo>
                    <a:cubicBezTo>
                      <a:pt x="24996" y="26762"/>
                      <a:pt x="24379" y="25990"/>
                      <a:pt x="23453" y="25373"/>
                    </a:cubicBezTo>
                    <a:cubicBezTo>
                      <a:pt x="22527" y="24756"/>
                      <a:pt x="21293" y="24293"/>
                      <a:pt x="19904" y="23985"/>
                    </a:cubicBezTo>
                    <a:cubicBezTo>
                      <a:pt x="18516" y="23676"/>
                      <a:pt x="16818" y="23522"/>
                      <a:pt x="14813" y="23522"/>
                    </a:cubicBezTo>
                    <a:lnTo>
                      <a:pt x="7561" y="23522"/>
                    </a:lnTo>
                    <a:lnTo>
                      <a:pt x="7561" y="38025"/>
                    </a:lnTo>
                    <a:cubicBezTo>
                      <a:pt x="7561" y="38025"/>
                      <a:pt x="8795" y="38180"/>
                      <a:pt x="9412" y="38180"/>
                    </a:cubicBezTo>
                    <a:cubicBezTo>
                      <a:pt x="10029" y="38180"/>
                      <a:pt x="10646" y="38180"/>
                      <a:pt x="11264" y="38180"/>
                    </a:cubicBezTo>
                    <a:cubicBezTo>
                      <a:pt x="11881" y="38180"/>
                      <a:pt x="12498" y="38180"/>
                      <a:pt x="13269" y="38180"/>
                    </a:cubicBezTo>
                    <a:cubicBezTo>
                      <a:pt x="13887" y="38180"/>
                      <a:pt x="14504" y="38180"/>
                      <a:pt x="15121" y="38180"/>
                    </a:cubicBezTo>
                    <a:cubicBezTo>
                      <a:pt x="17127" y="38180"/>
                      <a:pt x="18824" y="38025"/>
                      <a:pt x="20213" y="37717"/>
                    </a:cubicBezTo>
                    <a:cubicBezTo>
                      <a:pt x="21602" y="37408"/>
                      <a:pt x="22836" y="36791"/>
                      <a:pt x="23762" y="36174"/>
                    </a:cubicBezTo>
                    <a:cubicBezTo>
                      <a:pt x="24687" y="35557"/>
                      <a:pt x="25305" y="34631"/>
                      <a:pt x="25768" y="33705"/>
                    </a:cubicBezTo>
                    <a:cubicBezTo>
                      <a:pt x="26231" y="32779"/>
                      <a:pt x="26385" y="31699"/>
                      <a:pt x="26385" y="3046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3067878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5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7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0" y="1543"/>
                    </a:cubicBezTo>
                    <a:cubicBezTo>
                      <a:pt x="31939" y="2469"/>
                      <a:pt x="34099" y="4012"/>
                      <a:pt x="35642" y="5863"/>
                    </a:cubicBezTo>
                    <a:cubicBezTo>
                      <a:pt x="37340" y="7715"/>
                      <a:pt x="38574" y="10029"/>
                      <a:pt x="39345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0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2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3137929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3188075" y="1154544"/>
                <a:ext cx="39962" cy="64341"/>
              </a:xfrm>
              <a:custGeom>
                <a:avLst/>
                <a:gdLst/>
                <a:ahLst/>
                <a:cxnLst/>
                <a:rect l="l" t="t" r="r" b="b"/>
                <a:pathLst>
                  <a:path w="39962" h="64341" extrusionOk="0">
                    <a:moveTo>
                      <a:pt x="39808" y="41197"/>
                    </a:moveTo>
                    <a:cubicBezTo>
                      <a:pt x="39808" y="44592"/>
                      <a:pt x="39346" y="47678"/>
                      <a:pt x="38420" y="50609"/>
                    </a:cubicBezTo>
                    <a:cubicBezTo>
                      <a:pt x="37494" y="53386"/>
                      <a:pt x="36105" y="55855"/>
                      <a:pt x="34408" y="57861"/>
                    </a:cubicBezTo>
                    <a:cubicBezTo>
                      <a:pt x="32557" y="59867"/>
                      <a:pt x="30396" y="61564"/>
                      <a:pt x="27928" y="62644"/>
                    </a:cubicBezTo>
                    <a:cubicBezTo>
                      <a:pt x="25459" y="63724"/>
                      <a:pt x="22527" y="64342"/>
                      <a:pt x="19287" y="64342"/>
                    </a:cubicBezTo>
                    <a:cubicBezTo>
                      <a:pt x="16047" y="64342"/>
                      <a:pt x="13115" y="63879"/>
                      <a:pt x="10646" y="62799"/>
                    </a:cubicBezTo>
                    <a:cubicBezTo>
                      <a:pt x="8178" y="61719"/>
                      <a:pt x="6172" y="60176"/>
                      <a:pt x="4629" y="58015"/>
                    </a:cubicBezTo>
                    <a:cubicBezTo>
                      <a:pt x="3086" y="55855"/>
                      <a:pt x="1851" y="53078"/>
                      <a:pt x="1080" y="49838"/>
                    </a:cubicBezTo>
                    <a:cubicBezTo>
                      <a:pt x="309" y="46597"/>
                      <a:pt x="0" y="42740"/>
                      <a:pt x="0" y="38420"/>
                    </a:cubicBezTo>
                    <a:cubicBezTo>
                      <a:pt x="0" y="34717"/>
                      <a:pt x="154" y="31322"/>
                      <a:pt x="463" y="28082"/>
                    </a:cubicBezTo>
                    <a:cubicBezTo>
                      <a:pt x="772" y="24842"/>
                      <a:pt x="1234" y="22064"/>
                      <a:pt x="2006" y="19596"/>
                    </a:cubicBezTo>
                    <a:cubicBezTo>
                      <a:pt x="2777" y="17127"/>
                      <a:pt x="3395" y="14967"/>
                      <a:pt x="4320" y="13269"/>
                    </a:cubicBezTo>
                    <a:cubicBezTo>
                      <a:pt x="5246" y="11572"/>
                      <a:pt x="6172" y="10184"/>
                      <a:pt x="7098" y="9103"/>
                    </a:cubicBezTo>
                    <a:cubicBezTo>
                      <a:pt x="8023" y="8023"/>
                      <a:pt x="8949" y="7252"/>
                      <a:pt x="9875" y="6635"/>
                    </a:cubicBezTo>
                    <a:cubicBezTo>
                      <a:pt x="10801" y="6018"/>
                      <a:pt x="11726" y="5400"/>
                      <a:pt x="12807" y="4937"/>
                    </a:cubicBezTo>
                    <a:cubicBezTo>
                      <a:pt x="13887" y="4475"/>
                      <a:pt x="15121" y="4012"/>
                      <a:pt x="16510" y="3549"/>
                    </a:cubicBezTo>
                    <a:cubicBezTo>
                      <a:pt x="17898" y="3086"/>
                      <a:pt x="19441" y="2777"/>
                      <a:pt x="21139" y="2469"/>
                    </a:cubicBezTo>
                    <a:lnTo>
                      <a:pt x="35797" y="0"/>
                    </a:lnTo>
                    <a:cubicBezTo>
                      <a:pt x="35797" y="0"/>
                      <a:pt x="36723" y="0"/>
                      <a:pt x="37031" y="0"/>
                    </a:cubicBezTo>
                    <a:cubicBezTo>
                      <a:pt x="37340" y="0"/>
                      <a:pt x="37648" y="0"/>
                      <a:pt x="37803" y="309"/>
                    </a:cubicBezTo>
                    <a:cubicBezTo>
                      <a:pt x="37957" y="617"/>
                      <a:pt x="38111" y="926"/>
                      <a:pt x="38111" y="1389"/>
                    </a:cubicBezTo>
                    <a:cubicBezTo>
                      <a:pt x="38111" y="1852"/>
                      <a:pt x="38111" y="2623"/>
                      <a:pt x="38111" y="3549"/>
                    </a:cubicBezTo>
                    <a:cubicBezTo>
                      <a:pt x="38111" y="4166"/>
                      <a:pt x="38111" y="4629"/>
                      <a:pt x="38111" y="5092"/>
                    </a:cubicBezTo>
                    <a:cubicBezTo>
                      <a:pt x="38111" y="5555"/>
                      <a:pt x="37957" y="5863"/>
                      <a:pt x="37803" y="6172"/>
                    </a:cubicBezTo>
                    <a:cubicBezTo>
                      <a:pt x="37648" y="6480"/>
                      <a:pt x="37494" y="6635"/>
                      <a:pt x="37185" y="6789"/>
                    </a:cubicBezTo>
                    <a:cubicBezTo>
                      <a:pt x="36877" y="6789"/>
                      <a:pt x="36414" y="7098"/>
                      <a:pt x="35951" y="7098"/>
                    </a:cubicBezTo>
                    <a:lnTo>
                      <a:pt x="22373" y="9412"/>
                    </a:lnTo>
                    <a:cubicBezTo>
                      <a:pt x="20984" y="9566"/>
                      <a:pt x="19750" y="9875"/>
                      <a:pt x="18824" y="10184"/>
                    </a:cubicBezTo>
                    <a:cubicBezTo>
                      <a:pt x="17898" y="10492"/>
                      <a:pt x="16818" y="10801"/>
                      <a:pt x="16047" y="11109"/>
                    </a:cubicBezTo>
                    <a:cubicBezTo>
                      <a:pt x="15275" y="11418"/>
                      <a:pt x="14504" y="11881"/>
                      <a:pt x="13887" y="12189"/>
                    </a:cubicBezTo>
                    <a:cubicBezTo>
                      <a:pt x="13269" y="12652"/>
                      <a:pt x="12652" y="13115"/>
                      <a:pt x="12035" y="13732"/>
                    </a:cubicBezTo>
                    <a:cubicBezTo>
                      <a:pt x="11418" y="14350"/>
                      <a:pt x="10955" y="15121"/>
                      <a:pt x="10338" y="16047"/>
                    </a:cubicBezTo>
                    <a:cubicBezTo>
                      <a:pt x="9875" y="16973"/>
                      <a:pt x="9412" y="18053"/>
                      <a:pt x="9103" y="19287"/>
                    </a:cubicBezTo>
                    <a:cubicBezTo>
                      <a:pt x="8795" y="20521"/>
                      <a:pt x="8486" y="21756"/>
                      <a:pt x="8178" y="23144"/>
                    </a:cubicBezTo>
                    <a:cubicBezTo>
                      <a:pt x="7869" y="24533"/>
                      <a:pt x="7715" y="26076"/>
                      <a:pt x="7561" y="27619"/>
                    </a:cubicBezTo>
                    <a:cubicBezTo>
                      <a:pt x="8486" y="26539"/>
                      <a:pt x="9566" y="25613"/>
                      <a:pt x="10801" y="24687"/>
                    </a:cubicBezTo>
                    <a:cubicBezTo>
                      <a:pt x="11881" y="23762"/>
                      <a:pt x="13115" y="23144"/>
                      <a:pt x="14350" y="22527"/>
                    </a:cubicBezTo>
                    <a:cubicBezTo>
                      <a:pt x="15584" y="21910"/>
                      <a:pt x="16973" y="21447"/>
                      <a:pt x="18207" y="21139"/>
                    </a:cubicBezTo>
                    <a:cubicBezTo>
                      <a:pt x="19596" y="20830"/>
                      <a:pt x="20984" y="20676"/>
                      <a:pt x="22527" y="20676"/>
                    </a:cubicBezTo>
                    <a:cubicBezTo>
                      <a:pt x="25459" y="20676"/>
                      <a:pt x="28082" y="21139"/>
                      <a:pt x="30242" y="22219"/>
                    </a:cubicBezTo>
                    <a:cubicBezTo>
                      <a:pt x="32402" y="23144"/>
                      <a:pt x="34254" y="24533"/>
                      <a:pt x="35642" y="26385"/>
                    </a:cubicBezTo>
                    <a:cubicBezTo>
                      <a:pt x="37031" y="28236"/>
                      <a:pt x="38111" y="30396"/>
                      <a:pt x="38883" y="32865"/>
                    </a:cubicBezTo>
                    <a:cubicBezTo>
                      <a:pt x="39654" y="35334"/>
                      <a:pt x="39963" y="38265"/>
                      <a:pt x="39963" y="41197"/>
                    </a:cubicBezTo>
                    <a:close/>
                    <a:moveTo>
                      <a:pt x="32094" y="41814"/>
                    </a:moveTo>
                    <a:cubicBezTo>
                      <a:pt x="32094" y="39808"/>
                      <a:pt x="31939" y="37957"/>
                      <a:pt x="31477" y="36105"/>
                    </a:cubicBezTo>
                    <a:cubicBezTo>
                      <a:pt x="31168" y="34254"/>
                      <a:pt x="30551" y="32711"/>
                      <a:pt x="29625" y="31322"/>
                    </a:cubicBezTo>
                    <a:cubicBezTo>
                      <a:pt x="28853" y="29933"/>
                      <a:pt x="27619" y="28853"/>
                      <a:pt x="26230" y="28082"/>
                    </a:cubicBezTo>
                    <a:cubicBezTo>
                      <a:pt x="24842" y="27310"/>
                      <a:pt x="23144" y="26848"/>
                      <a:pt x="20984" y="26848"/>
                    </a:cubicBezTo>
                    <a:cubicBezTo>
                      <a:pt x="19750" y="26848"/>
                      <a:pt x="18516" y="27002"/>
                      <a:pt x="17436" y="27310"/>
                    </a:cubicBezTo>
                    <a:cubicBezTo>
                      <a:pt x="16355" y="27619"/>
                      <a:pt x="15275" y="28082"/>
                      <a:pt x="14195" y="28699"/>
                    </a:cubicBezTo>
                    <a:cubicBezTo>
                      <a:pt x="13115" y="29316"/>
                      <a:pt x="12035" y="30088"/>
                      <a:pt x="10955" y="31168"/>
                    </a:cubicBezTo>
                    <a:cubicBezTo>
                      <a:pt x="9875" y="32248"/>
                      <a:pt x="8795" y="33174"/>
                      <a:pt x="7561" y="34562"/>
                    </a:cubicBezTo>
                    <a:cubicBezTo>
                      <a:pt x="7561" y="35025"/>
                      <a:pt x="7561" y="35642"/>
                      <a:pt x="7561" y="36260"/>
                    </a:cubicBezTo>
                    <a:lnTo>
                      <a:pt x="7561" y="38265"/>
                    </a:lnTo>
                    <a:cubicBezTo>
                      <a:pt x="7561" y="41506"/>
                      <a:pt x="7715" y="44437"/>
                      <a:pt x="8178" y="46906"/>
                    </a:cubicBezTo>
                    <a:cubicBezTo>
                      <a:pt x="8641" y="49375"/>
                      <a:pt x="9258" y="51535"/>
                      <a:pt x="10184" y="53078"/>
                    </a:cubicBezTo>
                    <a:cubicBezTo>
                      <a:pt x="11109" y="54775"/>
                      <a:pt x="12344" y="56010"/>
                      <a:pt x="13887" y="56781"/>
                    </a:cubicBezTo>
                    <a:cubicBezTo>
                      <a:pt x="15430" y="57707"/>
                      <a:pt x="17281" y="58015"/>
                      <a:pt x="19596" y="58015"/>
                    </a:cubicBezTo>
                    <a:cubicBezTo>
                      <a:pt x="21602" y="58015"/>
                      <a:pt x="23299" y="57552"/>
                      <a:pt x="24842" y="56781"/>
                    </a:cubicBezTo>
                    <a:cubicBezTo>
                      <a:pt x="26385" y="56010"/>
                      <a:pt x="27619" y="54929"/>
                      <a:pt x="28699" y="53541"/>
                    </a:cubicBezTo>
                    <a:cubicBezTo>
                      <a:pt x="29779" y="52152"/>
                      <a:pt x="30551" y="50455"/>
                      <a:pt x="31013" y="48449"/>
                    </a:cubicBezTo>
                    <a:cubicBezTo>
                      <a:pt x="31631" y="46443"/>
                      <a:pt x="31785" y="44283"/>
                      <a:pt x="31785" y="4181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3239147" y="1173985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9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1" y="38574"/>
                    </a:cubicBezTo>
                    <a:lnTo>
                      <a:pt x="7561" y="58941"/>
                    </a:lnTo>
                    <a:cubicBezTo>
                      <a:pt x="7561" y="58941"/>
                      <a:pt x="7561" y="59404"/>
                      <a:pt x="7406" y="59558"/>
                    </a:cubicBezTo>
                    <a:cubicBezTo>
                      <a:pt x="7406" y="59713"/>
                      <a:pt x="7098" y="59867"/>
                      <a:pt x="6789" y="60021"/>
                    </a:cubicBezTo>
                    <a:cubicBezTo>
                      <a:pt x="6480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2" y="60021"/>
                    </a:cubicBezTo>
                    <a:cubicBezTo>
                      <a:pt x="463" y="59713"/>
                      <a:pt x="309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9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0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0" y="1234"/>
                    </a:cubicBezTo>
                    <a:cubicBezTo>
                      <a:pt x="6480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4" y="5092"/>
                      <a:pt x="10184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6" y="10801"/>
                      <a:pt x="36723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4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7" y="6789"/>
                      <a:pt x="21910" y="6326"/>
                      <a:pt x="19904" y="6326"/>
                    </a:cubicBezTo>
                    <a:cubicBezTo>
                      <a:pt x="18979" y="6326"/>
                      <a:pt x="17898" y="6326"/>
                      <a:pt x="16973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1" y="14350"/>
                    </a:cubicBezTo>
                    <a:lnTo>
                      <a:pt x="7561" y="30551"/>
                    </a:lnTo>
                    <a:cubicBezTo>
                      <a:pt x="9567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5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4" y="29933"/>
                      <a:pt x="29316" y="28082"/>
                    </a:cubicBezTo>
                    <a:cubicBezTo>
                      <a:pt x="29779" y="26230"/>
                      <a:pt x="29934" y="24379"/>
                      <a:pt x="29934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3285282" y="1173831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4"/>
                      <a:pt x="14349" y="45054"/>
                    </a:cubicBezTo>
                    <a:cubicBezTo>
                      <a:pt x="12189" y="45054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0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3329033" y="1174139"/>
                <a:ext cx="32007" cy="44591"/>
              </a:xfrm>
              <a:custGeom>
                <a:avLst/>
                <a:gdLst/>
                <a:ahLst/>
                <a:cxnLst/>
                <a:rect l="l" t="t" r="r" b="b"/>
                <a:pathLst>
                  <a:path w="32007" h="44591" extrusionOk="0">
                    <a:moveTo>
                      <a:pt x="32008" y="31322"/>
                    </a:moveTo>
                    <a:cubicBezTo>
                      <a:pt x="32008" y="33328"/>
                      <a:pt x="31545" y="35180"/>
                      <a:pt x="30774" y="36877"/>
                    </a:cubicBezTo>
                    <a:cubicBezTo>
                      <a:pt x="30002" y="38574"/>
                      <a:pt x="28768" y="39963"/>
                      <a:pt x="27225" y="41043"/>
                    </a:cubicBezTo>
                    <a:cubicBezTo>
                      <a:pt x="25682" y="42277"/>
                      <a:pt x="23830" y="43049"/>
                      <a:pt x="21670" y="43666"/>
                    </a:cubicBezTo>
                    <a:cubicBezTo>
                      <a:pt x="19510" y="44283"/>
                      <a:pt x="16887" y="44592"/>
                      <a:pt x="14110" y="44592"/>
                    </a:cubicBezTo>
                    <a:cubicBezTo>
                      <a:pt x="12566" y="44592"/>
                      <a:pt x="11024" y="44592"/>
                      <a:pt x="9635" y="44283"/>
                    </a:cubicBezTo>
                    <a:cubicBezTo>
                      <a:pt x="8246" y="44129"/>
                      <a:pt x="7012" y="43820"/>
                      <a:pt x="5932" y="43357"/>
                    </a:cubicBezTo>
                    <a:cubicBezTo>
                      <a:pt x="4852" y="43049"/>
                      <a:pt x="3772" y="42586"/>
                      <a:pt x="3000" y="42277"/>
                    </a:cubicBezTo>
                    <a:cubicBezTo>
                      <a:pt x="2229" y="41969"/>
                      <a:pt x="1612" y="41506"/>
                      <a:pt x="1303" y="41197"/>
                    </a:cubicBezTo>
                    <a:cubicBezTo>
                      <a:pt x="994" y="40889"/>
                      <a:pt x="686" y="40734"/>
                      <a:pt x="531" y="40426"/>
                    </a:cubicBezTo>
                    <a:cubicBezTo>
                      <a:pt x="377" y="40117"/>
                      <a:pt x="223" y="39963"/>
                      <a:pt x="223" y="39654"/>
                    </a:cubicBezTo>
                    <a:cubicBezTo>
                      <a:pt x="223" y="39346"/>
                      <a:pt x="223" y="39037"/>
                      <a:pt x="69" y="38728"/>
                    </a:cubicBezTo>
                    <a:cubicBezTo>
                      <a:pt x="-86" y="38420"/>
                      <a:pt x="69" y="37803"/>
                      <a:pt x="69" y="37340"/>
                    </a:cubicBezTo>
                    <a:cubicBezTo>
                      <a:pt x="69" y="36877"/>
                      <a:pt x="69" y="36414"/>
                      <a:pt x="69" y="36105"/>
                    </a:cubicBezTo>
                    <a:cubicBezTo>
                      <a:pt x="69" y="35797"/>
                      <a:pt x="69" y="35488"/>
                      <a:pt x="223" y="35334"/>
                    </a:cubicBezTo>
                    <a:cubicBezTo>
                      <a:pt x="377" y="35180"/>
                      <a:pt x="377" y="35025"/>
                      <a:pt x="531" y="34871"/>
                    </a:cubicBezTo>
                    <a:cubicBezTo>
                      <a:pt x="686" y="34717"/>
                      <a:pt x="840" y="34717"/>
                      <a:pt x="994" y="34717"/>
                    </a:cubicBezTo>
                    <a:cubicBezTo>
                      <a:pt x="1303" y="34717"/>
                      <a:pt x="1766" y="34871"/>
                      <a:pt x="2383" y="35334"/>
                    </a:cubicBezTo>
                    <a:cubicBezTo>
                      <a:pt x="3000" y="35797"/>
                      <a:pt x="3772" y="36260"/>
                      <a:pt x="4697" y="36723"/>
                    </a:cubicBezTo>
                    <a:cubicBezTo>
                      <a:pt x="5623" y="37185"/>
                      <a:pt x="6858" y="37648"/>
                      <a:pt x="8401" y="38111"/>
                    </a:cubicBezTo>
                    <a:cubicBezTo>
                      <a:pt x="9943" y="38574"/>
                      <a:pt x="11641" y="38728"/>
                      <a:pt x="13801" y="38728"/>
                    </a:cubicBezTo>
                    <a:cubicBezTo>
                      <a:pt x="15344" y="38728"/>
                      <a:pt x="16733" y="38574"/>
                      <a:pt x="17813" y="38265"/>
                    </a:cubicBezTo>
                    <a:cubicBezTo>
                      <a:pt x="19047" y="37957"/>
                      <a:pt x="20127" y="37494"/>
                      <a:pt x="20899" y="36877"/>
                    </a:cubicBezTo>
                    <a:cubicBezTo>
                      <a:pt x="21670" y="36260"/>
                      <a:pt x="22441" y="35488"/>
                      <a:pt x="22904" y="34562"/>
                    </a:cubicBezTo>
                    <a:cubicBezTo>
                      <a:pt x="23367" y="33637"/>
                      <a:pt x="23676" y="32557"/>
                      <a:pt x="23676" y="31322"/>
                    </a:cubicBezTo>
                    <a:cubicBezTo>
                      <a:pt x="23676" y="30242"/>
                      <a:pt x="23522" y="29316"/>
                      <a:pt x="23059" y="28391"/>
                    </a:cubicBezTo>
                    <a:cubicBezTo>
                      <a:pt x="22596" y="27465"/>
                      <a:pt x="21824" y="26848"/>
                      <a:pt x="20899" y="26230"/>
                    </a:cubicBezTo>
                    <a:cubicBezTo>
                      <a:pt x="19973" y="25613"/>
                      <a:pt x="18738" y="25150"/>
                      <a:pt x="17195" y="24842"/>
                    </a:cubicBezTo>
                    <a:cubicBezTo>
                      <a:pt x="15653" y="24533"/>
                      <a:pt x="13801" y="24379"/>
                      <a:pt x="11641" y="24379"/>
                    </a:cubicBezTo>
                    <a:lnTo>
                      <a:pt x="7166" y="24379"/>
                    </a:lnTo>
                    <a:cubicBezTo>
                      <a:pt x="7166" y="24379"/>
                      <a:pt x="6549" y="24379"/>
                      <a:pt x="6395" y="24225"/>
                    </a:cubicBezTo>
                    <a:cubicBezTo>
                      <a:pt x="6241" y="24225"/>
                      <a:pt x="6086" y="23916"/>
                      <a:pt x="5932" y="23762"/>
                    </a:cubicBezTo>
                    <a:cubicBezTo>
                      <a:pt x="5777" y="23607"/>
                      <a:pt x="5777" y="23299"/>
                      <a:pt x="5623" y="22836"/>
                    </a:cubicBezTo>
                    <a:cubicBezTo>
                      <a:pt x="5469" y="22373"/>
                      <a:pt x="5623" y="22064"/>
                      <a:pt x="5623" y="21447"/>
                    </a:cubicBezTo>
                    <a:cubicBezTo>
                      <a:pt x="5623" y="20984"/>
                      <a:pt x="5623" y="20521"/>
                      <a:pt x="5623" y="20213"/>
                    </a:cubicBezTo>
                    <a:cubicBezTo>
                      <a:pt x="5623" y="19904"/>
                      <a:pt x="5623" y="19596"/>
                      <a:pt x="5932" y="19287"/>
                    </a:cubicBezTo>
                    <a:cubicBezTo>
                      <a:pt x="6241" y="18978"/>
                      <a:pt x="6241" y="18978"/>
                      <a:pt x="6395" y="18824"/>
                    </a:cubicBezTo>
                    <a:cubicBezTo>
                      <a:pt x="6549" y="18670"/>
                      <a:pt x="6858" y="18670"/>
                      <a:pt x="7012" y="18670"/>
                    </a:cubicBezTo>
                    <a:lnTo>
                      <a:pt x="11487" y="18670"/>
                    </a:lnTo>
                    <a:cubicBezTo>
                      <a:pt x="13338" y="18670"/>
                      <a:pt x="15035" y="18670"/>
                      <a:pt x="16424" y="18207"/>
                    </a:cubicBezTo>
                    <a:cubicBezTo>
                      <a:pt x="17813" y="17898"/>
                      <a:pt x="18893" y="17435"/>
                      <a:pt x="19818" y="16818"/>
                    </a:cubicBezTo>
                    <a:cubicBezTo>
                      <a:pt x="20744" y="16201"/>
                      <a:pt x="21361" y="15430"/>
                      <a:pt x="21824" y="14658"/>
                    </a:cubicBezTo>
                    <a:cubicBezTo>
                      <a:pt x="22287" y="13887"/>
                      <a:pt x="22441" y="12807"/>
                      <a:pt x="22441" y="11727"/>
                    </a:cubicBezTo>
                    <a:cubicBezTo>
                      <a:pt x="22441" y="10801"/>
                      <a:pt x="22287" y="9875"/>
                      <a:pt x="21824" y="9103"/>
                    </a:cubicBezTo>
                    <a:cubicBezTo>
                      <a:pt x="21361" y="8332"/>
                      <a:pt x="20899" y="7715"/>
                      <a:pt x="20127" y="7252"/>
                    </a:cubicBezTo>
                    <a:cubicBezTo>
                      <a:pt x="19356" y="6789"/>
                      <a:pt x="18584" y="6326"/>
                      <a:pt x="17504" y="6172"/>
                    </a:cubicBezTo>
                    <a:cubicBezTo>
                      <a:pt x="16424" y="5863"/>
                      <a:pt x="15344" y="5709"/>
                      <a:pt x="14264" y="5709"/>
                    </a:cubicBezTo>
                    <a:cubicBezTo>
                      <a:pt x="12412" y="5709"/>
                      <a:pt x="10715" y="5863"/>
                      <a:pt x="9326" y="6326"/>
                    </a:cubicBezTo>
                    <a:cubicBezTo>
                      <a:pt x="7938" y="6789"/>
                      <a:pt x="6703" y="7252"/>
                      <a:pt x="5623" y="7715"/>
                    </a:cubicBezTo>
                    <a:cubicBezTo>
                      <a:pt x="4543" y="8178"/>
                      <a:pt x="3772" y="8641"/>
                      <a:pt x="3000" y="9103"/>
                    </a:cubicBezTo>
                    <a:cubicBezTo>
                      <a:pt x="2383" y="9566"/>
                      <a:pt x="1920" y="9721"/>
                      <a:pt x="1612" y="9721"/>
                    </a:cubicBezTo>
                    <a:cubicBezTo>
                      <a:pt x="1612" y="9721"/>
                      <a:pt x="1303" y="9721"/>
                      <a:pt x="1149" y="9721"/>
                    </a:cubicBezTo>
                    <a:cubicBezTo>
                      <a:pt x="994" y="9721"/>
                      <a:pt x="840" y="9566"/>
                      <a:pt x="840" y="9258"/>
                    </a:cubicBezTo>
                    <a:cubicBezTo>
                      <a:pt x="840" y="9103"/>
                      <a:pt x="686" y="8795"/>
                      <a:pt x="686" y="8486"/>
                    </a:cubicBezTo>
                    <a:cubicBezTo>
                      <a:pt x="686" y="8178"/>
                      <a:pt x="686" y="7715"/>
                      <a:pt x="686" y="7252"/>
                    </a:cubicBezTo>
                    <a:cubicBezTo>
                      <a:pt x="686" y="6326"/>
                      <a:pt x="686" y="5709"/>
                      <a:pt x="840" y="5092"/>
                    </a:cubicBezTo>
                    <a:cubicBezTo>
                      <a:pt x="994" y="4475"/>
                      <a:pt x="1149" y="4166"/>
                      <a:pt x="1612" y="3703"/>
                    </a:cubicBezTo>
                    <a:cubicBezTo>
                      <a:pt x="1920" y="3395"/>
                      <a:pt x="2537" y="2932"/>
                      <a:pt x="3463" y="2469"/>
                    </a:cubicBezTo>
                    <a:cubicBezTo>
                      <a:pt x="4389" y="2006"/>
                      <a:pt x="5469" y="1543"/>
                      <a:pt x="6703" y="1234"/>
                    </a:cubicBezTo>
                    <a:cubicBezTo>
                      <a:pt x="7938" y="926"/>
                      <a:pt x="9326" y="463"/>
                      <a:pt x="10715" y="309"/>
                    </a:cubicBezTo>
                    <a:cubicBezTo>
                      <a:pt x="12104" y="154"/>
                      <a:pt x="13647" y="0"/>
                      <a:pt x="15190" y="0"/>
                    </a:cubicBezTo>
                    <a:cubicBezTo>
                      <a:pt x="17350" y="0"/>
                      <a:pt x="19356" y="309"/>
                      <a:pt x="21207" y="771"/>
                    </a:cubicBezTo>
                    <a:cubicBezTo>
                      <a:pt x="23059" y="1234"/>
                      <a:pt x="24602" y="2006"/>
                      <a:pt x="25990" y="2932"/>
                    </a:cubicBezTo>
                    <a:cubicBezTo>
                      <a:pt x="27379" y="3857"/>
                      <a:pt x="28305" y="5092"/>
                      <a:pt x="29076" y="6480"/>
                    </a:cubicBezTo>
                    <a:cubicBezTo>
                      <a:pt x="29848" y="7869"/>
                      <a:pt x="30156" y="9566"/>
                      <a:pt x="30156" y="11418"/>
                    </a:cubicBezTo>
                    <a:cubicBezTo>
                      <a:pt x="30156" y="12498"/>
                      <a:pt x="30002" y="13578"/>
                      <a:pt x="29539" y="14658"/>
                    </a:cubicBezTo>
                    <a:cubicBezTo>
                      <a:pt x="29231" y="15738"/>
                      <a:pt x="28613" y="16664"/>
                      <a:pt x="27996" y="17435"/>
                    </a:cubicBezTo>
                    <a:cubicBezTo>
                      <a:pt x="27379" y="18207"/>
                      <a:pt x="26453" y="18978"/>
                      <a:pt x="25528" y="19750"/>
                    </a:cubicBezTo>
                    <a:cubicBezTo>
                      <a:pt x="24602" y="20367"/>
                      <a:pt x="23367" y="20984"/>
                      <a:pt x="22287" y="21293"/>
                    </a:cubicBezTo>
                    <a:lnTo>
                      <a:pt x="22287" y="21293"/>
                    </a:lnTo>
                    <a:cubicBezTo>
                      <a:pt x="23522" y="21447"/>
                      <a:pt x="24602" y="21756"/>
                      <a:pt x="25836" y="22373"/>
                    </a:cubicBezTo>
                    <a:cubicBezTo>
                      <a:pt x="26916" y="22990"/>
                      <a:pt x="27996" y="23607"/>
                      <a:pt x="28922" y="24533"/>
                    </a:cubicBezTo>
                    <a:cubicBezTo>
                      <a:pt x="29848" y="25459"/>
                      <a:pt x="30619" y="26539"/>
                      <a:pt x="31082" y="27773"/>
                    </a:cubicBezTo>
                    <a:cubicBezTo>
                      <a:pt x="31699" y="29008"/>
                      <a:pt x="31854" y="30396"/>
                      <a:pt x="31854" y="3178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3369373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3420908" y="1174225"/>
                <a:ext cx="33790" cy="44197"/>
              </a:xfrm>
              <a:custGeom>
                <a:avLst/>
                <a:gdLst/>
                <a:ahLst/>
                <a:cxnLst/>
                <a:rect l="l" t="t" r="r" b="b"/>
                <a:pathLst>
                  <a:path w="33790" h="44197" extrusionOk="0">
                    <a:moveTo>
                      <a:pt x="33791" y="30774"/>
                    </a:moveTo>
                    <a:cubicBezTo>
                      <a:pt x="33791" y="32934"/>
                      <a:pt x="33328" y="34785"/>
                      <a:pt x="32557" y="36482"/>
                    </a:cubicBezTo>
                    <a:cubicBezTo>
                      <a:pt x="31785" y="38180"/>
                      <a:pt x="30551" y="39568"/>
                      <a:pt x="28854" y="40648"/>
                    </a:cubicBezTo>
                    <a:cubicBezTo>
                      <a:pt x="27311" y="41729"/>
                      <a:pt x="25305" y="42654"/>
                      <a:pt x="22836" y="43272"/>
                    </a:cubicBezTo>
                    <a:cubicBezTo>
                      <a:pt x="20367" y="43889"/>
                      <a:pt x="17590" y="44197"/>
                      <a:pt x="14504" y="44197"/>
                    </a:cubicBezTo>
                    <a:cubicBezTo>
                      <a:pt x="13578" y="44197"/>
                      <a:pt x="12498" y="44197"/>
                      <a:pt x="11572" y="44197"/>
                    </a:cubicBezTo>
                    <a:cubicBezTo>
                      <a:pt x="10646" y="44197"/>
                      <a:pt x="9721" y="44197"/>
                      <a:pt x="8795" y="44197"/>
                    </a:cubicBezTo>
                    <a:cubicBezTo>
                      <a:pt x="7869" y="44197"/>
                      <a:pt x="7098" y="44197"/>
                      <a:pt x="6172" y="44043"/>
                    </a:cubicBezTo>
                    <a:cubicBezTo>
                      <a:pt x="5246" y="43889"/>
                      <a:pt x="4475" y="44043"/>
                      <a:pt x="3549" y="43889"/>
                    </a:cubicBezTo>
                    <a:cubicBezTo>
                      <a:pt x="2315" y="43889"/>
                      <a:pt x="1389" y="43272"/>
                      <a:pt x="926" y="42654"/>
                    </a:cubicBezTo>
                    <a:cubicBezTo>
                      <a:pt x="309" y="42037"/>
                      <a:pt x="0" y="41111"/>
                      <a:pt x="0" y="39723"/>
                    </a:cubicBezTo>
                    <a:lnTo>
                      <a:pt x="0" y="4543"/>
                    </a:lnTo>
                    <a:cubicBezTo>
                      <a:pt x="0" y="3309"/>
                      <a:pt x="309" y="2383"/>
                      <a:pt x="772" y="1612"/>
                    </a:cubicBezTo>
                    <a:cubicBezTo>
                      <a:pt x="1389" y="994"/>
                      <a:pt x="2160" y="531"/>
                      <a:pt x="3395" y="377"/>
                    </a:cubicBezTo>
                    <a:cubicBezTo>
                      <a:pt x="4166" y="377"/>
                      <a:pt x="5092" y="223"/>
                      <a:pt x="5863" y="223"/>
                    </a:cubicBezTo>
                    <a:cubicBezTo>
                      <a:pt x="6789" y="223"/>
                      <a:pt x="7715" y="223"/>
                      <a:pt x="8641" y="69"/>
                    </a:cubicBezTo>
                    <a:cubicBezTo>
                      <a:pt x="9567" y="-86"/>
                      <a:pt x="10492" y="69"/>
                      <a:pt x="11572" y="69"/>
                    </a:cubicBezTo>
                    <a:cubicBezTo>
                      <a:pt x="12652" y="69"/>
                      <a:pt x="13578" y="69"/>
                      <a:pt x="14658" y="69"/>
                    </a:cubicBezTo>
                    <a:cubicBezTo>
                      <a:pt x="17590" y="69"/>
                      <a:pt x="20213" y="377"/>
                      <a:pt x="22219" y="840"/>
                    </a:cubicBezTo>
                    <a:cubicBezTo>
                      <a:pt x="24379" y="1303"/>
                      <a:pt x="26231" y="2074"/>
                      <a:pt x="27619" y="3000"/>
                    </a:cubicBezTo>
                    <a:cubicBezTo>
                      <a:pt x="29008" y="3926"/>
                      <a:pt x="30088" y="5160"/>
                      <a:pt x="30705" y="6395"/>
                    </a:cubicBezTo>
                    <a:cubicBezTo>
                      <a:pt x="31322" y="7783"/>
                      <a:pt x="31785" y="9326"/>
                      <a:pt x="31785" y="11024"/>
                    </a:cubicBezTo>
                    <a:cubicBezTo>
                      <a:pt x="31785" y="13338"/>
                      <a:pt x="31168" y="15344"/>
                      <a:pt x="29934" y="16887"/>
                    </a:cubicBezTo>
                    <a:cubicBezTo>
                      <a:pt x="28699" y="18430"/>
                      <a:pt x="26848" y="19664"/>
                      <a:pt x="24533" y="20436"/>
                    </a:cubicBezTo>
                    <a:cubicBezTo>
                      <a:pt x="27465" y="21053"/>
                      <a:pt x="29779" y="22287"/>
                      <a:pt x="31322" y="24139"/>
                    </a:cubicBezTo>
                    <a:cubicBezTo>
                      <a:pt x="32865" y="25990"/>
                      <a:pt x="33637" y="28305"/>
                      <a:pt x="33637" y="30928"/>
                    </a:cubicBezTo>
                    <a:close/>
                    <a:moveTo>
                      <a:pt x="24687" y="11795"/>
                    </a:moveTo>
                    <a:cubicBezTo>
                      <a:pt x="24687" y="10869"/>
                      <a:pt x="24533" y="9944"/>
                      <a:pt x="24070" y="9172"/>
                    </a:cubicBezTo>
                    <a:cubicBezTo>
                      <a:pt x="23762" y="8401"/>
                      <a:pt x="23144" y="7783"/>
                      <a:pt x="22219" y="7166"/>
                    </a:cubicBezTo>
                    <a:cubicBezTo>
                      <a:pt x="21447" y="6549"/>
                      <a:pt x="20367" y="6240"/>
                      <a:pt x="18979" y="5932"/>
                    </a:cubicBezTo>
                    <a:cubicBezTo>
                      <a:pt x="17590" y="5623"/>
                      <a:pt x="16047" y="5469"/>
                      <a:pt x="14195" y="5469"/>
                    </a:cubicBezTo>
                    <a:cubicBezTo>
                      <a:pt x="12807" y="5469"/>
                      <a:pt x="11418" y="5469"/>
                      <a:pt x="10338" y="5469"/>
                    </a:cubicBezTo>
                    <a:cubicBezTo>
                      <a:pt x="9104" y="5469"/>
                      <a:pt x="8178" y="5623"/>
                      <a:pt x="7406" y="5778"/>
                    </a:cubicBezTo>
                    <a:lnTo>
                      <a:pt x="7406" y="18430"/>
                    </a:lnTo>
                    <a:lnTo>
                      <a:pt x="14967" y="18430"/>
                    </a:lnTo>
                    <a:cubicBezTo>
                      <a:pt x="18053" y="18430"/>
                      <a:pt x="20521" y="17813"/>
                      <a:pt x="22064" y="16733"/>
                    </a:cubicBezTo>
                    <a:cubicBezTo>
                      <a:pt x="23762" y="15498"/>
                      <a:pt x="24533" y="13955"/>
                      <a:pt x="24533" y="11641"/>
                    </a:cubicBezTo>
                    <a:close/>
                    <a:moveTo>
                      <a:pt x="26076" y="30928"/>
                    </a:moveTo>
                    <a:cubicBezTo>
                      <a:pt x="26076" y="29693"/>
                      <a:pt x="25922" y="28613"/>
                      <a:pt x="25459" y="27688"/>
                    </a:cubicBezTo>
                    <a:cubicBezTo>
                      <a:pt x="24996" y="26762"/>
                      <a:pt x="24379" y="25990"/>
                      <a:pt x="23453" y="25373"/>
                    </a:cubicBezTo>
                    <a:cubicBezTo>
                      <a:pt x="22527" y="24756"/>
                      <a:pt x="21293" y="24293"/>
                      <a:pt x="19904" y="23985"/>
                    </a:cubicBezTo>
                    <a:cubicBezTo>
                      <a:pt x="18516" y="23676"/>
                      <a:pt x="16818" y="23522"/>
                      <a:pt x="14813" y="23522"/>
                    </a:cubicBezTo>
                    <a:lnTo>
                      <a:pt x="7561" y="23522"/>
                    </a:lnTo>
                    <a:lnTo>
                      <a:pt x="7561" y="38025"/>
                    </a:lnTo>
                    <a:cubicBezTo>
                      <a:pt x="7561" y="38025"/>
                      <a:pt x="8795" y="38180"/>
                      <a:pt x="9412" y="38180"/>
                    </a:cubicBezTo>
                    <a:cubicBezTo>
                      <a:pt x="10029" y="38180"/>
                      <a:pt x="10646" y="38180"/>
                      <a:pt x="11264" y="38180"/>
                    </a:cubicBezTo>
                    <a:cubicBezTo>
                      <a:pt x="11881" y="38180"/>
                      <a:pt x="12498" y="38180"/>
                      <a:pt x="13269" y="38180"/>
                    </a:cubicBezTo>
                    <a:cubicBezTo>
                      <a:pt x="13887" y="38180"/>
                      <a:pt x="14504" y="38180"/>
                      <a:pt x="15121" y="38180"/>
                    </a:cubicBezTo>
                    <a:cubicBezTo>
                      <a:pt x="17127" y="38180"/>
                      <a:pt x="18824" y="38025"/>
                      <a:pt x="20213" y="37717"/>
                    </a:cubicBezTo>
                    <a:cubicBezTo>
                      <a:pt x="21602" y="37408"/>
                      <a:pt x="22836" y="36791"/>
                      <a:pt x="23762" y="36174"/>
                    </a:cubicBezTo>
                    <a:cubicBezTo>
                      <a:pt x="24687" y="35557"/>
                      <a:pt x="25305" y="34631"/>
                      <a:pt x="25767" y="33705"/>
                    </a:cubicBezTo>
                    <a:cubicBezTo>
                      <a:pt x="26231" y="32779"/>
                      <a:pt x="26385" y="31699"/>
                      <a:pt x="26385" y="3046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3462877" y="1173831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4"/>
                      <a:pt x="14350" y="45054"/>
                    </a:cubicBezTo>
                    <a:cubicBezTo>
                      <a:pt x="12190" y="45054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0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3510246" y="1174534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2" y="42963"/>
                    </a:cubicBezTo>
                    <a:cubicBezTo>
                      <a:pt x="35642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0" y="42654"/>
                      <a:pt x="28390" y="42346"/>
                    </a:cubicBezTo>
                    <a:lnTo>
                      <a:pt x="28390" y="24447"/>
                    </a:lnTo>
                    <a:lnTo>
                      <a:pt x="7560" y="24447"/>
                    </a:lnTo>
                    <a:lnTo>
                      <a:pt x="7560" y="42346"/>
                    </a:lnTo>
                    <a:cubicBezTo>
                      <a:pt x="7560" y="42346"/>
                      <a:pt x="7560" y="42809"/>
                      <a:pt x="7406" y="42963"/>
                    </a:cubicBezTo>
                    <a:cubicBezTo>
                      <a:pt x="7406" y="43117"/>
                      <a:pt x="7097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7" y="377"/>
                      <a:pt x="7252" y="686"/>
                      <a:pt x="7406" y="840"/>
                    </a:cubicBezTo>
                    <a:cubicBezTo>
                      <a:pt x="7406" y="994"/>
                      <a:pt x="7560" y="1149"/>
                      <a:pt x="7560" y="1457"/>
                    </a:cubicBezTo>
                    <a:lnTo>
                      <a:pt x="7560" y="18121"/>
                    </a:lnTo>
                    <a:lnTo>
                      <a:pt x="28390" y="18121"/>
                    </a:lnTo>
                    <a:lnTo>
                      <a:pt x="28390" y="1457"/>
                    </a:lnTo>
                    <a:cubicBezTo>
                      <a:pt x="28390" y="1457"/>
                      <a:pt x="28390" y="994"/>
                      <a:pt x="28545" y="840"/>
                    </a:cubicBezTo>
                    <a:cubicBezTo>
                      <a:pt x="28545" y="686"/>
                      <a:pt x="28853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2" y="840"/>
                    </a:cubicBezTo>
                    <a:cubicBezTo>
                      <a:pt x="35642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3559775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3606064" y="1174294"/>
                <a:ext cx="34562" cy="44043"/>
              </a:xfrm>
              <a:custGeom>
                <a:avLst/>
                <a:gdLst/>
                <a:ahLst/>
                <a:cxnLst/>
                <a:rect l="l" t="t" r="r" b="b"/>
                <a:pathLst>
                  <a:path w="34562" h="44043" extrusionOk="0">
                    <a:moveTo>
                      <a:pt x="34408" y="42586"/>
                    </a:moveTo>
                    <a:cubicBezTo>
                      <a:pt x="34408" y="42586"/>
                      <a:pt x="34408" y="43049"/>
                      <a:pt x="34254" y="43203"/>
                    </a:cubicBezTo>
                    <a:cubicBezTo>
                      <a:pt x="34100" y="43357"/>
                      <a:pt x="33945" y="43512"/>
                      <a:pt x="33637" y="43666"/>
                    </a:cubicBezTo>
                    <a:cubicBezTo>
                      <a:pt x="33328" y="43666"/>
                      <a:pt x="33019" y="43820"/>
                      <a:pt x="32557" y="43974"/>
                    </a:cubicBezTo>
                    <a:cubicBezTo>
                      <a:pt x="32094" y="44129"/>
                      <a:pt x="31477" y="43974"/>
                      <a:pt x="30705" y="43974"/>
                    </a:cubicBezTo>
                    <a:cubicBezTo>
                      <a:pt x="29934" y="43974"/>
                      <a:pt x="29316" y="43974"/>
                      <a:pt x="28854" y="43974"/>
                    </a:cubicBezTo>
                    <a:cubicBezTo>
                      <a:pt x="28391" y="43974"/>
                      <a:pt x="27928" y="43974"/>
                      <a:pt x="27619" y="43666"/>
                    </a:cubicBezTo>
                    <a:cubicBezTo>
                      <a:pt x="27311" y="43666"/>
                      <a:pt x="27156" y="43357"/>
                      <a:pt x="27002" y="43203"/>
                    </a:cubicBezTo>
                    <a:cubicBezTo>
                      <a:pt x="26848" y="43049"/>
                      <a:pt x="26848" y="42740"/>
                      <a:pt x="26848" y="42586"/>
                    </a:cubicBezTo>
                    <a:lnTo>
                      <a:pt x="26848" y="25305"/>
                    </a:lnTo>
                    <a:lnTo>
                      <a:pt x="22527" y="25305"/>
                    </a:lnTo>
                    <a:cubicBezTo>
                      <a:pt x="20676" y="25305"/>
                      <a:pt x="19133" y="25305"/>
                      <a:pt x="18207" y="25767"/>
                    </a:cubicBezTo>
                    <a:cubicBezTo>
                      <a:pt x="17127" y="26076"/>
                      <a:pt x="16201" y="26539"/>
                      <a:pt x="15430" y="27310"/>
                    </a:cubicBezTo>
                    <a:cubicBezTo>
                      <a:pt x="14658" y="28082"/>
                      <a:pt x="13887" y="29008"/>
                      <a:pt x="13115" y="30088"/>
                    </a:cubicBezTo>
                    <a:cubicBezTo>
                      <a:pt x="12498" y="31168"/>
                      <a:pt x="11881" y="32557"/>
                      <a:pt x="11264" y="34099"/>
                    </a:cubicBezTo>
                    <a:lnTo>
                      <a:pt x="8023" y="42123"/>
                    </a:lnTo>
                    <a:cubicBezTo>
                      <a:pt x="8023" y="42123"/>
                      <a:pt x="7715" y="42894"/>
                      <a:pt x="7561" y="43049"/>
                    </a:cubicBezTo>
                    <a:cubicBezTo>
                      <a:pt x="7406" y="43203"/>
                      <a:pt x="7098" y="43512"/>
                      <a:pt x="6789" y="43666"/>
                    </a:cubicBezTo>
                    <a:cubicBezTo>
                      <a:pt x="6480" y="43666"/>
                      <a:pt x="6018" y="43820"/>
                      <a:pt x="5400" y="43974"/>
                    </a:cubicBezTo>
                    <a:cubicBezTo>
                      <a:pt x="4938" y="43974"/>
                      <a:pt x="4166" y="43974"/>
                      <a:pt x="3395" y="43974"/>
                    </a:cubicBezTo>
                    <a:cubicBezTo>
                      <a:pt x="2777" y="43974"/>
                      <a:pt x="2315" y="43974"/>
                      <a:pt x="1852" y="43974"/>
                    </a:cubicBezTo>
                    <a:cubicBezTo>
                      <a:pt x="1389" y="43974"/>
                      <a:pt x="1080" y="43974"/>
                      <a:pt x="772" y="43820"/>
                    </a:cubicBezTo>
                    <a:cubicBezTo>
                      <a:pt x="463" y="43820"/>
                      <a:pt x="309" y="43666"/>
                      <a:pt x="154" y="43512"/>
                    </a:cubicBezTo>
                    <a:cubicBezTo>
                      <a:pt x="154" y="43357"/>
                      <a:pt x="0" y="43203"/>
                      <a:pt x="0" y="42894"/>
                    </a:cubicBezTo>
                    <a:cubicBezTo>
                      <a:pt x="0" y="42740"/>
                      <a:pt x="0" y="42277"/>
                      <a:pt x="309" y="41814"/>
                    </a:cubicBezTo>
                    <a:cubicBezTo>
                      <a:pt x="617" y="41351"/>
                      <a:pt x="772" y="40580"/>
                      <a:pt x="1389" y="39346"/>
                    </a:cubicBezTo>
                    <a:lnTo>
                      <a:pt x="4629" y="31631"/>
                    </a:lnTo>
                    <a:cubicBezTo>
                      <a:pt x="5400" y="29625"/>
                      <a:pt x="6480" y="28082"/>
                      <a:pt x="7715" y="26539"/>
                    </a:cubicBezTo>
                    <a:cubicBezTo>
                      <a:pt x="8949" y="25150"/>
                      <a:pt x="10338" y="24070"/>
                      <a:pt x="12035" y="23453"/>
                    </a:cubicBezTo>
                    <a:cubicBezTo>
                      <a:pt x="9104" y="22836"/>
                      <a:pt x="6789" y="21756"/>
                      <a:pt x="5092" y="19904"/>
                    </a:cubicBezTo>
                    <a:cubicBezTo>
                      <a:pt x="3395" y="18053"/>
                      <a:pt x="2469" y="15738"/>
                      <a:pt x="2469" y="12807"/>
                    </a:cubicBezTo>
                    <a:cubicBezTo>
                      <a:pt x="2469" y="10801"/>
                      <a:pt x="2932" y="9103"/>
                      <a:pt x="3703" y="7406"/>
                    </a:cubicBezTo>
                    <a:cubicBezTo>
                      <a:pt x="4475" y="5863"/>
                      <a:pt x="5709" y="4475"/>
                      <a:pt x="7252" y="3395"/>
                    </a:cubicBezTo>
                    <a:cubicBezTo>
                      <a:pt x="8795" y="2314"/>
                      <a:pt x="10801" y="1389"/>
                      <a:pt x="13115" y="926"/>
                    </a:cubicBezTo>
                    <a:cubicBezTo>
                      <a:pt x="15430" y="309"/>
                      <a:pt x="18053" y="0"/>
                      <a:pt x="21139" y="0"/>
                    </a:cubicBezTo>
                    <a:cubicBezTo>
                      <a:pt x="21910" y="0"/>
                      <a:pt x="22682" y="0"/>
                      <a:pt x="23607" y="0"/>
                    </a:cubicBezTo>
                    <a:cubicBezTo>
                      <a:pt x="24533" y="0"/>
                      <a:pt x="25613" y="0"/>
                      <a:pt x="26539" y="0"/>
                    </a:cubicBezTo>
                    <a:cubicBezTo>
                      <a:pt x="27619" y="0"/>
                      <a:pt x="28545" y="0"/>
                      <a:pt x="29471" y="154"/>
                    </a:cubicBezTo>
                    <a:cubicBezTo>
                      <a:pt x="30396" y="154"/>
                      <a:pt x="31322" y="154"/>
                      <a:pt x="31939" y="309"/>
                    </a:cubicBezTo>
                    <a:cubicBezTo>
                      <a:pt x="32865" y="309"/>
                      <a:pt x="33482" y="771"/>
                      <a:pt x="33945" y="1234"/>
                    </a:cubicBezTo>
                    <a:cubicBezTo>
                      <a:pt x="34408" y="1852"/>
                      <a:pt x="34562" y="2469"/>
                      <a:pt x="34562" y="3395"/>
                    </a:cubicBezTo>
                    <a:lnTo>
                      <a:pt x="34562" y="42277"/>
                    </a:lnTo>
                    <a:close/>
                    <a:moveTo>
                      <a:pt x="26848" y="6018"/>
                    </a:moveTo>
                    <a:cubicBezTo>
                      <a:pt x="25767" y="6018"/>
                      <a:pt x="24687" y="5709"/>
                      <a:pt x="23453" y="5709"/>
                    </a:cubicBezTo>
                    <a:cubicBezTo>
                      <a:pt x="22373" y="5709"/>
                      <a:pt x="21293" y="5709"/>
                      <a:pt x="20213" y="5709"/>
                    </a:cubicBezTo>
                    <a:cubicBezTo>
                      <a:pt x="18207" y="5709"/>
                      <a:pt x="16510" y="5863"/>
                      <a:pt x="15121" y="6172"/>
                    </a:cubicBezTo>
                    <a:cubicBezTo>
                      <a:pt x="13732" y="6480"/>
                      <a:pt x="12652" y="6943"/>
                      <a:pt x="11881" y="7715"/>
                    </a:cubicBezTo>
                    <a:cubicBezTo>
                      <a:pt x="11109" y="8332"/>
                      <a:pt x="10492" y="9103"/>
                      <a:pt x="10184" y="10029"/>
                    </a:cubicBezTo>
                    <a:cubicBezTo>
                      <a:pt x="9875" y="10955"/>
                      <a:pt x="9721" y="11881"/>
                      <a:pt x="9721" y="12961"/>
                    </a:cubicBezTo>
                    <a:cubicBezTo>
                      <a:pt x="9721" y="14041"/>
                      <a:pt x="9875" y="14967"/>
                      <a:pt x="10338" y="15893"/>
                    </a:cubicBezTo>
                    <a:cubicBezTo>
                      <a:pt x="10801" y="16818"/>
                      <a:pt x="11418" y="17435"/>
                      <a:pt x="12190" y="18053"/>
                    </a:cubicBezTo>
                    <a:cubicBezTo>
                      <a:pt x="12961" y="18670"/>
                      <a:pt x="14041" y="19133"/>
                      <a:pt x="15430" y="19441"/>
                    </a:cubicBezTo>
                    <a:cubicBezTo>
                      <a:pt x="16664" y="19750"/>
                      <a:pt x="18516" y="19904"/>
                      <a:pt x="20830" y="19904"/>
                    </a:cubicBezTo>
                    <a:lnTo>
                      <a:pt x="27002" y="19904"/>
                    </a:lnTo>
                    <a:lnTo>
                      <a:pt x="27002" y="6018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2550986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59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6" y="43734"/>
                      <a:pt x="32865" y="43734"/>
                    </a:cubicBezTo>
                    <a:cubicBezTo>
                      <a:pt x="32094" y="43734"/>
                      <a:pt x="31476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0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7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7" y="42654"/>
                    </a:lnTo>
                    <a:cubicBezTo>
                      <a:pt x="7097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7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1" y="43580"/>
                    </a:cubicBezTo>
                    <a:cubicBezTo>
                      <a:pt x="463" y="43580"/>
                      <a:pt x="308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8" y="686"/>
                      <a:pt x="463" y="531"/>
                      <a:pt x="771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3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59" y="531"/>
                      <a:pt x="36414" y="840"/>
                      <a:pt x="36568" y="994"/>
                    </a:cubicBezTo>
                    <a:cubicBezTo>
                      <a:pt x="36568" y="1149"/>
                      <a:pt x="36722" y="1457"/>
                      <a:pt x="36722" y="1612"/>
                    </a:cubicBezTo>
                    <a:lnTo>
                      <a:pt x="36722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2622425" y="1282078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3" y="42963"/>
                    </a:cubicBezTo>
                    <a:cubicBezTo>
                      <a:pt x="35643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1" y="42654"/>
                      <a:pt x="28391" y="42346"/>
                    </a:cubicBezTo>
                    <a:lnTo>
                      <a:pt x="28391" y="24447"/>
                    </a:lnTo>
                    <a:lnTo>
                      <a:pt x="7561" y="24447"/>
                    </a:lnTo>
                    <a:lnTo>
                      <a:pt x="7561" y="42346"/>
                    </a:lnTo>
                    <a:cubicBezTo>
                      <a:pt x="7561" y="42346"/>
                      <a:pt x="7561" y="42809"/>
                      <a:pt x="7406" y="42963"/>
                    </a:cubicBezTo>
                    <a:cubicBezTo>
                      <a:pt x="7406" y="43117"/>
                      <a:pt x="7098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8" y="377"/>
                      <a:pt x="7252" y="686"/>
                      <a:pt x="7406" y="840"/>
                    </a:cubicBezTo>
                    <a:cubicBezTo>
                      <a:pt x="7406" y="994"/>
                      <a:pt x="7561" y="1149"/>
                      <a:pt x="7561" y="1457"/>
                    </a:cubicBezTo>
                    <a:lnTo>
                      <a:pt x="7561" y="18121"/>
                    </a:lnTo>
                    <a:lnTo>
                      <a:pt x="28391" y="18121"/>
                    </a:lnTo>
                    <a:lnTo>
                      <a:pt x="28391" y="1457"/>
                    </a:lnTo>
                    <a:cubicBezTo>
                      <a:pt x="28391" y="1457"/>
                      <a:pt x="28391" y="994"/>
                      <a:pt x="28545" y="840"/>
                    </a:cubicBezTo>
                    <a:cubicBezTo>
                      <a:pt x="28545" y="686"/>
                      <a:pt x="28854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3" y="840"/>
                    </a:cubicBezTo>
                    <a:cubicBezTo>
                      <a:pt x="35643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2669331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49" y="45055"/>
                    </a:cubicBezTo>
                    <a:cubicBezTo>
                      <a:pt x="12189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2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0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5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2710837" y="1281838"/>
                <a:ext cx="39036" cy="60021"/>
              </a:xfrm>
              <a:custGeom>
                <a:avLst/>
                <a:gdLst/>
                <a:ahLst/>
                <a:cxnLst/>
                <a:rect l="l" t="t" r="r" b="b"/>
                <a:pathLst>
                  <a:path w="39036" h="60021" extrusionOk="0">
                    <a:moveTo>
                      <a:pt x="23916" y="43666"/>
                    </a:moveTo>
                    <a:lnTo>
                      <a:pt x="18516" y="58633"/>
                    </a:lnTo>
                    <a:cubicBezTo>
                      <a:pt x="18516" y="58633"/>
                      <a:pt x="17898" y="59558"/>
                      <a:pt x="17127" y="59713"/>
                    </a:cubicBezTo>
                    <a:cubicBezTo>
                      <a:pt x="16355" y="60021"/>
                      <a:pt x="15275" y="60021"/>
                      <a:pt x="13732" y="60021"/>
                    </a:cubicBezTo>
                    <a:cubicBezTo>
                      <a:pt x="12961" y="60021"/>
                      <a:pt x="12344" y="60021"/>
                      <a:pt x="11881" y="60021"/>
                    </a:cubicBezTo>
                    <a:cubicBezTo>
                      <a:pt x="11418" y="60021"/>
                      <a:pt x="10955" y="59867"/>
                      <a:pt x="10801" y="59558"/>
                    </a:cubicBezTo>
                    <a:cubicBezTo>
                      <a:pt x="10492" y="59404"/>
                      <a:pt x="10338" y="59095"/>
                      <a:pt x="10338" y="58787"/>
                    </a:cubicBezTo>
                    <a:cubicBezTo>
                      <a:pt x="10338" y="58478"/>
                      <a:pt x="10338" y="58170"/>
                      <a:pt x="10492" y="57707"/>
                    </a:cubicBezTo>
                    <a:lnTo>
                      <a:pt x="16201" y="43512"/>
                    </a:lnTo>
                    <a:cubicBezTo>
                      <a:pt x="16201" y="43512"/>
                      <a:pt x="15738" y="43203"/>
                      <a:pt x="15430" y="42894"/>
                    </a:cubicBezTo>
                    <a:cubicBezTo>
                      <a:pt x="15121" y="42586"/>
                      <a:pt x="14967" y="42277"/>
                      <a:pt x="14967" y="41969"/>
                    </a:cubicBezTo>
                    <a:lnTo>
                      <a:pt x="308" y="2932"/>
                    </a:lnTo>
                    <a:cubicBezTo>
                      <a:pt x="308" y="2932"/>
                      <a:pt x="0" y="1852"/>
                      <a:pt x="0" y="1389"/>
                    </a:cubicBezTo>
                    <a:cubicBezTo>
                      <a:pt x="0" y="926"/>
                      <a:pt x="0" y="771"/>
                      <a:pt x="308" y="463"/>
                    </a:cubicBezTo>
                    <a:cubicBezTo>
                      <a:pt x="617" y="154"/>
                      <a:pt x="926" y="154"/>
                      <a:pt x="1543" y="0"/>
                    </a:cubicBezTo>
                    <a:cubicBezTo>
                      <a:pt x="2160" y="0"/>
                      <a:pt x="2777" y="0"/>
                      <a:pt x="3703" y="0"/>
                    </a:cubicBezTo>
                    <a:cubicBezTo>
                      <a:pt x="4629" y="0"/>
                      <a:pt x="5400" y="0"/>
                      <a:pt x="5863" y="0"/>
                    </a:cubicBezTo>
                    <a:cubicBezTo>
                      <a:pt x="6326" y="0"/>
                      <a:pt x="6789" y="0"/>
                      <a:pt x="7097" y="309"/>
                    </a:cubicBezTo>
                    <a:cubicBezTo>
                      <a:pt x="7406" y="617"/>
                      <a:pt x="7560" y="617"/>
                      <a:pt x="7715" y="771"/>
                    </a:cubicBezTo>
                    <a:cubicBezTo>
                      <a:pt x="7715" y="926"/>
                      <a:pt x="8023" y="1234"/>
                      <a:pt x="8178" y="1697"/>
                    </a:cubicBezTo>
                    <a:lnTo>
                      <a:pt x="19904" y="34562"/>
                    </a:lnTo>
                    <a:lnTo>
                      <a:pt x="19904" y="34562"/>
                    </a:lnTo>
                    <a:lnTo>
                      <a:pt x="31168" y="1543"/>
                    </a:lnTo>
                    <a:cubicBezTo>
                      <a:pt x="31168" y="1543"/>
                      <a:pt x="31631" y="617"/>
                      <a:pt x="31785" y="463"/>
                    </a:cubicBezTo>
                    <a:cubicBezTo>
                      <a:pt x="32094" y="309"/>
                      <a:pt x="32402" y="154"/>
                      <a:pt x="33019" y="154"/>
                    </a:cubicBezTo>
                    <a:cubicBezTo>
                      <a:pt x="33482" y="154"/>
                      <a:pt x="34254" y="154"/>
                      <a:pt x="35180" y="154"/>
                    </a:cubicBezTo>
                    <a:cubicBezTo>
                      <a:pt x="35951" y="154"/>
                      <a:pt x="36722" y="154"/>
                      <a:pt x="37340" y="154"/>
                    </a:cubicBezTo>
                    <a:cubicBezTo>
                      <a:pt x="37957" y="154"/>
                      <a:pt x="38265" y="309"/>
                      <a:pt x="38574" y="617"/>
                    </a:cubicBezTo>
                    <a:cubicBezTo>
                      <a:pt x="38882" y="926"/>
                      <a:pt x="39037" y="1080"/>
                      <a:pt x="39037" y="1543"/>
                    </a:cubicBezTo>
                    <a:cubicBezTo>
                      <a:pt x="39037" y="2006"/>
                      <a:pt x="39037" y="2314"/>
                      <a:pt x="38728" y="2932"/>
                    </a:cubicBezTo>
                    <a:lnTo>
                      <a:pt x="24070" y="4351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2758514" y="1281770"/>
                <a:ext cx="33173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3173" h="43888" extrusionOk="0">
                    <a:moveTo>
                      <a:pt x="33174" y="42963"/>
                    </a:moveTo>
                    <a:cubicBezTo>
                      <a:pt x="33174" y="42963"/>
                      <a:pt x="33174" y="43272"/>
                      <a:pt x="33019" y="43426"/>
                    </a:cubicBezTo>
                    <a:cubicBezTo>
                      <a:pt x="32865" y="43580"/>
                      <a:pt x="32711" y="43734"/>
                      <a:pt x="32402" y="43734"/>
                    </a:cubicBezTo>
                    <a:cubicBezTo>
                      <a:pt x="32094" y="43734"/>
                      <a:pt x="31785" y="43889"/>
                      <a:pt x="31322" y="43889"/>
                    </a:cubicBezTo>
                    <a:cubicBezTo>
                      <a:pt x="30859" y="43889"/>
                      <a:pt x="30242" y="43889"/>
                      <a:pt x="29471" y="43889"/>
                    </a:cubicBezTo>
                    <a:cubicBezTo>
                      <a:pt x="28699" y="43889"/>
                      <a:pt x="27928" y="43889"/>
                      <a:pt x="27465" y="43889"/>
                    </a:cubicBezTo>
                    <a:cubicBezTo>
                      <a:pt x="27002" y="43889"/>
                      <a:pt x="26539" y="43889"/>
                      <a:pt x="26230" y="43580"/>
                    </a:cubicBezTo>
                    <a:cubicBezTo>
                      <a:pt x="25922" y="43580"/>
                      <a:pt x="25613" y="43272"/>
                      <a:pt x="25459" y="43117"/>
                    </a:cubicBezTo>
                    <a:cubicBezTo>
                      <a:pt x="25459" y="42963"/>
                      <a:pt x="25150" y="42809"/>
                      <a:pt x="25150" y="42500"/>
                    </a:cubicBezTo>
                    <a:lnTo>
                      <a:pt x="20830" y="31854"/>
                    </a:lnTo>
                    <a:cubicBezTo>
                      <a:pt x="20213" y="30465"/>
                      <a:pt x="19750" y="29385"/>
                      <a:pt x="19133" y="28305"/>
                    </a:cubicBezTo>
                    <a:cubicBezTo>
                      <a:pt x="18516" y="27225"/>
                      <a:pt x="17744" y="26453"/>
                      <a:pt x="16972" y="25990"/>
                    </a:cubicBezTo>
                    <a:cubicBezTo>
                      <a:pt x="16201" y="25373"/>
                      <a:pt x="15275" y="24910"/>
                      <a:pt x="14195" y="24602"/>
                    </a:cubicBezTo>
                    <a:cubicBezTo>
                      <a:pt x="13115" y="24293"/>
                      <a:pt x="12035" y="24139"/>
                      <a:pt x="10646" y="24139"/>
                    </a:cubicBezTo>
                    <a:lnTo>
                      <a:pt x="7406" y="24139"/>
                    </a:lnTo>
                    <a:lnTo>
                      <a:pt x="7406" y="42500"/>
                    </a:lnTo>
                    <a:cubicBezTo>
                      <a:pt x="7406" y="42500"/>
                      <a:pt x="7406" y="42809"/>
                      <a:pt x="7252" y="42963"/>
                    </a:cubicBezTo>
                    <a:cubicBezTo>
                      <a:pt x="7252" y="42963"/>
                      <a:pt x="6943" y="43272"/>
                      <a:pt x="6635" y="43272"/>
                    </a:cubicBezTo>
                    <a:cubicBezTo>
                      <a:pt x="6326" y="43272"/>
                      <a:pt x="5863" y="43426"/>
                      <a:pt x="5400" y="43426"/>
                    </a:cubicBezTo>
                    <a:cubicBezTo>
                      <a:pt x="4937" y="43426"/>
                      <a:pt x="4320" y="43426"/>
                      <a:pt x="3703" y="43426"/>
                    </a:cubicBezTo>
                    <a:cubicBezTo>
                      <a:pt x="3086" y="43426"/>
                      <a:pt x="2469" y="43426"/>
                      <a:pt x="2006" y="43426"/>
                    </a:cubicBezTo>
                    <a:cubicBezTo>
                      <a:pt x="1543" y="43426"/>
                      <a:pt x="1080" y="43426"/>
                      <a:pt x="772" y="43272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0" y="42809"/>
                      <a:pt x="0" y="42654"/>
                      <a:pt x="0" y="42500"/>
                    </a:cubicBezTo>
                    <a:lnTo>
                      <a:pt x="0" y="994"/>
                    </a:lnTo>
                    <a:cubicBezTo>
                      <a:pt x="0" y="994"/>
                      <a:pt x="0" y="686"/>
                      <a:pt x="154" y="531"/>
                    </a:cubicBezTo>
                    <a:cubicBezTo>
                      <a:pt x="309" y="377"/>
                      <a:pt x="463" y="223"/>
                      <a:pt x="772" y="223"/>
                    </a:cubicBezTo>
                    <a:cubicBezTo>
                      <a:pt x="1080" y="223"/>
                      <a:pt x="1543" y="69"/>
                      <a:pt x="2006" y="69"/>
                    </a:cubicBezTo>
                    <a:cubicBezTo>
                      <a:pt x="2469" y="69"/>
                      <a:pt x="3086" y="69"/>
                      <a:pt x="3703" y="69"/>
                    </a:cubicBezTo>
                    <a:cubicBezTo>
                      <a:pt x="4320" y="69"/>
                      <a:pt x="4937" y="69"/>
                      <a:pt x="5400" y="69"/>
                    </a:cubicBezTo>
                    <a:cubicBezTo>
                      <a:pt x="5863" y="69"/>
                      <a:pt x="6326" y="69"/>
                      <a:pt x="6635" y="223"/>
                    </a:cubicBezTo>
                    <a:cubicBezTo>
                      <a:pt x="6943" y="223"/>
                      <a:pt x="7097" y="377"/>
                      <a:pt x="7252" y="531"/>
                    </a:cubicBezTo>
                    <a:cubicBezTo>
                      <a:pt x="7252" y="531"/>
                      <a:pt x="7406" y="840"/>
                      <a:pt x="7406" y="994"/>
                    </a:cubicBezTo>
                    <a:lnTo>
                      <a:pt x="7406" y="18121"/>
                    </a:lnTo>
                    <a:lnTo>
                      <a:pt x="10646" y="18121"/>
                    </a:lnTo>
                    <a:cubicBezTo>
                      <a:pt x="11726" y="18121"/>
                      <a:pt x="12807" y="18121"/>
                      <a:pt x="13732" y="17813"/>
                    </a:cubicBezTo>
                    <a:cubicBezTo>
                      <a:pt x="14658" y="17504"/>
                      <a:pt x="15584" y="17195"/>
                      <a:pt x="16355" y="16578"/>
                    </a:cubicBezTo>
                    <a:cubicBezTo>
                      <a:pt x="17127" y="15961"/>
                      <a:pt x="17898" y="15190"/>
                      <a:pt x="18516" y="14264"/>
                    </a:cubicBezTo>
                    <a:cubicBezTo>
                      <a:pt x="19133" y="13338"/>
                      <a:pt x="19750" y="12258"/>
                      <a:pt x="20213" y="10869"/>
                    </a:cubicBezTo>
                    <a:lnTo>
                      <a:pt x="24070" y="1457"/>
                    </a:lnTo>
                    <a:cubicBezTo>
                      <a:pt x="24070" y="1457"/>
                      <a:pt x="24224" y="994"/>
                      <a:pt x="24379" y="840"/>
                    </a:cubicBezTo>
                    <a:cubicBezTo>
                      <a:pt x="24533" y="686"/>
                      <a:pt x="24687" y="531"/>
                      <a:pt x="24996" y="377"/>
                    </a:cubicBezTo>
                    <a:cubicBezTo>
                      <a:pt x="25305" y="223"/>
                      <a:pt x="25767" y="223"/>
                      <a:pt x="26230" y="69"/>
                    </a:cubicBezTo>
                    <a:cubicBezTo>
                      <a:pt x="26693" y="-86"/>
                      <a:pt x="27465" y="69"/>
                      <a:pt x="28236" y="69"/>
                    </a:cubicBezTo>
                    <a:cubicBezTo>
                      <a:pt x="29008" y="69"/>
                      <a:pt x="29625" y="69"/>
                      <a:pt x="30088" y="69"/>
                    </a:cubicBezTo>
                    <a:cubicBezTo>
                      <a:pt x="30551" y="69"/>
                      <a:pt x="30859" y="69"/>
                      <a:pt x="31168" y="223"/>
                    </a:cubicBezTo>
                    <a:cubicBezTo>
                      <a:pt x="31476" y="377"/>
                      <a:pt x="31631" y="377"/>
                      <a:pt x="31631" y="531"/>
                    </a:cubicBezTo>
                    <a:cubicBezTo>
                      <a:pt x="31631" y="686"/>
                      <a:pt x="31631" y="840"/>
                      <a:pt x="31631" y="994"/>
                    </a:cubicBezTo>
                    <a:cubicBezTo>
                      <a:pt x="31631" y="1303"/>
                      <a:pt x="31631" y="1612"/>
                      <a:pt x="31631" y="1920"/>
                    </a:cubicBezTo>
                    <a:cubicBezTo>
                      <a:pt x="31631" y="2229"/>
                      <a:pt x="31476" y="2537"/>
                      <a:pt x="31322" y="3000"/>
                    </a:cubicBezTo>
                    <a:lnTo>
                      <a:pt x="27465" y="11949"/>
                    </a:lnTo>
                    <a:cubicBezTo>
                      <a:pt x="26848" y="13492"/>
                      <a:pt x="26230" y="14727"/>
                      <a:pt x="25459" y="15807"/>
                    </a:cubicBezTo>
                    <a:cubicBezTo>
                      <a:pt x="24687" y="16887"/>
                      <a:pt x="24070" y="17658"/>
                      <a:pt x="23299" y="18430"/>
                    </a:cubicBezTo>
                    <a:cubicBezTo>
                      <a:pt x="22527" y="19201"/>
                      <a:pt x="21756" y="19664"/>
                      <a:pt x="21139" y="19973"/>
                    </a:cubicBezTo>
                    <a:cubicBezTo>
                      <a:pt x="20367" y="20281"/>
                      <a:pt x="19596" y="20590"/>
                      <a:pt x="18978" y="20899"/>
                    </a:cubicBezTo>
                    <a:lnTo>
                      <a:pt x="18978" y="20899"/>
                    </a:lnTo>
                    <a:cubicBezTo>
                      <a:pt x="20059" y="21361"/>
                      <a:pt x="20984" y="21824"/>
                      <a:pt x="21910" y="22287"/>
                    </a:cubicBezTo>
                    <a:cubicBezTo>
                      <a:pt x="22836" y="22750"/>
                      <a:pt x="23607" y="23367"/>
                      <a:pt x="24379" y="24139"/>
                    </a:cubicBezTo>
                    <a:cubicBezTo>
                      <a:pt x="25150" y="24910"/>
                      <a:pt x="25922" y="25836"/>
                      <a:pt x="26539" y="26916"/>
                    </a:cubicBezTo>
                    <a:cubicBezTo>
                      <a:pt x="27156" y="27996"/>
                      <a:pt x="27773" y="29231"/>
                      <a:pt x="28390" y="30465"/>
                    </a:cubicBezTo>
                    <a:lnTo>
                      <a:pt x="32865" y="40803"/>
                    </a:lnTo>
                    <a:cubicBezTo>
                      <a:pt x="32865" y="40803"/>
                      <a:pt x="33019" y="41266"/>
                      <a:pt x="33174" y="41420"/>
                    </a:cubicBezTo>
                    <a:cubicBezTo>
                      <a:pt x="33174" y="41574"/>
                      <a:pt x="33174" y="41729"/>
                      <a:pt x="33174" y="41883"/>
                    </a:cubicBezTo>
                    <a:cubicBezTo>
                      <a:pt x="33174" y="42037"/>
                      <a:pt x="33174" y="42191"/>
                      <a:pt x="33174" y="42346"/>
                    </a:cubicBezTo>
                    <a:cubicBezTo>
                      <a:pt x="33174" y="42346"/>
                      <a:pt x="33174" y="42500"/>
                      <a:pt x="33174" y="42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2801255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59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6" y="43734"/>
                      <a:pt x="32865" y="43734"/>
                    </a:cubicBezTo>
                    <a:cubicBezTo>
                      <a:pt x="32093" y="43734"/>
                      <a:pt x="31476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0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7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7" y="42654"/>
                    </a:lnTo>
                    <a:cubicBezTo>
                      <a:pt x="7097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7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1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1" y="43580"/>
                    </a:cubicBezTo>
                    <a:cubicBezTo>
                      <a:pt x="463" y="43580"/>
                      <a:pt x="308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8" y="686"/>
                      <a:pt x="463" y="531"/>
                      <a:pt x="771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3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3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59" y="531"/>
                      <a:pt x="36414" y="840"/>
                      <a:pt x="36568" y="994"/>
                    </a:cubicBezTo>
                    <a:cubicBezTo>
                      <a:pt x="36568" y="1149"/>
                      <a:pt x="36722" y="1457"/>
                      <a:pt x="36722" y="1612"/>
                    </a:cubicBezTo>
                    <a:lnTo>
                      <a:pt x="36722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2870379" y="1265946"/>
                <a:ext cx="42431" cy="60329"/>
              </a:xfrm>
              <a:custGeom>
                <a:avLst/>
                <a:gdLst/>
                <a:ahLst/>
                <a:cxnLst/>
                <a:rect l="l" t="t" r="r" b="b"/>
                <a:pathLst>
                  <a:path w="42431" h="60329" extrusionOk="0">
                    <a:moveTo>
                      <a:pt x="42431" y="51226"/>
                    </a:moveTo>
                    <a:cubicBezTo>
                      <a:pt x="42431" y="51226"/>
                      <a:pt x="42431" y="52152"/>
                      <a:pt x="42431" y="52461"/>
                    </a:cubicBezTo>
                    <a:cubicBezTo>
                      <a:pt x="42431" y="52769"/>
                      <a:pt x="42431" y="53078"/>
                      <a:pt x="42277" y="53387"/>
                    </a:cubicBezTo>
                    <a:cubicBezTo>
                      <a:pt x="42277" y="53695"/>
                      <a:pt x="42123" y="53849"/>
                      <a:pt x="41969" y="54158"/>
                    </a:cubicBezTo>
                    <a:cubicBezTo>
                      <a:pt x="41814" y="54467"/>
                      <a:pt x="41660" y="54621"/>
                      <a:pt x="41351" y="54929"/>
                    </a:cubicBezTo>
                    <a:cubicBezTo>
                      <a:pt x="41043" y="55238"/>
                      <a:pt x="40426" y="55701"/>
                      <a:pt x="39500" y="56318"/>
                    </a:cubicBezTo>
                    <a:cubicBezTo>
                      <a:pt x="38574" y="56935"/>
                      <a:pt x="37340" y="57552"/>
                      <a:pt x="35951" y="58170"/>
                    </a:cubicBezTo>
                    <a:cubicBezTo>
                      <a:pt x="34562" y="58787"/>
                      <a:pt x="32865" y="59250"/>
                      <a:pt x="31013" y="59713"/>
                    </a:cubicBezTo>
                    <a:cubicBezTo>
                      <a:pt x="29162" y="60176"/>
                      <a:pt x="27156" y="60330"/>
                      <a:pt x="24842" y="60330"/>
                    </a:cubicBezTo>
                    <a:cubicBezTo>
                      <a:pt x="20984" y="60330"/>
                      <a:pt x="17590" y="59713"/>
                      <a:pt x="14504" y="58478"/>
                    </a:cubicBezTo>
                    <a:cubicBezTo>
                      <a:pt x="11418" y="57244"/>
                      <a:pt x="8795" y="55392"/>
                      <a:pt x="6635" y="52769"/>
                    </a:cubicBezTo>
                    <a:cubicBezTo>
                      <a:pt x="4474" y="50301"/>
                      <a:pt x="2777" y="47215"/>
                      <a:pt x="1697" y="43512"/>
                    </a:cubicBezTo>
                    <a:cubicBezTo>
                      <a:pt x="463" y="39808"/>
                      <a:pt x="0" y="35642"/>
                      <a:pt x="0" y="30859"/>
                    </a:cubicBezTo>
                    <a:cubicBezTo>
                      <a:pt x="0" y="26076"/>
                      <a:pt x="617" y="21601"/>
                      <a:pt x="1851" y="17898"/>
                    </a:cubicBezTo>
                    <a:cubicBezTo>
                      <a:pt x="3086" y="14195"/>
                      <a:pt x="4937" y="10801"/>
                      <a:pt x="7097" y="8178"/>
                    </a:cubicBezTo>
                    <a:cubicBezTo>
                      <a:pt x="9412" y="5555"/>
                      <a:pt x="12035" y="3549"/>
                      <a:pt x="15275" y="2160"/>
                    </a:cubicBezTo>
                    <a:cubicBezTo>
                      <a:pt x="18516" y="771"/>
                      <a:pt x="21910" y="0"/>
                      <a:pt x="25767" y="0"/>
                    </a:cubicBezTo>
                    <a:cubicBezTo>
                      <a:pt x="27465" y="0"/>
                      <a:pt x="29162" y="154"/>
                      <a:pt x="30705" y="463"/>
                    </a:cubicBezTo>
                    <a:cubicBezTo>
                      <a:pt x="32248" y="771"/>
                      <a:pt x="33791" y="1234"/>
                      <a:pt x="35180" y="1697"/>
                    </a:cubicBezTo>
                    <a:cubicBezTo>
                      <a:pt x="36568" y="2160"/>
                      <a:pt x="37803" y="2777"/>
                      <a:pt x="38883" y="3395"/>
                    </a:cubicBezTo>
                    <a:cubicBezTo>
                      <a:pt x="39963" y="4012"/>
                      <a:pt x="40734" y="4629"/>
                      <a:pt x="41043" y="4937"/>
                    </a:cubicBezTo>
                    <a:cubicBezTo>
                      <a:pt x="41351" y="5246"/>
                      <a:pt x="41660" y="5709"/>
                      <a:pt x="41814" y="5863"/>
                    </a:cubicBezTo>
                    <a:cubicBezTo>
                      <a:pt x="41969" y="6018"/>
                      <a:pt x="41969" y="6326"/>
                      <a:pt x="42123" y="6635"/>
                    </a:cubicBezTo>
                    <a:cubicBezTo>
                      <a:pt x="42123" y="6943"/>
                      <a:pt x="42123" y="7252"/>
                      <a:pt x="42277" y="7715"/>
                    </a:cubicBezTo>
                    <a:cubicBezTo>
                      <a:pt x="42431" y="8178"/>
                      <a:pt x="42277" y="8641"/>
                      <a:pt x="42277" y="9103"/>
                    </a:cubicBezTo>
                    <a:cubicBezTo>
                      <a:pt x="42277" y="9721"/>
                      <a:pt x="42277" y="10184"/>
                      <a:pt x="42277" y="10646"/>
                    </a:cubicBezTo>
                    <a:cubicBezTo>
                      <a:pt x="42277" y="11109"/>
                      <a:pt x="42277" y="11418"/>
                      <a:pt x="41969" y="11727"/>
                    </a:cubicBezTo>
                    <a:cubicBezTo>
                      <a:pt x="41969" y="12035"/>
                      <a:pt x="41660" y="12189"/>
                      <a:pt x="41506" y="12344"/>
                    </a:cubicBezTo>
                    <a:cubicBezTo>
                      <a:pt x="41351" y="12498"/>
                      <a:pt x="41197" y="12498"/>
                      <a:pt x="40888" y="12498"/>
                    </a:cubicBezTo>
                    <a:cubicBezTo>
                      <a:pt x="40426" y="12498"/>
                      <a:pt x="39808" y="12189"/>
                      <a:pt x="39037" y="11572"/>
                    </a:cubicBezTo>
                    <a:cubicBezTo>
                      <a:pt x="38265" y="10955"/>
                      <a:pt x="37340" y="10338"/>
                      <a:pt x="36105" y="9566"/>
                    </a:cubicBezTo>
                    <a:cubicBezTo>
                      <a:pt x="34871" y="8795"/>
                      <a:pt x="33482" y="8178"/>
                      <a:pt x="31785" y="7561"/>
                    </a:cubicBezTo>
                    <a:cubicBezTo>
                      <a:pt x="30088" y="6943"/>
                      <a:pt x="27928" y="6635"/>
                      <a:pt x="25613" y="6635"/>
                    </a:cubicBezTo>
                    <a:cubicBezTo>
                      <a:pt x="22990" y="6635"/>
                      <a:pt x="20676" y="7098"/>
                      <a:pt x="18516" y="8178"/>
                    </a:cubicBezTo>
                    <a:cubicBezTo>
                      <a:pt x="16355" y="9258"/>
                      <a:pt x="14504" y="10801"/>
                      <a:pt x="12961" y="12807"/>
                    </a:cubicBezTo>
                    <a:cubicBezTo>
                      <a:pt x="11418" y="14812"/>
                      <a:pt x="10184" y="17281"/>
                      <a:pt x="9412" y="20213"/>
                    </a:cubicBezTo>
                    <a:cubicBezTo>
                      <a:pt x="8641" y="23144"/>
                      <a:pt x="8178" y="26539"/>
                      <a:pt x="8178" y="30242"/>
                    </a:cubicBezTo>
                    <a:cubicBezTo>
                      <a:pt x="8178" y="33945"/>
                      <a:pt x="8641" y="37185"/>
                      <a:pt x="9412" y="40117"/>
                    </a:cubicBezTo>
                    <a:cubicBezTo>
                      <a:pt x="10184" y="43049"/>
                      <a:pt x="11418" y="45363"/>
                      <a:pt x="12807" y="47369"/>
                    </a:cubicBezTo>
                    <a:cubicBezTo>
                      <a:pt x="14349" y="49221"/>
                      <a:pt x="16201" y="50763"/>
                      <a:pt x="18361" y="51689"/>
                    </a:cubicBezTo>
                    <a:cubicBezTo>
                      <a:pt x="20521" y="52615"/>
                      <a:pt x="22990" y="53232"/>
                      <a:pt x="25767" y="53232"/>
                    </a:cubicBezTo>
                    <a:cubicBezTo>
                      <a:pt x="28082" y="53232"/>
                      <a:pt x="30088" y="52924"/>
                      <a:pt x="31939" y="52306"/>
                    </a:cubicBezTo>
                    <a:cubicBezTo>
                      <a:pt x="33636" y="51689"/>
                      <a:pt x="35180" y="51072"/>
                      <a:pt x="36414" y="50301"/>
                    </a:cubicBezTo>
                    <a:cubicBezTo>
                      <a:pt x="37648" y="49529"/>
                      <a:pt x="38728" y="48912"/>
                      <a:pt x="39500" y="48295"/>
                    </a:cubicBezTo>
                    <a:cubicBezTo>
                      <a:pt x="40271" y="47678"/>
                      <a:pt x="40888" y="47369"/>
                      <a:pt x="41351" y="47369"/>
                    </a:cubicBezTo>
                    <a:cubicBezTo>
                      <a:pt x="41506" y="47369"/>
                      <a:pt x="41814" y="47369"/>
                      <a:pt x="41969" y="47369"/>
                    </a:cubicBezTo>
                    <a:cubicBezTo>
                      <a:pt x="42123" y="47369"/>
                      <a:pt x="42277" y="47678"/>
                      <a:pt x="42277" y="47832"/>
                    </a:cubicBezTo>
                    <a:cubicBezTo>
                      <a:pt x="42277" y="47986"/>
                      <a:pt x="42431" y="48449"/>
                      <a:pt x="42431" y="48912"/>
                    </a:cubicBezTo>
                    <a:cubicBezTo>
                      <a:pt x="42431" y="49375"/>
                      <a:pt x="42431" y="49992"/>
                      <a:pt x="42431" y="5060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2919600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0" y="43512"/>
                      <a:pt x="27310" y="43357"/>
                      <a:pt x="27310" y="43049"/>
                    </a:cubicBezTo>
                    <a:lnTo>
                      <a:pt x="27310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49" y="45055"/>
                    </a:cubicBezTo>
                    <a:cubicBezTo>
                      <a:pt x="12189" y="45055"/>
                      <a:pt x="10183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2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0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0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5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2964346" y="1282147"/>
                <a:ext cx="54157" cy="43665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43665" extrusionOk="0">
                    <a:moveTo>
                      <a:pt x="54158" y="41814"/>
                    </a:moveTo>
                    <a:cubicBezTo>
                      <a:pt x="54158" y="41814"/>
                      <a:pt x="54004" y="42894"/>
                      <a:pt x="53541" y="43203"/>
                    </a:cubicBezTo>
                    <a:cubicBezTo>
                      <a:pt x="53078" y="43512"/>
                      <a:pt x="52152" y="43666"/>
                      <a:pt x="50764" y="43666"/>
                    </a:cubicBezTo>
                    <a:cubicBezTo>
                      <a:pt x="49992" y="43666"/>
                      <a:pt x="49375" y="43666"/>
                      <a:pt x="48912" y="43666"/>
                    </a:cubicBezTo>
                    <a:cubicBezTo>
                      <a:pt x="48449" y="43666"/>
                      <a:pt x="47986" y="43666"/>
                      <a:pt x="47832" y="43512"/>
                    </a:cubicBezTo>
                    <a:cubicBezTo>
                      <a:pt x="47677" y="43357"/>
                      <a:pt x="47369" y="43357"/>
                      <a:pt x="47215" y="43049"/>
                    </a:cubicBezTo>
                    <a:cubicBezTo>
                      <a:pt x="47215" y="42894"/>
                      <a:pt x="47060" y="42740"/>
                      <a:pt x="47060" y="42431"/>
                    </a:cubicBezTo>
                    <a:lnTo>
                      <a:pt x="44129" y="18516"/>
                    </a:lnTo>
                    <a:cubicBezTo>
                      <a:pt x="44129" y="17744"/>
                      <a:pt x="43975" y="16818"/>
                      <a:pt x="43820" y="15738"/>
                    </a:cubicBezTo>
                    <a:cubicBezTo>
                      <a:pt x="43666" y="14658"/>
                      <a:pt x="43666" y="13732"/>
                      <a:pt x="43512" y="12807"/>
                    </a:cubicBezTo>
                    <a:cubicBezTo>
                      <a:pt x="43357" y="11881"/>
                      <a:pt x="43357" y="10801"/>
                      <a:pt x="43203" y="9875"/>
                    </a:cubicBezTo>
                    <a:cubicBezTo>
                      <a:pt x="43203" y="8949"/>
                      <a:pt x="43049" y="7869"/>
                      <a:pt x="42894" y="7098"/>
                    </a:cubicBezTo>
                    <a:lnTo>
                      <a:pt x="42894" y="6018"/>
                    </a:lnTo>
                    <a:cubicBezTo>
                      <a:pt x="42586" y="6943"/>
                      <a:pt x="42277" y="7869"/>
                      <a:pt x="41969" y="8795"/>
                    </a:cubicBezTo>
                    <a:cubicBezTo>
                      <a:pt x="41660" y="9721"/>
                      <a:pt x="41352" y="10801"/>
                      <a:pt x="41043" y="11726"/>
                    </a:cubicBezTo>
                    <a:cubicBezTo>
                      <a:pt x="40734" y="12652"/>
                      <a:pt x="40426" y="13732"/>
                      <a:pt x="40117" y="14658"/>
                    </a:cubicBezTo>
                    <a:cubicBezTo>
                      <a:pt x="39808" y="15584"/>
                      <a:pt x="39500" y="16664"/>
                      <a:pt x="39191" y="17435"/>
                    </a:cubicBezTo>
                    <a:lnTo>
                      <a:pt x="30551" y="41660"/>
                    </a:lnTo>
                    <a:cubicBezTo>
                      <a:pt x="30551" y="41660"/>
                      <a:pt x="30242" y="42277"/>
                      <a:pt x="30088" y="42586"/>
                    </a:cubicBezTo>
                    <a:cubicBezTo>
                      <a:pt x="29934" y="42894"/>
                      <a:pt x="29625" y="43049"/>
                      <a:pt x="29471" y="43203"/>
                    </a:cubicBezTo>
                    <a:cubicBezTo>
                      <a:pt x="29162" y="43203"/>
                      <a:pt x="28853" y="43512"/>
                      <a:pt x="28390" y="43512"/>
                    </a:cubicBezTo>
                    <a:cubicBezTo>
                      <a:pt x="27928" y="43512"/>
                      <a:pt x="27465" y="43512"/>
                      <a:pt x="26848" y="43512"/>
                    </a:cubicBezTo>
                    <a:cubicBezTo>
                      <a:pt x="26230" y="43512"/>
                      <a:pt x="25613" y="43512"/>
                      <a:pt x="25305" y="43512"/>
                    </a:cubicBezTo>
                    <a:cubicBezTo>
                      <a:pt x="24996" y="43512"/>
                      <a:pt x="24533" y="43357"/>
                      <a:pt x="24225" y="43203"/>
                    </a:cubicBezTo>
                    <a:cubicBezTo>
                      <a:pt x="23916" y="43203"/>
                      <a:pt x="23762" y="42894"/>
                      <a:pt x="23453" y="42586"/>
                    </a:cubicBezTo>
                    <a:cubicBezTo>
                      <a:pt x="23144" y="42277"/>
                      <a:pt x="23144" y="41969"/>
                      <a:pt x="22990" y="41660"/>
                    </a:cubicBezTo>
                    <a:lnTo>
                      <a:pt x="14658" y="17435"/>
                    </a:lnTo>
                    <a:cubicBezTo>
                      <a:pt x="14350" y="16664"/>
                      <a:pt x="14041" y="15738"/>
                      <a:pt x="13732" y="14658"/>
                    </a:cubicBezTo>
                    <a:cubicBezTo>
                      <a:pt x="13424" y="13732"/>
                      <a:pt x="13115" y="12652"/>
                      <a:pt x="12807" y="11726"/>
                    </a:cubicBezTo>
                    <a:cubicBezTo>
                      <a:pt x="12498" y="10646"/>
                      <a:pt x="12190" y="9721"/>
                      <a:pt x="11881" y="8641"/>
                    </a:cubicBezTo>
                    <a:cubicBezTo>
                      <a:pt x="11572" y="7561"/>
                      <a:pt x="11264" y="6635"/>
                      <a:pt x="11109" y="5863"/>
                    </a:cubicBezTo>
                    <a:lnTo>
                      <a:pt x="11109" y="6943"/>
                    </a:lnTo>
                    <a:cubicBezTo>
                      <a:pt x="11109" y="7869"/>
                      <a:pt x="10955" y="8795"/>
                      <a:pt x="10801" y="9721"/>
                    </a:cubicBezTo>
                    <a:cubicBezTo>
                      <a:pt x="10801" y="10646"/>
                      <a:pt x="10646" y="11726"/>
                      <a:pt x="10492" y="12652"/>
                    </a:cubicBezTo>
                    <a:cubicBezTo>
                      <a:pt x="10338" y="13578"/>
                      <a:pt x="10338" y="14658"/>
                      <a:pt x="10184" y="15584"/>
                    </a:cubicBezTo>
                    <a:cubicBezTo>
                      <a:pt x="10184" y="16510"/>
                      <a:pt x="10029" y="17435"/>
                      <a:pt x="9875" y="18361"/>
                    </a:cubicBezTo>
                    <a:lnTo>
                      <a:pt x="7098" y="41814"/>
                    </a:lnTo>
                    <a:cubicBezTo>
                      <a:pt x="7098" y="41814"/>
                      <a:pt x="7098" y="42431"/>
                      <a:pt x="6943" y="42740"/>
                    </a:cubicBezTo>
                    <a:cubicBezTo>
                      <a:pt x="6789" y="43049"/>
                      <a:pt x="6635" y="43203"/>
                      <a:pt x="6326" y="43203"/>
                    </a:cubicBezTo>
                    <a:cubicBezTo>
                      <a:pt x="6018" y="43203"/>
                      <a:pt x="5555" y="43357"/>
                      <a:pt x="5092" y="43357"/>
                    </a:cubicBezTo>
                    <a:cubicBezTo>
                      <a:pt x="4629" y="43357"/>
                      <a:pt x="4012" y="43357"/>
                      <a:pt x="3240" y="43357"/>
                    </a:cubicBezTo>
                    <a:cubicBezTo>
                      <a:pt x="2469" y="43357"/>
                      <a:pt x="1851" y="43357"/>
                      <a:pt x="1389" y="43357"/>
                    </a:cubicBezTo>
                    <a:cubicBezTo>
                      <a:pt x="926" y="43357"/>
                      <a:pt x="617" y="43203"/>
                      <a:pt x="463" y="43049"/>
                    </a:cubicBezTo>
                    <a:cubicBezTo>
                      <a:pt x="309" y="42894"/>
                      <a:pt x="154" y="42740"/>
                      <a:pt x="0" y="42431"/>
                    </a:cubicBezTo>
                    <a:cubicBezTo>
                      <a:pt x="0" y="42277"/>
                      <a:pt x="0" y="41969"/>
                      <a:pt x="0" y="41660"/>
                    </a:cubicBezTo>
                    <a:lnTo>
                      <a:pt x="4475" y="2932"/>
                    </a:lnTo>
                    <a:cubicBezTo>
                      <a:pt x="4475" y="2006"/>
                      <a:pt x="4938" y="1234"/>
                      <a:pt x="5555" y="771"/>
                    </a:cubicBezTo>
                    <a:cubicBezTo>
                      <a:pt x="6018" y="309"/>
                      <a:pt x="6943" y="0"/>
                      <a:pt x="7869" y="0"/>
                    </a:cubicBezTo>
                    <a:lnTo>
                      <a:pt x="11418" y="0"/>
                    </a:lnTo>
                    <a:cubicBezTo>
                      <a:pt x="12344" y="0"/>
                      <a:pt x="13115" y="0"/>
                      <a:pt x="13732" y="154"/>
                    </a:cubicBezTo>
                    <a:cubicBezTo>
                      <a:pt x="14350" y="154"/>
                      <a:pt x="14813" y="463"/>
                      <a:pt x="15275" y="926"/>
                    </a:cubicBezTo>
                    <a:cubicBezTo>
                      <a:pt x="15738" y="1389"/>
                      <a:pt x="16047" y="1697"/>
                      <a:pt x="16355" y="2314"/>
                    </a:cubicBezTo>
                    <a:cubicBezTo>
                      <a:pt x="16664" y="2932"/>
                      <a:pt x="16973" y="3549"/>
                      <a:pt x="17281" y="4475"/>
                    </a:cubicBezTo>
                    <a:lnTo>
                      <a:pt x="23299" y="21910"/>
                    </a:lnTo>
                    <a:cubicBezTo>
                      <a:pt x="23607" y="22990"/>
                      <a:pt x="23916" y="24070"/>
                      <a:pt x="24379" y="25150"/>
                    </a:cubicBezTo>
                    <a:cubicBezTo>
                      <a:pt x="24842" y="26230"/>
                      <a:pt x="25150" y="27310"/>
                      <a:pt x="25459" y="28390"/>
                    </a:cubicBezTo>
                    <a:cubicBezTo>
                      <a:pt x="25767" y="29471"/>
                      <a:pt x="26076" y="30396"/>
                      <a:pt x="26385" y="31476"/>
                    </a:cubicBezTo>
                    <a:cubicBezTo>
                      <a:pt x="26693" y="32556"/>
                      <a:pt x="27002" y="33482"/>
                      <a:pt x="27156" y="34408"/>
                    </a:cubicBezTo>
                    <a:lnTo>
                      <a:pt x="27156" y="34408"/>
                    </a:lnTo>
                    <a:cubicBezTo>
                      <a:pt x="27465" y="33482"/>
                      <a:pt x="27773" y="32402"/>
                      <a:pt x="27928" y="31476"/>
                    </a:cubicBezTo>
                    <a:cubicBezTo>
                      <a:pt x="28236" y="30396"/>
                      <a:pt x="28545" y="29316"/>
                      <a:pt x="28853" y="28236"/>
                    </a:cubicBezTo>
                    <a:cubicBezTo>
                      <a:pt x="29162" y="27156"/>
                      <a:pt x="29471" y="26076"/>
                      <a:pt x="29934" y="24996"/>
                    </a:cubicBezTo>
                    <a:cubicBezTo>
                      <a:pt x="30242" y="23916"/>
                      <a:pt x="30551" y="22990"/>
                      <a:pt x="31013" y="21910"/>
                    </a:cubicBezTo>
                    <a:lnTo>
                      <a:pt x="37031" y="4629"/>
                    </a:lnTo>
                    <a:cubicBezTo>
                      <a:pt x="37031" y="4629"/>
                      <a:pt x="37494" y="3240"/>
                      <a:pt x="37803" y="2623"/>
                    </a:cubicBezTo>
                    <a:cubicBezTo>
                      <a:pt x="38111" y="2006"/>
                      <a:pt x="38420" y="1543"/>
                      <a:pt x="38883" y="1234"/>
                    </a:cubicBezTo>
                    <a:cubicBezTo>
                      <a:pt x="39346" y="926"/>
                      <a:pt x="39808" y="617"/>
                      <a:pt x="40426" y="463"/>
                    </a:cubicBezTo>
                    <a:cubicBezTo>
                      <a:pt x="41043" y="309"/>
                      <a:pt x="41660" y="154"/>
                      <a:pt x="42586" y="154"/>
                    </a:cubicBezTo>
                    <a:lnTo>
                      <a:pt x="46135" y="154"/>
                    </a:lnTo>
                    <a:cubicBezTo>
                      <a:pt x="47215" y="154"/>
                      <a:pt x="47986" y="309"/>
                      <a:pt x="48603" y="771"/>
                    </a:cubicBezTo>
                    <a:cubicBezTo>
                      <a:pt x="49221" y="1234"/>
                      <a:pt x="49529" y="2006"/>
                      <a:pt x="49529" y="2932"/>
                    </a:cubicBezTo>
                    <a:lnTo>
                      <a:pt x="54004" y="4166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3026990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50" y="45055"/>
                    </a:cubicBezTo>
                    <a:cubicBezTo>
                      <a:pt x="12190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3074204" y="1281530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9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1" y="38574"/>
                    </a:cubicBezTo>
                    <a:lnTo>
                      <a:pt x="7561" y="58941"/>
                    </a:lnTo>
                    <a:cubicBezTo>
                      <a:pt x="7561" y="58941"/>
                      <a:pt x="7561" y="59404"/>
                      <a:pt x="7406" y="59558"/>
                    </a:cubicBezTo>
                    <a:cubicBezTo>
                      <a:pt x="7406" y="59713"/>
                      <a:pt x="7098" y="59867"/>
                      <a:pt x="6789" y="60021"/>
                    </a:cubicBezTo>
                    <a:cubicBezTo>
                      <a:pt x="6481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2" y="60021"/>
                    </a:cubicBezTo>
                    <a:cubicBezTo>
                      <a:pt x="463" y="59713"/>
                      <a:pt x="309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9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1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1" y="1234"/>
                    </a:cubicBezTo>
                    <a:cubicBezTo>
                      <a:pt x="6481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4" y="5092"/>
                      <a:pt x="10184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6" y="10801"/>
                      <a:pt x="36723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4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8" y="6789"/>
                      <a:pt x="21910" y="6326"/>
                      <a:pt x="19904" y="6326"/>
                    </a:cubicBezTo>
                    <a:cubicBezTo>
                      <a:pt x="18979" y="6326"/>
                      <a:pt x="17898" y="6326"/>
                      <a:pt x="16973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1" y="14350"/>
                    </a:cubicBezTo>
                    <a:lnTo>
                      <a:pt x="7561" y="30551"/>
                    </a:lnTo>
                    <a:cubicBezTo>
                      <a:pt x="9567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5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4" y="29933"/>
                      <a:pt x="29316" y="28082"/>
                    </a:cubicBezTo>
                    <a:cubicBezTo>
                      <a:pt x="29779" y="26230"/>
                      <a:pt x="29934" y="24379"/>
                      <a:pt x="29934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3120185" y="1281530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0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7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2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7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3162771" y="1281770"/>
                <a:ext cx="33173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3173" h="43888" extrusionOk="0">
                    <a:moveTo>
                      <a:pt x="33174" y="42963"/>
                    </a:moveTo>
                    <a:cubicBezTo>
                      <a:pt x="33174" y="42963"/>
                      <a:pt x="33174" y="43272"/>
                      <a:pt x="33019" y="43426"/>
                    </a:cubicBezTo>
                    <a:cubicBezTo>
                      <a:pt x="32865" y="43580"/>
                      <a:pt x="32711" y="43734"/>
                      <a:pt x="32402" y="43734"/>
                    </a:cubicBezTo>
                    <a:cubicBezTo>
                      <a:pt x="32094" y="43734"/>
                      <a:pt x="31785" y="43889"/>
                      <a:pt x="31322" y="43889"/>
                    </a:cubicBezTo>
                    <a:cubicBezTo>
                      <a:pt x="30859" y="43889"/>
                      <a:pt x="30242" y="43889"/>
                      <a:pt x="29471" y="43889"/>
                    </a:cubicBezTo>
                    <a:cubicBezTo>
                      <a:pt x="28699" y="43889"/>
                      <a:pt x="27928" y="43889"/>
                      <a:pt x="27465" y="43889"/>
                    </a:cubicBezTo>
                    <a:cubicBezTo>
                      <a:pt x="27002" y="43889"/>
                      <a:pt x="26539" y="43889"/>
                      <a:pt x="26230" y="43580"/>
                    </a:cubicBezTo>
                    <a:cubicBezTo>
                      <a:pt x="25922" y="43580"/>
                      <a:pt x="25613" y="43272"/>
                      <a:pt x="25459" y="43117"/>
                    </a:cubicBezTo>
                    <a:cubicBezTo>
                      <a:pt x="25459" y="42963"/>
                      <a:pt x="25150" y="42809"/>
                      <a:pt x="25150" y="42500"/>
                    </a:cubicBezTo>
                    <a:lnTo>
                      <a:pt x="20830" y="31854"/>
                    </a:lnTo>
                    <a:cubicBezTo>
                      <a:pt x="20213" y="30465"/>
                      <a:pt x="19750" y="29385"/>
                      <a:pt x="19133" y="28305"/>
                    </a:cubicBezTo>
                    <a:cubicBezTo>
                      <a:pt x="18516" y="27225"/>
                      <a:pt x="17744" y="26453"/>
                      <a:pt x="16973" y="25990"/>
                    </a:cubicBezTo>
                    <a:cubicBezTo>
                      <a:pt x="16201" y="25373"/>
                      <a:pt x="15275" y="24910"/>
                      <a:pt x="14195" y="24602"/>
                    </a:cubicBezTo>
                    <a:cubicBezTo>
                      <a:pt x="13115" y="24293"/>
                      <a:pt x="12035" y="24139"/>
                      <a:pt x="10646" y="24139"/>
                    </a:cubicBezTo>
                    <a:lnTo>
                      <a:pt x="7406" y="24139"/>
                    </a:lnTo>
                    <a:lnTo>
                      <a:pt x="7406" y="42500"/>
                    </a:lnTo>
                    <a:cubicBezTo>
                      <a:pt x="7406" y="42500"/>
                      <a:pt x="7406" y="42809"/>
                      <a:pt x="7252" y="42963"/>
                    </a:cubicBezTo>
                    <a:cubicBezTo>
                      <a:pt x="7252" y="42963"/>
                      <a:pt x="6943" y="43272"/>
                      <a:pt x="6635" y="43272"/>
                    </a:cubicBezTo>
                    <a:cubicBezTo>
                      <a:pt x="6326" y="43272"/>
                      <a:pt x="5863" y="43426"/>
                      <a:pt x="5400" y="43426"/>
                    </a:cubicBezTo>
                    <a:cubicBezTo>
                      <a:pt x="4938" y="43426"/>
                      <a:pt x="4320" y="43426"/>
                      <a:pt x="3703" y="43426"/>
                    </a:cubicBezTo>
                    <a:cubicBezTo>
                      <a:pt x="3086" y="43426"/>
                      <a:pt x="2469" y="43426"/>
                      <a:pt x="2006" y="43426"/>
                    </a:cubicBezTo>
                    <a:cubicBezTo>
                      <a:pt x="1543" y="43426"/>
                      <a:pt x="1080" y="43426"/>
                      <a:pt x="772" y="43272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0" y="42809"/>
                      <a:pt x="0" y="42654"/>
                      <a:pt x="0" y="42500"/>
                    </a:cubicBezTo>
                    <a:lnTo>
                      <a:pt x="0" y="994"/>
                    </a:lnTo>
                    <a:cubicBezTo>
                      <a:pt x="0" y="994"/>
                      <a:pt x="0" y="686"/>
                      <a:pt x="154" y="531"/>
                    </a:cubicBezTo>
                    <a:cubicBezTo>
                      <a:pt x="309" y="377"/>
                      <a:pt x="463" y="223"/>
                      <a:pt x="772" y="223"/>
                    </a:cubicBezTo>
                    <a:cubicBezTo>
                      <a:pt x="1080" y="223"/>
                      <a:pt x="1543" y="69"/>
                      <a:pt x="2006" y="69"/>
                    </a:cubicBezTo>
                    <a:cubicBezTo>
                      <a:pt x="2469" y="69"/>
                      <a:pt x="3086" y="69"/>
                      <a:pt x="3703" y="69"/>
                    </a:cubicBezTo>
                    <a:cubicBezTo>
                      <a:pt x="4320" y="69"/>
                      <a:pt x="4938" y="69"/>
                      <a:pt x="5400" y="69"/>
                    </a:cubicBezTo>
                    <a:cubicBezTo>
                      <a:pt x="5863" y="69"/>
                      <a:pt x="6326" y="69"/>
                      <a:pt x="6635" y="223"/>
                    </a:cubicBezTo>
                    <a:cubicBezTo>
                      <a:pt x="6943" y="223"/>
                      <a:pt x="7098" y="377"/>
                      <a:pt x="7252" y="531"/>
                    </a:cubicBezTo>
                    <a:cubicBezTo>
                      <a:pt x="7252" y="531"/>
                      <a:pt x="7406" y="840"/>
                      <a:pt x="7406" y="994"/>
                    </a:cubicBezTo>
                    <a:lnTo>
                      <a:pt x="7406" y="18121"/>
                    </a:lnTo>
                    <a:lnTo>
                      <a:pt x="10646" y="18121"/>
                    </a:lnTo>
                    <a:cubicBezTo>
                      <a:pt x="11726" y="18121"/>
                      <a:pt x="12807" y="18121"/>
                      <a:pt x="13732" y="17813"/>
                    </a:cubicBezTo>
                    <a:cubicBezTo>
                      <a:pt x="14658" y="17504"/>
                      <a:pt x="15584" y="17195"/>
                      <a:pt x="16355" y="16578"/>
                    </a:cubicBezTo>
                    <a:cubicBezTo>
                      <a:pt x="17127" y="15961"/>
                      <a:pt x="17898" y="15190"/>
                      <a:pt x="18516" y="14264"/>
                    </a:cubicBezTo>
                    <a:cubicBezTo>
                      <a:pt x="19133" y="13338"/>
                      <a:pt x="19750" y="12258"/>
                      <a:pt x="20213" y="10869"/>
                    </a:cubicBezTo>
                    <a:lnTo>
                      <a:pt x="24070" y="1457"/>
                    </a:lnTo>
                    <a:cubicBezTo>
                      <a:pt x="24070" y="1457"/>
                      <a:pt x="24225" y="994"/>
                      <a:pt x="24379" y="840"/>
                    </a:cubicBezTo>
                    <a:cubicBezTo>
                      <a:pt x="24533" y="686"/>
                      <a:pt x="24687" y="531"/>
                      <a:pt x="24996" y="377"/>
                    </a:cubicBezTo>
                    <a:cubicBezTo>
                      <a:pt x="25305" y="223"/>
                      <a:pt x="25767" y="223"/>
                      <a:pt x="26230" y="69"/>
                    </a:cubicBezTo>
                    <a:cubicBezTo>
                      <a:pt x="26693" y="-86"/>
                      <a:pt x="27465" y="69"/>
                      <a:pt x="28236" y="69"/>
                    </a:cubicBezTo>
                    <a:cubicBezTo>
                      <a:pt x="29008" y="69"/>
                      <a:pt x="29625" y="69"/>
                      <a:pt x="30088" y="69"/>
                    </a:cubicBezTo>
                    <a:cubicBezTo>
                      <a:pt x="30551" y="69"/>
                      <a:pt x="30859" y="69"/>
                      <a:pt x="31168" y="223"/>
                    </a:cubicBezTo>
                    <a:cubicBezTo>
                      <a:pt x="31477" y="377"/>
                      <a:pt x="31631" y="377"/>
                      <a:pt x="31631" y="531"/>
                    </a:cubicBezTo>
                    <a:cubicBezTo>
                      <a:pt x="31631" y="686"/>
                      <a:pt x="31631" y="840"/>
                      <a:pt x="31631" y="994"/>
                    </a:cubicBezTo>
                    <a:cubicBezTo>
                      <a:pt x="31631" y="1303"/>
                      <a:pt x="31631" y="1612"/>
                      <a:pt x="31631" y="1920"/>
                    </a:cubicBezTo>
                    <a:cubicBezTo>
                      <a:pt x="31631" y="2229"/>
                      <a:pt x="31477" y="2537"/>
                      <a:pt x="31322" y="3000"/>
                    </a:cubicBezTo>
                    <a:lnTo>
                      <a:pt x="27465" y="11949"/>
                    </a:lnTo>
                    <a:cubicBezTo>
                      <a:pt x="26848" y="13492"/>
                      <a:pt x="26230" y="14727"/>
                      <a:pt x="25459" y="15807"/>
                    </a:cubicBezTo>
                    <a:cubicBezTo>
                      <a:pt x="24687" y="16887"/>
                      <a:pt x="24070" y="17658"/>
                      <a:pt x="23299" y="18430"/>
                    </a:cubicBezTo>
                    <a:cubicBezTo>
                      <a:pt x="22527" y="19201"/>
                      <a:pt x="21756" y="19664"/>
                      <a:pt x="21139" y="19973"/>
                    </a:cubicBezTo>
                    <a:cubicBezTo>
                      <a:pt x="20367" y="20281"/>
                      <a:pt x="19596" y="20590"/>
                      <a:pt x="18978" y="20899"/>
                    </a:cubicBezTo>
                    <a:lnTo>
                      <a:pt x="18978" y="20899"/>
                    </a:lnTo>
                    <a:cubicBezTo>
                      <a:pt x="20059" y="21361"/>
                      <a:pt x="20984" y="21824"/>
                      <a:pt x="21910" y="22287"/>
                    </a:cubicBezTo>
                    <a:cubicBezTo>
                      <a:pt x="22836" y="22750"/>
                      <a:pt x="23607" y="23367"/>
                      <a:pt x="24379" y="24139"/>
                    </a:cubicBezTo>
                    <a:cubicBezTo>
                      <a:pt x="25150" y="24910"/>
                      <a:pt x="25922" y="25836"/>
                      <a:pt x="26539" y="26916"/>
                    </a:cubicBezTo>
                    <a:cubicBezTo>
                      <a:pt x="27156" y="27996"/>
                      <a:pt x="27773" y="29231"/>
                      <a:pt x="28390" y="30465"/>
                    </a:cubicBezTo>
                    <a:lnTo>
                      <a:pt x="32865" y="40803"/>
                    </a:lnTo>
                    <a:cubicBezTo>
                      <a:pt x="32865" y="40803"/>
                      <a:pt x="33019" y="41266"/>
                      <a:pt x="33174" y="41420"/>
                    </a:cubicBezTo>
                    <a:cubicBezTo>
                      <a:pt x="33174" y="41574"/>
                      <a:pt x="33174" y="41729"/>
                      <a:pt x="33174" y="41883"/>
                    </a:cubicBezTo>
                    <a:cubicBezTo>
                      <a:pt x="33174" y="42037"/>
                      <a:pt x="33174" y="42191"/>
                      <a:pt x="33174" y="42346"/>
                    </a:cubicBezTo>
                    <a:cubicBezTo>
                      <a:pt x="33174" y="42346"/>
                      <a:pt x="33174" y="42500"/>
                      <a:pt x="33174" y="42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3201807" y="1281375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1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5"/>
                      <a:pt x="19904" y="45055"/>
                    </a:cubicBezTo>
                    <a:cubicBezTo>
                      <a:pt x="16510" y="45055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4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3253342" y="1262483"/>
                <a:ext cx="36722" cy="63484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63484" extrusionOk="0">
                    <a:moveTo>
                      <a:pt x="36568" y="61941"/>
                    </a:moveTo>
                    <a:cubicBezTo>
                      <a:pt x="36568" y="61941"/>
                      <a:pt x="36568" y="62404"/>
                      <a:pt x="36414" y="62559"/>
                    </a:cubicBezTo>
                    <a:cubicBezTo>
                      <a:pt x="36260" y="62713"/>
                      <a:pt x="36106" y="62867"/>
                      <a:pt x="35797" y="63021"/>
                    </a:cubicBezTo>
                    <a:cubicBezTo>
                      <a:pt x="35488" y="63021"/>
                      <a:pt x="35180" y="63176"/>
                      <a:pt x="34717" y="63330"/>
                    </a:cubicBezTo>
                    <a:cubicBezTo>
                      <a:pt x="34254" y="63330"/>
                      <a:pt x="33637" y="63330"/>
                      <a:pt x="32865" y="63330"/>
                    </a:cubicBezTo>
                    <a:cubicBezTo>
                      <a:pt x="32094" y="63330"/>
                      <a:pt x="31477" y="63330"/>
                      <a:pt x="31014" y="63330"/>
                    </a:cubicBezTo>
                    <a:cubicBezTo>
                      <a:pt x="30551" y="63330"/>
                      <a:pt x="30088" y="63330"/>
                      <a:pt x="29779" y="63021"/>
                    </a:cubicBezTo>
                    <a:cubicBezTo>
                      <a:pt x="29471" y="63021"/>
                      <a:pt x="29316" y="62713"/>
                      <a:pt x="29162" y="62559"/>
                    </a:cubicBezTo>
                    <a:cubicBezTo>
                      <a:pt x="29008" y="62404"/>
                      <a:pt x="29008" y="62250"/>
                      <a:pt x="29008" y="61941"/>
                    </a:cubicBezTo>
                    <a:lnTo>
                      <a:pt x="29008" y="38488"/>
                    </a:lnTo>
                    <a:cubicBezTo>
                      <a:pt x="29008" y="37254"/>
                      <a:pt x="29008" y="36174"/>
                      <a:pt x="29008" y="34940"/>
                    </a:cubicBezTo>
                    <a:cubicBezTo>
                      <a:pt x="29008" y="33705"/>
                      <a:pt x="29008" y="32471"/>
                      <a:pt x="29162" y="31391"/>
                    </a:cubicBezTo>
                    <a:cubicBezTo>
                      <a:pt x="28391" y="32625"/>
                      <a:pt x="27773" y="33859"/>
                      <a:pt x="26848" y="34940"/>
                    </a:cubicBezTo>
                    <a:cubicBezTo>
                      <a:pt x="26076" y="36174"/>
                      <a:pt x="25150" y="37254"/>
                      <a:pt x="24379" y="38488"/>
                    </a:cubicBezTo>
                    <a:lnTo>
                      <a:pt x="7098" y="62250"/>
                    </a:lnTo>
                    <a:cubicBezTo>
                      <a:pt x="7098" y="62250"/>
                      <a:pt x="6635" y="62713"/>
                      <a:pt x="6481" y="62867"/>
                    </a:cubicBezTo>
                    <a:cubicBezTo>
                      <a:pt x="6326" y="63021"/>
                      <a:pt x="6172" y="63176"/>
                      <a:pt x="5863" y="63330"/>
                    </a:cubicBezTo>
                    <a:cubicBezTo>
                      <a:pt x="5555" y="63330"/>
                      <a:pt x="5246" y="63484"/>
                      <a:pt x="4938" y="63484"/>
                    </a:cubicBezTo>
                    <a:cubicBezTo>
                      <a:pt x="4629" y="63484"/>
                      <a:pt x="4012" y="63484"/>
                      <a:pt x="3549" y="63484"/>
                    </a:cubicBezTo>
                    <a:cubicBezTo>
                      <a:pt x="2932" y="63484"/>
                      <a:pt x="2315" y="63484"/>
                      <a:pt x="1852" y="63484"/>
                    </a:cubicBezTo>
                    <a:cubicBezTo>
                      <a:pt x="1389" y="63484"/>
                      <a:pt x="1080" y="63484"/>
                      <a:pt x="772" y="63176"/>
                    </a:cubicBezTo>
                    <a:cubicBezTo>
                      <a:pt x="463" y="63176"/>
                      <a:pt x="309" y="62867"/>
                      <a:pt x="154" y="62713"/>
                    </a:cubicBezTo>
                    <a:cubicBezTo>
                      <a:pt x="0" y="62559"/>
                      <a:pt x="0" y="62404"/>
                      <a:pt x="0" y="62096"/>
                    </a:cubicBezTo>
                    <a:lnTo>
                      <a:pt x="0" y="21053"/>
                    </a:lnTo>
                    <a:cubicBezTo>
                      <a:pt x="0" y="21053"/>
                      <a:pt x="0" y="20590"/>
                      <a:pt x="154" y="20436"/>
                    </a:cubicBezTo>
                    <a:cubicBezTo>
                      <a:pt x="309" y="20281"/>
                      <a:pt x="463" y="20127"/>
                      <a:pt x="772" y="19973"/>
                    </a:cubicBezTo>
                    <a:cubicBezTo>
                      <a:pt x="1080" y="19818"/>
                      <a:pt x="1389" y="19818"/>
                      <a:pt x="2006" y="19664"/>
                    </a:cubicBezTo>
                    <a:cubicBezTo>
                      <a:pt x="2623" y="19510"/>
                      <a:pt x="3086" y="19664"/>
                      <a:pt x="3703" y="19664"/>
                    </a:cubicBezTo>
                    <a:cubicBezTo>
                      <a:pt x="5092" y="19664"/>
                      <a:pt x="6172" y="19664"/>
                      <a:pt x="6635" y="19973"/>
                    </a:cubicBezTo>
                    <a:cubicBezTo>
                      <a:pt x="7252" y="20127"/>
                      <a:pt x="7406" y="20590"/>
                      <a:pt x="7406" y="21053"/>
                    </a:cubicBezTo>
                    <a:lnTo>
                      <a:pt x="7406" y="44660"/>
                    </a:lnTo>
                    <a:cubicBezTo>
                      <a:pt x="7406" y="45895"/>
                      <a:pt x="7406" y="46975"/>
                      <a:pt x="7406" y="48209"/>
                    </a:cubicBezTo>
                    <a:cubicBezTo>
                      <a:pt x="7406" y="49443"/>
                      <a:pt x="7406" y="50523"/>
                      <a:pt x="7252" y="51758"/>
                    </a:cubicBezTo>
                    <a:cubicBezTo>
                      <a:pt x="8023" y="50678"/>
                      <a:pt x="8641" y="49443"/>
                      <a:pt x="9412" y="48363"/>
                    </a:cubicBezTo>
                    <a:cubicBezTo>
                      <a:pt x="10184" y="47283"/>
                      <a:pt x="10955" y="46203"/>
                      <a:pt x="11727" y="45123"/>
                    </a:cubicBezTo>
                    <a:lnTo>
                      <a:pt x="29316" y="21053"/>
                    </a:lnTo>
                    <a:cubicBezTo>
                      <a:pt x="29316" y="21053"/>
                      <a:pt x="29625" y="20590"/>
                      <a:pt x="29934" y="20436"/>
                    </a:cubicBezTo>
                    <a:cubicBezTo>
                      <a:pt x="30242" y="20281"/>
                      <a:pt x="30396" y="20127"/>
                      <a:pt x="30705" y="19973"/>
                    </a:cubicBezTo>
                    <a:cubicBezTo>
                      <a:pt x="31014" y="19973"/>
                      <a:pt x="31322" y="19818"/>
                      <a:pt x="31785" y="19818"/>
                    </a:cubicBezTo>
                    <a:cubicBezTo>
                      <a:pt x="32248" y="19818"/>
                      <a:pt x="32711" y="19818"/>
                      <a:pt x="33328" y="19818"/>
                    </a:cubicBezTo>
                    <a:cubicBezTo>
                      <a:pt x="33945" y="19818"/>
                      <a:pt x="34562" y="19818"/>
                      <a:pt x="34871" y="19818"/>
                    </a:cubicBezTo>
                    <a:cubicBezTo>
                      <a:pt x="35180" y="19818"/>
                      <a:pt x="35643" y="19818"/>
                      <a:pt x="35951" y="20127"/>
                    </a:cubicBezTo>
                    <a:cubicBezTo>
                      <a:pt x="36260" y="20127"/>
                      <a:pt x="36414" y="20436"/>
                      <a:pt x="36568" y="20590"/>
                    </a:cubicBezTo>
                    <a:cubicBezTo>
                      <a:pt x="36568" y="20744"/>
                      <a:pt x="36723" y="21053"/>
                      <a:pt x="36723" y="21207"/>
                    </a:cubicBezTo>
                    <a:lnTo>
                      <a:pt x="36723" y="62096"/>
                    </a:lnTo>
                    <a:close/>
                    <a:moveTo>
                      <a:pt x="32557" y="1766"/>
                    </a:moveTo>
                    <a:cubicBezTo>
                      <a:pt x="32557" y="3463"/>
                      <a:pt x="32248" y="5160"/>
                      <a:pt x="31785" y="6549"/>
                    </a:cubicBezTo>
                    <a:cubicBezTo>
                      <a:pt x="31322" y="8092"/>
                      <a:pt x="30396" y="9326"/>
                      <a:pt x="29316" y="10561"/>
                    </a:cubicBezTo>
                    <a:cubicBezTo>
                      <a:pt x="28236" y="11795"/>
                      <a:pt x="26693" y="12567"/>
                      <a:pt x="24996" y="13184"/>
                    </a:cubicBezTo>
                    <a:cubicBezTo>
                      <a:pt x="23299" y="13801"/>
                      <a:pt x="21139" y="14110"/>
                      <a:pt x="18516" y="14110"/>
                    </a:cubicBezTo>
                    <a:cubicBezTo>
                      <a:pt x="16201" y="14110"/>
                      <a:pt x="14195" y="13801"/>
                      <a:pt x="12498" y="13184"/>
                    </a:cubicBezTo>
                    <a:cubicBezTo>
                      <a:pt x="10801" y="12567"/>
                      <a:pt x="9258" y="11795"/>
                      <a:pt x="8178" y="10715"/>
                    </a:cubicBezTo>
                    <a:cubicBezTo>
                      <a:pt x="7098" y="9635"/>
                      <a:pt x="6172" y="8401"/>
                      <a:pt x="5555" y="6858"/>
                    </a:cubicBezTo>
                    <a:cubicBezTo>
                      <a:pt x="4938" y="5315"/>
                      <a:pt x="4629" y="3617"/>
                      <a:pt x="4629" y="1612"/>
                    </a:cubicBezTo>
                    <a:cubicBezTo>
                      <a:pt x="4629" y="1303"/>
                      <a:pt x="4629" y="994"/>
                      <a:pt x="4783" y="840"/>
                    </a:cubicBezTo>
                    <a:cubicBezTo>
                      <a:pt x="4783" y="686"/>
                      <a:pt x="5092" y="531"/>
                      <a:pt x="5400" y="377"/>
                    </a:cubicBezTo>
                    <a:cubicBezTo>
                      <a:pt x="5709" y="377"/>
                      <a:pt x="6018" y="223"/>
                      <a:pt x="6481" y="69"/>
                    </a:cubicBezTo>
                    <a:cubicBezTo>
                      <a:pt x="6944" y="-86"/>
                      <a:pt x="7561" y="69"/>
                      <a:pt x="8178" y="69"/>
                    </a:cubicBezTo>
                    <a:cubicBezTo>
                      <a:pt x="8949" y="69"/>
                      <a:pt x="9412" y="69"/>
                      <a:pt x="9875" y="69"/>
                    </a:cubicBezTo>
                    <a:cubicBezTo>
                      <a:pt x="10338" y="69"/>
                      <a:pt x="10646" y="223"/>
                      <a:pt x="10801" y="377"/>
                    </a:cubicBezTo>
                    <a:cubicBezTo>
                      <a:pt x="10955" y="531"/>
                      <a:pt x="11109" y="686"/>
                      <a:pt x="11264" y="994"/>
                    </a:cubicBezTo>
                    <a:cubicBezTo>
                      <a:pt x="11418" y="1303"/>
                      <a:pt x="11264" y="1457"/>
                      <a:pt x="11264" y="1920"/>
                    </a:cubicBezTo>
                    <a:cubicBezTo>
                      <a:pt x="11264" y="2846"/>
                      <a:pt x="11264" y="3772"/>
                      <a:pt x="11727" y="4543"/>
                    </a:cubicBezTo>
                    <a:cubicBezTo>
                      <a:pt x="12190" y="5315"/>
                      <a:pt x="12498" y="6086"/>
                      <a:pt x="13115" y="6703"/>
                    </a:cubicBezTo>
                    <a:cubicBezTo>
                      <a:pt x="13732" y="7320"/>
                      <a:pt x="14504" y="7783"/>
                      <a:pt x="15430" y="8092"/>
                    </a:cubicBezTo>
                    <a:cubicBezTo>
                      <a:pt x="16356" y="8401"/>
                      <a:pt x="17281" y="8555"/>
                      <a:pt x="18516" y="8555"/>
                    </a:cubicBezTo>
                    <a:cubicBezTo>
                      <a:pt x="19750" y="8555"/>
                      <a:pt x="20676" y="8401"/>
                      <a:pt x="21447" y="8092"/>
                    </a:cubicBezTo>
                    <a:cubicBezTo>
                      <a:pt x="22219" y="7783"/>
                      <a:pt x="22990" y="7320"/>
                      <a:pt x="23607" y="6703"/>
                    </a:cubicBezTo>
                    <a:cubicBezTo>
                      <a:pt x="24225" y="6086"/>
                      <a:pt x="24687" y="5315"/>
                      <a:pt x="24996" y="4543"/>
                    </a:cubicBezTo>
                    <a:cubicBezTo>
                      <a:pt x="25305" y="3772"/>
                      <a:pt x="25459" y="2846"/>
                      <a:pt x="25459" y="1766"/>
                    </a:cubicBezTo>
                    <a:cubicBezTo>
                      <a:pt x="25459" y="1457"/>
                      <a:pt x="25459" y="1149"/>
                      <a:pt x="25459" y="994"/>
                    </a:cubicBezTo>
                    <a:cubicBezTo>
                      <a:pt x="25459" y="840"/>
                      <a:pt x="25613" y="531"/>
                      <a:pt x="25922" y="377"/>
                    </a:cubicBezTo>
                    <a:cubicBezTo>
                      <a:pt x="26231" y="223"/>
                      <a:pt x="26539" y="69"/>
                      <a:pt x="26848" y="69"/>
                    </a:cubicBezTo>
                    <a:cubicBezTo>
                      <a:pt x="27156" y="69"/>
                      <a:pt x="27773" y="69"/>
                      <a:pt x="28545" y="69"/>
                    </a:cubicBezTo>
                    <a:cubicBezTo>
                      <a:pt x="29316" y="69"/>
                      <a:pt x="29934" y="69"/>
                      <a:pt x="30396" y="69"/>
                    </a:cubicBezTo>
                    <a:cubicBezTo>
                      <a:pt x="30859" y="69"/>
                      <a:pt x="31168" y="69"/>
                      <a:pt x="31477" y="377"/>
                    </a:cubicBezTo>
                    <a:cubicBezTo>
                      <a:pt x="31785" y="686"/>
                      <a:pt x="31939" y="686"/>
                      <a:pt x="32094" y="840"/>
                    </a:cubicBezTo>
                    <a:cubicBezTo>
                      <a:pt x="32248" y="994"/>
                      <a:pt x="32248" y="1303"/>
                      <a:pt x="32248" y="161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3322159" y="1281375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1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5"/>
                      <a:pt x="19904" y="45055"/>
                    </a:cubicBezTo>
                    <a:cubicBezTo>
                      <a:pt x="16510" y="45055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7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3372151" y="1262088"/>
                <a:ext cx="39962" cy="64341"/>
              </a:xfrm>
              <a:custGeom>
                <a:avLst/>
                <a:gdLst/>
                <a:ahLst/>
                <a:cxnLst/>
                <a:rect l="l" t="t" r="r" b="b"/>
                <a:pathLst>
                  <a:path w="39962" h="64341" extrusionOk="0">
                    <a:moveTo>
                      <a:pt x="39808" y="41197"/>
                    </a:moveTo>
                    <a:cubicBezTo>
                      <a:pt x="39808" y="44592"/>
                      <a:pt x="39345" y="47678"/>
                      <a:pt x="38420" y="50609"/>
                    </a:cubicBezTo>
                    <a:cubicBezTo>
                      <a:pt x="37494" y="53387"/>
                      <a:pt x="36105" y="55855"/>
                      <a:pt x="34408" y="57861"/>
                    </a:cubicBezTo>
                    <a:cubicBezTo>
                      <a:pt x="32557" y="59867"/>
                      <a:pt x="30396" y="61564"/>
                      <a:pt x="27928" y="62644"/>
                    </a:cubicBezTo>
                    <a:cubicBezTo>
                      <a:pt x="25459" y="63724"/>
                      <a:pt x="22527" y="64342"/>
                      <a:pt x="19287" y="64342"/>
                    </a:cubicBezTo>
                    <a:cubicBezTo>
                      <a:pt x="16047" y="64342"/>
                      <a:pt x="13115" y="63879"/>
                      <a:pt x="10646" y="62799"/>
                    </a:cubicBezTo>
                    <a:cubicBezTo>
                      <a:pt x="8178" y="61719"/>
                      <a:pt x="6172" y="60176"/>
                      <a:pt x="4629" y="58015"/>
                    </a:cubicBezTo>
                    <a:cubicBezTo>
                      <a:pt x="3086" y="55855"/>
                      <a:pt x="1851" y="53078"/>
                      <a:pt x="1080" y="49838"/>
                    </a:cubicBezTo>
                    <a:cubicBezTo>
                      <a:pt x="308" y="46597"/>
                      <a:pt x="0" y="42740"/>
                      <a:pt x="0" y="38420"/>
                    </a:cubicBezTo>
                    <a:cubicBezTo>
                      <a:pt x="0" y="34717"/>
                      <a:pt x="154" y="31322"/>
                      <a:pt x="463" y="28082"/>
                    </a:cubicBezTo>
                    <a:cubicBezTo>
                      <a:pt x="771" y="24842"/>
                      <a:pt x="1234" y="22064"/>
                      <a:pt x="2006" y="19596"/>
                    </a:cubicBezTo>
                    <a:cubicBezTo>
                      <a:pt x="2777" y="17127"/>
                      <a:pt x="3395" y="14967"/>
                      <a:pt x="4320" y="13269"/>
                    </a:cubicBezTo>
                    <a:cubicBezTo>
                      <a:pt x="5246" y="11572"/>
                      <a:pt x="6172" y="10184"/>
                      <a:pt x="7097" y="9103"/>
                    </a:cubicBezTo>
                    <a:cubicBezTo>
                      <a:pt x="8023" y="8023"/>
                      <a:pt x="8949" y="7252"/>
                      <a:pt x="9875" y="6635"/>
                    </a:cubicBezTo>
                    <a:cubicBezTo>
                      <a:pt x="10801" y="6018"/>
                      <a:pt x="11726" y="5400"/>
                      <a:pt x="12806" y="4937"/>
                    </a:cubicBezTo>
                    <a:cubicBezTo>
                      <a:pt x="13887" y="4475"/>
                      <a:pt x="15121" y="4012"/>
                      <a:pt x="16510" y="3549"/>
                    </a:cubicBezTo>
                    <a:cubicBezTo>
                      <a:pt x="17898" y="3086"/>
                      <a:pt x="19441" y="2777"/>
                      <a:pt x="21139" y="2469"/>
                    </a:cubicBezTo>
                    <a:lnTo>
                      <a:pt x="35797" y="0"/>
                    </a:lnTo>
                    <a:cubicBezTo>
                      <a:pt x="35797" y="0"/>
                      <a:pt x="36722" y="0"/>
                      <a:pt x="37031" y="0"/>
                    </a:cubicBezTo>
                    <a:cubicBezTo>
                      <a:pt x="37340" y="0"/>
                      <a:pt x="37648" y="0"/>
                      <a:pt x="37803" y="309"/>
                    </a:cubicBezTo>
                    <a:cubicBezTo>
                      <a:pt x="37957" y="617"/>
                      <a:pt x="38111" y="926"/>
                      <a:pt x="38111" y="1389"/>
                    </a:cubicBezTo>
                    <a:cubicBezTo>
                      <a:pt x="38111" y="1852"/>
                      <a:pt x="38111" y="2623"/>
                      <a:pt x="38111" y="3549"/>
                    </a:cubicBezTo>
                    <a:cubicBezTo>
                      <a:pt x="38111" y="4166"/>
                      <a:pt x="38111" y="4629"/>
                      <a:pt x="38111" y="5092"/>
                    </a:cubicBezTo>
                    <a:cubicBezTo>
                      <a:pt x="38111" y="5555"/>
                      <a:pt x="37957" y="5863"/>
                      <a:pt x="37803" y="6172"/>
                    </a:cubicBezTo>
                    <a:cubicBezTo>
                      <a:pt x="37648" y="6480"/>
                      <a:pt x="37494" y="6635"/>
                      <a:pt x="37185" y="6789"/>
                    </a:cubicBezTo>
                    <a:cubicBezTo>
                      <a:pt x="36877" y="6789"/>
                      <a:pt x="36414" y="7098"/>
                      <a:pt x="35951" y="7098"/>
                    </a:cubicBezTo>
                    <a:lnTo>
                      <a:pt x="22373" y="9412"/>
                    </a:lnTo>
                    <a:cubicBezTo>
                      <a:pt x="20984" y="9566"/>
                      <a:pt x="19750" y="9875"/>
                      <a:pt x="18824" y="10184"/>
                    </a:cubicBezTo>
                    <a:cubicBezTo>
                      <a:pt x="17898" y="10492"/>
                      <a:pt x="16818" y="10801"/>
                      <a:pt x="16047" y="11109"/>
                    </a:cubicBezTo>
                    <a:cubicBezTo>
                      <a:pt x="15275" y="11418"/>
                      <a:pt x="14504" y="11881"/>
                      <a:pt x="13887" y="12189"/>
                    </a:cubicBezTo>
                    <a:cubicBezTo>
                      <a:pt x="13269" y="12652"/>
                      <a:pt x="12652" y="13115"/>
                      <a:pt x="12035" y="13732"/>
                    </a:cubicBezTo>
                    <a:cubicBezTo>
                      <a:pt x="11418" y="14350"/>
                      <a:pt x="10955" y="15121"/>
                      <a:pt x="10338" y="16047"/>
                    </a:cubicBezTo>
                    <a:cubicBezTo>
                      <a:pt x="9875" y="16973"/>
                      <a:pt x="9412" y="18053"/>
                      <a:pt x="9103" y="19287"/>
                    </a:cubicBezTo>
                    <a:cubicBezTo>
                      <a:pt x="8795" y="20521"/>
                      <a:pt x="8486" y="21756"/>
                      <a:pt x="8178" y="23144"/>
                    </a:cubicBezTo>
                    <a:cubicBezTo>
                      <a:pt x="7869" y="24533"/>
                      <a:pt x="7715" y="26076"/>
                      <a:pt x="7560" y="27619"/>
                    </a:cubicBezTo>
                    <a:cubicBezTo>
                      <a:pt x="8486" y="26539"/>
                      <a:pt x="9566" y="25613"/>
                      <a:pt x="10801" y="24687"/>
                    </a:cubicBezTo>
                    <a:cubicBezTo>
                      <a:pt x="11881" y="23762"/>
                      <a:pt x="13115" y="23144"/>
                      <a:pt x="14349" y="22527"/>
                    </a:cubicBezTo>
                    <a:cubicBezTo>
                      <a:pt x="15584" y="21910"/>
                      <a:pt x="16972" y="21447"/>
                      <a:pt x="18207" y="21139"/>
                    </a:cubicBezTo>
                    <a:cubicBezTo>
                      <a:pt x="19595" y="20830"/>
                      <a:pt x="20984" y="20676"/>
                      <a:pt x="22527" y="20676"/>
                    </a:cubicBezTo>
                    <a:cubicBezTo>
                      <a:pt x="25459" y="20676"/>
                      <a:pt x="28082" y="21139"/>
                      <a:pt x="30242" y="22219"/>
                    </a:cubicBezTo>
                    <a:cubicBezTo>
                      <a:pt x="32402" y="23144"/>
                      <a:pt x="34254" y="24533"/>
                      <a:pt x="35642" y="26385"/>
                    </a:cubicBezTo>
                    <a:cubicBezTo>
                      <a:pt x="37031" y="28236"/>
                      <a:pt x="38111" y="30396"/>
                      <a:pt x="38882" y="32865"/>
                    </a:cubicBezTo>
                    <a:cubicBezTo>
                      <a:pt x="39654" y="35334"/>
                      <a:pt x="39963" y="38265"/>
                      <a:pt x="39963" y="41197"/>
                    </a:cubicBezTo>
                    <a:close/>
                    <a:moveTo>
                      <a:pt x="32093" y="41814"/>
                    </a:moveTo>
                    <a:cubicBezTo>
                      <a:pt x="32093" y="39808"/>
                      <a:pt x="31939" y="37957"/>
                      <a:pt x="31476" y="36105"/>
                    </a:cubicBezTo>
                    <a:cubicBezTo>
                      <a:pt x="31168" y="34254"/>
                      <a:pt x="30551" y="32711"/>
                      <a:pt x="29625" y="31322"/>
                    </a:cubicBezTo>
                    <a:cubicBezTo>
                      <a:pt x="28853" y="29933"/>
                      <a:pt x="27619" y="28853"/>
                      <a:pt x="26230" y="28082"/>
                    </a:cubicBezTo>
                    <a:cubicBezTo>
                      <a:pt x="24842" y="27310"/>
                      <a:pt x="23144" y="26848"/>
                      <a:pt x="20984" y="26848"/>
                    </a:cubicBezTo>
                    <a:cubicBezTo>
                      <a:pt x="19750" y="26848"/>
                      <a:pt x="18516" y="27002"/>
                      <a:pt x="17435" y="27310"/>
                    </a:cubicBezTo>
                    <a:cubicBezTo>
                      <a:pt x="16355" y="27619"/>
                      <a:pt x="15275" y="28082"/>
                      <a:pt x="14195" y="28699"/>
                    </a:cubicBezTo>
                    <a:cubicBezTo>
                      <a:pt x="13115" y="29316"/>
                      <a:pt x="12035" y="30088"/>
                      <a:pt x="10955" y="31168"/>
                    </a:cubicBezTo>
                    <a:cubicBezTo>
                      <a:pt x="9875" y="32248"/>
                      <a:pt x="8795" y="33174"/>
                      <a:pt x="7560" y="34562"/>
                    </a:cubicBezTo>
                    <a:cubicBezTo>
                      <a:pt x="7560" y="35025"/>
                      <a:pt x="7560" y="35642"/>
                      <a:pt x="7560" y="36260"/>
                    </a:cubicBezTo>
                    <a:lnTo>
                      <a:pt x="7560" y="38265"/>
                    </a:lnTo>
                    <a:cubicBezTo>
                      <a:pt x="7560" y="41506"/>
                      <a:pt x="7715" y="44437"/>
                      <a:pt x="8178" y="46906"/>
                    </a:cubicBezTo>
                    <a:cubicBezTo>
                      <a:pt x="8641" y="49375"/>
                      <a:pt x="9258" y="51535"/>
                      <a:pt x="10183" y="53078"/>
                    </a:cubicBezTo>
                    <a:cubicBezTo>
                      <a:pt x="11109" y="54775"/>
                      <a:pt x="12344" y="56010"/>
                      <a:pt x="13887" y="56781"/>
                    </a:cubicBezTo>
                    <a:cubicBezTo>
                      <a:pt x="15430" y="57707"/>
                      <a:pt x="17281" y="58015"/>
                      <a:pt x="19595" y="58015"/>
                    </a:cubicBezTo>
                    <a:cubicBezTo>
                      <a:pt x="21601" y="58015"/>
                      <a:pt x="23299" y="57552"/>
                      <a:pt x="24842" y="56781"/>
                    </a:cubicBezTo>
                    <a:cubicBezTo>
                      <a:pt x="26385" y="56010"/>
                      <a:pt x="27619" y="54929"/>
                      <a:pt x="28699" y="53541"/>
                    </a:cubicBezTo>
                    <a:cubicBezTo>
                      <a:pt x="29779" y="52152"/>
                      <a:pt x="30551" y="50455"/>
                      <a:pt x="31013" y="48449"/>
                    </a:cubicBezTo>
                    <a:cubicBezTo>
                      <a:pt x="31631" y="46443"/>
                      <a:pt x="31785" y="44283"/>
                      <a:pt x="31785" y="4181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3415816" y="1282764"/>
                <a:ext cx="39500" cy="43665"/>
              </a:xfrm>
              <a:custGeom>
                <a:avLst/>
                <a:gdLst/>
                <a:ahLst/>
                <a:cxnLst/>
                <a:rect l="l" t="t" r="r" b="b"/>
                <a:pathLst>
                  <a:path w="39500" h="43665" extrusionOk="0">
                    <a:moveTo>
                      <a:pt x="39500" y="41660"/>
                    </a:moveTo>
                    <a:cubicBezTo>
                      <a:pt x="39500" y="41660"/>
                      <a:pt x="39500" y="42123"/>
                      <a:pt x="39346" y="42277"/>
                    </a:cubicBezTo>
                    <a:cubicBezTo>
                      <a:pt x="39346" y="42431"/>
                      <a:pt x="39037" y="42586"/>
                      <a:pt x="38729" y="42740"/>
                    </a:cubicBezTo>
                    <a:cubicBezTo>
                      <a:pt x="38420" y="42894"/>
                      <a:pt x="38111" y="42894"/>
                      <a:pt x="37648" y="43049"/>
                    </a:cubicBezTo>
                    <a:cubicBezTo>
                      <a:pt x="37185" y="43203"/>
                      <a:pt x="36568" y="43049"/>
                      <a:pt x="35797" y="43049"/>
                    </a:cubicBezTo>
                    <a:cubicBezTo>
                      <a:pt x="35025" y="43049"/>
                      <a:pt x="34408" y="43049"/>
                      <a:pt x="33945" y="43049"/>
                    </a:cubicBezTo>
                    <a:cubicBezTo>
                      <a:pt x="33482" y="43049"/>
                      <a:pt x="33020" y="43049"/>
                      <a:pt x="32711" y="42740"/>
                    </a:cubicBezTo>
                    <a:cubicBezTo>
                      <a:pt x="32402" y="42431"/>
                      <a:pt x="32248" y="42431"/>
                      <a:pt x="32094" y="42277"/>
                    </a:cubicBezTo>
                    <a:cubicBezTo>
                      <a:pt x="32094" y="42123"/>
                      <a:pt x="31939" y="41969"/>
                      <a:pt x="31939" y="41660"/>
                    </a:cubicBezTo>
                    <a:lnTo>
                      <a:pt x="31939" y="6018"/>
                    </a:lnTo>
                    <a:lnTo>
                      <a:pt x="20676" y="6018"/>
                    </a:lnTo>
                    <a:cubicBezTo>
                      <a:pt x="20213" y="10801"/>
                      <a:pt x="19596" y="15121"/>
                      <a:pt x="18979" y="18824"/>
                    </a:cubicBezTo>
                    <a:cubicBezTo>
                      <a:pt x="18361" y="22527"/>
                      <a:pt x="17590" y="25922"/>
                      <a:pt x="16664" y="28699"/>
                    </a:cubicBezTo>
                    <a:cubicBezTo>
                      <a:pt x="15738" y="31476"/>
                      <a:pt x="14813" y="33791"/>
                      <a:pt x="13733" y="35797"/>
                    </a:cubicBezTo>
                    <a:cubicBezTo>
                      <a:pt x="12652" y="37648"/>
                      <a:pt x="11572" y="39191"/>
                      <a:pt x="10184" y="40426"/>
                    </a:cubicBezTo>
                    <a:cubicBezTo>
                      <a:pt x="8795" y="41660"/>
                      <a:pt x="7561" y="42431"/>
                      <a:pt x="6172" y="42894"/>
                    </a:cubicBezTo>
                    <a:cubicBezTo>
                      <a:pt x="4629" y="43357"/>
                      <a:pt x="3086" y="43666"/>
                      <a:pt x="1543" y="43666"/>
                    </a:cubicBezTo>
                    <a:cubicBezTo>
                      <a:pt x="1234" y="43666"/>
                      <a:pt x="1080" y="43666"/>
                      <a:pt x="772" y="43666"/>
                    </a:cubicBezTo>
                    <a:cubicBezTo>
                      <a:pt x="463" y="43666"/>
                      <a:pt x="463" y="43357"/>
                      <a:pt x="309" y="43203"/>
                    </a:cubicBezTo>
                    <a:cubicBezTo>
                      <a:pt x="154" y="43049"/>
                      <a:pt x="154" y="42586"/>
                      <a:pt x="0" y="42123"/>
                    </a:cubicBezTo>
                    <a:cubicBezTo>
                      <a:pt x="0" y="41660"/>
                      <a:pt x="0" y="41043"/>
                      <a:pt x="0" y="40426"/>
                    </a:cubicBezTo>
                    <a:cubicBezTo>
                      <a:pt x="0" y="39808"/>
                      <a:pt x="0" y="39037"/>
                      <a:pt x="0" y="38728"/>
                    </a:cubicBezTo>
                    <a:cubicBezTo>
                      <a:pt x="0" y="38420"/>
                      <a:pt x="0" y="37957"/>
                      <a:pt x="154" y="37648"/>
                    </a:cubicBezTo>
                    <a:cubicBezTo>
                      <a:pt x="309" y="37340"/>
                      <a:pt x="463" y="37185"/>
                      <a:pt x="617" y="37031"/>
                    </a:cubicBezTo>
                    <a:cubicBezTo>
                      <a:pt x="772" y="36877"/>
                      <a:pt x="926" y="37031"/>
                      <a:pt x="1234" y="37031"/>
                    </a:cubicBezTo>
                    <a:cubicBezTo>
                      <a:pt x="2160" y="37031"/>
                      <a:pt x="3240" y="36722"/>
                      <a:pt x="4166" y="36260"/>
                    </a:cubicBezTo>
                    <a:cubicBezTo>
                      <a:pt x="5092" y="35797"/>
                      <a:pt x="5863" y="35025"/>
                      <a:pt x="6635" y="33945"/>
                    </a:cubicBezTo>
                    <a:cubicBezTo>
                      <a:pt x="7406" y="32865"/>
                      <a:pt x="8178" y="31476"/>
                      <a:pt x="8795" y="29779"/>
                    </a:cubicBezTo>
                    <a:cubicBezTo>
                      <a:pt x="9567" y="28082"/>
                      <a:pt x="10184" y="25922"/>
                      <a:pt x="10646" y="23299"/>
                    </a:cubicBezTo>
                    <a:cubicBezTo>
                      <a:pt x="11109" y="20676"/>
                      <a:pt x="11727" y="17744"/>
                      <a:pt x="12344" y="14350"/>
                    </a:cubicBezTo>
                    <a:cubicBezTo>
                      <a:pt x="12961" y="10955"/>
                      <a:pt x="13269" y="7098"/>
                      <a:pt x="13733" y="2623"/>
                    </a:cubicBezTo>
                    <a:cubicBezTo>
                      <a:pt x="13733" y="1697"/>
                      <a:pt x="14041" y="1080"/>
                      <a:pt x="14350" y="617"/>
                    </a:cubicBezTo>
                    <a:cubicBezTo>
                      <a:pt x="14658" y="154"/>
                      <a:pt x="15275" y="0"/>
                      <a:pt x="15893" y="0"/>
                    </a:cubicBezTo>
                    <a:lnTo>
                      <a:pt x="36877" y="0"/>
                    </a:lnTo>
                    <a:cubicBezTo>
                      <a:pt x="36877" y="0"/>
                      <a:pt x="38111" y="154"/>
                      <a:pt x="38574" y="617"/>
                    </a:cubicBezTo>
                    <a:cubicBezTo>
                      <a:pt x="39037" y="1080"/>
                      <a:pt x="39191" y="1697"/>
                      <a:pt x="39191" y="2623"/>
                    </a:cubicBezTo>
                    <a:lnTo>
                      <a:pt x="39191" y="4196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3466271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50" y="45055"/>
                    </a:cubicBezTo>
                    <a:cubicBezTo>
                      <a:pt x="12190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3510554" y="1281530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6" y="36568"/>
                    </a:moveTo>
                    <a:cubicBezTo>
                      <a:pt x="32556" y="36568"/>
                      <a:pt x="32556" y="37494"/>
                      <a:pt x="32556" y="37957"/>
                    </a:cubicBezTo>
                    <a:cubicBezTo>
                      <a:pt x="32556" y="38420"/>
                      <a:pt x="32556" y="38728"/>
                      <a:pt x="32402" y="38883"/>
                    </a:cubicBezTo>
                    <a:cubicBezTo>
                      <a:pt x="32248" y="39037"/>
                      <a:pt x="32248" y="39346"/>
                      <a:pt x="32093" y="39500"/>
                    </a:cubicBezTo>
                    <a:cubicBezTo>
                      <a:pt x="32093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0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6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4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3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3" y="6635"/>
                    </a:cubicBezTo>
                    <a:cubicBezTo>
                      <a:pt x="32248" y="6943"/>
                      <a:pt x="32093" y="7406"/>
                      <a:pt x="32093" y="8023"/>
                    </a:cubicBezTo>
                    <a:cubicBezTo>
                      <a:pt x="32093" y="9258"/>
                      <a:pt x="32093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7" y="8795"/>
                    </a:cubicBezTo>
                    <a:cubicBezTo>
                      <a:pt x="25922" y="8178"/>
                      <a:pt x="24841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6" y="36722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8" y="37957"/>
                      <a:pt x="23453" y="37494"/>
                    </a:cubicBezTo>
                    <a:cubicBezTo>
                      <a:pt x="24687" y="37031"/>
                      <a:pt x="25922" y="36414"/>
                      <a:pt x="26847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3" y="34254"/>
                      <a:pt x="32093" y="34562"/>
                      <a:pt x="32093" y="35025"/>
                    </a:cubicBezTo>
                    <a:cubicBezTo>
                      <a:pt x="32093" y="35488"/>
                      <a:pt x="32093" y="35951"/>
                      <a:pt x="32093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3546968" y="1282455"/>
                <a:ext cx="34871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1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100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50" y="42894"/>
                    </a:cubicBezTo>
                    <a:cubicBezTo>
                      <a:pt x="14041" y="42586"/>
                      <a:pt x="13887" y="42586"/>
                      <a:pt x="13733" y="42431"/>
                    </a:cubicBezTo>
                    <a:cubicBezTo>
                      <a:pt x="13733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100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3588937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1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329" name="Google Shape;32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2733" y="1684357"/>
            <a:ext cx="2361810" cy="575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" name="Google Shape;330;p2"/>
          <p:cNvGrpSpPr/>
          <p:nvPr/>
        </p:nvGrpSpPr>
        <p:grpSpPr>
          <a:xfrm>
            <a:off x="11468357" y="1681327"/>
            <a:ext cx="2101335" cy="532855"/>
            <a:chOff x="8891996" y="1017276"/>
            <a:chExt cx="1273838" cy="323019"/>
          </a:xfrm>
        </p:grpSpPr>
        <p:sp>
          <p:nvSpPr>
            <p:cNvPr id="331" name="Google Shape;331;p2"/>
            <p:cNvSpPr/>
            <p:nvPr/>
          </p:nvSpPr>
          <p:spPr>
            <a:xfrm>
              <a:off x="9339244" y="1034160"/>
              <a:ext cx="826590" cy="131500"/>
            </a:xfrm>
            <a:custGeom>
              <a:avLst/>
              <a:gdLst/>
              <a:ahLst/>
              <a:cxnLst/>
              <a:rect l="l" t="t" r="r" b="b"/>
              <a:pathLst>
                <a:path w="826590" h="131500" extrusionOk="0">
                  <a:moveTo>
                    <a:pt x="78752" y="0"/>
                  </a:moveTo>
                  <a:lnTo>
                    <a:pt x="0" y="0"/>
                  </a:lnTo>
                  <a:lnTo>
                    <a:pt x="0" y="103154"/>
                  </a:lnTo>
                  <a:lnTo>
                    <a:pt x="13803" y="103154"/>
                  </a:lnTo>
                  <a:lnTo>
                    <a:pt x="13803" y="12201"/>
                  </a:lnTo>
                  <a:lnTo>
                    <a:pt x="64949" y="12201"/>
                  </a:lnTo>
                  <a:lnTo>
                    <a:pt x="64949" y="103154"/>
                  </a:lnTo>
                  <a:lnTo>
                    <a:pt x="78752" y="103154"/>
                  </a:lnTo>
                  <a:lnTo>
                    <a:pt x="78752" y="0"/>
                  </a:lnTo>
                  <a:close/>
                  <a:moveTo>
                    <a:pt x="161695" y="34138"/>
                  </a:moveTo>
                  <a:cubicBezTo>
                    <a:pt x="156395" y="27237"/>
                    <a:pt x="149247" y="23663"/>
                    <a:pt x="139881" y="23663"/>
                  </a:cubicBezTo>
                  <a:cubicBezTo>
                    <a:pt x="134951" y="23663"/>
                    <a:pt x="130391" y="24649"/>
                    <a:pt x="125954" y="26621"/>
                  </a:cubicBezTo>
                  <a:cubicBezTo>
                    <a:pt x="121764" y="28592"/>
                    <a:pt x="117697" y="31057"/>
                    <a:pt x="114370" y="33892"/>
                  </a:cubicBezTo>
                  <a:lnTo>
                    <a:pt x="114370" y="25758"/>
                  </a:lnTo>
                  <a:lnTo>
                    <a:pt x="101306" y="25758"/>
                  </a:lnTo>
                  <a:lnTo>
                    <a:pt x="101306" y="131500"/>
                  </a:lnTo>
                  <a:lnTo>
                    <a:pt x="114370" y="131500"/>
                  </a:lnTo>
                  <a:lnTo>
                    <a:pt x="114370" y="99211"/>
                  </a:lnTo>
                  <a:cubicBezTo>
                    <a:pt x="117820" y="101059"/>
                    <a:pt x="121025" y="102415"/>
                    <a:pt x="124352" y="103278"/>
                  </a:cubicBezTo>
                  <a:cubicBezTo>
                    <a:pt x="127557" y="104140"/>
                    <a:pt x="131254" y="104510"/>
                    <a:pt x="135321" y="104510"/>
                  </a:cubicBezTo>
                  <a:cubicBezTo>
                    <a:pt x="140004" y="104510"/>
                    <a:pt x="144441" y="103524"/>
                    <a:pt x="148508" y="101676"/>
                  </a:cubicBezTo>
                  <a:cubicBezTo>
                    <a:pt x="152575" y="99827"/>
                    <a:pt x="156272" y="97116"/>
                    <a:pt x="159230" y="93788"/>
                  </a:cubicBezTo>
                  <a:cubicBezTo>
                    <a:pt x="162434" y="90214"/>
                    <a:pt x="165022" y="85900"/>
                    <a:pt x="166871" y="80601"/>
                  </a:cubicBezTo>
                  <a:cubicBezTo>
                    <a:pt x="168720" y="75548"/>
                    <a:pt x="169582" y="69632"/>
                    <a:pt x="169582" y="63470"/>
                  </a:cubicBezTo>
                  <a:cubicBezTo>
                    <a:pt x="169582" y="51023"/>
                    <a:pt x="166994" y="41163"/>
                    <a:pt x="161818" y="34138"/>
                  </a:cubicBezTo>
                  <a:close/>
                  <a:moveTo>
                    <a:pt x="149864" y="85531"/>
                  </a:moveTo>
                  <a:cubicBezTo>
                    <a:pt x="145796" y="90460"/>
                    <a:pt x="140127" y="92925"/>
                    <a:pt x="132856" y="92925"/>
                  </a:cubicBezTo>
                  <a:cubicBezTo>
                    <a:pt x="129405" y="92925"/>
                    <a:pt x="126447" y="92679"/>
                    <a:pt x="123736" y="92063"/>
                  </a:cubicBezTo>
                  <a:cubicBezTo>
                    <a:pt x="121148" y="91323"/>
                    <a:pt x="117944" y="90214"/>
                    <a:pt x="114246" y="88612"/>
                  </a:cubicBezTo>
                  <a:lnTo>
                    <a:pt x="114246" y="44737"/>
                  </a:lnTo>
                  <a:cubicBezTo>
                    <a:pt x="117697" y="42026"/>
                    <a:pt x="121394" y="39931"/>
                    <a:pt x="125215" y="38329"/>
                  </a:cubicBezTo>
                  <a:cubicBezTo>
                    <a:pt x="129035" y="36726"/>
                    <a:pt x="132733" y="35864"/>
                    <a:pt x="136553" y="35864"/>
                  </a:cubicBezTo>
                  <a:cubicBezTo>
                    <a:pt x="143085" y="35864"/>
                    <a:pt x="148015" y="38082"/>
                    <a:pt x="151219" y="42765"/>
                  </a:cubicBezTo>
                  <a:cubicBezTo>
                    <a:pt x="154423" y="47325"/>
                    <a:pt x="156026" y="54227"/>
                    <a:pt x="156026" y="63593"/>
                  </a:cubicBezTo>
                  <a:cubicBezTo>
                    <a:pt x="156026" y="72960"/>
                    <a:pt x="154054" y="80478"/>
                    <a:pt x="149987" y="85284"/>
                  </a:cubicBezTo>
                  <a:close/>
                  <a:moveTo>
                    <a:pt x="250553" y="25881"/>
                  </a:moveTo>
                  <a:lnTo>
                    <a:pt x="238229" y="25881"/>
                  </a:lnTo>
                  <a:lnTo>
                    <a:pt x="198421" y="83066"/>
                  </a:lnTo>
                  <a:lnTo>
                    <a:pt x="198421" y="25758"/>
                  </a:lnTo>
                  <a:lnTo>
                    <a:pt x="185358" y="25758"/>
                  </a:lnTo>
                  <a:lnTo>
                    <a:pt x="185358" y="103031"/>
                  </a:lnTo>
                  <a:lnTo>
                    <a:pt x="197312" y="103031"/>
                  </a:lnTo>
                  <a:lnTo>
                    <a:pt x="237613" y="44984"/>
                  </a:lnTo>
                  <a:lnTo>
                    <a:pt x="237613" y="103031"/>
                  </a:lnTo>
                  <a:lnTo>
                    <a:pt x="250676" y="103031"/>
                  </a:lnTo>
                  <a:lnTo>
                    <a:pt x="250676" y="25758"/>
                  </a:lnTo>
                  <a:close/>
                  <a:moveTo>
                    <a:pt x="304410" y="61991"/>
                  </a:moveTo>
                  <a:cubicBezTo>
                    <a:pt x="306875" y="61005"/>
                    <a:pt x="308970" y="59280"/>
                    <a:pt x="311065" y="57185"/>
                  </a:cubicBezTo>
                  <a:cubicBezTo>
                    <a:pt x="313037" y="55090"/>
                    <a:pt x="315009" y="51762"/>
                    <a:pt x="316858" y="47572"/>
                  </a:cubicBezTo>
                  <a:cubicBezTo>
                    <a:pt x="318583" y="43628"/>
                    <a:pt x="320432" y="40917"/>
                    <a:pt x="322404" y="39438"/>
                  </a:cubicBezTo>
                  <a:cubicBezTo>
                    <a:pt x="324499" y="37836"/>
                    <a:pt x="327333" y="37219"/>
                    <a:pt x="330907" y="37219"/>
                  </a:cubicBezTo>
                  <a:lnTo>
                    <a:pt x="336700" y="37219"/>
                  </a:lnTo>
                  <a:lnTo>
                    <a:pt x="336700" y="25881"/>
                  </a:lnTo>
                  <a:lnTo>
                    <a:pt x="330784" y="25881"/>
                  </a:lnTo>
                  <a:cubicBezTo>
                    <a:pt x="324006" y="25881"/>
                    <a:pt x="318830" y="27113"/>
                    <a:pt x="315379" y="29702"/>
                  </a:cubicBezTo>
                  <a:cubicBezTo>
                    <a:pt x="311682" y="32413"/>
                    <a:pt x="308724" y="36233"/>
                    <a:pt x="306259" y="41533"/>
                  </a:cubicBezTo>
                  <a:cubicBezTo>
                    <a:pt x="305643" y="42765"/>
                    <a:pt x="305150" y="44121"/>
                    <a:pt x="304410" y="45477"/>
                  </a:cubicBezTo>
                  <a:cubicBezTo>
                    <a:pt x="303794" y="46832"/>
                    <a:pt x="303178" y="48188"/>
                    <a:pt x="302562" y="49420"/>
                  </a:cubicBezTo>
                  <a:cubicBezTo>
                    <a:pt x="300713" y="52871"/>
                    <a:pt x="298495" y="55336"/>
                    <a:pt x="295783" y="56938"/>
                  </a:cubicBezTo>
                  <a:cubicBezTo>
                    <a:pt x="293195" y="58540"/>
                    <a:pt x="289621" y="59157"/>
                    <a:pt x="285431" y="59157"/>
                  </a:cubicBezTo>
                  <a:lnTo>
                    <a:pt x="285431" y="25881"/>
                  </a:lnTo>
                  <a:lnTo>
                    <a:pt x="272367" y="25881"/>
                  </a:lnTo>
                  <a:lnTo>
                    <a:pt x="272367" y="103154"/>
                  </a:lnTo>
                  <a:lnTo>
                    <a:pt x="285431" y="103154"/>
                  </a:lnTo>
                  <a:lnTo>
                    <a:pt x="285431" y="67660"/>
                  </a:lnTo>
                  <a:lnTo>
                    <a:pt x="292579" y="67660"/>
                  </a:lnTo>
                  <a:lnTo>
                    <a:pt x="324745" y="103154"/>
                  </a:lnTo>
                  <a:lnTo>
                    <a:pt x="341753" y="103154"/>
                  </a:lnTo>
                  <a:lnTo>
                    <a:pt x="304410" y="61991"/>
                  </a:lnTo>
                  <a:close/>
                  <a:moveTo>
                    <a:pt x="413973" y="25881"/>
                  </a:moveTo>
                  <a:lnTo>
                    <a:pt x="360609" y="25881"/>
                  </a:lnTo>
                  <a:cubicBezTo>
                    <a:pt x="360486" y="30564"/>
                    <a:pt x="360363" y="35494"/>
                    <a:pt x="360239" y="40793"/>
                  </a:cubicBezTo>
                  <a:cubicBezTo>
                    <a:pt x="360116" y="45846"/>
                    <a:pt x="359870" y="50406"/>
                    <a:pt x="359623" y="54227"/>
                  </a:cubicBezTo>
                  <a:cubicBezTo>
                    <a:pt x="359253" y="64579"/>
                    <a:pt x="358267" y="72467"/>
                    <a:pt x="356788" y="77890"/>
                  </a:cubicBezTo>
                  <a:cubicBezTo>
                    <a:pt x="355310" y="83436"/>
                    <a:pt x="353584" y="87379"/>
                    <a:pt x="351119" y="89721"/>
                  </a:cubicBezTo>
                  <a:cubicBezTo>
                    <a:pt x="350257" y="90584"/>
                    <a:pt x="349271" y="91200"/>
                    <a:pt x="348162" y="91570"/>
                  </a:cubicBezTo>
                  <a:cubicBezTo>
                    <a:pt x="346929" y="91816"/>
                    <a:pt x="345697" y="91939"/>
                    <a:pt x="344587" y="91939"/>
                  </a:cubicBezTo>
                  <a:cubicBezTo>
                    <a:pt x="344218" y="91939"/>
                    <a:pt x="343601" y="91939"/>
                    <a:pt x="342862" y="91816"/>
                  </a:cubicBezTo>
                  <a:lnTo>
                    <a:pt x="340644" y="91816"/>
                  </a:lnTo>
                  <a:lnTo>
                    <a:pt x="340644" y="103154"/>
                  </a:lnTo>
                  <a:cubicBezTo>
                    <a:pt x="340644" y="103154"/>
                    <a:pt x="342123" y="103154"/>
                    <a:pt x="343601" y="103278"/>
                  </a:cubicBezTo>
                  <a:lnTo>
                    <a:pt x="347052" y="103278"/>
                  </a:lnTo>
                  <a:cubicBezTo>
                    <a:pt x="349271" y="103278"/>
                    <a:pt x="351489" y="103031"/>
                    <a:pt x="353338" y="102292"/>
                  </a:cubicBezTo>
                  <a:cubicBezTo>
                    <a:pt x="355310" y="101552"/>
                    <a:pt x="357035" y="100443"/>
                    <a:pt x="358637" y="99211"/>
                  </a:cubicBezTo>
                  <a:cubicBezTo>
                    <a:pt x="360239" y="97732"/>
                    <a:pt x="361718" y="96130"/>
                    <a:pt x="363074" y="94404"/>
                  </a:cubicBezTo>
                  <a:cubicBezTo>
                    <a:pt x="364430" y="92556"/>
                    <a:pt x="365785" y="90337"/>
                    <a:pt x="366771" y="87503"/>
                  </a:cubicBezTo>
                  <a:cubicBezTo>
                    <a:pt x="368004" y="84422"/>
                    <a:pt x="368990" y="80601"/>
                    <a:pt x="369729" y="76041"/>
                  </a:cubicBezTo>
                  <a:cubicBezTo>
                    <a:pt x="370468" y="71481"/>
                    <a:pt x="370961" y="65319"/>
                    <a:pt x="371331" y="57555"/>
                  </a:cubicBezTo>
                  <a:cubicBezTo>
                    <a:pt x="371454" y="54720"/>
                    <a:pt x="371578" y="51516"/>
                    <a:pt x="371701" y="47942"/>
                  </a:cubicBezTo>
                  <a:cubicBezTo>
                    <a:pt x="371824" y="44368"/>
                    <a:pt x="371947" y="40670"/>
                    <a:pt x="372071" y="36850"/>
                  </a:cubicBezTo>
                  <a:lnTo>
                    <a:pt x="401033" y="36850"/>
                  </a:lnTo>
                  <a:lnTo>
                    <a:pt x="401033" y="103278"/>
                  </a:lnTo>
                  <a:lnTo>
                    <a:pt x="414097" y="103278"/>
                  </a:lnTo>
                  <a:lnTo>
                    <a:pt x="414097" y="25758"/>
                  </a:lnTo>
                  <a:close/>
                  <a:moveTo>
                    <a:pt x="495437" y="50653"/>
                  </a:moveTo>
                  <a:cubicBezTo>
                    <a:pt x="495437" y="45600"/>
                    <a:pt x="494697" y="41410"/>
                    <a:pt x="493218" y="38082"/>
                  </a:cubicBezTo>
                  <a:cubicBezTo>
                    <a:pt x="491616" y="34631"/>
                    <a:pt x="489521" y="32043"/>
                    <a:pt x="486563" y="29825"/>
                  </a:cubicBezTo>
                  <a:cubicBezTo>
                    <a:pt x="483606" y="27730"/>
                    <a:pt x="480155" y="26128"/>
                    <a:pt x="476088" y="25265"/>
                  </a:cubicBezTo>
                  <a:cubicBezTo>
                    <a:pt x="472144" y="24279"/>
                    <a:pt x="467337" y="23786"/>
                    <a:pt x="461915" y="23786"/>
                  </a:cubicBezTo>
                  <a:cubicBezTo>
                    <a:pt x="457232" y="23786"/>
                    <a:pt x="452425" y="24156"/>
                    <a:pt x="447742" y="25018"/>
                  </a:cubicBezTo>
                  <a:cubicBezTo>
                    <a:pt x="442935" y="25881"/>
                    <a:pt x="439238" y="26621"/>
                    <a:pt x="436650" y="27237"/>
                  </a:cubicBezTo>
                  <a:lnTo>
                    <a:pt x="436650" y="40424"/>
                  </a:lnTo>
                  <a:lnTo>
                    <a:pt x="437389" y="40424"/>
                  </a:lnTo>
                  <a:cubicBezTo>
                    <a:pt x="441826" y="38698"/>
                    <a:pt x="446140" y="37343"/>
                    <a:pt x="450330" y="36480"/>
                  </a:cubicBezTo>
                  <a:cubicBezTo>
                    <a:pt x="454643" y="35494"/>
                    <a:pt x="458464" y="35124"/>
                    <a:pt x="461792" y="35124"/>
                  </a:cubicBezTo>
                  <a:cubicBezTo>
                    <a:pt x="464626" y="35124"/>
                    <a:pt x="467337" y="35248"/>
                    <a:pt x="469926" y="35740"/>
                  </a:cubicBezTo>
                  <a:cubicBezTo>
                    <a:pt x="472514" y="36233"/>
                    <a:pt x="474732" y="36850"/>
                    <a:pt x="476581" y="37836"/>
                  </a:cubicBezTo>
                  <a:cubicBezTo>
                    <a:pt x="478429" y="38945"/>
                    <a:pt x="480032" y="40547"/>
                    <a:pt x="481017" y="42519"/>
                  </a:cubicBezTo>
                  <a:cubicBezTo>
                    <a:pt x="482003" y="44368"/>
                    <a:pt x="482620" y="46956"/>
                    <a:pt x="482620" y="49913"/>
                  </a:cubicBezTo>
                  <a:lnTo>
                    <a:pt x="482620" y="51885"/>
                  </a:lnTo>
                  <a:cubicBezTo>
                    <a:pt x="475102" y="52255"/>
                    <a:pt x="467954" y="52871"/>
                    <a:pt x="461545" y="53611"/>
                  </a:cubicBezTo>
                  <a:cubicBezTo>
                    <a:pt x="454890" y="54350"/>
                    <a:pt x="449221" y="55706"/>
                    <a:pt x="444538" y="57924"/>
                  </a:cubicBezTo>
                  <a:cubicBezTo>
                    <a:pt x="439854" y="59896"/>
                    <a:pt x="436280" y="62731"/>
                    <a:pt x="433939" y="66428"/>
                  </a:cubicBezTo>
                  <a:cubicBezTo>
                    <a:pt x="431351" y="70125"/>
                    <a:pt x="430118" y="74809"/>
                    <a:pt x="430118" y="80601"/>
                  </a:cubicBezTo>
                  <a:cubicBezTo>
                    <a:pt x="430118" y="87872"/>
                    <a:pt x="432583" y="93788"/>
                    <a:pt x="437389" y="98348"/>
                  </a:cubicBezTo>
                  <a:cubicBezTo>
                    <a:pt x="442196" y="103031"/>
                    <a:pt x="448112" y="105250"/>
                    <a:pt x="455136" y="105250"/>
                  </a:cubicBezTo>
                  <a:cubicBezTo>
                    <a:pt x="458834" y="105250"/>
                    <a:pt x="462285" y="104880"/>
                    <a:pt x="464873" y="104140"/>
                  </a:cubicBezTo>
                  <a:cubicBezTo>
                    <a:pt x="467707" y="103401"/>
                    <a:pt x="470295" y="102538"/>
                    <a:pt x="472390" y="101552"/>
                  </a:cubicBezTo>
                  <a:cubicBezTo>
                    <a:pt x="474239" y="100690"/>
                    <a:pt x="476088" y="99580"/>
                    <a:pt x="478060" y="98101"/>
                  </a:cubicBezTo>
                  <a:cubicBezTo>
                    <a:pt x="480032" y="96623"/>
                    <a:pt x="481634" y="95513"/>
                    <a:pt x="482743" y="94897"/>
                  </a:cubicBezTo>
                  <a:lnTo>
                    <a:pt x="482743" y="103154"/>
                  </a:lnTo>
                  <a:lnTo>
                    <a:pt x="495807" y="103154"/>
                  </a:lnTo>
                  <a:lnTo>
                    <a:pt x="495807" y="50653"/>
                  </a:lnTo>
                  <a:close/>
                  <a:moveTo>
                    <a:pt x="471898" y="90460"/>
                  </a:moveTo>
                  <a:cubicBezTo>
                    <a:pt x="468200" y="92309"/>
                    <a:pt x="464010" y="93172"/>
                    <a:pt x="459450" y="93172"/>
                  </a:cubicBezTo>
                  <a:cubicBezTo>
                    <a:pt x="454027" y="93172"/>
                    <a:pt x="449960" y="92063"/>
                    <a:pt x="447249" y="89721"/>
                  </a:cubicBezTo>
                  <a:cubicBezTo>
                    <a:pt x="444538" y="87503"/>
                    <a:pt x="443305" y="84175"/>
                    <a:pt x="443305" y="79615"/>
                  </a:cubicBezTo>
                  <a:cubicBezTo>
                    <a:pt x="443305" y="75671"/>
                    <a:pt x="444414" y="72713"/>
                    <a:pt x="446756" y="70372"/>
                  </a:cubicBezTo>
                  <a:cubicBezTo>
                    <a:pt x="449098" y="68030"/>
                    <a:pt x="452179" y="66428"/>
                    <a:pt x="455876" y="65442"/>
                  </a:cubicBezTo>
                  <a:cubicBezTo>
                    <a:pt x="458957" y="64456"/>
                    <a:pt x="463270" y="63840"/>
                    <a:pt x="468693" y="63347"/>
                  </a:cubicBezTo>
                  <a:cubicBezTo>
                    <a:pt x="473993" y="62977"/>
                    <a:pt x="478676" y="62607"/>
                    <a:pt x="482620" y="62361"/>
                  </a:cubicBezTo>
                  <a:lnTo>
                    <a:pt x="482620" y="84052"/>
                  </a:lnTo>
                  <a:cubicBezTo>
                    <a:pt x="479415" y="86517"/>
                    <a:pt x="475965" y="88735"/>
                    <a:pt x="472144" y="90460"/>
                  </a:cubicBezTo>
                  <a:close/>
                  <a:moveTo>
                    <a:pt x="586390" y="92063"/>
                  </a:moveTo>
                  <a:lnTo>
                    <a:pt x="577024" y="92063"/>
                  </a:lnTo>
                  <a:lnTo>
                    <a:pt x="577024" y="25758"/>
                  </a:lnTo>
                  <a:lnTo>
                    <a:pt x="528343" y="25758"/>
                  </a:lnTo>
                  <a:cubicBezTo>
                    <a:pt x="528343" y="37712"/>
                    <a:pt x="527110" y="49420"/>
                    <a:pt x="524399" y="61252"/>
                  </a:cubicBezTo>
                  <a:cubicBezTo>
                    <a:pt x="521688" y="72837"/>
                    <a:pt x="517621" y="83066"/>
                    <a:pt x="512198" y="92063"/>
                  </a:cubicBezTo>
                  <a:lnTo>
                    <a:pt x="503817" y="92063"/>
                  </a:lnTo>
                  <a:lnTo>
                    <a:pt x="503817" y="121764"/>
                  </a:lnTo>
                  <a:lnTo>
                    <a:pt x="515895" y="121764"/>
                  </a:lnTo>
                  <a:lnTo>
                    <a:pt x="515895" y="103031"/>
                  </a:lnTo>
                  <a:lnTo>
                    <a:pt x="574312" y="103031"/>
                  </a:lnTo>
                  <a:lnTo>
                    <a:pt x="574312" y="121764"/>
                  </a:lnTo>
                  <a:lnTo>
                    <a:pt x="586390" y="121764"/>
                  </a:lnTo>
                  <a:lnTo>
                    <a:pt x="586390" y="92063"/>
                  </a:lnTo>
                  <a:close/>
                  <a:moveTo>
                    <a:pt x="525015" y="92063"/>
                  </a:moveTo>
                  <a:cubicBezTo>
                    <a:pt x="528836" y="85777"/>
                    <a:pt x="532287" y="78013"/>
                    <a:pt x="535244" y="68523"/>
                  </a:cubicBezTo>
                  <a:cubicBezTo>
                    <a:pt x="538079" y="58910"/>
                    <a:pt x="539928" y="48435"/>
                    <a:pt x="540544" y="36726"/>
                  </a:cubicBezTo>
                  <a:lnTo>
                    <a:pt x="564083" y="36726"/>
                  </a:lnTo>
                  <a:lnTo>
                    <a:pt x="564083" y="92063"/>
                  </a:lnTo>
                  <a:lnTo>
                    <a:pt x="525139" y="92063"/>
                  </a:lnTo>
                  <a:close/>
                  <a:moveTo>
                    <a:pt x="664773" y="25881"/>
                  </a:moveTo>
                  <a:lnTo>
                    <a:pt x="651709" y="25881"/>
                  </a:lnTo>
                  <a:lnTo>
                    <a:pt x="651709" y="57185"/>
                  </a:lnTo>
                  <a:lnTo>
                    <a:pt x="613011" y="57185"/>
                  </a:lnTo>
                  <a:lnTo>
                    <a:pt x="613011" y="25881"/>
                  </a:lnTo>
                  <a:lnTo>
                    <a:pt x="599947" y="25881"/>
                  </a:lnTo>
                  <a:lnTo>
                    <a:pt x="599947" y="103154"/>
                  </a:lnTo>
                  <a:lnTo>
                    <a:pt x="613011" y="103154"/>
                  </a:lnTo>
                  <a:lnTo>
                    <a:pt x="613011" y="68523"/>
                  </a:lnTo>
                  <a:lnTo>
                    <a:pt x="651709" y="68523"/>
                  </a:lnTo>
                  <a:lnTo>
                    <a:pt x="651709" y="103154"/>
                  </a:lnTo>
                  <a:lnTo>
                    <a:pt x="664773" y="103154"/>
                  </a:lnTo>
                  <a:lnTo>
                    <a:pt x="664773" y="25758"/>
                  </a:lnTo>
                  <a:close/>
                  <a:moveTo>
                    <a:pt x="746360" y="50653"/>
                  </a:moveTo>
                  <a:cubicBezTo>
                    <a:pt x="746360" y="45600"/>
                    <a:pt x="745620" y="41410"/>
                    <a:pt x="744141" y="38082"/>
                  </a:cubicBezTo>
                  <a:cubicBezTo>
                    <a:pt x="742539" y="34631"/>
                    <a:pt x="740444" y="32043"/>
                    <a:pt x="737486" y="29825"/>
                  </a:cubicBezTo>
                  <a:cubicBezTo>
                    <a:pt x="734528" y="27730"/>
                    <a:pt x="731078" y="26128"/>
                    <a:pt x="727011" y="25265"/>
                  </a:cubicBezTo>
                  <a:cubicBezTo>
                    <a:pt x="723067" y="24279"/>
                    <a:pt x="718260" y="23786"/>
                    <a:pt x="712838" y="23786"/>
                  </a:cubicBezTo>
                  <a:cubicBezTo>
                    <a:pt x="708154" y="23786"/>
                    <a:pt x="703348" y="24156"/>
                    <a:pt x="698665" y="25018"/>
                  </a:cubicBezTo>
                  <a:cubicBezTo>
                    <a:pt x="693858" y="25881"/>
                    <a:pt x="690161" y="26621"/>
                    <a:pt x="687573" y="27237"/>
                  </a:cubicBezTo>
                  <a:lnTo>
                    <a:pt x="687573" y="40424"/>
                  </a:lnTo>
                  <a:lnTo>
                    <a:pt x="688312" y="40424"/>
                  </a:lnTo>
                  <a:cubicBezTo>
                    <a:pt x="692749" y="38698"/>
                    <a:pt x="697062" y="37343"/>
                    <a:pt x="701253" y="36480"/>
                  </a:cubicBezTo>
                  <a:cubicBezTo>
                    <a:pt x="705566" y="35494"/>
                    <a:pt x="709387" y="35124"/>
                    <a:pt x="712714" y="35124"/>
                  </a:cubicBezTo>
                  <a:cubicBezTo>
                    <a:pt x="715549" y="35124"/>
                    <a:pt x="718260" y="35248"/>
                    <a:pt x="720848" y="35740"/>
                  </a:cubicBezTo>
                  <a:cubicBezTo>
                    <a:pt x="723436" y="36233"/>
                    <a:pt x="725655" y="36850"/>
                    <a:pt x="727504" y="37836"/>
                  </a:cubicBezTo>
                  <a:cubicBezTo>
                    <a:pt x="729352" y="38945"/>
                    <a:pt x="730954" y="40547"/>
                    <a:pt x="731940" y="42519"/>
                  </a:cubicBezTo>
                  <a:cubicBezTo>
                    <a:pt x="732926" y="44368"/>
                    <a:pt x="733542" y="46956"/>
                    <a:pt x="733542" y="49913"/>
                  </a:cubicBezTo>
                  <a:lnTo>
                    <a:pt x="733542" y="51885"/>
                  </a:lnTo>
                  <a:cubicBezTo>
                    <a:pt x="726025" y="52255"/>
                    <a:pt x="718877" y="52871"/>
                    <a:pt x="712468" y="53611"/>
                  </a:cubicBezTo>
                  <a:cubicBezTo>
                    <a:pt x="705813" y="54350"/>
                    <a:pt x="700144" y="55706"/>
                    <a:pt x="695460" y="57924"/>
                  </a:cubicBezTo>
                  <a:cubicBezTo>
                    <a:pt x="690777" y="59896"/>
                    <a:pt x="687203" y="62731"/>
                    <a:pt x="684861" y="66428"/>
                  </a:cubicBezTo>
                  <a:cubicBezTo>
                    <a:pt x="682273" y="70125"/>
                    <a:pt x="681041" y="74809"/>
                    <a:pt x="681041" y="80601"/>
                  </a:cubicBezTo>
                  <a:cubicBezTo>
                    <a:pt x="681041" y="87872"/>
                    <a:pt x="683506" y="93788"/>
                    <a:pt x="688312" y="98348"/>
                  </a:cubicBezTo>
                  <a:cubicBezTo>
                    <a:pt x="693119" y="103031"/>
                    <a:pt x="699034" y="105250"/>
                    <a:pt x="706059" y="105250"/>
                  </a:cubicBezTo>
                  <a:cubicBezTo>
                    <a:pt x="709756" y="105250"/>
                    <a:pt x="713207" y="104880"/>
                    <a:pt x="715795" y="104140"/>
                  </a:cubicBezTo>
                  <a:cubicBezTo>
                    <a:pt x="718630" y="103401"/>
                    <a:pt x="721218" y="102538"/>
                    <a:pt x="723313" y="101552"/>
                  </a:cubicBezTo>
                  <a:cubicBezTo>
                    <a:pt x="725162" y="100690"/>
                    <a:pt x="727011" y="99580"/>
                    <a:pt x="728982" y="98101"/>
                  </a:cubicBezTo>
                  <a:cubicBezTo>
                    <a:pt x="730954" y="96623"/>
                    <a:pt x="732557" y="95513"/>
                    <a:pt x="733666" y="94897"/>
                  </a:cubicBezTo>
                  <a:lnTo>
                    <a:pt x="733666" y="103154"/>
                  </a:lnTo>
                  <a:lnTo>
                    <a:pt x="746729" y="103154"/>
                  </a:lnTo>
                  <a:lnTo>
                    <a:pt x="746729" y="50653"/>
                  </a:lnTo>
                  <a:close/>
                  <a:moveTo>
                    <a:pt x="722820" y="90460"/>
                  </a:moveTo>
                  <a:cubicBezTo>
                    <a:pt x="719123" y="92309"/>
                    <a:pt x="714933" y="93172"/>
                    <a:pt x="710373" y="93172"/>
                  </a:cubicBezTo>
                  <a:cubicBezTo>
                    <a:pt x="704950" y="93172"/>
                    <a:pt x="700883" y="92063"/>
                    <a:pt x="698172" y="89721"/>
                  </a:cubicBezTo>
                  <a:cubicBezTo>
                    <a:pt x="695460" y="87503"/>
                    <a:pt x="694228" y="84175"/>
                    <a:pt x="694228" y="79615"/>
                  </a:cubicBezTo>
                  <a:cubicBezTo>
                    <a:pt x="694228" y="75671"/>
                    <a:pt x="695337" y="72713"/>
                    <a:pt x="697679" y="70372"/>
                  </a:cubicBezTo>
                  <a:cubicBezTo>
                    <a:pt x="699897" y="68153"/>
                    <a:pt x="703101" y="66428"/>
                    <a:pt x="706799" y="65442"/>
                  </a:cubicBezTo>
                  <a:cubicBezTo>
                    <a:pt x="709880" y="64456"/>
                    <a:pt x="714193" y="63840"/>
                    <a:pt x="719616" y="63347"/>
                  </a:cubicBezTo>
                  <a:cubicBezTo>
                    <a:pt x="724915" y="62977"/>
                    <a:pt x="729599" y="62607"/>
                    <a:pt x="733542" y="62361"/>
                  </a:cubicBezTo>
                  <a:lnTo>
                    <a:pt x="733542" y="84052"/>
                  </a:lnTo>
                  <a:cubicBezTo>
                    <a:pt x="730338" y="86517"/>
                    <a:pt x="726887" y="88735"/>
                    <a:pt x="723067" y="90460"/>
                  </a:cubicBezTo>
                  <a:close/>
                  <a:moveTo>
                    <a:pt x="826591" y="25758"/>
                  </a:moveTo>
                  <a:lnTo>
                    <a:pt x="796766" y="25758"/>
                  </a:lnTo>
                  <a:cubicBezTo>
                    <a:pt x="792453" y="25758"/>
                    <a:pt x="788509" y="26004"/>
                    <a:pt x="784812" y="26744"/>
                  </a:cubicBezTo>
                  <a:cubicBezTo>
                    <a:pt x="781237" y="27360"/>
                    <a:pt x="778156" y="28469"/>
                    <a:pt x="775322" y="30318"/>
                  </a:cubicBezTo>
                  <a:cubicBezTo>
                    <a:pt x="772487" y="32043"/>
                    <a:pt x="770269" y="34385"/>
                    <a:pt x="768420" y="37219"/>
                  </a:cubicBezTo>
                  <a:cubicBezTo>
                    <a:pt x="766572" y="40054"/>
                    <a:pt x="765586" y="43628"/>
                    <a:pt x="765586" y="47695"/>
                  </a:cubicBezTo>
                  <a:cubicBezTo>
                    <a:pt x="765586" y="53734"/>
                    <a:pt x="767188" y="58910"/>
                    <a:pt x="770269" y="62607"/>
                  </a:cubicBezTo>
                  <a:cubicBezTo>
                    <a:pt x="773350" y="66428"/>
                    <a:pt x="778156" y="69263"/>
                    <a:pt x="785058" y="71111"/>
                  </a:cubicBezTo>
                  <a:lnTo>
                    <a:pt x="758931" y="103031"/>
                  </a:lnTo>
                  <a:lnTo>
                    <a:pt x="774336" y="103031"/>
                  </a:lnTo>
                  <a:lnTo>
                    <a:pt x="798122" y="72344"/>
                  </a:lnTo>
                  <a:lnTo>
                    <a:pt x="813404" y="72344"/>
                  </a:lnTo>
                  <a:lnTo>
                    <a:pt x="813404" y="103031"/>
                  </a:lnTo>
                  <a:lnTo>
                    <a:pt x="826468" y="103031"/>
                  </a:lnTo>
                  <a:lnTo>
                    <a:pt x="826468" y="25758"/>
                  </a:lnTo>
                  <a:close/>
                  <a:moveTo>
                    <a:pt x="797506" y="62238"/>
                  </a:moveTo>
                  <a:cubicBezTo>
                    <a:pt x="794548" y="62238"/>
                    <a:pt x="791836" y="61991"/>
                    <a:pt x="789371" y="61498"/>
                  </a:cubicBezTo>
                  <a:cubicBezTo>
                    <a:pt x="786783" y="60882"/>
                    <a:pt x="784812" y="60143"/>
                    <a:pt x="783086" y="58787"/>
                  </a:cubicBezTo>
                  <a:cubicBezTo>
                    <a:pt x="781361" y="57308"/>
                    <a:pt x="780251" y="55952"/>
                    <a:pt x="779882" y="54350"/>
                  </a:cubicBezTo>
                  <a:cubicBezTo>
                    <a:pt x="779266" y="52625"/>
                    <a:pt x="779019" y="50653"/>
                    <a:pt x="779019" y="48065"/>
                  </a:cubicBezTo>
                  <a:cubicBezTo>
                    <a:pt x="779019" y="46093"/>
                    <a:pt x="779389" y="44244"/>
                    <a:pt x="780251" y="42519"/>
                  </a:cubicBezTo>
                  <a:cubicBezTo>
                    <a:pt x="781114" y="40670"/>
                    <a:pt x="782347" y="39438"/>
                    <a:pt x="784195" y="38452"/>
                  </a:cubicBezTo>
                  <a:cubicBezTo>
                    <a:pt x="786044" y="37343"/>
                    <a:pt x="787769" y="36726"/>
                    <a:pt x="789248" y="36480"/>
                  </a:cubicBezTo>
                  <a:cubicBezTo>
                    <a:pt x="790850" y="36357"/>
                    <a:pt x="793315" y="36233"/>
                    <a:pt x="796889" y="36233"/>
                  </a:cubicBezTo>
                  <a:lnTo>
                    <a:pt x="813281" y="36233"/>
                  </a:lnTo>
                  <a:lnTo>
                    <a:pt x="813281" y="62238"/>
                  </a:lnTo>
                  <a:lnTo>
                    <a:pt x="797259" y="622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9339368" y="1196717"/>
              <a:ext cx="667730" cy="105126"/>
            </a:xfrm>
            <a:custGeom>
              <a:avLst/>
              <a:gdLst/>
              <a:ahLst/>
              <a:cxnLst/>
              <a:rect l="l" t="t" r="r" b="b"/>
              <a:pathLst>
                <a:path w="667730" h="105126" extrusionOk="0">
                  <a:moveTo>
                    <a:pt x="91693" y="0"/>
                  </a:moveTo>
                  <a:lnTo>
                    <a:pt x="72590" y="0"/>
                  </a:lnTo>
                  <a:lnTo>
                    <a:pt x="46093" y="57431"/>
                  </a:lnTo>
                  <a:lnTo>
                    <a:pt x="18610" y="0"/>
                  </a:lnTo>
                  <a:lnTo>
                    <a:pt x="0" y="0"/>
                  </a:lnTo>
                  <a:lnTo>
                    <a:pt x="0" y="103154"/>
                  </a:lnTo>
                  <a:lnTo>
                    <a:pt x="12817" y="103154"/>
                  </a:lnTo>
                  <a:lnTo>
                    <a:pt x="12817" y="14419"/>
                  </a:lnTo>
                  <a:lnTo>
                    <a:pt x="41163" y="74809"/>
                  </a:lnTo>
                  <a:lnTo>
                    <a:pt x="49420" y="74809"/>
                  </a:lnTo>
                  <a:lnTo>
                    <a:pt x="78013" y="14419"/>
                  </a:lnTo>
                  <a:lnTo>
                    <a:pt x="78013" y="103154"/>
                  </a:lnTo>
                  <a:lnTo>
                    <a:pt x="91816" y="103154"/>
                  </a:lnTo>
                  <a:lnTo>
                    <a:pt x="91816" y="0"/>
                  </a:lnTo>
                  <a:close/>
                  <a:moveTo>
                    <a:pt x="178826" y="58664"/>
                  </a:moveTo>
                  <a:cubicBezTo>
                    <a:pt x="178826" y="47449"/>
                    <a:pt x="175991" y="38822"/>
                    <a:pt x="170322" y="32659"/>
                  </a:cubicBezTo>
                  <a:cubicBezTo>
                    <a:pt x="164653" y="26620"/>
                    <a:pt x="156765" y="23539"/>
                    <a:pt x="146166" y="23539"/>
                  </a:cubicBezTo>
                  <a:cubicBezTo>
                    <a:pt x="134951" y="23539"/>
                    <a:pt x="125831" y="27237"/>
                    <a:pt x="118930" y="34631"/>
                  </a:cubicBezTo>
                  <a:cubicBezTo>
                    <a:pt x="112028" y="42149"/>
                    <a:pt x="108577" y="52132"/>
                    <a:pt x="108577" y="64703"/>
                  </a:cubicBezTo>
                  <a:cubicBezTo>
                    <a:pt x="108577" y="77273"/>
                    <a:pt x="112151" y="87379"/>
                    <a:pt x="119299" y="94404"/>
                  </a:cubicBezTo>
                  <a:cubicBezTo>
                    <a:pt x="126571" y="101306"/>
                    <a:pt x="136430" y="104757"/>
                    <a:pt x="149371" y="104757"/>
                  </a:cubicBezTo>
                  <a:cubicBezTo>
                    <a:pt x="154300" y="104757"/>
                    <a:pt x="159107" y="104140"/>
                    <a:pt x="163667" y="102908"/>
                  </a:cubicBezTo>
                  <a:cubicBezTo>
                    <a:pt x="168350" y="101676"/>
                    <a:pt x="172787" y="100073"/>
                    <a:pt x="177100" y="98225"/>
                  </a:cubicBezTo>
                  <a:lnTo>
                    <a:pt x="177100" y="84052"/>
                  </a:lnTo>
                  <a:lnTo>
                    <a:pt x="176361" y="84052"/>
                  </a:lnTo>
                  <a:cubicBezTo>
                    <a:pt x="174142" y="86024"/>
                    <a:pt x="170322" y="88119"/>
                    <a:pt x="165022" y="90337"/>
                  </a:cubicBezTo>
                  <a:cubicBezTo>
                    <a:pt x="159600" y="92432"/>
                    <a:pt x="154424" y="93418"/>
                    <a:pt x="149124" y="93418"/>
                  </a:cubicBezTo>
                  <a:cubicBezTo>
                    <a:pt x="145180" y="93418"/>
                    <a:pt x="141483" y="92802"/>
                    <a:pt x="138155" y="91693"/>
                  </a:cubicBezTo>
                  <a:cubicBezTo>
                    <a:pt x="134951" y="90707"/>
                    <a:pt x="132117" y="88982"/>
                    <a:pt x="129652" y="86763"/>
                  </a:cubicBezTo>
                  <a:cubicBezTo>
                    <a:pt x="127064" y="84545"/>
                    <a:pt x="125092" y="81710"/>
                    <a:pt x="123736" y="78136"/>
                  </a:cubicBezTo>
                  <a:cubicBezTo>
                    <a:pt x="122380" y="74562"/>
                    <a:pt x="121641" y="70495"/>
                    <a:pt x="121641" y="65812"/>
                  </a:cubicBezTo>
                  <a:lnTo>
                    <a:pt x="178702" y="65812"/>
                  </a:lnTo>
                  <a:lnTo>
                    <a:pt x="178702" y="58664"/>
                  </a:lnTo>
                  <a:close/>
                  <a:moveTo>
                    <a:pt x="121764" y="55829"/>
                  </a:moveTo>
                  <a:cubicBezTo>
                    <a:pt x="122380" y="49790"/>
                    <a:pt x="124599" y="44614"/>
                    <a:pt x="128912" y="40547"/>
                  </a:cubicBezTo>
                  <a:cubicBezTo>
                    <a:pt x="132979" y="36480"/>
                    <a:pt x="138525" y="34508"/>
                    <a:pt x="145550" y="34508"/>
                  </a:cubicBezTo>
                  <a:cubicBezTo>
                    <a:pt x="152575" y="34508"/>
                    <a:pt x="157751" y="36357"/>
                    <a:pt x="161202" y="40054"/>
                  </a:cubicBezTo>
                  <a:cubicBezTo>
                    <a:pt x="164653" y="43875"/>
                    <a:pt x="166255" y="49174"/>
                    <a:pt x="166255" y="55952"/>
                  </a:cubicBezTo>
                  <a:lnTo>
                    <a:pt x="121887" y="55952"/>
                  </a:lnTo>
                  <a:close/>
                  <a:moveTo>
                    <a:pt x="230834" y="63717"/>
                  </a:moveTo>
                  <a:lnTo>
                    <a:pt x="261152" y="25758"/>
                  </a:lnTo>
                  <a:lnTo>
                    <a:pt x="245993" y="25758"/>
                  </a:lnTo>
                  <a:lnTo>
                    <a:pt x="224179" y="54966"/>
                  </a:lnTo>
                  <a:lnTo>
                    <a:pt x="202488" y="25758"/>
                  </a:lnTo>
                  <a:lnTo>
                    <a:pt x="185974" y="25758"/>
                  </a:lnTo>
                  <a:lnTo>
                    <a:pt x="215799" y="64456"/>
                  </a:lnTo>
                  <a:lnTo>
                    <a:pt x="185727" y="103031"/>
                  </a:lnTo>
                  <a:lnTo>
                    <a:pt x="200886" y="103031"/>
                  </a:lnTo>
                  <a:lnTo>
                    <a:pt x="222823" y="73330"/>
                  </a:lnTo>
                  <a:lnTo>
                    <a:pt x="244637" y="103031"/>
                  </a:lnTo>
                  <a:lnTo>
                    <a:pt x="261029" y="103031"/>
                  </a:lnTo>
                  <a:lnTo>
                    <a:pt x="230711" y="63717"/>
                  </a:lnTo>
                  <a:close/>
                  <a:moveTo>
                    <a:pt x="334235" y="50530"/>
                  </a:moveTo>
                  <a:cubicBezTo>
                    <a:pt x="334235" y="45477"/>
                    <a:pt x="333496" y="41286"/>
                    <a:pt x="332017" y="37959"/>
                  </a:cubicBezTo>
                  <a:cubicBezTo>
                    <a:pt x="330415" y="34508"/>
                    <a:pt x="328319" y="31920"/>
                    <a:pt x="325362" y="29702"/>
                  </a:cubicBezTo>
                  <a:cubicBezTo>
                    <a:pt x="322404" y="27606"/>
                    <a:pt x="318953" y="26004"/>
                    <a:pt x="314886" y="25142"/>
                  </a:cubicBezTo>
                  <a:cubicBezTo>
                    <a:pt x="310942" y="24156"/>
                    <a:pt x="306136" y="23786"/>
                    <a:pt x="300713" y="23786"/>
                  </a:cubicBezTo>
                  <a:cubicBezTo>
                    <a:pt x="296030" y="23786"/>
                    <a:pt x="291223" y="24156"/>
                    <a:pt x="286540" y="25018"/>
                  </a:cubicBezTo>
                  <a:cubicBezTo>
                    <a:pt x="281734" y="25881"/>
                    <a:pt x="278036" y="26620"/>
                    <a:pt x="275448" y="27237"/>
                  </a:cubicBezTo>
                  <a:lnTo>
                    <a:pt x="275448" y="40424"/>
                  </a:lnTo>
                  <a:lnTo>
                    <a:pt x="276188" y="40424"/>
                  </a:lnTo>
                  <a:cubicBezTo>
                    <a:pt x="280624" y="38698"/>
                    <a:pt x="284938" y="37343"/>
                    <a:pt x="289128" y="36480"/>
                  </a:cubicBezTo>
                  <a:cubicBezTo>
                    <a:pt x="293318" y="35494"/>
                    <a:pt x="297262" y="35001"/>
                    <a:pt x="300590" y="35001"/>
                  </a:cubicBezTo>
                  <a:cubicBezTo>
                    <a:pt x="303424" y="35001"/>
                    <a:pt x="306136" y="35124"/>
                    <a:pt x="308724" y="35617"/>
                  </a:cubicBezTo>
                  <a:cubicBezTo>
                    <a:pt x="311312" y="35987"/>
                    <a:pt x="313530" y="36726"/>
                    <a:pt x="315379" y="37712"/>
                  </a:cubicBezTo>
                  <a:cubicBezTo>
                    <a:pt x="317228" y="38822"/>
                    <a:pt x="318830" y="40424"/>
                    <a:pt x="319816" y="42396"/>
                  </a:cubicBezTo>
                  <a:cubicBezTo>
                    <a:pt x="320802" y="44244"/>
                    <a:pt x="321418" y="46832"/>
                    <a:pt x="321418" y="49790"/>
                  </a:cubicBezTo>
                  <a:lnTo>
                    <a:pt x="321418" y="51762"/>
                  </a:lnTo>
                  <a:cubicBezTo>
                    <a:pt x="313900" y="52132"/>
                    <a:pt x="306752" y="52748"/>
                    <a:pt x="300343" y="53487"/>
                  </a:cubicBezTo>
                  <a:cubicBezTo>
                    <a:pt x="293688" y="54227"/>
                    <a:pt x="288019" y="55583"/>
                    <a:pt x="283336" y="57801"/>
                  </a:cubicBezTo>
                  <a:cubicBezTo>
                    <a:pt x="278652" y="59773"/>
                    <a:pt x="275078" y="62607"/>
                    <a:pt x="272737" y="66305"/>
                  </a:cubicBezTo>
                  <a:cubicBezTo>
                    <a:pt x="270149" y="70002"/>
                    <a:pt x="268916" y="74685"/>
                    <a:pt x="268916" y="80478"/>
                  </a:cubicBezTo>
                  <a:cubicBezTo>
                    <a:pt x="268916" y="87749"/>
                    <a:pt x="271381" y="93665"/>
                    <a:pt x="276188" y="98225"/>
                  </a:cubicBezTo>
                  <a:cubicBezTo>
                    <a:pt x="280994" y="102908"/>
                    <a:pt x="286910" y="105126"/>
                    <a:pt x="293935" y="105126"/>
                  </a:cubicBezTo>
                  <a:cubicBezTo>
                    <a:pt x="297632" y="105126"/>
                    <a:pt x="301083" y="104757"/>
                    <a:pt x="303671" y="104017"/>
                  </a:cubicBezTo>
                  <a:cubicBezTo>
                    <a:pt x="306505" y="103278"/>
                    <a:pt x="309094" y="102415"/>
                    <a:pt x="311189" y="101429"/>
                  </a:cubicBezTo>
                  <a:cubicBezTo>
                    <a:pt x="313037" y="100566"/>
                    <a:pt x="314886" y="99457"/>
                    <a:pt x="316858" y="97978"/>
                  </a:cubicBezTo>
                  <a:cubicBezTo>
                    <a:pt x="318830" y="96623"/>
                    <a:pt x="320432" y="95390"/>
                    <a:pt x="321541" y="94774"/>
                  </a:cubicBezTo>
                  <a:lnTo>
                    <a:pt x="321541" y="103031"/>
                  </a:lnTo>
                  <a:lnTo>
                    <a:pt x="334605" y="103031"/>
                  </a:lnTo>
                  <a:lnTo>
                    <a:pt x="334605" y="50530"/>
                  </a:lnTo>
                  <a:close/>
                  <a:moveTo>
                    <a:pt x="310696" y="90337"/>
                  </a:moveTo>
                  <a:cubicBezTo>
                    <a:pt x="306998" y="92186"/>
                    <a:pt x="302808" y="93049"/>
                    <a:pt x="298248" y="93049"/>
                  </a:cubicBezTo>
                  <a:cubicBezTo>
                    <a:pt x="292825" y="93049"/>
                    <a:pt x="288758" y="91939"/>
                    <a:pt x="286047" y="89598"/>
                  </a:cubicBezTo>
                  <a:cubicBezTo>
                    <a:pt x="283336" y="87379"/>
                    <a:pt x="282103" y="84052"/>
                    <a:pt x="282103" y="79492"/>
                  </a:cubicBezTo>
                  <a:cubicBezTo>
                    <a:pt x="282103" y="75548"/>
                    <a:pt x="283212" y="72590"/>
                    <a:pt x="285554" y="70249"/>
                  </a:cubicBezTo>
                  <a:cubicBezTo>
                    <a:pt x="287772" y="68030"/>
                    <a:pt x="290977" y="66305"/>
                    <a:pt x="294674" y="65319"/>
                  </a:cubicBezTo>
                  <a:cubicBezTo>
                    <a:pt x="297755" y="64333"/>
                    <a:pt x="302069" y="63717"/>
                    <a:pt x="307491" y="63224"/>
                  </a:cubicBezTo>
                  <a:cubicBezTo>
                    <a:pt x="312791" y="62854"/>
                    <a:pt x="317474" y="62484"/>
                    <a:pt x="321418" y="62238"/>
                  </a:cubicBezTo>
                  <a:lnTo>
                    <a:pt x="321418" y="83929"/>
                  </a:lnTo>
                  <a:cubicBezTo>
                    <a:pt x="318213" y="86393"/>
                    <a:pt x="314763" y="88612"/>
                    <a:pt x="310942" y="90337"/>
                  </a:cubicBezTo>
                  <a:close/>
                  <a:moveTo>
                    <a:pt x="419642" y="25635"/>
                  </a:moveTo>
                  <a:lnTo>
                    <a:pt x="406579" y="25635"/>
                  </a:lnTo>
                  <a:lnTo>
                    <a:pt x="406579" y="56938"/>
                  </a:lnTo>
                  <a:lnTo>
                    <a:pt x="367880" y="56938"/>
                  </a:lnTo>
                  <a:lnTo>
                    <a:pt x="367880" y="25635"/>
                  </a:lnTo>
                  <a:lnTo>
                    <a:pt x="354817" y="25635"/>
                  </a:lnTo>
                  <a:lnTo>
                    <a:pt x="354817" y="102908"/>
                  </a:lnTo>
                  <a:lnTo>
                    <a:pt x="367880" y="102908"/>
                  </a:lnTo>
                  <a:lnTo>
                    <a:pt x="367880" y="68277"/>
                  </a:lnTo>
                  <a:lnTo>
                    <a:pt x="406579" y="68277"/>
                  </a:lnTo>
                  <a:lnTo>
                    <a:pt x="406579" y="102908"/>
                  </a:lnTo>
                  <a:lnTo>
                    <a:pt x="419642" y="102908"/>
                  </a:lnTo>
                  <a:lnTo>
                    <a:pt x="419642" y="25635"/>
                  </a:lnTo>
                  <a:close/>
                  <a:moveTo>
                    <a:pt x="506159" y="25635"/>
                  </a:moveTo>
                  <a:lnTo>
                    <a:pt x="493835" y="25635"/>
                  </a:lnTo>
                  <a:lnTo>
                    <a:pt x="454027" y="82819"/>
                  </a:lnTo>
                  <a:lnTo>
                    <a:pt x="454027" y="25635"/>
                  </a:lnTo>
                  <a:lnTo>
                    <a:pt x="440964" y="25635"/>
                  </a:lnTo>
                  <a:lnTo>
                    <a:pt x="440964" y="102908"/>
                  </a:lnTo>
                  <a:lnTo>
                    <a:pt x="452918" y="102908"/>
                  </a:lnTo>
                  <a:lnTo>
                    <a:pt x="493219" y="44860"/>
                  </a:lnTo>
                  <a:lnTo>
                    <a:pt x="493219" y="102908"/>
                  </a:lnTo>
                  <a:lnTo>
                    <a:pt x="506282" y="102908"/>
                  </a:lnTo>
                  <a:lnTo>
                    <a:pt x="506282" y="25635"/>
                  </a:lnTo>
                  <a:close/>
                  <a:moveTo>
                    <a:pt x="560016" y="61745"/>
                  </a:moveTo>
                  <a:cubicBezTo>
                    <a:pt x="562481" y="60759"/>
                    <a:pt x="564576" y="59033"/>
                    <a:pt x="566671" y="56938"/>
                  </a:cubicBezTo>
                  <a:cubicBezTo>
                    <a:pt x="568643" y="54843"/>
                    <a:pt x="570615" y="51516"/>
                    <a:pt x="572464" y="47325"/>
                  </a:cubicBezTo>
                  <a:cubicBezTo>
                    <a:pt x="574189" y="43382"/>
                    <a:pt x="576038" y="40670"/>
                    <a:pt x="578010" y="39191"/>
                  </a:cubicBezTo>
                  <a:cubicBezTo>
                    <a:pt x="580105" y="37589"/>
                    <a:pt x="582939" y="36973"/>
                    <a:pt x="586514" y="36973"/>
                  </a:cubicBezTo>
                  <a:lnTo>
                    <a:pt x="592306" y="36973"/>
                  </a:lnTo>
                  <a:lnTo>
                    <a:pt x="592306" y="25635"/>
                  </a:lnTo>
                  <a:lnTo>
                    <a:pt x="586390" y="25635"/>
                  </a:lnTo>
                  <a:cubicBezTo>
                    <a:pt x="579612" y="25635"/>
                    <a:pt x="574436" y="26867"/>
                    <a:pt x="570985" y="29455"/>
                  </a:cubicBezTo>
                  <a:cubicBezTo>
                    <a:pt x="567288" y="32166"/>
                    <a:pt x="564330" y="35987"/>
                    <a:pt x="561865" y="41286"/>
                  </a:cubicBezTo>
                  <a:cubicBezTo>
                    <a:pt x="561249" y="42519"/>
                    <a:pt x="560756" y="43875"/>
                    <a:pt x="560016" y="45230"/>
                  </a:cubicBezTo>
                  <a:cubicBezTo>
                    <a:pt x="559400" y="46586"/>
                    <a:pt x="558784" y="47942"/>
                    <a:pt x="558168" y="49174"/>
                  </a:cubicBezTo>
                  <a:cubicBezTo>
                    <a:pt x="556319" y="52625"/>
                    <a:pt x="554101" y="55090"/>
                    <a:pt x="551389" y="56692"/>
                  </a:cubicBezTo>
                  <a:cubicBezTo>
                    <a:pt x="548801" y="58294"/>
                    <a:pt x="545350" y="58910"/>
                    <a:pt x="541037" y="58910"/>
                  </a:cubicBezTo>
                  <a:lnTo>
                    <a:pt x="541037" y="25635"/>
                  </a:lnTo>
                  <a:lnTo>
                    <a:pt x="527973" y="25635"/>
                  </a:lnTo>
                  <a:lnTo>
                    <a:pt x="527973" y="102908"/>
                  </a:lnTo>
                  <a:lnTo>
                    <a:pt x="541037" y="102908"/>
                  </a:lnTo>
                  <a:lnTo>
                    <a:pt x="541037" y="67414"/>
                  </a:lnTo>
                  <a:lnTo>
                    <a:pt x="548185" y="67414"/>
                  </a:lnTo>
                  <a:lnTo>
                    <a:pt x="580351" y="102908"/>
                  </a:lnTo>
                  <a:lnTo>
                    <a:pt x="597359" y="102908"/>
                  </a:lnTo>
                  <a:lnTo>
                    <a:pt x="560016" y="61745"/>
                  </a:lnTo>
                  <a:close/>
                  <a:moveTo>
                    <a:pt x="667361" y="50406"/>
                  </a:moveTo>
                  <a:cubicBezTo>
                    <a:pt x="667361" y="45353"/>
                    <a:pt x="666621" y="41163"/>
                    <a:pt x="665143" y="37836"/>
                  </a:cubicBezTo>
                  <a:cubicBezTo>
                    <a:pt x="663540" y="34385"/>
                    <a:pt x="661445" y="31797"/>
                    <a:pt x="658487" y="29578"/>
                  </a:cubicBezTo>
                  <a:cubicBezTo>
                    <a:pt x="655530" y="27483"/>
                    <a:pt x="652079" y="25881"/>
                    <a:pt x="648012" y="25018"/>
                  </a:cubicBezTo>
                  <a:cubicBezTo>
                    <a:pt x="644068" y="24032"/>
                    <a:pt x="639262" y="23663"/>
                    <a:pt x="633839" y="23663"/>
                  </a:cubicBezTo>
                  <a:cubicBezTo>
                    <a:pt x="629156" y="23663"/>
                    <a:pt x="624349" y="24032"/>
                    <a:pt x="619666" y="24895"/>
                  </a:cubicBezTo>
                  <a:cubicBezTo>
                    <a:pt x="614859" y="25758"/>
                    <a:pt x="611162" y="26497"/>
                    <a:pt x="608574" y="27113"/>
                  </a:cubicBezTo>
                  <a:lnTo>
                    <a:pt x="608574" y="40300"/>
                  </a:lnTo>
                  <a:lnTo>
                    <a:pt x="609313" y="40300"/>
                  </a:lnTo>
                  <a:cubicBezTo>
                    <a:pt x="613750" y="38575"/>
                    <a:pt x="618064" y="37219"/>
                    <a:pt x="622254" y="36357"/>
                  </a:cubicBezTo>
                  <a:cubicBezTo>
                    <a:pt x="626567" y="35371"/>
                    <a:pt x="630388" y="34878"/>
                    <a:pt x="633716" y="34878"/>
                  </a:cubicBezTo>
                  <a:cubicBezTo>
                    <a:pt x="636550" y="34878"/>
                    <a:pt x="639262" y="35001"/>
                    <a:pt x="641850" y="35494"/>
                  </a:cubicBezTo>
                  <a:cubicBezTo>
                    <a:pt x="644438" y="35864"/>
                    <a:pt x="646656" y="36603"/>
                    <a:pt x="648505" y="37589"/>
                  </a:cubicBezTo>
                  <a:cubicBezTo>
                    <a:pt x="650353" y="38698"/>
                    <a:pt x="651956" y="40300"/>
                    <a:pt x="652941" y="42272"/>
                  </a:cubicBezTo>
                  <a:cubicBezTo>
                    <a:pt x="653927" y="44121"/>
                    <a:pt x="654544" y="46709"/>
                    <a:pt x="654544" y="49667"/>
                  </a:cubicBezTo>
                  <a:lnTo>
                    <a:pt x="654544" y="51639"/>
                  </a:lnTo>
                  <a:cubicBezTo>
                    <a:pt x="647026" y="52009"/>
                    <a:pt x="639878" y="52625"/>
                    <a:pt x="633469" y="53364"/>
                  </a:cubicBezTo>
                  <a:cubicBezTo>
                    <a:pt x="626814" y="54104"/>
                    <a:pt x="621145" y="55459"/>
                    <a:pt x="616462" y="57678"/>
                  </a:cubicBezTo>
                  <a:cubicBezTo>
                    <a:pt x="611778" y="59650"/>
                    <a:pt x="608204" y="62484"/>
                    <a:pt x="605863" y="66182"/>
                  </a:cubicBezTo>
                  <a:cubicBezTo>
                    <a:pt x="603275" y="69879"/>
                    <a:pt x="602042" y="74562"/>
                    <a:pt x="602042" y="80354"/>
                  </a:cubicBezTo>
                  <a:cubicBezTo>
                    <a:pt x="602042" y="87626"/>
                    <a:pt x="604507" y="93541"/>
                    <a:pt x="609313" y="98101"/>
                  </a:cubicBezTo>
                  <a:cubicBezTo>
                    <a:pt x="614120" y="102785"/>
                    <a:pt x="620036" y="105003"/>
                    <a:pt x="627060" y="105003"/>
                  </a:cubicBezTo>
                  <a:cubicBezTo>
                    <a:pt x="630758" y="105003"/>
                    <a:pt x="634209" y="104633"/>
                    <a:pt x="636797" y="103894"/>
                  </a:cubicBezTo>
                  <a:cubicBezTo>
                    <a:pt x="639631" y="103154"/>
                    <a:pt x="642219" y="102292"/>
                    <a:pt x="644315" y="101306"/>
                  </a:cubicBezTo>
                  <a:cubicBezTo>
                    <a:pt x="646163" y="100443"/>
                    <a:pt x="648012" y="99334"/>
                    <a:pt x="649984" y="97855"/>
                  </a:cubicBezTo>
                  <a:cubicBezTo>
                    <a:pt x="651956" y="96499"/>
                    <a:pt x="653558" y="95267"/>
                    <a:pt x="654667" y="94651"/>
                  </a:cubicBezTo>
                  <a:lnTo>
                    <a:pt x="654667" y="102908"/>
                  </a:lnTo>
                  <a:lnTo>
                    <a:pt x="667731" y="102908"/>
                  </a:lnTo>
                  <a:lnTo>
                    <a:pt x="667731" y="50406"/>
                  </a:lnTo>
                  <a:close/>
                  <a:moveTo>
                    <a:pt x="643822" y="90214"/>
                  </a:moveTo>
                  <a:cubicBezTo>
                    <a:pt x="640124" y="92063"/>
                    <a:pt x="635934" y="92925"/>
                    <a:pt x="631374" y="92925"/>
                  </a:cubicBezTo>
                  <a:cubicBezTo>
                    <a:pt x="625951" y="92925"/>
                    <a:pt x="621884" y="91816"/>
                    <a:pt x="619173" y="89474"/>
                  </a:cubicBezTo>
                  <a:cubicBezTo>
                    <a:pt x="616462" y="87256"/>
                    <a:pt x="615229" y="83929"/>
                    <a:pt x="615229" y="79369"/>
                  </a:cubicBezTo>
                  <a:cubicBezTo>
                    <a:pt x="615229" y="75425"/>
                    <a:pt x="616338" y="72467"/>
                    <a:pt x="618680" y="70125"/>
                  </a:cubicBezTo>
                  <a:cubicBezTo>
                    <a:pt x="620898" y="67907"/>
                    <a:pt x="624103" y="66182"/>
                    <a:pt x="627800" y="65196"/>
                  </a:cubicBezTo>
                  <a:cubicBezTo>
                    <a:pt x="630881" y="64210"/>
                    <a:pt x="635194" y="63593"/>
                    <a:pt x="640617" y="63100"/>
                  </a:cubicBezTo>
                  <a:cubicBezTo>
                    <a:pt x="645917" y="62731"/>
                    <a:pt x="650600" y="62361"/>
                    <a:pt x="654544" y="62115"/>
                  </a:cubicBezTo>
                  <a:lnTo>
                    <a:pt x="654544" y="83805"/>
                  </a:lnTo>
                  <a:cubicBezTo>
                    <a:pt x="651339" y="86270"/>
                    <a:pt x="647889" y="88489"/>
                    <a:pt x="644068" y="902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8984797" y="1017276"/>
              <a:ext cx="186589" cy="80724"/>
            </a:xfrm>
            <a:custGeom>
              <a:avLst/>
              <a:gdLst/>
              <a:ahLst/>
              <a:cxnLst/>
              <a:rect l="l" t="t" r="r" b="b"/>
              <a:pathLst>
                <a:path w="186589" h="80724" extrusionOk="0">
                  <a:moveTo>
                    <a:pt x="0" y="0"/>
                  </a:moveTo>
                  <a:lnTo>
                    <a:pt x="46709" y="80724"/>
                  </a:lnTo>
                  <a:lnTo>
                    <a:pt x="139881" y="80724"/>
                  </a:lnTo>
                  <a:lnTo>
                    <a:pt x="1865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7F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9121967" y="1017276"/>
              <a:ext cx="141236" cy="161571"/>
            </a:xfrm>
            <a:custGeom>
              <a:avLst/>
              <a:gdLst/>
              <a:ahLst/>
              <a:cxnLst/>
              <a:rect l="l" t="t" r="r" b="b"/>
              <a:pathLst>
                <a:path w="141236" h="161571" extrusionOk="0">
                  <a:moveTo>
                    <a:pt x="49420" y="0"/>
                  </a:moveTo>
                  <a:lnTo>
                    <a:pt x="0" y="80724"/>
                  </a:lnTo>
                  <a:lnTo>
                    <a:pt x="46586" y="161572"/>
                  </a:lnTo>
                  <a:lnTo>
                    <a:pt x="139881" y="161572"/>
                  </a:lnTo>
                  <a:lnTo>
                    <a:pt x="141237" y="159107"/>
                  </a:lnTo>
                  <a:lnTo>
                    <a:pt x="49420" y="0"/>
                  </a:lnTo>
                  <a:close/>
                </a:path>
              </a:pathLst>
            </a:custGeom>
            <a:solidFill>
              <a:srgbClr val="41B5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9121967" y="1178847"/>
              <a:ext cx="141236" cy="161448"/>
            </a:xfrm>
            <a:custGeom>
              <a:avLst/>
              <a:gdLst/>
              <a:ahLst/>
              <a:cxnLst/>
              <a:rect l="l" t="t" r="r" b="b"/>
              <a:pathLst>
                <a:path w="141236" h="161448" extrusionOk="0">
                  <a:moveTo>
                    <a:pt x="139881" y="0"/>
                  </a:moveTo>
                  <a:lnTo>
                    <a:pt x="46586" y="0"/>
                  </a:lnTo>
                  <a:lnTo>
                    <a:pt x="0" y="80724"/>
                  </a:lnTo>
                  <a:lnTo>
                    <a:pt x="46586" y="161448"/>
                  </a:lnTo>
                  <a:lnTo>
                    <a:pt x="49420" y="161448"/>
                  </a:lnTo>
                  <a:lnTo>
                    <a:pt x="141237" y="2342"/>
                  </a:lnTo>
                  <a:lnTo>
                    <a:pt x="139881" y="0"/>
                  </a:lnTo>
                  <a:close/>
                </a:path>
              </a:pathLst>
            </a:custGeom>
            <a:solidFill>
              <a:srgbClr val="8835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8984797" y="1259571"/>
              <a:ext cx="186589" cy="80724"/>
            </a:xfrm>
            <a:custGeom>
              <a:avLst/>
              <a:gdLst/>
              <a:ahLst/>
              <a:cxnLst/>
              <a:rect l="l" t="t" r="r" b="b"/>
              <a:pathLst>
                <a:path w="186589" h="80724" extrusionOk="0">
                  <a:moveTo>
                    <a:pt x="137169" y="0"/>
                  </a:moveTo>
                  <a:lnTo>
                    <a:pt x="46709" y="0"/>
                  </a:lnTo>
                  <a:lnTo>
                    <a:pt x="0" y="80724"/>
                  </a:lnTo>
                  <a:lnTo>
                    <a:pt x="186590" y="80724"/>
                  </a:lnTo>
                  <a:lnTo>
                    <a:pt x="137169" y="0"/>
                  </a:lnTo>
                  <a:close/>
                </a:path>
              </a:pathLst>
            </a:custGeom>
            <a:solidFill>
              <a:srgbClr val="234D7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8891996" y="1178847"/>
              <a:ext cx="140250" cy="161448"/>
            </a:xfrm>
            <a:custGeom>
              <a:avLst/>
              <a:gdLst/>
              <a:ahLst/>
              <a:cxnLst/>
              <a:rect l="l" t="t" r="r" b="b"/>
              <a:pathLst>
                <a:path w="140250" h="161448" extrusionOk="0">
                  <a:moveTo>
                    <a:pt x="93665" y="0"/>
                  </a:moveTo>
                  <a:lnTo>
                    <a:pt x="370" y="0"/>
                  </a:lnTo>
                  <a:lnTo>
                    <a:pt x="0" y="616"/>
                  </a:lnTo>
                  <a:lnTo>
                    <a:pt x="92802" y="161448"/>
                  </a:lnTo>
                  <a:lnTo>
                    <a:pt x="93665" y="161448"/>
                  </a:lnTo>
                  <a:lnTo>
                    <a:pt x="140251" y="80724"/>
                  </a:lnTo>
                  <a:lnTo>
                    <a:pt x="93665" y="0"/>
                  </a:lnTo>
                  <a:close/>
                </a:path>
              </a:pathLst>
            </a:custGeom>
            <a:solidFill>
              <a:srgbClr val="275C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8891996" y="1017276"/>
              <a:ext cx="140250" cy="161571"/>
            </a:xfrm>
            <a:custGeom>
              <a:avLst/>
              <a:gdLst/>
              <a:ahLst/>
              <a:cxnLst/>
              <a:rect l="l" t="t" r="r" b="b"/>
              <a:pathLst>
                <a:path w="140250" h="161571" extrusionOk="0">
                  <a:moveTo>
                    <a:pt x="0" y="160832"/>
                  </a:moveTo>
                  <a:lnTo>
                    <a:pt x="370" y="161572"/>
                  </a:lnTo>
                  <a:lnTo>
                    <a:pt x="93665" y="161572"/>
                  </a:lnTo>
                  <a:lnTo>
                    <a:pt x="140251" y="80724"/>
                  </a:lnTo>
                  <a:lnTo>
                    <a:pt x="92802" y="0"/>
                  </a:lnTo>
                  <a:lnTo>
                    <a:pt x="0" y="160832"/>
                  </a:lnTo>
                  <a:close/>
                </a:path>
              </a:pathLst>
            </a:custGeom>
            <a:solidFill>
              <a:srgbClr val="32AD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2"/>
          <p:cNvGrpSpPr/>
          <p:nvPr/>
        </p:nvGrpSpPr>
        <p:grpSpPr>
          <a:xfrm>
            <a:off x="13957998" y="1688769"/>
            <a:ext cx="1165643" cy="519917"/>
            <a:chOff x="10261232" y="1021787"/>
            <a:chExt cx="706618" cy="315176"/>
          </a:xfrm>
        </p:grpSpPr>
        <p:grpSp>
          <p:nvGrpSpPr>
            <p:cNvPr id="340" name="Google Shape;340;p2"/>
            <p:cNvGrpSpPr/>
            <p:nvPr/>
          </p:nvGrpSpPr>
          <p:grpSpPr>
            <a:xfrm>
              <a:off x="10622026" y="1128588"/>
              <a:ext cx="345824" cy="174873"/>
              <a:chOff x="10622026" y="1128588"/>
              <a:chExt cx="345824" cy="174873"/>
            </a:xfrm>
          </p:grpSpPr>
          <p:sp>
            <p:nvSpPr>
              <p:cNvPr id="341" name="Google Shape;341;p2"/>
              <p:cNvSpPr/>
              <p:nvPr/>
            </p:nvSpPr>
            <p:spPr>
              <a:xfrm>
                <a:off x="10622026" y="1133340"/>
                <a:ext cx="83991" cy="81734"/>
              </a:xfrm>
              <a:custGeom>
                <a:avLst/>
                <a:gdLst/>
                <a:ahLst/>
                <a:cxnLst/>
                <a:rect l="l" t="t" r="r" b="b"/>
                <a:pathLst>
                  <a:path w="83991" h="81734" extrusionOk="0">
                    <a:moveTo>
                      <a:pt x="0" y="0"/>
                    </a:moveTo>
                    <a:lnTo>
                      <a:pt x="21740" y="0"/>
                    </a:lnTo>
                    <a:lnTo>
                      <a:pt x="21740" y="60231"/>
                    </a:lnTo>
                    <a:lnTo>
                      <a:pt x="57737" y="0"/>
                    </a:lnTo>
                    <a:lnTo>
                      <a:pt x="83991" y="0"/>
                    </a:lnTo>
                    <a:lnTo>
                      <a:pt x="83991" y="79952"/>
                    </a:lnTo>
                    <a:lnTo>
                      <a:pt x="64152" y="79952"/>
                    </a:lnTo>
                    <a:lnTo>
                      <a:pt x="64152" y="26255"/>
                    </a:lnTo>
                    <a:lnTo>
                      <a:pt x="30650" y="81734"/>
                    </a:lnTo>
                    <a:lnTo>
                      <a:pt x="0" y="817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10721698" y="1133340"/>
                <a:ext cx="83991" cy="81734"/>
              </a:xfrm>
              <a:custGeom>
                <a:avLst/>
                <a:gdLst/>
                <a:ahLst/>
                <a:cxnLst/>
                <a:rect l="l" t="t" r="r" b="b"/>
                <a:pathLst>
                  <a:path w="83991" h="81734" extrusionOk="0">
                    <a:moveTo>
                      <a:pt x="0" y="0"/>
                    </a:moveTo>
                    <a:lnTo>
                      <a:pt x="21740" y="0"/>
                    </a:lnTo>
                    <a:lnTo>
                      <a:pt x="21740" y="60231"/>
                    </a:lnTo>
                    <a:lnTo>
                      <a:pt x="57855" y="0"/>
                    </a:lnTo>
                    <a:lnTo>
                      <a:pt x="83991" y="0"/>
                    </a:lnTo>
                    <a:lnTo>
                      <a:pt x="83991" y="79952"/>
                    </a:lnTo>
                    <a:lnTo>
                      <a:pt x="64152" y="79952"/>
                    </a:lnTo>
                    <a:lnTo>
                      <a:pt x="64152" y="26255"/>
                    </a:lnTo>
                    <a:lnTo>
                      <a:pt x="30650" y="81734"/>
                    </a:lnTo>
                    <a:lnTo>
                      <a:pt x="0" y="817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10816263" y="1128588"/>
                <a:ext cx="106087" cy="90881"/>
              </a:xfrm>
              <a:custGeom>
                <a:avLst/>
                <a:gdLst/>
                <a:ahLst/>
                <a:cxnLst/>
                <a:rect l="l" t="t" r="r" b="b"/>
                <a:pathLst>
                  <a:path w="106087" h="90881" extrusionOk="0">
                    <a:moveTo>
                      <a:pt x="62607" y="12474"/>
                    </a:moveTo>
                    <a:lnTo>
                      <a:pt x="62607" y="0"/>
                    </a:lnTo>
                    <a:lnTo>
                      <a:pt x="43481" y="0"/>
                    </a:lnTo>
                    <a:lnTo>
                      <a:pt x="43481" y="12474"/>
                    </a:lnTo>
                    <a:cubicBezTo>
                      <a:pt x="43481" y="12474"/>
                      <a:pt x="0" y="10217"/>
                      <a:pt x="0" y="45619"/>
                    </a:cubicBezTo>
                    <a:cubicBezTo>
                      <a:pt x="0" y="81021"/>
                      <a:pt x="43481" y="78764"/>
                      <a:pt x="43481" y="78764"/>
                    </a:cubicBezTo>
                    <a:lnTo>
                      <a:pt x="43481" y="90882"/>
                    </a:lnTo>
                    <a:lnTo>
                      <a:pt x="62607" y="90882"/>
                    </a:lnTo>
                    <a:lnTo>
                      <a:pt x="62607" y="78764"/>
                    </a:lnTo>
                    <a:cubicBezTo>
                      <a:pt x="62607" y="78764"/>
                      <a:pt x="106088" y="81021"/>
                      <a:pt x="106088" y="45619"/>
                    </a:cubicBezTo>
                    <a:cubicBezTo>
                      <a:pt x="106088" y="10217"/>
                      <a:pt x="62607" y="12474"/>
                      <a:pt x="62607" y="12474"/>
                    </a:cubicBezTo>
                    <a:close/>
                    <a:moveTo>
                      <a:pt x="42768" y="64389"/>
                    </a:moveTo>
                    <a:cubicBezTo>
                      <a:pt x="42768" y="64389"/>
                      <a:pt x="20671" y="65340"/>
                      <a:pt x="20671" y="45500"/>
                    </a:cubicBezTo>
                    <a:cubicBezTo>
                      <a:pt x="20671" y="25661"/>
                      <a:pt x="42768" y="27562"/>
                      <a:pt x="42768" y="27562"/>
                    </a:cubicBezTo>
                    <a:lnTo>
                      <a:pt x="42768" y="64389"/>
                    </a:lnTo>
                    <a:close/>
                    <a:moveTo>
                      <a:pt x="63201" y="64389"/>
                    </a:moveTo>
                    <a:lnTo>
                      <a:pt x="63201" y="27562"/>
                    </a:lnTo>
                    <a:cubicBezTo>
                      <a:pt x="63201" y="27562"/>
                      <a:pt x="85298" y="25661"/>
                      <a:pt x="85298" y="45500"/>
                    </a:cubicBezTo>
                    <a:cubicBezTo>
                      <a:pt x="85298" y="65340"/>
                      <a:pt x="63201" y="64389"/>
                      <a:pt x="63201" y="6438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44" name="Google Shape;344;p2"/>
              <p:cNvGrpSpPr/>
              <p:nvPr/>
            </p:nvGrpSpPr>
            <p:grpSpPr>
              <a:xfrm>
                <a:off x="10623214" y="1240379"/>
                <a:ext cx="344636" cy="63082"/>
                <a:chOff x="10623214" y="1240379"/>
                <a:chExt cx="344636" cy="63082"/>
              </a:xfrm>
            </p:grpSpPr>
            <p:sp>
              <p:nvSpPr>
                <p:cNvPr id="345" name="Google Shape;345;p2"/>
                <p:cNvSpPr/>
                <p:nvPr/>
              </p:nvSpPr>
              <p:spPr>
                <a:xfrm>
                  <a:off x="10624758" y="1241567"/>
                  <a:ext cx="17819" cy="19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9" h="19839" extrusionOk="0">
                      <a:moveTo>
                        <a:pt x="0" y="0"/>
                      </a:moveTo>
                      <a:lnTo>
                        <a:pt x="3683" y="0"/>
                      </a:lnTo>
                      <a:lnTo>
                        <a:pt x="3683" y="14018"/>
                      </a:lnTo>
                      <a:lnTo>
                        <a:pt x="14375" y="0"/>
                      </a:lnTo>
                      <a:lnTo>
                        <a:pt x="17820" y="0"/>
                      </a:lnTo>
                      <a:lnTo>
                        <a:pt x="17820" y="19840"/>
                      </a:lnTo>
                      <a:lnTo>
                        <a:pt x="14256" y="19840"/>
                      </a:lnTo>
                      <a:lnTo>
                        <a:pt x="14256" y="5821"/>
                      </a:lnTo>
                      <a:lnTo>
                        <a:pt x="3564" y="19840"/>
                      </a:lnTo>
                      <a:lnTo>
                        <a:pt x="119" y="1984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" name="Google Shape;346;p2"/>
                <p:cNvSpPr/>
                <p:nvPr/>
              </p:nvSpPr>
              <p:spPr>
                <a:xfrm>
                  <a:off x="10647686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2"/>
                <p:cNvSpPr/>
                <p:nvPr/>
              </p:nvSpPr>
              <p:spPr>
                <a:xfrm>
                  <a:off x="10667169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8" name="Google Shape;348;p2"/>
                <p:cNvSpPr/>
                <p:nvPr/>
              </p:nvSpPr>
              <p:spPr>
                <a:xfrm>
                  <a:off x="10685227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" name="Google Shape;349;p2"/>
                <p:cNvSpPr/>
                <p:nvPr/>
              </p:nvSpPr>
              <p:spPr>
                <a:xfrm>
                  <a:off x="10704829" y="1246319"/>
                  <a:ext cx="13780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087" extrusionOk="0">
                      <a:moveTo>
                        <a:pt x="13781" y="10930"/>
                      </a:moveTo>
                      <a:cubicBezTo>
                        <a:pt x="13781" y="12236"/>
                        <a:pt x="13306" y="13306"/>
                        <a:pt x="12236" y="14018"/>
                      </a:cubicBezTo>
                      <a:cubicBezTo>
                        <a:pt x="11167" y="14731"/>
                        <a:pt x="9742" y="15088"/>
                        <a:pt x="7722" y="15088"/>
                      </a:cubicBez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7366" y="0"/>
                      </a:lnTo>
                      <a:cubicBezTo>
                        <a:pt x="9266" y="0"/>
                        <a:pt x="10692" y="356"/>
                        <a:pt x="11642" y="1069"/>
                      </a:cubicBezTo>
                      <a:cubicBezTo>
                        <a:pt x="12712" y="1782"/>
                        <a:pt x="13187" y="2732"/>
                        <a:pt x="13187" y="3920"/>
                      </a:cubicBezTo>
                      <a:cubicBezTo>
                        <a:pt x="13187" y="4633"/>
                        <a:pt x="12949" y="5346"/>
                        <a:pt x="12593" y="5940"/>
                      </a:cubicBezTo>
                      <a:cubicBezTo>
                        <a:pt x="12236" y="6534"/>
                        <a:pt x="11642" y="6890"/>
                        <a:pt x="10930" y="7247"/>
                      </a:cubicBezTo>
                      <a:cubicBezTo>
                        <a:pt x="12830" y="7841"/>
                        <a:pt x="13781" y="9029"/>
                        <a:pt x="13781" y="10930"/>
                      </a:cubicBezTo>
                      <a:close/>
                      <a:moveTo>
                        <a:pt x="3445" y="6415"/>
                      </a:moveTo>
                      <a:lnTo>
                        <a:pt x="7128" y="6415"/>
                      </a:lnTo>
                      <a:cubicBezTo>
                        <a:pt x="8910" y="6415"/>
                        <a:pt x="9860" y="5821"/>
                        <a:pt x="9860" y="4514"/>
                      </a:cubicBezTo>
                      <a:cubicBezTo>
                        <a:pt x="9860" y="3208"/>
                        <a:pt x="8910" y="2614"/>
                        <a:pt x="7128" y="2614"/>
                      </a:cubicBezTo>
                      <a:lnTo>
                        <a:pt x="3445" y="2614"/>
                      </a:lnTo>
                      <a:lnTo>
                        <a:pt x="3445" y="6296"/>
                      </a:lnTo>
                      <a:close/>
                      <a:moveTo>
                        <a:pt x="10454" y="10692"/>
                      </a:moveTo>
                      <a:cubicBezTo>
                        <a:pt x="10454" y="9979"/>
                        <a:pt x="10217" y="9504"/>
                        <a:pt x="9742" y="9148"/>
                      </a:cubicBezTo>
                      <a:cubicBezTo>
                        <a:pt x="9266" y="8791"/>
                        <a:pt x="8554" y="8672"/>
                        <a:pt x="7603" y="8672"/>
                      </a:cubicBezTo>
                      <a:lnTo>
                        <a:pt x="3445" y="8672"/>
                      </a:lnTo>
                      <a:lnTo>
                        <a:pt x="3445" y="12593"/>
                      </a:lnTo>
                      <a:lnTo>
                        <a:pt x="7484" y="12593"/>
                      </a:lnTo>
                      <a:cubicBezTo>
                        <a:pt x="9385" y="12593"/>
                        <a:pt x="10454" y="11999"/>
                        <a:pt x="10454" y="1069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350;p2"/>
                <p:cNvSpPr/>
                <p:nvPr/>
              </p:nvSpPr>
              <p:spPr>
                <a:xfrm>
                  <a:off x="10721104" y="1245962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351;p2"/>
                <p:cNvSpPr/>
                <p:nvPr/>
              </p:nvSpPr>
              <p:spPr>
                <a:xfrm>
                  <a:off x="10739281" y="1246438"/>
                  <a:ext cx="16631" cy="18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1" h="18532" extrusionOk="0">
                      <a:moveTo>
                        <a:pt x="16632" y="11999"/>
                      </a:moveTo>
                      <a:lnTo>
                        <a:pt x="16632" y="18533"/>
                      </a:lnTo>
                      <a:lnTo>
                        <a:pt x="13306" y="18533"/>
                      </a:lnTo>
                      <a:lnTo>
                        <a:pt x="13306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12118"/>
                      </a:lnTo>
                      <a:lnTo>
                        <a:pt x="10811" y="12118"/>
                      </a:lnTo>
                      <a:lnTo>
                        <a:pt x="10811" y="0"/>
                      </a:lnTo>
                      <a:lnTo>
                        <a:pt x="14375" y="0"/>
                      </a:lnTo>
                      <a:lnTo>
                        <a:pt x="14375" y="12118"/>
                      </a:lnTo>
                      <a:lnTo>
                        <a:pt x="16632" y="1211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352;p2"/>
                <p:cNvSpPr/>
                <p:nvPr/>
              </p:nvSpPr>
              <p:spPr>
                <a:xfrm>
                  <a:off x="10759001" y="124631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9979"/>
                      </a:lnTo>
                      <a:lnTo>
                        <a:pt x="11880" y="0"/>
                      </a:lnTo>
                      <a:lnTo>
                        <a:pt x="15087" y="0"/>
                      </a:lnTo>
                      <a:lnTo>
                        <a:pt x="15087" y="15088"/>
                      </a:lnTo>
                      <a:lnTo>
                        <a:pt x="11524" y="15088"/>
                      </a:lnTo>
                      <a:lnTo>
                        <a:pt x="11524" y="5108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353;p2"/>
                <p:cNvSpPr/>
                <p:nvPr/>
              </p:nvSpPr>
              <p:spPr>
                <a:xfrm>
                  <a:off x="10777534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354;p2"/>
                <p:cNvSpPr/>
                <p:nvPr/>
              </p:nvSpPr>
              <p:spPr>
                <a:xfrm>
                  <a:off x="10797136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5" name="Google Shape;355;p2"/>
                <p:cNvSpPr/>
                <p:nvPr/>
              </p:nvSpPr>
              <p:spPr>
                <a:xfrm>
                  <a:off x="10816619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6" name="Google Shape;356;p2"/>
                <p:cNvSpPr/>
                <p:nvPr/>
              </p:nvSpPr>
              <p:spPr>
                <a:xfrm>
                  <a:off x="10836102" y="1246319"/>
                  <a:ext cx="18770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70" h="15087" extrusionOk="0">
                      <a:moveTo>
                        <a:pt x="11761" y="6296"/>
                      </a:moveTo>
                      <a:cubicBezTo>
                        <a:pt x="12830" y="7128"/>
                        <a:pt x="13306" y="8435"/>
                        <a:pt x="13306" y="9979"/>
                      </a:cubicBezTo>
                      <a:cubicBezTo>
                        <a:pt x="13306" y="11524"/>
                        <a:pt x="12712" y="12949"/>
                        <a:pt x="11642" y="13781"/>
                      </a:cubicBezTo>
                      <a:cubicBezTo>
                        <a:pt x="10573" y="14612"/>
                        <a:pt x="8910" y="15088"/>
                        <a:pt x="6890" y="15088"/>
                      </a:cubicBez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4990"/>
                      </a:lnTo>
                      <a:lnTo>
                        <a:pt x="7366" y="4990"/>
                      </a:lnTo>
                      <a:cubicBezTo>
                        <a:pt x="9266" y="4990"/>
                        <a:pt x="10811" y="5465"/>
                        <a:pt x="11761" y="6296"/>
                      </a:cubicBezTo>
                      <a:close/>
                      <a:moveTo>
                        <a:pt x="8910" y="11880"/>
                      </a:moveTo>
                      <a:cubicBezTo>
                        <a:pt x="8910" y="11880"/>
                        <a:pt x="9742" y="10811"/>
                        <a:pt x="9742" y="9860"/>
                      </a:cubicBezTo>
                      <a:cubicBezTo>
                        <a:pt x="9742" y="8910"/>
                        <a:pt x="9504" y="8435"/>
                        <a:pt x="8910" y="7960"/>
                      </a:cubicBezTo>
                      <a:cubicBezTo>
                        <a:pt x="8316" y="7603"/>
                        <a:pt x="7603" y="7366"/>
                        <a:pt x="6534" y="7366"/>
                      </a:cubicBezTo>
                      <a:lnTo>
                        <a:pt x="3564" y="7366"/>
                      </a:lnTo>
                      <a:cubicBezTo>
                        <a:pt x="3564" y="7366"/>
                        <a:pt x="3564" y="12474"/>
                        <a:pt x="3564" y="12474"/>
                      </a:cubicBezTo>
                      <a:lnTo>
                        <a:pt x="6534" y="12474"/>
                      </a:lnTo>
                      <a:cubicBezTo>
                        <a:pt x="7603" y="12474"/>
                        <a:pt x="8316" y="12355"/>
                        <a:pt x="8910" y="11880"/>
                      </a:cubicBezTo>
                      <a:close/>
                      <a:moveTo>
                        <a:pt x="15206" y="0"/>
                      </a:moveTo>
                      <a:lnTo>
                        <a:pt x="18770" y="0"/>
                      </a:lnTo>
                      <a:lnTo>
                        <a:pt x="18770" y="15088"/>
                      </a:lnTo>
                      <a:lnTo>
                        <a:pt x="15206" y="15088"/>
                      </a:lnTo>
                      <a:lnTo>
                        <a:pt x="15206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7" name="Google Shape;357;p2"/>
                <p:cNvSpPr/>
                <p:nvPr/>
              </p:nvSpPr>
              <p:spPr>
                <a:xfrm>
                  <a:off x="10859625" y="1240379"/>
                  <a:ext cx="15087" cy="2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21027" extrusionOk="0">
                      <a:moveTo>
                        <a:pt x="0" y="5940"/>
                      </a:moveTo>
                      <a:lnTo>
                        <a:pt x="3564" y="5940"/>
                      </a:lnTo>
                      <a:lnTo>
                        <a:pt x="3564" y="15919"/>
                      </a:lnTo>
                      <a:lnTo>
                        <a:pt x="11880" y="5940"/>
                      </a:lnTo>
                      <a:lnTo>
                        <a:pt x="15088" y="5940"/>
                      </a:lnTo>
                      <a:lnTo>
                        <a:pt x="15088" y="21028"/>
                      </a:lnTo>
                      <a:lnTo>
                        <a:pt x="11524" y="21028"/>
                      </a:lnTo>
                      <a:lnTo>
                        <a:pt x="11524" y="11048"/>
                      </a:lnTo>
                      <a:lnTo>
                        <a:pt x="3208" y="21028"/>
                      </a:lnTo>
                      <a:lnTo>
                        <a:pt x="0" y="21028"/>
                      </a:lnTo>
                      <a:lnTo>
                        <a:pt x="0" y="5940"/>
                      </a:lnTo>
                      <a:close/>
                      <a:moveTo>
                        <a:pt x="3802" y="3089"/>
                      </a:moveTo>
                      <a:cubicBezTo>
                        <a:pt x="2970" y="2376"/>
                        <a:pt x="2614" y="1307"/>
                        <a:pt x="2614" y="0"/>
                      </a:cubicBezTo>
                      <a:lnTo>
                        <a:pt x="4990" y="0"/>
                      </a:lnTo>
                      <a:cubicBezTo>
                        <a:pt x="4990" y="713"/>
                        <a:pt x="5227" y="1188"/>
                        <a:pt x="5584" y="1663"/>
                      </a:cubicBezTo>
                      <a:cubicBezTo>
                        <a:pt x="5940" y="2020"/>
                        <a:pt x="6534" y="2257"/>
                        <a:pt x="7247" y="2257"/>
                      </a:cubicBezTo>
                      <a:cubicBezTo>
                        <a:pt x="7960" y="2257"/>
                        <a:pt x="8554" y="2020"/>
                        <a:pt x="8910" y="1663"/>
                      </a:cubicBezTo>
                      <a:cubicBezTo>
                        <a:pt x="9385" y="1307"/>
                        <a:pt x="9504" y="713"/>
                        <a:pt x="9623" y="0"/>
                      </a:cubicBezTo>
                      <a:lnTo>
                        <a:pt x="11999" y="0"/>
                      </a:lnTo>
                      <a:cubicBezTo>
                        <a:pt x="11999" y="1307"/>
                        <a:pt x="11524" y="2376"/>
                        <a:pt x="10692" y="3089"/>
                      </a:cubicBezTo>
                      <a:cubicBezTo>
                        <a:pt x="9860" y="3802"/>
                        <a:pt x="8672" y="4158"/>
                        <a:pt x="7128" y="4158"/>
                      </a:cubicBezTo>
                      <a:cubicBezTo>
                        <a:pt x="5584" y="4158"/>
                        <a:pt x="4396" y="3802"/>
                        <a:pt x="3683" y="308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8" name="Google Shape;358;p2"/>
                <p:cNvSpPr/>
                <p:nvPr/>
              </p:nvSpPr>
              <p:spPr>
                <a:xfrm>
                  <a:off x="10885998" y="1240854"/>
                  <a:ext cx="24353" cy="21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53" h="21502" extrusionOk="0">
                      <a:moveTo>
                        <a:pt x="21622" y="16870"/>
                      </a:moveTo>
                      <a:cubicBezTo>
                        <a:pt x="19839" y="18414"/>
                        <a:pt x="17226" y="19246"/>
                        <a:pt x="13900" y="19364"/>
                      </a:cubicBezTo>
                      <a:lnTo>
                        <a:pt x="13900" y="21503"/>
                      </a:lnTo>
                      <a:lnTo>
                        <a:pt x="10454" y="21503"/>
                      </a:lnTo>
                      <a:lnTo>
                        <a:pt x="10454" y="19364"/>
                      </a:lnTo>
                      <a:cubicBezTo>
                        <a:pt x="7128" y="19246"/>
                        <a:pt x="4514" y="18414"/>
                        <a:pt x="2732" y="16870"/>
                      </a:cubicBezTo>
                      <a:cubicBezTo>
                        <a:pt x="950" y="15325"/>
                        <a:pt x="0" y="13306"/>
                        <a:pt x="0" y="10692"/>
                      </a:cubicBezTo>
                      <a:cubicBezTo>
                        <a:pt x="0" y="8078"/>
                        <a:pt x="950" y="6059"/>
                        <a:pt x="2732" y="4514"/>
                      </a:cubicBezTo>
                      <a:cubicBezTo>
                        <a:pt x="4514" y="2970"/>
                        <a:pt x="7128" y="2138"/>
                        <a:pt x="10454" y="2020"/>
                      </a:cubicBezTo>
                      <a:lnTo>
                        <a:pt x="10454" y="0"/>
                      </a:lnTo>
                      <a:lnTo>
                        <a:pt x="13900" y="0"/>
                      </a:lnTo>
                      <a:lnTo>
                        <a:pt x="13900" y="2020"/>
                      </a:lnTo>
                      <a:cubicBezTo>
                        <a:pt x="17226" y="2138"/>
                        <a:pt x="19839" y="2970"/>
                        <a:pt x="21622" y="4514"/>
                      </a:cubicBezTo>
                      <a:cubicBezTo>
                        <a:pt x="23404" y="6059"/>
                        <a:pt x="24354" y="8078"/>
                        <a:pt x="24354" y="10692"/>
                      </a:cubicBezTo>
                      <a:cubicBezTo>
                        <a:pt x="24354" y="13306"/>
                        <a:pt x="23404" y="15325"/>
                        <a:pt x="21622" y="16870"/>
                      </a:cubicBezTo>
                      <a:close/>
                      <a:moveTo>
                        <a:pt x="5346" y="14731"/>
                      </a:moveTo>
                      <a:cubicBezTo>
                        <a:pt x="6534" y="15682"/>
                        <a:pt x="8197" y="16276"/>
                        <a:pt x="10454" y="16513"/>
                      </a:cubicBezTo>
                      <a:lnTo>
                        <a:pt x="10454" y="4990"/>
                      </a:lnTo>
                      <a:cubicBezTo>
                        <a:pt x="5821" y="5346"/>
                        <a:pt x="3564" y="7247"/>
                        <a:pt x="3564" y="10692"/>
                      </a:cubicBezTo>
                      <a:cubicBezTo>
                        <a:pt x="3564" y="12355"/>
                        <a:pt x="4158" y="13781"/>
                        <a:pt x="5346" y="14731"/>
                      </a:cubicBezTo>
                      <a:close/>
                      <a:moveTo>
                        <a:pt x="19008" y="14731"/>
                      </a:moveTo>
                      <a:cubicBezTo>
                        <a:pt x="20196" y="13781"/>
                        <a:pt x="20790" y="12355"/>
                        <a:pt x="20790" y="10692"/>
                      </a:cubicBezTo>
                      <a:cubicBezTo>
                        <a:pt x="20790" y="9029"/>
                        <a:pt x="20196" y="7603"/>
                        <a:pt x="19008" y="6653"/>
                      </a:cubicBezTo>
                      <a:cubicBezTo>
                        <a:pt x="17820" y="5702"/>
                        <a:pt x="16157" y="5108"/>
                        <a:pt x="13900" y="4990"/>
                      </a:cubicBezTo>
                      <a:lnTo>
                        <a:pt x="13900" y="16513"/>
                      </a:lnTo>
                      <a:cubicBezTo>
                        <a:pt x="16157" y="16394"/>
                        <a:pt x="17939" y="15800"/>
                        <a:pt x="19008" y="148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9" name="Google Shape;359;p2"/>
                <p:cNvSpPr/>
                <p:nvPr/>
              </p:nvSpPr>
              <p:spPr>
                <a:xfrm>
                  <a:off x="10912609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7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7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0" name="Google Shape;360;p2"/>
                <p:cNvSpPr/>
                <p:nvPr/>
              </p:nvSpPr>
              <p:spPr>
                <a:xfrm>
                  <a:off x="10932211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2"/>
                <p:cNvSpPr/>
                <p:nvPr/>
              </p:nvSpPr>
              <p:spPr>
                <a:xfrm>
                  <a:off x="10949437" y="1246200"/>
                  <a:ext cx="18413" cy="18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13" h="18651" extrusionOk="0">
                      <a:moveTo>
                        <a:pt x="18295" y="12236"/>
                      </a:moveTo>
                      <a:lnTo>
                        <a:pt x="18295" y="18652"/>
                      </a:lnTo>
                      <a:lnTo>
                        <a:pt x="14969" y="18652"/>
                      </a:lnTo>
                      <a:lnTo>
                        <a:pt x="14969" y="15325"/>
                      </a:lnTo>
                      <a:lnTo>
                        <a:pt x="3326" y="15325"/>
                      </a:lnTo>
                      <a:lnTo>
                        <a:pt x="3326" y="18652"/>
                      </a:lnTo>
                      <a:lnTo>
                        <a:pt x="0" y="18652"/>
                      </a:lnTo>
                      <a:lnTo>
                        <a:pt x="0" y="12236"/>
                      </a:lnTo>
                      <a:lnTo>
                        <a:pt x="713" y="12236"/>
                      </a:lnTo>
                      <a:cubicBezTo>
                        <a:pt x="1663" y="12236"/>
                        <a:pt x="2376" y="11524"/>
                        <a:pt x="2732" y="10336"/>
                      </a:cubicBezTo>
                      <a:cubicBezTo>
                        <a:pt x="3089" y="9148"/>
                        <a:pt x="3326" y="7484"/>
                        <a:pt x="3445" y="5227"/>
                      </a:cubicBezTo>
                      <a:lnTo>
                        <a:pt x="3683" y="0"/>
                      </a:lnTo>
                      <a:lnTo>
                        <a:pt x="16157" y="0"/>
                      </a:lnTo>
                      <a:lnTo>
                        <a:pt x="16157" y="12118"/>
                      </a:lnTo>
                      <a:lnTo>
                        <a:pt x="18414" y="12118"/>
                      </a:lnTo>
                      <a:close/>
                      <a:moveTo>
                        <a:pt x="6178" y="9860"/>
                      </a:moveTo>
                      <a:cubicBezTo>
                        <a:pt x="5940" y="10930"/>
                        <a:pt x="5584" y="11761"/>
                        <a:pt x="4990" y="12236"/>
                      </a:cubicBezTo>
                      <a:lnTo>
                        <a:pt x="12474" y="12236"/>
                      </a:lnTo>
                      <a:lnTo>
                        <a:pt x="12474" y="3089"/>
                      </a:lnTo>
                      <a:lnTo>
                        <a:pt x="6653" y="3089"/>
                      </a:lnTo>
                      <a:lnTo>
                        <a:pt x="6653" y="5465"/>
                      </a:lnTo>
                      <a:cubicBezTo>
                        <a:pt x="6534" y="7247"/>
                        <a:pt x="6296" y="8672"/>
                        <a:pt x="6178" y="974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2"/>
                <p:cNvSpPr/>
                <p:nvPr/>
              </p:nvSpPr>
              <p:spPr>
                <a:xfrm>
                  <a:off x="10623214" y="1277801"/>
                  <a:ext cx="18532" cy="20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32" h="20433" extrusionOk="0">
                      <a:moveTo>
                        <a:pt x="5227" y="19127"/>
                      </a:moveTo>
                      <a:cubicBezTo>
                        <a:pt x="3564" y="18295"/>
                        <a:pt x="2376" y="16988"/>
                        <a:pt x="1426" y="15444"/>
                      </a:cubicBezTo>
                      <a:cubicBezTo>
                        <a:pt x="475" y="13900"/>
                        <a:pt x="0" y="12118"/>
                        <a:pt x="0" y="10217"/>
                      </a:cubicBezTo>
                      <a:cubicBezTo>
                        <a:pt x="0" y="8316"/>
                        <a:pt x="475" y="6534"/>
                        <a:pt x="1426" y="4990"/>
                      </a:cubicBezTo>
                      <a:cubicBezTo>
                        <a:pt x="2376" y="3445"/>
                        <a:pt x="3564" y="2257"/>
                        <a:pt x="5227" y="1307"/>
                      </a:cubicBezTo>
                      <a:cubicBezTo>
                        <a:pt x="6890" y="475"/>
                        <a:pt x="8672" y="0"/>
                        <a:pt x="10692" y="0"/>
                      </a:cubicBezTo>
                      <a:cubicBezTo>
                        <a:pt x="12355" y="0"/>
                        <a:pt x="13781" y="238"/>
                        <a:pt x="15088" y="832"/>
                      </a:cubicBezTo>
                      <a:cubicBezTo>
                        <a:pt x="16394" y="1426"/>
                        <a:pt x="17582" y="2257"/>
                        <a:pt x="18533" y="3326"/>
                      </a:cubicBezTo>
                      <a:lnTo>
                        <a:pt x="16157" y="5584"/>
                      </a:lnTo>
                      <a:cubicBezTo>
                        <a:pt x="14731" y="4039"/>
                        <a:pt x="12949" y="3208"/>
                        <a:pt x="10811" y="3208"/>
                      </a:cubicBezTo>
                      <a:cubicBezTo>
                        <a:pt x="9504" y="3208"/>
                        <a:pt x="8197" y="3564"/>
                        <a:pt x="7128" y="4158"/>
                      </a:cubicBezTo>
                      <a:cubicBezTo>
                        <a:pt x="6059" y="4752"/>
                        <a:pt x="5227" y="5584"/>
                        <a:pt x="4633" y="6653"/>
                      </a:cubicBezTo>
                      <a:cubicBezTo>
                        <a:pt x="4039" y="7722"/>
                        <a:pt x="3683" y="8910"/>
                        <a:pt x="3683" y="10217"/>
                      </a:cubicBezTo>
                      <a:cubicBezTo>
                        <a:pt x="3683" y="11524"/>
                        <a:pt x="4039" y="12712"/>
                        <a:pt x="4633" y="13781"/>
                      </a:cubicBezTo>
                      <a:cubicBezTo>
                        <a:pt x="5227" y="14850"/>
                        <a:pt x="6059" y="15682"/>
                        <a:pt x="7128" y="16276"/>
                      </a:cubicBezTo>
                      <a:cubicBezTo>
                        <a:pt x="8197" y="16870"/>
                        <a:pt x="9385" y="17226"/>
                        <a:pt x="10811" y="17226"/>
                      </a:cubicBezTo>
                      <a:cubicBezTo>
                        <a:pt x="12949" y="17226"/>
                        <a:pt x="14731" y="16394"/>
                        <a:pt x="16157" y="14850"/>
                      </a:cubicBezTo>
                      <a:lnTo>
                        <a:pt x="18533" y="17107"/>
                      </a:lnTo>
                      <a:cubicBezTo>
                        <a:pt x="17582" y="18176"/>
                        <a:pt x="16513" y="19008"/>
                        <a:pt x="15088" y="19602"/>
                      </a:cubicBezTo>
                      <a:cubicBezTo>
                        <a:pt x="13662" y="20196"/>
                        <a:pt x="12236" y="20434"/>
                        <a:pt x="10573" y="20434"/>
                      </a:cubicBezTo>
                      <a:cubicBezTo>
                        <a:pt x="8554" y="20434"/>
                        <a:pt x="6772" y="19958"/>
                        <a:pt x="5108" y="1912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2"/>
                <p:cNvSpPr/>
                <p:nvPr/>
              </p:nvSpPr>
              <p:spPr>
                <a:xfrm>
                  <a:off x="10643409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2"/>
                <p:cNvSpPr/>
                <p:nvPr/>
              </p:nvSpPr>
              <p:spPr>
                <a:xfrm>
                  <a:off x="10661586" y="1283028"/>
                  <a:ext cx="17938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8" h="15087" extrusionOk="0">
                      <a:moveTo>
                        <a:pt x="14850" y="14969"/>
                      </a:moveTo>
                      <a:lnTo>
                        <a:pt x="14850" y="4990"/>
                      </a:lnTo>
                      <a:lnTo>
                        <a:pt x="9742" y="13424"/>
                      </a:lnTo>
                      <a:lnTo>
                        <a:pt x="8197" y="13424"/>
                      </a:lnTo>
                      <a:lnTo>
                        <a:pt x="3208" y="4990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683" y="0"/>
                      </a:lnTo>
                      <a:lnTo>
                        <a:pt x="9029" y="9504"/>
                      </a:lnTo>
                      <a:lnTo>
                        <a:pt x="14612" y="0"/>
                      </a:lnTo>
                      <a:lnTo>
                        <a:pt x="17939" y="0"/>
                      </a:lnTo>
                      <a:lnTo>
                        <a:pt x="17939" y="15088"/>
                      </a:lnTo>
                      <a:cubicBezTo>
                        <a:pt x="17939" y="15088"/>
                        <a:pt x="14731" y="15088"/>
                        <a:pt x="14731" y="1508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2"/>
                <p:cNvSpPr/>
                <p:nvPr/>
              </p:nvSpPr>
              <p:spPr>
                <a:xfrm>
                  <a:off x="10683088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6" name="Google Shape;366;p2"/>
                <p:cNvSpPr/>
                <p:nvPr/>
              </p:nvSpPr>
              <p:spPr>
                <a:xfrm>
                  <a:off x="10701265" y="1282553"/>
                  <a:ext cx="16037" cy="20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37" h="20908" extrusionOk="0">
                      <a:moveTo>
                        <a:pt x="12355" y="1069"/>
                      </a:moveTo>
                      <a:cubicBezTo>
                        <a:pt x="13543" y="1663"/>
                        <a:pt x="14375" y="2614"/>
                        <a:pt x="15088" y="3802"/>
                      </a:cubicBezTo>
                      <a:cubicBezTo>
                        <a:pt x="15800" y="4990"/>
                        <a:pt x="16038" y="6296"/>
                        <a:pt x="16038" y="7841"/>
                      </a:cubicBezTo>
                      <a:cubicBezTo>
                        <a:pt x="16038" y="9385"/>
                        <a:pt x="15682" y="10692"/>
                        <a:pt x="15088" y="11880"/>
                      </a:cubicBezTo>
                      <a:cubicBezTo>
                        <a:pt x="14375" y="13068"/>
                        <a:pt x="13543" y="14018"/>
                        <a:pt x="12355" y="14612"/>
                      </a:cubicBezTo>
                      <a:cubicBezTo>
                        <a:pt x="11167" y="15206"/>
                        <a:pt x="9860" y="15563"/>
                        <a:pt x="8435" y="15563"/>
                      </a:cubicBezTo>
                      <a:cubicBezTo>
                        <a:pt x="6415" y="15563"/>
                        <a:pt x="4752" y="14850"/>
                        <a:pt x="3564" y="13543"/>
                      </a:cubicBezTo>
                      <a:lnTo>
                        <a:pt x="3564" y="20909"/>
                      </a:lnTo>
                      <a:lnTo>
                        <a:pt x="0" y="20909"/>
                      </a:lnTo>
                      <a:lnTo>
                        <a:pt x="0" y="238"/>
                      </a:lnTo>
                      <a:lnTo>
                        <a:pt x="3326" y="238"/>
                      </a:lnTo>
                      <a:lnTo>
                        <a:pt x="3326" y="2257"/>
                      </a:lnTo>
                      <a:cubicBezTo>
                        <a:pt x="3920" y="1544"/>
                        <a:pt x="4633" y="950"/>
                        <a:pt x="5465" y="594"/>
                      </a:cubicBezTo>
                      <a:cubicBezTo>
                        <a:pt x="6296" y="238"/>
                        <a:pt x="7247" y="0"/>
                        <a:pt x="8316" y="0"/>
                      </a:cubicBezTo>
                      <a:cubicBezTo>
                        <a:pt x="9742" y="0"/>
                        <a:pt x="11167" y="356"/>
                        <a:pt x="12236" y="950"/>
                      </a:cubicBezTo>
                      <a:close/>
                      <a:moveTo>
                        <a:pt x="11167" y="11286"/>
                      </a:moveTo>
                      <a:cubicBezTo>
                        <a:pt x="11999" y="10454"/>
                        <a:pt x="12474" y="9266"/>
                        <a:pt x="12474" y="7841"/>
                      </a:cubicBezTo>
                      <a:cubicBezTo>
                        <a:pt x="12474" y="6415"/>
                        <a:pt x="11999" y="5227"/>
                        <a:pt x="11167" y="4396"/>
                      </a:cubicBezTo>
                      <a:cubicBezTo>
                        <a:pt x="10336" y="3564"/>
                        <a:pt x="9266" y="3089"/>
                        <a:pt x="7960" y="3089"/>
                      </a:cubicBezTo>
                      <a:cubicBezTo>
                        <a:pt x="7128" y="3089"/>
                        <a:pt x="6296" y="3326"/>
                        <a:pt x="5702" y="3683"/>
                      </a:cubicBezTo>
                      <a:cubicBezTo>
                        <a:pt x="5108" y="4039"/>
                        <a:pt x="4514" y="4633"/>
                        <a:pt x="4039" y="5346"/>
                      </a:cubicBezTo>
                      <a:cubicBezTo>
                        <a:pt x="3683" y="6059"/>
                        <a:pt x="3445" y="6890"/>
                        <a:pt x="3445" y="7841"/>
                      </a:cubicBezTo>
                      <a:cubicBezTo>
                        <a:pt x="3445" y="8791"/>
                        <a:pt x="3683" y="9623"/>
                        <a:pt x="4039" y="10336"/>
                      </a:cubicBezTo>
                      <a:cubicBezTo>
                        <a:pt x="4396" y="11048"/>
                        <a:pt x="4990" y="11642"/>
                        <a:pt x="5702" y="11999"/>
                      </a:cubicBezTo>
                      <a:cubicBezTo>
                        <a:pt x="6415" y="12355"/>
                        <a:pt x="7128" y="12593"/>
                        <a:pt x="7960" y="12593"/>
                      </a:cubicBezTo>
                      <a:cubicBezTo>
                        <a:pt x="9266" y="12593"/>
                        <a:pt x="10336" y="12118"/>
                        <a:pt x="11167" y="1128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2"/>
                <p:cNvSpPr/>
                <p:nvPr/>
              </p:nvSpPr>
              <p:spPr>
                <a:xfrm>
                  <a:off x="10719441" y="1282671"/>
                  <a:ext cx="14612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12" h="15681" extrusionOk="0">
                      <a:moveTo>
                        <a:pt x="4039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197" y="0"/>
                      </a:cubicBezTo>
                      <a:cubicBezTo>
                        <a:pt x="9742" y="0"/>
                        <a:pt x="11048" y="356"/>
                        <a:pt x="12118" y="950"/>
                      </a:cubicBezTo>
                      <a:cubicBezTo>
                        <a:pt x="13187" y="1544"/>
                        <a:pt x="14137" y="2376"/>
                        <a:pt x="14612" y="3564"/>
                      </a:cubicBezTo>
                      <a:lnTo>
                        <a:pt x="11880" y="5108"/>
                      </a:lnTo>
                      <a:cubicBezTo>
                        <a:pt x="11405" y="4396"/>
                        <a:pt x="10930" y="3920"/>
                        <a:pt x="10217" y="3564"/>
                      </a:cubicBezTo>
                      <a:cubicBezTo>
                        <a:pt x="9504" y="3208"/>
                        <a:pt x="8910" y="3089"/>
                        <a:pt x="8078" y="3089"/>
                      </a:cubicBezTo>
                      <a:cubicBezTo>
                        <a:pt x="6772" y="3089"/>
                        <a:pt x="5702" y="3564"/>
                        <a:pt x="4752" y="4396"/>
                      </a:cubicBezTo>
                      <a:cubicBezTo>
                        <a:pt x="3920" y="5227"/>
                        <a:pt x="3445" y="6415"/>
                        <a:pt x="3445" y="7841"/>
                      </a:cubicBezTo>
                      <a:cubicBezTo>
                        <a:pt x="3445" y="9266"/>
                        <a:pt x="3920" y="10454"/>
                        <a:pt x="4752" y="11286"/>
                      </a:cubicBezTo>
                      <a:cubicBezTo>
                        <a:pt x="5584" y="12118"/>
                        <a:pt x="6772" y="12593"/>
                        <a:pt x="8078" y="12593"/>
                      </a:cubicBezTo>
                      <a:cubicBezTo>
                        <a:pt x="8910" y="12593"/>
                        <a:pt x="9623" y="12474"/>
                        <a:pt x="10217" y="12118"/>
                      </a:cubicBezTo>
                      <a:cubicBezTo>
                        <a:pt x="10811" y="11761"/>
                        <a:pt x="11405" y="11286"/>
                        <a:pt x="11880" y="10573"/>
                      </a:cubicBezTo>
                      <a:lnTo>
                        <a:pt x="14612" y="12118"/>
                      </a:lnTo>
                      <a:cubicBezTo>
                        <a:pt x="14018" y="13306"/>
                        <a:pt x="13187" y="14137"/>
                        <a:pt x="11999" y="14731"/>
                      </a:cubicBezTo>
                      <a:cubicBezTo>
                        <a:pt x="10930" y="15325"/>
                        <a:pt x="9623" y="15682"/>
                        <a:pt x="8078" y="15682"/>
                      </a:cubicBezTo>
                      <a:cubicBezTo>
                        <a:pt x="6534" y="15682"/>
                        <a:pt x="5108" y="15325"/>
                        <a:pt x="3802" y="147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2"/>
                <p:cNvSpPr/>
                <p:nvPr/>
              </p:nvSpPr>
              <p:spPr>
                <a:xfrm>
                  <a:off x="10737261" y="128290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6296" y="9029"/>
                      </a:moveTo>
                      <a:lnTo>
                        <a:pt x="3564" y="9029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6059"/>
                      </a:lnTo>
                      <a:lnTo>
                        <a:pt x="6415" y="6059"/>
                      </a:lnTo>
                      <a:lnTo>
                        <a:pt x="10930" y="0"/>
                      </a:lnTo>
                      <a:lnTo>
                        <a:pt x="14731" y="0"/>
                      </a:lnTo>
                      <a:lnTo>
                        <a:pt x="9266" y="7247"/>
                      </a:lnTo>
                      <a:lnTo>
                        <a:pt x="15088" y="15088"/>
                      </a:lnTo>
                      <a:lnTo>
                        <a:pt x="10930" y="15088"/>
                      </a:lnTo>
                      <a:lnTo>
                        <a:pt x="6415" y="902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2"/>
                <p:cNvSpPr/>
                <p:nvPr/>
              </p:nvSpPr>
              <p:spPr>
                <a:xfrm>
                  <a:off x="10752943" y="1282671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0" name="Google Shape;370;p2"/>
                <p:cNvSpPr/>
                <p:nvPr/>
              </p:nvSpPr>
              <p:spPr>
                <a:xfrm>
                  <a:off x="10772545" y="1276969"/>
                  <a:ext cx="15087" cy="2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21027" extrusionOk="0">
                      <a:moveTo>
                        <a:pt x="0" y="5940"/>
                      </a:moveTo>
                      <a:lnTo>
                        <a:pt x="3564" y="5940"/>
                      </a:lnTo>
                      <a:lnTo>
                        <a:pt x="3564" y="15919"/>
                      </a:lnTo>
                      <a:lnTo>
                        <a:pt x="11880" y="5940"/>
                      </a:lnTo>
                      <a:lnTo>
                        <a:pt x="15088" y="5940"/>
                      </a:lnTo>
                      <a:lnTo>
                        <a:pt x="15088" y="21028"/>
                      </a:lnTo>
                      <a:lnTo>
                        <a:pt x="11524" y="21028"/>
                      </a:lnTo>
                      <a:lnTo>
                        <a:pt x="11524" y="11048"/>
                      </a:lnTo>
                      <a:lnTo>
                        <a:pt x="3208" y="21028"/>
                      </a:lnTo>
                      <a:lnTo>
                        <a:pt x="0" y="21028"/>
                      </a:lnTo>
                      <a:lnTo>
                        <a:pt x="0" y="5940"/>
                      </a:lnTo>
                      <a:close/>
                      <a:moveTo>
                        <a:pt x="3802" y="3089"/>
                      </a:moveTo>
                      <a:cubicBezTo>
                        <a:pt x="2970" y="2376"/>
                        <a:pt x="2614" y="1307"/>
                        <a:pt x="2614" y="0"/>
                      </a:cubicBezTo>
                      <a:lnTo>
                        <a:pt x="4990" y="0"/>
                      </a:lnTo>
                      <a:cubicBezTo>
                        <a:pt x="4990" y="713"/>
                        <a:pt x="5227" y="1188"/>
                        <a:pt x="5584" y="1663"/>
                      </a:cubicBezTo>
                      <a:cubicBezTo>
                        <a:pt x="5940" y="2020"/>
                        <a:pt x="6534" y="2257"/>
                        <a:pt x="7247" y="2257"/>
                      </a:cubicBezTo>
                      <a:cubicBezTo>
                        <a:pt x="7960" y="2257"/>
                        <a:pt x="8554" y="2020"/>
                        <a:pt x="8910" y="1663"/>
                      </a:cubicBezTo>
                      <a:cubicBezTo>
                        <a:pt x="9385" y="1307"/>
                        <a:pt x="9504" y="713"/>
                        <a:pt x="9623" y="0"/>
                      </a:cubicBezTo>
                      <a:lnTo>
                        <a:pt x="11999" y="0"/>
                      </a:lnTo>
                      <a:cubicBezTo>
                        <a:pt x="11999" y="1307"/>
                        <a:pt x="11524" y="2376"/>
                        <a:pt x="10692" y="3089"/>
                      </a:cubicBezTo>
                      <a:cubicBezTo>
                        <a:pt x="9860" y="3802"/>
                        <a:pt x="8672" y="4158"/>
                        <a:pt x="7128" y="4158"/>
                      </a:cubicBezTo>
                      <a:cubicBezTo>
                        <a:pt x="5584" y="4158"/>
                        <a:pt x="4396" y="3802"/>
                        <a:pt x="3683" y="308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1" name="Google Shape;371;p2"/>
                <p:cNvSpPr/>
                <p:nvPr/>
              </p:nvSpPr>
              <p:spPr>
                <a:xfrm>
                  <a:off x="10798918" y="1282671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2" name="Google Shape;372;p2"/>
                <p:cNvSpPr/>
                <p:nvPr/>
              </p:nvSpPr>
              <p:spPr>
                <a:xfrm>
                  <a:off x="10817807" y="1275900"/>
                  <a:ext cx="16275" cy="22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75" h="22453" extrusionOk="0">
                      <a:moveTo>
                        <a:pt x="12712" y="8554"/>
                      </a:moveTo>
                      <a:cubicBezTo>
                        <a:pt x="13781" y="9148"/>
                        <a:pt x="14612" y="9979"/>
                        <a:pt x="15325" y="11167"/>
                      </a:cubicBezTo>
                      <a:cubicBezTo>
                        <a:pt x="15919" y="12236"/>
                        <a:pt x="16276" y="13543"/>
                        <a:pt x="16276" y="14969"/>
                      </a:cubicBezTo>
                      <a:cubicBezTo>
                        <a:pt x="16276" y="16394"/>
                        <a:pt x="15919" y="17701"/>
                        <a:pt x="15206" y="18889"/>
                      </a:cubicBezTo>
                      <a:cubicBezTo>
                        <a:pt x="14494" y="19958"/>
                        <a:pt x="13543" y="20909"/>
                        <a:pt x="12355" y="21503"/>
                      </a:cubicBezTo>
                      <a:cubicBezTo>
                        <a:pt x="11167" y="22097"/>
                        <a:pt x="9742" y="22453"/>
                        <a:pt x="8197" y="22453"/>
                      </a:cubicBezTo>
                      <a:cubicBezTo>
                        <a:pt x="5584" y="22453"/>
                        <a:pt x="3564" y="21622"/>
                        <a:pt x="2138" y="19840"/>
                      </a:cubicBezTo>
                      <a:cubicBezTo>
                        <a:pt x="713" y="18058"/>
                        <a:pt x="0" y="15563"/>
                        <a:pt x="0" y="12355"/>
                      </a:cubicBezTo>
                      <a:cubicBezTo>
                        <a:pt x="0" y="9266"/>
                        <a:pt x="594" y="6890"/>
                        <a:pt x="1901" y="5108"/>
                      </a:cubicBezTo>
                      <a:cubicBezTo>
                        <a:pt x="3208" y="3326"/>
                        <a:pt x="5227" y="2138"/>
                        <a:pt x="7841" y="1544"/>
                      </a:cubicBezTo>
                      <a:lnTo>
                        <a:pt x="14850" y="0"/>
                      </a:lnTo>
                      <a:lnTo>
                        <a:pt x="15325" y="3208"/>
                      </a:lnTo>
                      <a:lnTo>
                        <a:pt x="8910" y="4514"/>
                      </a:lnTo>
                      <a:cubicBezTo>
                        <a:pt x="7128" y="4871"/>
                        <a:pt x="5702" y="5584"/>
                        <a:pt x="4752" y="6415"/>
                      </a:cubicBezTo>
                      <a:cubicBezTo>
                        <a:pt x="3802" y="7366"/>
                        <a:pt x="3326" y="8554"/>
                        <a:pt x="3208" y="10217"/>
                      </a:cubicBezTo>
                      <a:cubicBezTo>
                        <a:pt x="3920" y="9385"/>
                        <a:pt x="4752" y="8791"/>
                        <a:pt x="5702" y="8316"/>
                      </a:cubicBezTo>
                      <a:cubicBezTo>
                        <a:pt x="6653" y="7841"/>
                        <a:pt x="7722" y="7603"/>
                        <a:pt x="8910" y="7603"/>
                      </a:cubicBezTo>
                      <a:cubicBezTo>
                        <a:pt x="10336" y="7603"/>
                        <a:pt x="11642" y="7960"/>
                        <a:pt x="12712" y="8554"/>
                      </a:cubicBezTo>
                      <a:close/>
                      <a:moveTo>
                        <a:pt x="11405" y="18176"/>
                      </a:moveTo>
                      <a:cubicBezTo>
                        <a:pt x="12236" y="17345"/>
                        <a:pt x="12593" y="16276"/>
                        <a:pt x="12593" y="14969"/>
                      </a:cubicBezTo>
                      <a:cubicBezTo>
                        <a:pt x="12593" y="13662"/>
                        <a:pt x="12236" y="12593"/>
                        <a:pt x="11405" y="11880"/>
                      </a:cubicBezTo>
                      <a:cubicBezTo>
                        <a:pt x="10573" y="11048"/>
                        <a:pt x="9504" y="10692"/>
                        <a:pt x="8197" y="10692"/>
                      </a:cubicBezTo>
                      <a:cubicBezTo>
                        <a:pt x="6890" y="10692"/>
                        <a:pt x="5821" y="11048"/>
                        <a:pt x="4990" y="11880"/>
                      </a:cubicBezTo>
                      <a:cubicBezTo>
                        <a:pt x="4158" y="12712"/>
                        <a:pt x="3802" y="13781"/>
                        <a:pt x="3802" y="14969"/>
                      </a:cubicBezTo>
                      <a:cubicBezTo>
                        <a:pt x="3802" y="16157"/>
                        <a:pt x="4277" y="17345"/>
                        <a:pt x="4990" y="18176"/>
                      </a:cubicBezTo>
                      <a:cubicBezTo>
                        <a:pt x="5702" y="19008"/>
                        <a:pt x="6890" y="19364"/>
                        <a:pt x="8197" y="19364"/>
                      </a:cubicBezTo>
                      <a:cubicBezTo>
                        <a:pt x="9504" y="19364"/>
                        <a:pt x="10573" y="18889"/>
                        <a:pt x="11405" y="1805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3" name="Google Shape;373;p2"/>
                <p:cNvSpPr/>
                <p:nvPr/>
              </p:nvSpPr>
              <p:spPr>
                <a:xfrm>
                  <a:off x="10834914" y="1282790"/>
                  <a:ext cx="16037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37" h="15443" extrusionOk="0">
                      <a:moveTo>
                        <a:pt x="16038" y="119"/>
                      </a:moveTo>
                      <a:lnTo>
                        <a:pt x="16038" y="15206"/>
                      </a:lnTo>
                      <a:lnTo>
                        <a:pt x="12474" y="15206"/>
                      </a:lnTo>
                      <a:lnTo>
                        <a:pt x="12474" y="3089"/>
                      </a:lnTo>
                      <a:lnTo>
                        <a:pt x="6772" y="3089"/>
                      </a:lnTo>
                      <a:lnTo>
                        <a:pt x="6772" y="6059"/>
                      </a:lnTo>
                      <a:cubicBezTo>
                        <a:pt x="6534" y="8078"/>
                        <a:pt x="6296" y="9742"/>
                        <a:pt x="6059" y="11048"/>
                      </a:cubicBezTo>
                      <a:cubicBezTo>
                        <a:pt x="5821" y="12355"/>
                        <a:pt x="5346" y="13424"/>
                        <a:pt x="4633" y="14256"/>
                      </a:cubicBezTo>
                      <a:cubicBezTo>
                        <a:pt x="3920" y="15088"/>
                        <a:pt x="3089" y="15444"/>
                        <a:pt x="1901" y="15444"/>
                      </a:cubicBezTo>
                      <a:cubicBezTo>
                        <a:pt x="1426" y="15444"/>
                        <a:pt x="713" y="15444"/>
                        <a:pt x="0" y="15088"/>
                      </a:cubicBezTo>
                      <a:lnTo>
                        <a:pt x="0" y="12118"/>
                      </a:lnTo>
                      <a:cubicBezTo>
                        <a:pt x="0" y="12118"/>
                        <a:pt x="713" y="12118"/>
                        <a:pt x="832" y="12118"/>
                      </a:cubicBezTo>
                      <a:cubicBezTo>
                        <a:pt x="1544" y="12118"/>
                        <a:pt x="2138" y="11880"/>
                        <a:pt x="2495" y="11286"/>
                      </a:cubicBezTo>
                      <a:cubicBezTo>
                        <a:pt x="2851" y="10692"/>
                        <a:pt x="3089" y="9979"/>
                        <a:pt x="3208" y="9266"/>
                      </a:cubicBezTo>
                      <a:cubicBezTo>
                        <a:pt x="3326" y="8554"/>
                        <a:pt x="3445" y="7366"/>
                        <a:pt x="3445" y="5821"/>
                      </a:cubicBezTo>
                      <a:lnTo>
                        <a:pt x="3683" y="0"/>
                      </a:lnTo>
                      <a:lnTo>
                        <a:pt x="1591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2"/>
                <p:cNvSpPr/>
                <p:nvPr/>
              </p:nvSpPr>
              <p:spPr>
                <a:xfrm>
                  <a:off x="10854516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375;p2"/>
                <p:cNvSpPr/>
                <p:nvPr/>
              </p:nvSpPr>
              <p:spPr>
                <a:xfrm>
                  <a:off x="10871267" y="1282671"/>
                  <a:ext cx="14612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12" h="15681" extrusionOk="0">
                      <a:moveTo>
                        <a:pt x="4039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197" y="0"/>
                      </a:cubicBezTo>
                      <a:cubicBezTo>
                        <a:pt x="9742" y="0"/>
                        <a:pt x="11048" y="356"/>
                        <a:pt x="12118" y="950"/>
                      </a:cubicBezTo>
                      <a:cubicBezTo>
                        <a:pt x="13187" y="1544"/>
                        <a:pt x="14137" y="2376"/>
                        <a:pt x="14612" y="3564"/>
                      </a:cubicBezTo>
                      <a:lnTo>
                        <a:pt x="11880" y="5108"/>
                      </a:lnTo>
                      <a:cubicBezTo>
                        <a:pt x="11405" y="4396"/>
                        <a:pt x="10930" y="3920"/>
                        <a:pt x="10217" y="3564"/>
                      </a:cubicBezTo>
                      <a:cubicBezTo>
                        <a:pt x="9504" y="3208"/>
                        <a:pt x="8910" y="3089"/>
                        <a:pt x="8078" y="3089"/>
                      </a:cubicBezTo>
                      <a:cubicBezTo>
                        <a:pt x="6772" y="3089"/>
                        <a:pt x="5702" y="3564"/>
                        <a:pt x="4752" y="4396"/>
                      </a:cubicBezTo>
                      <a:cubicBezTo>
                        <a:pt x="3920" y="5227"/>
                        <a:pt x="3445" y="6415"/>
                        <a:pt x="3445" y="7841"/>
                      </a:cubicBezTo>
                      <a:cubicBezTo>
                        <a:pt x="3445" y="9266"/>
                        <a:pt x="3920" y="10454"/>
                        <a:pt x="4752" y="11286"/>
                      </a:cubicBezTo>
                      <a:cubicBezTo>
                        <a:pt x="5584" y="12118"/>
                        <a:pt x="6772" y="12593"/>
                        <a:pt x="8078" y="12593"/>
                      </a:cubicBezTo>
                      <a:cubicBezTo>
                        <a:pt x="8910" y="12593"/>
                        <a:pt x="9623" y="12474"/>
                        <a:pt x="10217" y="12118"/>
                      </a:cubicBezTo>
                      <a:cubicBezTo>
                        <a:pt x="10811" y="11761"/>
                        <a:pt x="11405" y="11286"/>
                        <a:pt x="11880" y="10573"/>
                      </a:cubicBezTo>
                      <a:lnTo>
                        <a:pt x="14612" y="12118"/>
                      </a:lnTo>
                      <a:cubicBezTo>
                        <a:pt x="14018" y="13306"/>
                        <a:pt x="13187" y="14137"/>
                        <a:pt x="11999" y="14731"/>
                      </a:cubicBezTo>
                      <a:cubicBezTo>
                        <a:pt x="10930" y="15325"/>
                        <a:pt x="9623" y="15682"/>
                        <a:pt x="8078" y="15682"/>
                      </a:cubicBezTo>
                      <a:cubicBezTo>
                        <a:pt x="6534" y="15682"/>
                        <a:pt x="5108" y="15325"/>
                        <a:pt x="3802" y="147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2"/>
                <p:cNvSpPr/>
                <p:nvPr/>
              </p:nvSpPr>
              <p:spPr>
                <a:xfrm>
                  <a:off x="10886711" y="1282909"/>
                  <a:ext cx="14255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5" h="15087" extrusionOk="0">
                      <a:moveTo>
                        <a:pt x="14256" y="2970"/>
                      </a:moveTo>
                      <a:lnTo>
                        <a:pt x="8910" y="2970"/>
                      </a:lnTo>
                      <a:lnTo>
                        <a:pt x="8910" y="15088"/>
                      </a:lnTo>
                      <a:lnTo>
                        <a:pt x="5346" y="15088"/>
                      </a:lnTo>
                      <a:lnTo>
                        <a:pt x="5346" y="2970"/>
                      </a:lnTo>
                      <a:lnTo>
                        <a:pt x="0" y="2970"/>
                      </a:lnTo>
                      <a:lnTo>
                        <a:pt x="0" y="0"/>
                      </a:lnTo>
                      <a:lnTo>
                        <a:pt x="14137" y="0"/>
                      </a:lnTo>
                      <a:lnTo>
                        <a:pt x="14137" y="297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7" name="Google Shape;377;p2"/>
                <p:cNvSpPr/>
                <p:nvPr/>
              </p:nvSpPr>
              <p:spPr>
                <a:xfrm>
                  <a:off x="10903462" y="128290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9979"/>
                      </a:lnTo>
                      <a:lnTo>
                        <a:pt x="11880" y="0"/>
                      </a:lnTo>
                      <a:lnTo>
                        <a:pt x="15088" y="0"/>
                      </a:lnTo>
                      <a:lnTo>
                        <a:pt x="15088" y="15088"/>
                      </a:lnTo>
                      <a:lnTo>
                        <a:pt x="11524" y="15088"/>
                      </a:lnTo>
                      <a:lnTo>
                        <a:pt x="11524" y="5108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78" name="Google Shape;378;p2"/>
            <p:cNvGrpSpPr/>
            <p:nvPr/>
          </p:nvGrpSpPr>
          <p:grpSpPr>
            <a:xfrm>
              <a:off x="10261232" y="1021787"/>
              <a:ext cx="340716" cy="315176"/>
              <a:chOff x="10261232" y="1021787"/>
              <a:chExt cx="340716" cy="315176"/>
            </a:xfrm>
          </p:grpSpPr>
          <p:sp>
            <p:nvSpPr>
              <p:cNvPr id="379" name="Google Shape;379;p2"/>
              <p:cNvSpPr/>
              <p:nvPr/>
            </p:nvSpPr>
            <p:spPr>
              <a:xfrm>
                <a:off x="10261232" y="1142488"/>
                <a:ext cx="20314" cy="41817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41817" extrusionOk="0">
                    <a:moveTo>
                      <a:pt x="18414" y="41817"/>
                    </a:moveTo>
                    <a:lnTo>
                      <a:pt x="20315" y="0"/>
                    </a:lnTo>
                    <a:cubicBezTo>
                      <a:pt x="20315" y="0"/>
                      <a:pt x="0" y="4277"/>
                      <a:pt x="0" y="41817"/>
                    </a:cubicBezTo>
                    <a:lnTo>
                      <a:pt x="18414" y="41817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10272517" y="1076317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119" y="60231"/>
                    </a:moveTo>
                    <a:cubicBezTo>
                      <a:pt x="119" y="60231"/>
                      <a:pt x="7247" y="24116"/>
                      <a:pt x="35402" y="0"/>
                    </a:cubicBezTo>
                    <a:cubicBezTo>
                      <a:pt x="35402" y="0"/>
                      <a:pt x="33858" y="17701"/>
                      <a:pt x="17701" y="42055"/>
                    </a:cubicBezTo>
                    <a:cubicBezTo>
                      <a:pt x="17701" y="42055"/>
                      <a:pt x="10573" y="54648"/>
                      <a:pt x="0" y="60231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2"/>
              <p:cNvSpPr/>
              <p:nvPr/>
            </p:nvSpPr>
            <p:spPr>
              <a:xfrm>
                <a:off x="10292832" y="1058259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0" y="73181"/>
                    </a:moveTo>
                    <a:lnTo>
                      <a:pt x="11999" y="40154"/>
                    </a:lnTo>
                    <a:cubicBezTo>
                      <a:pt x="11999" y="40154"/>
                      <a:pt x="23285" y="16038"/>
                      <a:pt x="49421" y="8197"/>
                    </a:cubicBezTo>
                    <a:lnTo>
                      <a:pt x="77101" y="0"/>
                    </a:lnTo>
                    <a:lnTo>
                      <a:pt x="63320" y="39679"/>
                    </a:lnTo>
                    <a:cubicBezTo>
                      <a:pt x="59281" y="52747"/>
                      <a:pt x="51084" y="62607"/>
                      <a:pt x="34689" y="65815"/>
                    </a:cubicBezTo>
                    <a:lnTo>
                      <a:pt x="119" y="73299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2"/>
              <p:cNvSpPr/>
              <p:nvPr/>
            </p:nvSpPr>
            <p:spPr>
              <a:xfrm>
                <a:off x="10331442" y="1029272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0" y="28868"/>
                    </a:moveTo>
                    <a:lnTo>
                      <a:pt x="14969" y="16038"/>
                    </a:lnTo>
                    <a:cubicBezTo>
                      <a:pt x="14969" y="16038"/>
                      <a:pt x="28274" y="6059"/>
                      <a:pt x="41342" y="3445"/>
                    </a:cubicBezTo>
                    <a:lnTo>
                      <a:pt x="56786" y="0"/>
                    </a:lnTo>
                    <a:lnTo>
                      <a:pt x="42649" y="14375"/>
                    </a:lnTo>
                    <a:cubicBezTo>
                      <a:pt x="42649" y="14375"/>
                      <a:pt x="28512" y="25898"/>
                      <a:pt x="0" y="2875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10384783" y="1021787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46807" y="21979"/>
                    </a:moveTo>
                    <a:lnTo>
                      <a:pt x="46807" y="1"/>
                    </a:lnTo>
                    <a:cubicBezTo>
                      <a:pt x="46807" y="1"/>
                      <a:pt x="9029" y="-475"/>
                      <a:pt x="0" y="25899"/>
                    </a:cubicBezTo>
                    <a:cubicBezTo>
                      <a:pt x="0" y="25899"/>
                      <a:pt x="11167" y="21979"/>
                      <a:pt x="46807" y="21979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2"/>
              <p:cNvSpPr/>
              <p:nvPr/>
            </p:nvSpPr>
            <p:spPr>
              <a:xfrm>
                <a:off x="10287249" y="1133222"/>
                <a:ext cx="63438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63438" h="92188" extrusionOk="0">
                    <a:moveTo>
                      <a:pt x="63439" y="119"/>
                    </a:moveTo>
                    <a:lnTo>
                      <a:pt x="21028" y="3920"/>
                    </a:lnTo>
                    <a:cubicBezTo>
                      <a:pt x="19127" y="4039"/>
                      <a:pt x="17464" y="4752"/>
                      <a:pt x="15919" y="5940"/>
                    </a:cubicBezTo>
                    <a:cubicBezTo>
                      <a:pt x="10930" y="9979"/>
                      <a:pt x="0" y="16394"/>
                      <a:pt x="0" y="38253"/>
                    </a:cubicBezTo>
                    <a:lnTo>
                      <a:pt x="0" y="54054"/>
                    </a:lnTo>
                    <a:cubicBezTo>
                      <a:pt x="0" y="75913"/>
                      <a:pt x="10930" y="82328"/>
                      <a:pt x="15919" y="86367"/>
                    </a:cubicBezTo>
                    <a:cubicBezTo>
                      <a:pt x="17345" y="87555"/>
                      <a:pt x="19127" y="88268"/>
                      <a:pt x="21028" y="88387"/>
                    </a:cubicBezTo>
                    <a:lnTo>
                      <a:pt x="63439" y="92189"/>
                    </a:lnTo>
                    <a:cubicBezTo>
                      <a:pt x="63439" y="92189"/>
                      <a:pt x="59162" y="67003"/>
                      <a:pt x="58568" y="46094"/>
                    </a:cubicBezTo>
                    <a:cubicBezTo>
                      <a:pt x="59162" y="25304"/>
                      <a:pt x="63439" y="0"/>
                      <a:pt x="63439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10261232" y="1174564"/>
                <a:ext cx="20314" cy="41817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41817" extrusionOk="0">
                    <a:moveTo>
                      <a:pt x="18414" y="0"/>
                    </a:moveTo>
                    <a:lnTo>
                      <a:pt x="20315" y="41817"/>
                    </a:lnTo>
                    <a:cubicBezTo>
                      <a:pt x="20315" y="41817"/>
                      <a:pt x="0" y="37541"/>
                      <a:pt x="0" y="0"/>
                    </a:cubicBezTo>
                    <a:lnTo>
                      <a:pt x="18414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10272517" y="1222321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119" y="0"/>
                    </a:moveTo>
                    <a:cubicBezTo>
                      <a:pt x="119" y="0"/>
                      <a:pt x="7247" y="36115"/>
                      <a:pt x="35402" y="60231"/>
                    </a:cubicBezTo>
                    <a:cubicBezTo>
                      <a:pt x="35402" y="60231"/>
                      <a:pt x="33858" y="42530"/>
                      <a:pt x="17701" y="18176"/>
                    </a:cubicBezTo>
                    <a:cubicBezTo>
                      <a:pt x="17701" y="18176"/>
                      <a:pt x="10573" y="5584"/>
                      <a:pt x="0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10292832" y="1227311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0" y="119"/>
                    </a:moveTo>
                    <a:lnTo>
                      <a:pt x="11999" y="33145"/>
                    </a:lnTo>
                    <a:cubicBezTo>
                      <a:pt x="11999" y="33145"/>
                      <a:pt x="23285" y="57261"/>
                      <a:pt x="49421" y="65102"/>
                    </a:cubicBezTo>
                    <a:lnTo>
                      <a:pt x="77101" y="73299"/>
                    </a:lnTo>
                    <a:lnTo>
                      <a:pt x="63320" y="33620"/>
                    </a:lnTo>
                    <a:cubicBezTo>
                      <a:pt x="59281" y="20552"/>
                      <a:pt x="51084" y="10692"/>
                      <a:pt x="34689" y="748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10331442" y="1300610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0" y="0"/>
                    </a:moveTo>
                    <a:lnTo>
                      <a:pt x="14969" y="12830"/>
                    </a:lnTo>
                    <a:cubicBezTo>
                      <a:pt x="14969" y="12830"/>
                      <a:pt x="28274" y="22810"/>
                      <a:pt x="41342" y="25423"/>
                    </a:cubicBezTo>
                    <a:lnTo>
                      <a:pt x="56786" y="28868"/>
                    </a:lnTo>
                    <a:lnTo>
                      <a:pt x="42649" y="14494"/>
                    </a:lnTo>
                    <a:cubicBezTo>
                      <a:pt x="42649" y="14494"/>
                      <a:pt x="28512" y="2970"/>
                      <a:pt x="0" y="119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10384783" y="1311065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46807" y="3920"/>
                    </a:moveTo>
                    <a:lnTo>
                      <a:pt x="46807" y="25898"/>
                    </a:lnTo>
                    <a:cubicBezTo>
                      <a:pt x="46807" y="25898"/>
                      <a:pt x="9029" y="26374"/>
                      <a:pt x="0" y="0"/>
                    </a:cubicBezTo>
                    <a:cubicBezTo>
                      <a:pt x="0" y="0"/>
                      <a:pt x="11167" y="3920"/>
                      <a:pt x="46807" y="392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10361498" y="1051703"/>
                <a:ext cx="140183" cy="69400"/>
              </a:xfrm>
              <a:custGeom>
                <a:avLst/>
                <a:gdLst/>
                <a:ahLst/>
                <a:cxnLst/>
                <a:rect l="l" t="t" r="r" b="b"/>
                <a:pathLst>
                  <a:path w="140183" h="69400" extrusionOk="0">
                    <a:moveTo>
                      <a:pt x="130679" y="21287"/>
                    </a:moveTo>
                    <a:cubicBezTo>
                      <a:pt x="122720" y="-1522"/>
                      <a:pt x="95871" y="22"/>
                      <a:pt x="95871" y="22"/>
                    </a:cubicBezTo>
                    <a:lnTo>
                      <a:pt x="44312" y="22"/>
                    </a:lnTo>
                    <a:cubicBezTo>
                      <a:pt x="44312" y="22"/>
                      <a:pt x="17464" y="-1522"/>
                      <a:pt x="9504" y="21287"/>
                    </a:cubicBezTo>
                    <a:cubicBezTo>
                      <a:pt x="1544" y="44097"/>
                      <a:pt x="0" y="69401"/>
                      <a:pt x="0" y="69401"/>
                    </a:cubicBezTo>
                    <a:cubicBezTo>
                      <a:pt x="0" y="69401"/>
                      <a:pt x="37778" y="66550"/>
                      <a:pt x="70092" y="66550"/>
                    </a:cubicBezTo>
                    <a:cubicBezTo>
                      <a:pt x="102405" y="66550"/>
                      <a:pt x="140183" y="69401"/>
                      <a:pt x="140183" y="69401"/>
                    </a:cubicBezTo>
                    <a:cubicBezTo>
                      <a:pt x="140183" y="69401"/>
                      <a:pt x="138639" y="44097"/>
                      <a:pt x="130679" y="21287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10431590" y="1021787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0" y="21979"/>
                    </a:moveTo>
                    <a:lnTo>
                      <a:pt x="0" y="1"/>
                    </a:lnTo>
                    <a:cubicBezTo>
                      <a:pt x="0" y="1"/>
                      <a:pt x="37778" y="-475"/>
                      <a:pt x="46807" y="25899"/>
                    </a:cubicBezTo>
                    <a:cubicBezTo>
                      <a:pt x="46807" y="25899"/>
                      <a:pt x="35640" y="21979"/>
                      <a:pt x="0" y="21979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10353420" y="1127044"/>
                <a:ext cx="156340" cy="104781"/>
              </a:xfrm>
              <a:custGeom>
                <a:avLst/>
                <a:gdLst/>
                <a:ahLst/>
                <a:cxnLst/>
                <a:rect l="l" t="t" r="r" b="b"/>
                <a:pathLst>
                  <a:path w="156340" h="104781" extrusionOk="0">
                    <a:moveTo>
                      <a:pt x="156340" y="52391"/>
                    </a:moveTo>
                    <a:cubicBezTo>
                      <a:pt x="156340" y="50727"/>
                      <a:pt x="156340" y="49183"/>
                      <a:pt x="156340" y="47520"/>
                    </a:cubicBezTo>
                    <a:lnTo>
                      <a:pt x="156221" y="47520"/>
                    </a:lnTo>
                    <a:cubicBezTo>
                      <a:pt x="155746" y="33145"/>
                      <a:pt x="154558" y="20909"/>
                      <a:pt x="153608" y="12236"/>
                    </a:cubicBezTo>
                    <a:cubicBezTo>
                      <a:pt x="153014" y="7128"/>
                      <a:pt x="148856" y="3208"/>
                      <a:pt x="143747" y="2970"/>
                    </a:cubicBezTo>
                    <a:lnTo>
                      <a:pt x="78170" y="0"/>
                    </a:lnTo>
                    <a:lnTo>
                      <a:pt x="12593" y="2970"/>
                    </a:lnTo>
                    <a:cubicBezTo>
                      <a:pt x="7484" y="3208"/>
                      <a:pt x="3326" y="7128"/>
                      <a:pt x="2732" y="12236"/>
                    </a:cubicBezTo>
                    <a:cubicBezTo>
                      <a:pt x="1782" y="20909"/>
                      <a:pt x="475" y="33026"/>
                      <a:pt x="119" y="47520"/>
                    </a:cubicBezTo>
                    <a:lnTo>
                      <a:pt x="0" y="47520"/>
                    </a:lnTo>
                    <a:cubicBezTo>
                      <a:pt x="0" y="49183"/>
                      <a:pt x="0" y="50727"/>
                      <a:pt x="0" y="52391"/>
                    </a:cubicBezTo>
                    <a:cubicBezTo>
                      <a:pt x="0" y="54054"/>
                      <a:pt x="0" y="55598"/>
                      <a:pt x="0" y="57261"/>
                    </a:cubicBezTo>
                    <a:lnTo>
                      <a:pt x="119" y="57261"/>
                    </a:lnTo>
                    <a:cubicBezTo>
                      <a:pt x="594" y="71636"/>
                      <a:pt x="1782" y="83873"/>
                      <a:pt x="2732" y="92545"/>
                    </a:cubicBezTo>
                    <a:cubicBezTo>
                      <a:pt x="3326" y="97653"/>
                      <a:pt x="7484" y="101574"/>
                      <a:pt x="12593" y="101811"/>
                    </a:cubicBezTo>
                    <a:lnTo>
                      <a:pt x="78170" y="104781"/>
                    </a:lnTo>
                    <a:lnTo>
                      <a:pt x="143747" y="101811"/>
                    </a:lnTo>
                    <a:cubicBezTo>
                      <a:pt x="148856" y="101574"/>
                      <a:pt x="153014" y="97653"/>
                      <a:pt x="153608" y="92545"/>
                    </a:cubicBezTo>
                    <a:cubicBezTo>
                      <a:pt x="154558" y="83873"/>
                      <a:pt x="155865" y="71755"/>
                      <a:pt x="156221" y="57261"/>
                    </a:cubicBezTo>
                    <a:lnTo>
                      <a:pt x="156340" y="57261"/>
                    </a:lnTo>
                    <a:cubicBezTo>
                      <a:pt x="156340" y="55598"/>
                      <a:pt x="156340" y="54054"/>
                      <a:pt x="156340" y="52391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2"/>
              <p:cNvSpPr/>
              <p:nvPr/>
            </p:nvSpPr>
            <p:spPr>
              <a:xfrm>
                <a:off x="10512374" y="1133459"/>
                <a:ext cx="63438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63438" h="92188" extrusionOk="0">
                    <a:moveTo>
                      <a:pt x="47520" y="5821"/>
                    </a:moveTo>
                    <a:cubicBezTo>
                      <a:pt x="46094" y="4633"/>
                      <a:pt x="44312" y="3920"/>
                      <a:pt x="42411" y="3802"/>
                    </a:cubicBezTo>
                    <a:lnTo>
                      <a:pt x="0" y="0"/>
                    </a:lnTo>
                    <a:cubicBezTo>
                      <a:pt x="0" y="0"/>
                      <a:pt x="4277" y="25186"/>
                      <a:pt x="4871" y="46094"/>
                    </a:cubicBezTo>
                    <a:cubicBezTo>
                      <a:pt x="4277" y="66884"/>
                      <a:pt x="0" y="92189"/>
                      <a:pt x="0" y="92189"/>
                    </a:cubicBezTo>
                    <a:lnTo>
                      <a:pt x="42411" y="88387"/>
                    </a:lnTo>
                    <a:cubicBezTo>
                      <a:pt x="44312" y="88268"/>
                      <a:pt x="45975" y="87555"/>
                      <a:pt x="47520" y="86367"/>
                    </a:cubicBezTo>
                    <a:cubicBezTo>
                      <a:pt x="52509" y="82328"/>
                      <a:pt x="63439" y="75913"/>
                      <a:pt x="63439" y="54054"/>
                    </a:cubicBezTo>
                    <a:lnTo>
                      <a:pt x="63439" y="38253"/>
                    </a:lnTo>
                    <a:cubicBezTo>
                      <a:pt x="63439" y="16394"/>
                      <a:pt x="52509" y="9979"/>
                      <a:pt x="47520" y="5940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2"/>
              <p:cNvSpPr/>
              <p:nvPr/>
            </p:nvSpPr>
            <p:spPr>
              <a:xfrm>
                <a:off x="10581634" y="1142488"/>
                <a:ext cx="20314" cy="73893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73893" extrusionOk="0">
                    <a:moveTo>
                      <a:pt x="20196" y="36947"/>
                    </a:moveTo>
                    <a:cubicBezTo>
                      <a:pt x="20196" y="35402"/>
                      <a:pt x="20315" y="33739"/>
                      <a:pt x="20315" y="32076"/>
                    </a:cubicBezTo>
                    <a:lnTo>
                      <a:pt x="19840" y="32076"/>
                    </a:lnTo>
                    <a:cubicBezTo>
                      <a:pt x="16751" y="3445"/>
                      <a:pt x="0" y="0"/>
                      <a:pt x="0" y="0"/>
                    </a:cubicBezTo>
                    <a:lnTo>
                      <a:pt x="1663" y="36947"/>
                    </a:lnTo>
                    <a:lnTo>
                      <a:pt x="0" y="73893"/>
                    </a:lnTo>
                    <a:cubicBezTo>
                      <a:pt x="0" y="73893"/>
                      <a:pt x="16751" y="70448"/>
                      <a:pt x="19840" y="41817"/>
                    </a:cubicBezTo>
                    <a:lnTo>
                      <a:pt x="20315" y="41817"/>
                    </a:lnTo>
                    <a:cubicBezTo>
                      <a:pt x="20315" y="40154"/>
                      <a:pt x="20315" y="38491"/>
                      <a:pt x="20196" y="36947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2"/>
              <p:cNvSpPr/>
              <p:nvPr/>
            </p:nvSpPr>
            <p:spPr>
              <a:xfrm>
                <a:off x="10555260" y="1222321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35283" y="0"/>
                    </a:moveTo>
                    <a:cubicBezTo>
                      <a:pt x="35283" y="0"/>
                      <a:pt x="28155" y="36115"/>
                      <a:pt x="0" y="60231"/>
                    </a:cubicBezTo>
                    <a:cubicBezTo>
                      <a:pt x="0" y="60231"/>
                      <a:pt x="1544" y="42530"/>
                      <a:pt x="17701" y="18176"/>
                    </a:cubicBezTo>
                    <a:cubicBezTo>
                      <a:pt x="17701" y="18176"/>
                      <a:pt x="24829" y="5584"/>
                      <a:pt x="35402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2"/>
              <p:cNvSpPr/>
              <p:nvPr/>
            </p:nvSpPr>
            <p:spPr>
              <a:xfrm>
                <a:off x="10493247" y="1227311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77101" y="119"/>
                    </a:moveTo>
                    <a:lnTo>
                      <a:pt x="65102" y="33145"/>
                    </a:lnTo>
                    <a:cubicBezTo>
                      <a:pt x="65102" y="33145"/>
                      <a:pt x="53816" y="57261"/>
                      <a:pt x="27680" y="65102"/>
                    </a:cubicBezTo>
                    <a:lnTo>
                      <a:pt x="0" y="73299"/>
                    </a:lnTo>
                    <a:lnTo>
                      <a:pt x="13781" y="33620"/>
                    </a:lnTo>
                    <a:cubicBezTo>
                      <a:pt x="17820" y="20552"/>
                      <a:pt x="26017" y="10692"/>
                      <a:pt x="42411" y="7484"/>
                    </a:cubicBezTo>
                    <a:lnTo>
                      <a:pt x="76982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2"/>
              <p:cNvSpPr/>
              <p:nvPr/>
            </p:nvSpPr>
            <p:spPr>
              <a:xfrm>
                <a:off x="10474952" y="1300610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56786" y="0"/>
                    </a:moveTo>
                    <a:lnTo>
                      <a:pt x="41817" y="12830"/>
                    </a:lnTo>
                    <a:cubicBezTo>
                      <a:pt x="41817" y="12830"/>
                      <a:pt x="28512" y="22810"/>
                      <a:pt x="15444" y="25423"/>
                    </a:cubicBezTo>
                    <a:lnTo>
                      <a:pt x="0" y="28868"/>
                    </a:lnTo>
                    <a:lnTo>
                      <a:pt x="14137" y="14494"/>
                    </a:lnTo>
                    <a:cubicBezTo>
                      <a:pt x="14137" y="14494"/>
                      <a:pt x="28274" y="2970"/>
                      <a:pt x="56786" y="119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2"/>
              <p:cNvSpPr/>
              <p:nvPr/>
            </p:nvSpPr>
            <p:spPr>
              <a:xfrm>
                <a:off x="10361498" y="1237646"/>
                <a:ext cx="140183" cy="69400"/>
              </a:xfrm>
              <a:custGeom>
                <a:avLst/>
                <a:gdLst/>
                <a:ahLst/>
                <a:cxnLst/>
                <a:rect l="l" t="t" r="r" b="b"/>
                <a:pathLst>
                  <a:path w="140183" h="69400" extrusionOk="0">
                    <a:moveTo>
                      <a:pt x="70092" y="2851"/>
                    </a:moveTo>
                    <a:cubicBezTo>
                      <a:pt x="37778" y="2851"/>
                      <a:pt x="0" y="0"/>
                      <a:pt x="0" y="0"/>
                    </a:cubicBezTo>
                    <a:cubicBezTo>
                      <a:pt x="0" y="0"/>
                      <a:pt x="1544" y="25304"/>
                      <a:pt x="9504" y="48114"/>
                    </a:cubicBezTo>
                    <a:cubicBezTo>
                      <a:pt x="17464" y="70923"/>
                      <a:pt x="44312" y="69379"/>
                      <a:pt x="44312" y="69379"/>
                    </a:cubicBezTo>
                    <a:lnTo>
                      <a:pt x="95871" y="69379"/>
                    </a:lnTo>
                    <a:cubicBezTo>
                      <a:pt x="95871" y="69379"/>
                      <a:pt x="122720" y="70923"/>
                      <a:pt x="130679" y="48114"/>
                    </a:cubicBezTo>
                    <a:cubicBezTo>
                      <a:pt x="138639" y="25304"/>
                      <a:pt x="140183" y="0"/>
                      <a:pt x="140183" y="0"/>
                    </a:cubicBezTo>
                    <a:cubicBezTo>
                      <a:pt x="140183" y="0"/>
                      <a:pt x="102405" y="2851"/>
                      <a:pt x="70092" y="2851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2"/>
              <p:cNvSpPr/>
              <p:nvPr/>
            </p:nvSpPr>
            <p:spPr>
              <a:xfrm>
                <a:off x="10431590" y="1311065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0" y="3920"/>
                    </a:moveTo>
                    <a:lnTo>
                      <a:pt x="0" y="25898"/>
                    </a:lnTo>
                    <a:cubicBezTo>
                      <a:pt x="0" y="25898"/>
                      <a:pt x="37778" y="26374"/>
                      <a:pt x="46807" y="0"/>
                    </a:cubicBezTo>
                    <a:cubicBezTo>
                      <a:pt x="46807" y="0"/>
                      <a:pt x="35640" y="3920"/>
                      <a:pt x="0" y="392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2"/>
              <p:cNvSpPr/>
              <p:nvPr/>
            </p:nvSpPr>
            <p:spPr>
              <a:xfrm>
                <a:off x="10535540" y="1023332"/>
                <a:ext cx="57966" cy="87317"/>
              </a:xfrm>
              <a:custGeom>
                <a:avLst/>
                <a:gdLst/>
                <a:ahLst/>
                <a:cxnLst/>
                <a:rect l="l" t="t" r="r" b="b"/>
                <a:pathLst>
                  <a:path w="57966" h="87317" extrusionOk="0">
                    <a:moveTo>
                      <a:pt x="0" y="0"/>
                    </a:moveTo>
                    <a:lnTo>
                      <a:pt x="5821" y="35877"/>
                    </a:lnTo>
                    <a:cubicBezTo>
                      <a:pt x="5821" y="35877"/>
                      <a:pt x="10573" y="61657"/>
                      <a:pt x="27561" y="72468"/>
                    </a:cubicBezTo>
                    <a:cubicBezTo>
                      <a:pt x="44550" y="83279"/>
                      <a:pt x="57618" y="87318"/>
                      <a:pt x="57618" y="87318"/>
                    </a:cubicBezTo>
                    <a:cubicBezTo>
                      <a:pt x="57618" y="87318"/>
                      <a:pt x="66053" y="22928"/>
                      <a:pt x="0" y="0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401" name="Google Shape;40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5082" y="1661411"/>
            <a:ext cx="621461" cy="621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32160" y="1526072"/>
            <a:ext cx="2645432" cy="896757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"/>
          <p:cNvSpPr txBox="1">
            <a:spLocks noGrp="1"/>
          </p:cNvSpPr>
          <p:nvPr>
            <p:ph type="body" idx="1"/>
          </p:nvPr>
        </p:nvSpPr>
        <p:spPr>
          <a:xfrm>
            <a:off x="383458" y="6126703"/>
            <a:ext cx="13774671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4" name="Google Shape;404;p2"/>
          <p:cNvSpPr txBox="1">
            <a:spLocks noGrp="1"/>
          </p:cNvSpPr>
          <p:nvPr>
            <p:ph type="body" idx="2"/>
          </p:nvPr>
        </p:nvSpPr>
        <p:spPr>
          <a:xfrm>
            <a:off x="387173" y="7698218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05" name="Google Shape;405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3226" y="5478568"/>
            <a:ext cx="92392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07" name="Google Shape;407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291411" y="1094172"/>
            <a:ext cx="1773570" cy="177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18039" y="409524"/>
            <a:ext cx="3654009" cy="106510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"/>
          <p:cNvSpPr txBox="1">
            <a:spLocks noGrp="1"/>
          </p:cNvSpPr>
          <p:nvPr>
            <p:ph type="body" idx="3"/>
          </p:nvPr>
        </p:nvSpPr>
        <p:spPr>
          <a:xfrm>
            <a:off x="397573" y="10491386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10" name="Google Shape;410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3458" y="3197696"/>
            <a:ext cx="13774670" cy="2092057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"/>
          <p:cNvSpPr/>
          <p:nvPr/>
        </p:nvSpPr>
        <p:spPr>
          <a:xfrm>
            <a:off x="17274883" y="5662087"/>
            <a:ext cx="2837155" cy="2832709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12" name="Google Shape;412;p2"/>
          <p:cNvGrpSpPr/>
          <p:nvPr/>
        </p:nvGrpSpPr>
        <p:grpSpPr>
          <a:xfrm>
            <a:off x="17728040" y="6127908"/>
            <a:ext cx="1897896" cy="1894100"/>
            <a:chOff x="2349500" y="4148138"/>
            <a:chExt cx="793750" cy="792162"/>
          </a:xfrm>
        </p:grpSpPr>
        <p:sp>
          <p:nvSpPr>
            <p:cNvPr id="413" name="Google Shape;413;p2"/>
            <p:cNvSpPr/>
            <p:nvPr/>
          </p:nvSpPr>
          <p:spPr>
            <a:xfrm>
              <a:off x="2349500" y="4148138"/>
              <a:ext cx="215900" cy="21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2351088" y="4437063"/>
              <a:ext cx="215900" cy="21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640013" y="4149725"/>
              <a:ext cx="215900" cy="215900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2640013" y="4437063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2640013" y="4724400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2927350" y="4724400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927350" y="4149725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3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"/>
          <p:cNvSpPr/>
          <p:nvPr/>
        </p:nvSpPr>
        <p:spPr>
          <a:xfrm>
            <a:off x="2989232" y="3276516"/>
            <a:ext cx="210197" cy="210197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"/>
          <p:cNvSpPr/>
          <p:nvPr/>
        </p:nvSpPr>
        <p:spPr>
          <a:xfrm>
            <a:off x="420189" y="801635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"/>
          <p:cNvSpPr txBox="1">
            <a:spLocks noGrp="1"/>
          </p:cNvSpPr>
          <p:nvPr>
            <p:ph type="body" idx="1"/>
          </p:nvPr>
        </p:nvSpPr>
        <p:spPr>
          <a:xfrm>
            <a:off x="2083306" y="1728887"/>
            <a:ext cx="10479265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7" name="Google Shape;427;p3"/>
          <p:cNvSpPr txBox="1">
            <a:spLocks noGrp="1"/>
          </p:cNvSpPr>
          <p:nvPr>
            <p:ph type="title"/>
          </p:nvPr>
        </p:nvSpPr>
        <p:spPr>
          <a:xfrm>
            <a:off x="208330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8" name="Google Shape;428;p3"/>
          <p:cNvSpPr txBox="1">
            <a:spLocks noGrp="1"/>
          </p:cNvSpPr>
          <p:nvPr>
            <p:ph type="body" idx="2"/>
          </p:nvPr>
        </p:nvSpPr>
        <p:spPr>
          <a:xfrm>
            <a:off x="2083308" y="2942400"/>
            <a:ext cx="1723593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9" name="Google Shape;429;p3"/>
          <p:cNvSpPr/>
          <p:nvPr/>
        </p:nvSpPr>
        <p:spPr>
          <a:xfrm>
            <a:off x="18697448" y="9875520"/>
            <a:ext cx="940086" cy="940085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4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"/>
          <p:cNvSpPr/>
          <p:nvPr/>
        </p:nvSpPr>
        <p:spPr>
          <a:xfrm>
            <a:off x="2989232" y="3276516"/>
            <a:ext cx="210197" cy="210197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4"/>
          <p:cNvSpPr/>
          <p:nvPr/>
        </p:nvSpPr>
        <p:spPr>
          <a:xfrm>
            <a:off x="420189" y="781864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"/>
          <p:cNvSpPr txBox="1">
            <a:spLocks noGrp="1"/>
          </p:cNvSpPr>
          <p:nvPr>
            <p:ph type="body" idx="1"/>
          </p:nvPr>
        </p:nvSpPr>
        <p:spPr>
          <a:xfrm>
            <a:off x="1986757" y="1728887"/>
            <a:ext cx="7766843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4"/>
          <p:cNvSpPr txBox="1">
            <a:spLocks noGrp="1"/>
          </p:cNvSpPr>
          <p:nvPr>
            <p:ph type="title"/>
          </p:nvPr>
        </p:nvSpPr>
        <p:spPr>
          <a:xfrm>
            <a:off x="1986757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9" name="Google Shape;439;p4"/>
          <p:cNvSpPr txBox="1">
            <a:spLocks noGrp="1"/>
          </p:cNvSpPr>
          <p:nvPr>
            <p:ph type="body" idx="2"/>
          </p:nvPr>
        </p:nvSpPr>
        <p:spPr>
          <a:xfrm>
            <a:off x="1986757" y="2942400"/>
            <a:ext cx="7766844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0" name="Google Shape;440;p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1" name="Google Shape;441;p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2" name="Google Shape;442;p4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5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"/>
          <p:cNvSpPr/>
          <p:nvPr/>
        </p:nvSpPr>
        <p:spPr>
          <a:xfrm>
            <a:off x="2989232" y="3276516"/>
            <a:ext cx="210197" cy="210197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5"/>
          <p:cNvSpPr/>
          <p:nvPr/>
        </p:nvSpPr>
        <p:spPr>
          <a:xfrm>
            <a:off x="420189" y="781864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5"/>
          <p:cNvSpPr txBox="1">
            <a:spLocks noGrp="1"/>
          </p:cNvSpPr>
          <p:nvPr>
            <p:ph type="body" idx="1"/>
          </p:nvPr>
        </p:nvSpPr>
        <p:spPr>
          <a:xfrm>
            <a:off x="1986757" y="1728887"/>
            <a:ext cx="11713200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0" name="Google Shape;450;p5"/>
          <p:cNvSpPr txBox="1">
            <a:spLocks noGrp="1"/>
          </p:cNvSpPr>
          <p:nvPr>
            <p:ph type="body" idx="2"/>
          </p:nvPr>
        </p:nvSpPr>
        <p:spPr>
          <a:xfrm>
            <a:off x="1986756" y="2942400"/>
            <a:ext cx="17332483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5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52" name="Google Shape;452;p5"/>
          <p:cNvSpPr txBox="1">
            <a:spLocks noGrp="1"/>
          </p:cNvSpPr>
          <p:nvPr>
            <p:ph type="title"/>
          </p:nvPr>
        </p:nvSpPr>
        <p:spPr>
          <a:xfrm>
            <a:off x="1986757" y="515375"/>
            <a:ext cx="8649048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6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6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6"/>
          <p:cNvSpPr/>
          <p:nvPr/>
        </p:nvSpPr>
        <p:spPr>
          <a:xfrm>
            <a:off x="2989232" y="3276516"/>
            <a:ext cx="210197" cy="210197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6"/>
          <p:cNvSpPr/>
          <p:nvPr/>
        </p:nvSpPr>
        <p:spPr>
          <a:xfrm>
            <a:off x="215840" y="559766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6"/>
          <p:cNvSpPr txBox="1">
            <a:spLocks noGrp="1"/>
          </p:cNvSpPr>
          <p:nvPr>
            <p:ph type="body" idx="1"/>
          </p:nvPr>
        </p:nvSpPr>
        <p:spPr>
          <a:xfrm>
            <a:off x="1986757" y="1728887"/>
            <a:ext cx="11713200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0" name="Google Shape;460;p6"/>
          <p:cNvSpPr txBox="1">
            <a:spLocks noGrp="1"/>
          </p:cNvSpPr>
          <p:nvPr>
            <p:ph type="body" idx="2"/>
          </p:nvPr>
        </p:nvSpPr>
        <p:spPr>
          <a:xfrm>
            <a:off x="1986756" y="2942400"/>
            <a:ext cx="17332483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1" name="Google Shape;461;p6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62" name="Google Shape;462;p6"/>
          <p:cNvSpPr txBox="1">
            <a:spLocks noGrp="1"/>
          </p:cNvSpPr>
          <p:nvPr>
            <p:ph type="title"/>
          </p:nvPr>
        </p:nvSpPr>
        <p:spPr>
          <a:xfrm>
            <a:off x="1986757" y="515375"/>
            <a:ext cx="8649048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"/>
          <p:cNvSpPr/>
          <p:nvPr/>
        </p:nvSpPr>
        <p:spPr>
          <a:xfrm>
            <a:off x="215840" y="559766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"/>
          <p:cNvSpPr txBox="1">
            <a:spLocks noGrp="1"/>
          </p:cNvSpPr>
          <p:nvPr>
            <p:ph type="body" idx="1"/>
          </p:nvPr>
        </p:nvSpPr>
        <p:spPr>
          <a:xfrm>
            <a:off x="1986757" y="1728887"/>
            <a:ext cx="11713200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7"/>
          <p:cNvSpPr txBox="1">
            <a:spLocks noGrp="1"/>
          </p:cNvSpPr>
          <p:nvPr>
            <p:ph type="body" idx="2"/>
          </p:nvPr>
        </p:nvSpPr>
        <p:spPr>
          <a:xfrm>
            <a:off x="1986756" y="2942400"/>
            <a:ext cx="17332483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7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1" name="Google Shape;471;p7"/>
          <p:cNvSpPr txBox="1">
            <a:spLocks noGrp="1"/>
          </p:cNvSpPr>
          <p:nvPr>
            <p:ph type="title"/>
          </p:nvPr>
        </p:nvSpPr>
        <p:spPr>
          <a:xfrm>
            <a:off x="1986757" y="515375"/>
            <a:ext cx="8649048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8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8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8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8"/>
          <p:cNvSpPr/>
          <p:nvPr/>
        </p:nvSpPr>
        <p:spPr>
          <a:xfrm>
            <a:off x="215840" y="559766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8"/>
          <p:cNvSpPr txBox="1">
            <a:spLocks noGrp="1"/>
          </p:cNvSpPr>
          <p:nvPr>
            <p:ph type="body" idx="1"/>
          </p:nvPr>
        </p:nvSpPr>
        <p:spPr>
          <a:xfrm>
            <a:off x="1986756" y="1728887"/>
            <a:ext cx="1171320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8" name="Google Shape;478;p8"/>
          <p:cNvSpPr txBox="1">
            <a:spLocks noGrp="1"/>
          </p:cNvSpPr>
          <p:nvPr>
            <p:ph type="body" idx="2"/>
          </p:nvPr>
        </p:nvSpPr>
        <p:spPr>
          <a:xfrm>
            <a:off x="1986756" y="2942400"/>
            <a:ext cx="17332484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9" name="Google Shape;479;p8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0" name="Google Shape;480;p8"/>
          <p:cNvSpPr txBox="1">
            <a:spLocks noGrp="1"/>
          </p:cNvSpPr>
          <p:nvPr>
            <p:ph type="title"/>
          </p:nvPr>
        </p:nvSpPr>
        <p:spPr>
          <a:xfrm>
            <a:off x="1986756" y="515375"/>
            <a:ext cx="1015647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"/>
          <p:cNvSpPr/>
          <p:nvPr/>
        </p:nvSpPr>
        <p:spPr>
          <a:xfrm>
            <a:off x="-925959" y="-1648079"/>
            <a:ext cx="5381943" cy="5381943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9"/>
          <p:cNvSpPr/>
          <p:nvPr/>
        </p:nvSpPr>
        <p:spPr>
          <a:xfrm>
            <a:off x="536174" y="-495465"/>
            <a:ext cx="1450583" cy="1450584"/>
          </a:xfrm>
          <a:prstGeom prst="ellipse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9"/>
          <p:cNvSpPr/>
          <p:nvPr/>
        </p:nvSpPr>
        <p:spPr>
          <a:xfrm>
            <a:off x="228964" y="-809602"/>
            <a:ext cx="2062693" cy="2062692"/>
          </a:xfrm>
          <a:prstGeom prst="ellipse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9"/>
          <p:cNvSpPr/>
          <p:nvPr/>
        </p:nvSpPr>
        <p:spPr>
          <a:xfrm>
            <a:off x="215840" y="559766"/>
            <a:ext cx="411153" cy="411153"/>
          </a:xfrm>
          <a:prstGeom prst="ellipse">
            <a:avLst/>
          </a:prstGeom>
          <a:solidFill>
            <a:srgbClr val="44C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9"/>
          <p:cNvSpPr txBox="1">
            <a:spLocks noGrp="1"/>
          </p:cNvSpPr>
          <p:nvPr>
            <p:ph type="body" idx="1"/>
          </p:nvPr>
        </p:nvSpPr>
        <p:spPr>
          <a:xfrm>
            <a:off x="1986755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7" name="Google Shape;487;p9"/>
          <p:cNvSpPr txBox="1">
            <a:spLocks noGrp="1"/>
          </p:cNvSpPr>
          <p:nvPr>
            <p:ph type="title"/>
          </p:nvPr>
        </p:nvSpPr>
        <p:spPr>
          <a:xfrm>
            <a:off x="1986755" y="515375"/>
            <a:ext cx="8649050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8" name="Google Shape;488;p9"/>
          <p:cNvSpPr txBox="1">
            <a:spLocks noGrp="1"/>
          </p:cNvSpPr>
          <p:nvPr>
            <p:ph type="body" idx="2"/>
          </p:nvPr>
        </p:nvSpPr>
        <p:spPr>
          <a:xfrm>
            <a:off x="1986755" y="2942400"/>
            <a:ext cx="7766846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9" name="Google Shape;489;p9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0" name="Google Shape;490;p9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91" name="Google Shape;491;p9"/>
          <p:cNvSpPr/>
          <p:nvPr/>
        </p:nvSpPr>
        <p:spPr>
          <a:xfrm>
            <a:off x="0" y="11106150"/>
            <a:ext cx="3390900" cy="209550"/>
          </a:xfrm>
          <a:prstGeom prst="rect">
            <a:avLst/>
          </a:prstGeom>
          <a:solidFill>
            <a:srgbClr val="B8DB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9"/>
          <p:cNvSpPr/>
          <p:nvPr/>
        </p:nvSpPr>
        <p:spPr>
          <a:xfrm>
            <a:off x="3390900" y="11106150"/>
            <a:ext cx="3390900" cy="20955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9"/>
          <p:cNvSpPr/>
          <p:nvPr/>
        </p:nvSpPr>
        <p:spPr>
          <a:xfrm>
            <a:off x="6781800" y="11106150"/>
            <a:ext cx="3390900" cy="20955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9"/>
          <p:cNvSpPr/>
          <p:nvPr/>
        </p:nvSpPr>
        <p:spPr>
          <a:xfrm>
            <a:off x="10172700" y="11106150"/>
            <a:ext cx="3390900" cy="209550"/>
          </a:xfrm>
          <a:prstGeom prst="rect">
            <a:avLst/>
          </a:prstGeom>
          <a:solidFill>
            <a:srgbClr val="F44C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9"/>
          <p:cNvSpPr/>
          <p:nvPr/>
        </p:nvSpPr>
        <p:spPr>
          <a:xfrm>
            <a:off x="13563600" y="11106150"/>
            <a:ext cx="3390900" cy="209550"/>
          </a:xfrm>
          <a:prstGeom prst="rect">
            <a:avLst/>
          </a:prstGeom>
          <a:solidFill>
            <a:srgbClr val="B8DB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9"/>
          <p:cNvSpPr/>
          <p:nvPr/>
        </p:nvSpPr>
        <p:spPr>
          <a:xfrm>
            <a:off x="16954500" y="11106150"/>
            <a:ext cx="3157538" cy="209550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10"/>
          <p:cNvGrpSpPr/>
          <p:nvPr/>
        </p:nvGrpSpPr>
        <p:grpSpPr>
          <a:xfrm>
            <a:off x="-546608" y="2157000"/>
            <a:ext cx="5883275" cy="5567980"/>
            <a:chOff x="1381125" y="-1052513"/>
            <a:chExt cx="6961188" cy="6588126"/>
          </a:xfrm>
        </p:grpSpPr>
        <p:sp>
          <p:nvSpPr>
            <p:cNvPr id="499" name="Google Shape;499;p10"/>
            <p:cNvSpPr/>
            <p:nvPr/>
          </p:nvSpPr>
          <p:spPr>
            <a:xfrm>
              <a:off x="1552575" y="-1052513"/>
              <a:ext cx="6588125" cy="6588126"/>
            </a:xfrm>
            <a:prstGeom prst="ellipse">
              <a:avLst/>
            </a:prstGeom>
            <a:noFill/>
            <a:ln w="9525" cap="flat" cmpd="sng">
              <a:solidFill>
                <a:srgbClr val="44C8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0"/>
            <p:cNvSpPr/>
            <p:nvPr/>
          </p:nvSpPr>
          <p:spPr>
            <a:xfrm>
              <a:off x="2855913" y="441325"/>
              <a:ext cx="4038600" cy="4038600"/>
            </a:xfrm>
            <a:prstGeom prst="ellipse">
              <a:avLst/>
            </a:prstGeom>
            <a:noFill/>
            <a:ln w="9525" cap="flat" cmpd="sng">
              <a:solidFill>
                <a:srgbClr val="44C8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1" name="Google Shape;501;p10"/>
            <p:cNvGrpSpPr/>
            <p:nvPr/>
          </p:nvGrpSpPr>
          <p:grpSpPr>
            <a:xfrm>
              <a:off x="1381125" y="501650"/>
              <a:ext cx="914400" cy="914400"/>
              <a:chOff x="521" y="346"/>
              <a:chExt cx="576" cy="576"/>
            </a:xfrm>
          </p:grpSpPr>
          <p:sp>
            <p:nvSpPr>
              <p:cNvPr id="502" name="Google Shape;502;p10"/>
              <p:cNvSpPr/>
              <p:nvPr/>
            </p:nvSpPr>
            <p:spPr>
              <a:xfrm>
                <a:off x="521" y="346"/>
                <a:ext cx="576" cy="576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03" name="Google Shape;503;p10" descr="буквы2"/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567" y="391"/>
                <a:ext cx="453" cy="4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4" name="Google Shape;504;p10"/>
            <p:cNvGrpSpPr/>
            <p:nvPr/>
          </p:nvGrpSpPr>
          <p:grpSpPr>
            <a:xfrm>
              <a:off x="7427913" y="379413"/>
              <a:ext cx="914400" cy="914400"/>
              <a:chOff x="2699" y="119"/>
              <a:chExt cx="576" cy="576"/>
            </a:xfrm>
          </p:grpSpPr>
          <p:sp>
            <p:nvSpPr>
              <p:cNvPr id="505" name="Google Shape;505;p10"/>
              <p:cNvSpPr/>
              <p:nvPr/>
            </p:nvSpPr>
            <p:spPr>
              <a:xfrm>
                <a:off x="2699" y="119"/>
                <a:ext cx="576" cy="576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06" name="Google Shape;506;p10" descr="буквы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789" y="210"/>
                <a:ext cx="363" cy="36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7" name="Google Shape;507;p10"/>
            <p:cNvGrpSpPr/>
            <p:nvPr/>
          </p:nvGrpSpPr>
          <p:grpSpPr>
            <a:xfrm>
              <a:off x="6502400" y="4405313"/>
              <a:ext cx="914400" cy="914400"/>
              <a:chOff x="3198" y="3475"/>
              <a:chExt cx="576" cy="576"/>
            </a:xfrm>
          </p:grpSpPr>
          <p:sp>
            <p:nvSpPr>
              <p:cNvPr id="508" name="Google Shape;508;p10"/>
              <p:cNvSpPr/>
              <p:nvPr/>
            </p:nvSpPr>
            <p:spPr>
              <a:xfrm>
                <a:off x="3198" y="3475"/>
                <a:ext cx="576" cy="576"/>
              </a:xfrm>
              <a:prstGeom prst="ellipse">
                <a:avLst/>
              </a:prstGeom>
              <a:solidFill>
                <a:srgbClr val="44C8F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09" name="Google Shape;509;p10" descr="буквы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288" y="3566"/>
                <a:ext cx="408" cy="40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0" name="Google Shape;510;p10"/>
            <p:cNvGrpSpPr/>
            <p:nvPr/>
          </p:nvGrpSpPr>
          <p:grpSpPr>
            <a:xfrm>
              <a:off x="6024563" y="3033713"/>
              <a:ext cx="1006475" cy="936625"/>
              <a:chOff x="2835" y="2568"/>
              <a:chExt cx="634" cy="590"/>
            </a:xfrm>
          </p:grpSpPr>
          <p:sp>
            <p:nvSpPr>
              <p:cNvPr id="511" name="Google Shape;511;p10"/>
              <p:cNvSpPr/>
              <p:nvPr/>
            </p:nvSpPr>
            <p:spPr>
              <a:xfrm>
                <a:off x="2835" y="2568"/>
                <a:ext cx="576" cy="576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12" name="Google Shape;512;p10" descr="буквы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925" y="2614"/>
                <a:ext cx="544" cy="5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3" name="Google Shape;513;p10"/>
            <p:cNvGrpSpPr/>
            <p:nvPr/>
          </p:nvGrpSpPr>
          <p:grpSpPr>
            <a:xfrm>
              <a:off x="1833563" y="3970338"/>
              <a:ext cx="914400" cy="914400"/>
              <a:chOff x="249" y="3339"/>
              <a:chExt cx="576" cy="576"/>
            </a:xfrm>
          </p:grpSpPr>
          <p:sp>
            <p:nvSpPr>
              <p:cNvPr id="514" name="Google Shape;514;p10"/>
              <p:cNvSpPr/>
              <p:nvPr/>
            </p:nvSpPr>
            <p:spPr>
              <a:xfrm>
                <a:off x="249" y="3339"/>
                <a:ext cx="576" cy="576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15" name="Google Shape;515;p10" descr="буквы5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40" y="3430"/>
                <a:ext cx="363" cy="36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6" name="Google Shape;516;p10"/>
            <p:cNvGrpSpPr/>
            <p:nvPr/>
          </p:nvGrpSpPr>
          <p:grpSpPr>
            <a:xfrm>
              <a:off x="2495550" y="1954213"/>
              <a:ext cx="914400" cy="914400"/>
              <a:chOff x="612" y="1888"/>
              <a:chExt cx="576" cy="576"/>
            </a:xfrm>
          </p:grpSpPr>
          <p:sp>
            <p:nvSpPr>
              <p:cNvPr id="517" name="Google Shape;517;p10"/>
              <p:cNvSpPr/>
              <p:nvPr/>
            </p:nvSpPr>
            <p:spPr>
              <a:xfrm>
                <a:off x="612" y="1888"/>
                <a:ext cx="576" cy="576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18" name="Google Shape;518;p10" descr="буквы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57" y="1979"/>
                <a:ext cx="408" cy="40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19" name="Google Shape;519;p10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1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1" name="Google Shape;521;p10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2" name="Google Shape;522;p10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10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4" name="Google Shape;524;p10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5" name="Google Shape;525;p10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26" name="Google Shape;526;p10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7" name="Google Shape;527;p10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8" name="Google Shape;528;p10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10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0" name="Google Shape;530;p10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 w="9525" cap="flat" cmpd="sng">
            <a:solidFill>
              <a:srgbClr val="44C8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1" name="Google Shape;531;p10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32" name="Google Shape;532;p10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3" name="Google Shape;533;p10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534" name="Google Shape;534;p10"/>
          <p:cNvGrpSpPr/>
          <p:nvPr/>
        </p:nvGrpSpPr>
        <p:grpSpPr>
          <a:xfrm>
            <a:off x="0" y="11106150"/>
            <a:ext cx="20112038" cy="209550"/>
            <a:chOff x="0" y="11106150"/>
            <a:chExt cx="20112038" cy="209550"/>
          </a:xfrm>
        </p:grpSpPr>
        <p:sp>
          <p:nvSpPr>
            <p:cNvPr id="535" name="Google Shape;535;p10"/>
            <p:cNvSpPr/>
            <p:nvPr/>
          </p:nvSpPr>
          <p:spPr>
            <a:xfrm>
              <a:off x="0" y="11106150"/>
              <a:ext cx="3390900" cy="209550"/>
            </a:xfrm>
            <a:prstGeom prst="rect">
              <a:avLst/>
            </a:prstGeom>
            <a:solidFill>
              <a:srgbClr val="8A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3390900" y="11106150"/>
              <a:ext cx="3390900" cy="20955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6781800" y="11106150"/>
              <a:ext cx="3390900" cy="209550"/>
            </a:xfrm>
            <a:prstGeom prst="rect">
              <a:avLst/>
            </a:prstGeom>
            <a:solidFill>
              <a:srgbClr val="FBA91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10172700" y="11106150"/>
              <a:ext cx="3390900" cy="209550"/>
            </a:xfrm>
            <a:prstGeom prst="rect">
              <a:avLst/>
            </a:prstGeom>
            <a:solidFill>
              <a:srgbClr val="F44C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13563600" y="11106150"/>
              <a:ext cx="3390900" cy="209550"/>
            </a:xfrm>
            <a:prstGeom prst="rect">
              <a:avLst/>
            </a:prstGeom>
            <a:solidFill>
              <a:srgbClr val="B8DB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16954500" y="11106150"/>
              <a:ext cx="3157538" cy="209550"/>
            </a:xfrm>
            <a:prstGeom prst="rect">
              <a:avLst/>
            </a:prstGeom>
            <a:solidFill>
              <a:srgbClr val="8E01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1"/>
          <p:cNvSpPr/>
          <p:nvPr/>
        </p:nvSpPr>
        <p:spPr>
          <a:xfrm>
            <a:off x="0" y="-4958"/>
            <a:ext cx="20112038" cy="113211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1"/>
          <p:cNvSpPr/>
          <p:nvPr/>
        </p:nvSpPr>
        <p:spPr>
          <a:xfrm>
            <a:off x="17274883" y="5662087"/>
            <a:ext cx="2837155" cy="2832709"/>
          </a:xfrm>
          <a:prstGeom prst="rect">
            <a:avLst/>
          </a:prstGeom>
          <a:solidFill>
            <a:srgbClr val="0042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44" name="Google Shape;544;p11"/>
          <p:cNvSpPr/>
          <p:nvPr/>
        </p:nvSpPr>
        <p:spPr>
          <a:xfrm>
            <a:off x="14437726" y="5664200"/>
            <a:ext cx="2837155" cy="283270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45" name="Google Shape;545;p11"/>
          <p:cNvSpPr/>
          <p:nvPr/>
        </p:nvSpPr>
        <p:spPr>
          <a:xfrm>
            <a:off x="17274880" y="8495410"/>
            <a:ext cx="2837155" cy="2832709"/>
          </a:xfrm>
          <a:prstGeom prst="rect">
            <a:avLst/>
          </a:prstGeom>
          <a:solidFill>
            <a:srgbClr val="B5DA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46" name="Google Shape;546;p11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47" name="Google Shape;547;p11"/>
          <p:cNvSpPr txBox="1"/>
          <p:nvPr/>
        </p:nvSpPr>
        <p:spPr>
          <a:xfrm>
            <a:off x="1034254" y="838006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548" name="Google Shape;548;p11"/>
          <p:cNvSpPr txBox="1">
            <a:spLocks noGrp="1"/>
          </p:cNvSpPr>
          <p:nvPr>
            <p:ph type="title"/>
          </p:nvPr>
        </p:nvSpPr>
        <p:spPr>
          <a:xfrm>
            <a:off x="281381" y="6264648"/>
            <a:ext cx="9616880" cy="185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9" name="Google Shape;549;p11"/>
          <p:cNvSpPr txBox="1">
            <a:spLocks noGrp="1"/>
          </p:cNvSpPr>
          <p:nvPr>
            <p:ph type="body" idx="1"/>
          </p:nvPr>
        </p:nvSpPr>
        <p:spPr>
          <a:xfrm>
            <a:off x="3800475" y="989155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11"/>
          <p:cNvSpPr txBox="1">
            <a:spLocks noGrp="1"/>
          </p:cNvSpPr>
          <p:nvPr>
            <p:ph type="body" idx="2"/>
          </p:nvPr>
        </p:nvSpPr>
        <p:spPr>
          <a:xfrm>
            <a:off x="3800475" y="913809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11"/>
          <p:cNvSpPr txBox="1">
            <a:spLocks noGrp="1"/>
          </p:cNvSpPr>
          <p:nvPr>
            <p:ph type="body" idx="3"/>
          </p:nvPr>
        </p:nvSpPr>
        <p:spPr>
          <a:xfrm>
            <a:off x="3800475" y="832797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552" name="Google Shape;552;p11"/>
          <p:cNvGrpSpPr/>
          <p:nvPr/>
        </p:nvGrpSpPr>
        <p:grpSpPr>
          <a:xfrm>
            <a:off x="17728040" y="6127908"/>
            <a:ext cx="1897896" cy="1894100"/>
            <a:chOff x="2349500" y="4148138"/>
            <a:chExt cx="793750" cy="792162"/>
          </a:xfrm>
        </p:grpSpPr>
        <p:sp>
          <p:nvSpPr>
            <p:cNvPr id="553" name="Google Shape;553;p11"/>
            <p:cNvSpPr/>
            <p:nvPr/>
          </p:nvSpPr>
          <p:spPr>
            <a:xfrm>
              <a:off x="2349500" y="4148138"/>
              <a:ext cx="215900" cy="21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1"/>
            <p:cNvSpPr/>
            <p:nvPr/>
          </p:nvSpPr>
          <p:spPr>
            <a:xfrm>
              <a:off x="2351088" y="4437063"/>
              <a:ext cx="215900" cy="21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1"/>
            <p:cNvSpPr/>
            <p:nvPr/>
          </p:nvSpPr>
          <p:spPr>
            <a:xfrm>
              <a:off x="2640013" y="4149725"/>
              <a:ext cx="215900" cy="215900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1"/>
            <p:cNvSpPr/>
            <p:nvPr/>
          </p:nvSpPr>
          <p:spPr>
            <a:xfrm>
              <a:off x="2640013" y="4437063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2640013" y="4724400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2927350" y="4724400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2927350" y="4149725"/>
              <a:ext cx="215900" cy="21590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0" name="Google Shape;560;p11"/>
          <p:cNvSpPr/>
          <p:nvPr/>
        </p:nvSpPr>
        <p:spPr>
          <a:xfrm>
            <a:off x="0" y="967"/>
            <a:ext cx="20112035" cy="283270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61" name="Google Shape;561;p11"/>
          <p:cNvSpPr/>
          <p:nvPr/>
        </p:nvSpPr>
        <p:spPr>
          <a:xfrm>
            <a:off x="14437726" y="2831725"/>
            <a:ext cx="2837155" cy="2832709"/>
          </a:xfrm>
          <a:prstGeom prst="rect">
            <a:avLst/>
          </a:prstGeom>
          <a:solidFill>
            <a:srgbClr val="EB4F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62" name="Google Shape;562;p11"/>
          <p:cNvSpPr/>
          <p:nvPr/>
        </p:nvSpPr>
        <p:spPr>
          <a:xfrm>
            <a:off x="17274880" y="2843370"/>
            <a:ext cx="2837158" cy="2832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63" name="Google Shape;563;p11"/>
          <p:cNvSpPr/>
          <p:nvPr/>
        </p:nvSpPr>
        <p:spPr>
          <a:xfrm>
            <a:off x="19130390" y="1639773"/>
            <a:ext cx="714096" cy="714096"/>
          </a:xfrm>
          <a:custGeom>
            <a:avLst/>
            <a:gdLst/>
            <a:ahLst/>
            <a:cxnLst/>
            <a:rect l="l" t="t" r="r" b="b"/>
            <a:pathLst>
              <a:path w="977885" h="977885" extrusionOk="0">
                <a:moveTo>
                  <a:pt x="0" y="0"/>
                </a:moveTo>
                <a:lnTo>
                  <a:pt x="977886" y="0"/>
                </a:lnTo>
                <a:lnTo>
                  <a:pt x="977886" y="977885"/>
                </a:lnTo>
                <a:lnTo>
                  <a:pt x="0" y="977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564" name="Google Shape;564;p11"/>
          <p:cNvPicPr preferRelativeResize="0"/>
          <p:nvPr/>
        </p:nvPicPr>
        <p:blipFill rotWithShape="1">
          <a:blip r:embed="rId3">
            <a:alphaModFix/>
          </a:blip>
          <a:srcRect l="9179" t="30126" r="9179" b="30126"/>
          <a:stretch/>
        </p:blipFill>
        <p:spPr>
          <a:xfrm>
            <a:off x="17271667" y="1570122"/>
            <a:ext cx="1708632" cy="8318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5" name="Google Shape;565;p11"/>
          <p:cNvGrpSpPr/>
          <p:nvPr/>
        </p:nvGrpSpPr>
        <p:grpSpPr>
          <a:xfrm>
            <a:off x="7361984" y="254113"/>
            <a:ext cx="2798825" cy="1146107"/>
            <a:chOff x="4462865" y="152093"/>
            <a:chExt cx="1696659" cy="694775"/>
          </a:xfrm>
        </p:grpSpPr>
        <p:grpSp>
          <p:nvGrpSpPr>
            <p:cNvPr id="566" name="Google Shape;566;p11"/>
            <p:cNvGrpSpPr/>
            <p:nvPr/>
          </p:nvGrpSpPr>
          <p:grpSpPr>
            <a:xfrm>
              <a:off x="4668958" y="317556"/>
              <a:ext cx="1490566" cy="445950"/>
              <a:chOff x="4668958" y="317556"/>
              <a:chExt cx="1490566" cy="445950"/>
            </a:xfrm>
          </p:grpSpPr>
          <p:sp>
            <p:nvSpPr>
              <p:cNvPr id="567" name="Google Shape;567;p11"/>
              <p:cNvSpPr/>
              <p:nvPr/>
            </p:nvSpPr>
            <p:spPr>
              <a:xfrm>
                <a:off x="4674562" y="320218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11"/>
              <p:cNvSpPr/>
              <p:nvPr/>
            </p:nvSpPr>
            <p:spPr>
              <a:xfrm>
                <a:off x="4748677" y="320358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3" y="66409"/>
                      <a:pt x="8126" y="65709"/>
                      <a:pt x="10228" y="63747"/>
                    </a:cubicBezTo>
                    <a:cubicBezTo>
                      <a:pt x="1218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6" y="0"/>
                      <a:pt x="74956" y="0"/>
                    </a:cubicBezTo>
                    <a:lnTo>
                      <a:pt x="74956" y="86584"/>
                    </a:lnTo>
                    <a:cubicBezTo>
                      <a:pt x="74956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4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11"/>
              <p:cNvSpPr/>
              <p:nvPr/>
            </p:nvSpPr>
            <p:spPr>
              <a:xfrm>
                <a:off x="4829657" y="320218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11"/>
              <p:cNvSpPr/>
              <p:nvPr/>
            </p:nvSpPr>
            <p:spPr>
              <a:xfrm>
                <a:off x="4908396" y="320218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11"/>
              <p:cNvSpPr/>
              <p:nvPr/>
            </p:nvSpPr>
            <p:spPr>
              <a:xfrm>
                <a:off x="4971303" y="317556"/>
                <a:ext cx="98072" cy="91627"/>
              </a:xfrm>
              <a:custGeom>
                <a:avLst/>
                <a:gdLst/>
                <a:ahLst/>
                <a:cxnLst/>
                <a:rect l="l" t="t" r="r" b="b"/>
                <a:pathLst>
                  <a:path w="98072" h="91627" extrusionOk="0">
                    <a:moveTo>
                      <a:pt x="59824" y="81400"/>
                    </a:moveTo>
                    <a:lnTo>
                      <a:pt x="59824" y="91628"/>
                    </a:lnTo>
                    <a:cubicBezTo>
                      <a:pt x="59824" y="91628"/>
                      <a:pt x="38529" y="91628"/>
                      <a:pt x="38529" y="91628"/>
                    </a:cubicBezTo>
                    <a:lnTo>
                      <a:pt x="38529" y="81400"/>
                    </a:lnTo>
                    <a:cubicBezTo>
                      <a:pt x="26479" y="79859"/>
                      <a:pt x="17092" y="76076"/>
                      <a:pt x="10227" y="69772"/>
                    </a:cubicBezTo>
                    <a:cubicBezTo>
                      <a:pt x="3362" y="63607"/>
                      <a:pt x="0" y="55621"/>
                      <a:pt x="0" y="45814"/>
                    </a:cubicBezTo>
                    <a:cubicBezTo>
                      <a:pt x="0" y="36007"/>
                      <a:pt x="3362" y="28161"/>
                      <a:pt x="10227" y="21856"/>
                    </a:cubicBezTo>
                    <a:cubicBezTo>
                      <a:pt x="17092" y="15692"/>
                      <a:pt x="26479" y="11769"/>
                      <a:pt x="38529" y="10228"/>
                    </a:cubicBezTo>
                    <a:lnTo>
                      <a:pt x="38529" y="0"/>
                    </a:lnTo>
                    <a:cubicBezTo>
                      <a:pt x="38529" y="0"/>
                      <a:pt x="59824" y="0"/>
                      <a:pt x="59824" y="0"/>
                    </a:cubicBezTo>
                    <a:lnTo>
                      <a:pt x="59824" y="10228"/>
                    </a:lnTo>
                    <a:cubicBezTo>
                      <a:pt x="71873" y="11769"/>
                      <a:pt x="81260" y="15552"/>
                      <a:pt x="87985" y="21856"/>
                    </a:cubicBezTo>
                    <a:cubicBezTo>
                      <a:pt x="94710" y="28021"/>
                      <a:pt x="98073" y="36007"/>
                      <a:pt x="98073" y="45814"/>
                    </a:cubicBezTo>
                    <a:cubicBezTo>
                      <a:pt x="98073" y="55481"/>
                      <a:pt x="94710" y="63467"/>
                      <a:pt x="87985" y="69772"/>
                    </a:cubicBezTo>
                    <a:cubicBezTo>
                      <a:pt x="81260" y="75936"/>
                      <a:pt x="71873" y="79859"/>
                      <a:pt x="59824" y="81400"/>
                    </a:cubicBezTo>
                    <a:close/>
                    <a:moveTo>
                      <a:pt x="22276" y="45954"/>
                    </a:moveTo>
                    <a:cubicBezTo>
                      <a:pt x="22276" y="54500"/>
                      <a:pt x="27740" y="59544"/>
                      <a:pt x="38668" y="61225"/>
                    </a:cubicBezTo>
                    <a:lnTo>
                      <a:pt x="38668" y="30403"/>
                    </a:lnTo>
                    <a:cubicBezTo>
                      <a:pt x="27740" y="31944"/>
                      <a:pt x="22276" y="37128"/>
                      <a:pt x="22276" y="45954"/>
                    </a:cubicBezTo>
                    <a:close/>
                    <a:moveTo>
                      <a:pt x="59824" y="30403"/>
                    </a:moveTo>
                    <a:lnTo>
                      <a:pt x="59824" y="61225"/>
                    </a:lnTo>
                    <a:cubicBezTo>
                      <a:pt x="70752" y="59684"/>
                      <a:pt x="76216" y="54641"/>
                      <a:pt x="76216" y="45954"/>
                    </a:cubicBezTo>
                    <a:cubicBezTo>
                      <a:pt x="76216" y="37268"/>
                      <a:pt x="70752" y="31944"/>
                      <a:pt x="59824" y="3040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11"/>
              <p:cNvSpPr/>
              <p:nvPr/>
            </p:nvSpPr>
            <p:spPr>
              <a:xfrm>
                <a:off x="5075400" y="318256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11"/>
              <p:cNvSpPr/>
              <p:nvPr/>
            </p:nvSpPr>
            <p:spPr>
              <a:xfrm>
                <a:off x="5176555" y="320078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30" y="37128"/>
                    </a:cubicBezTo>
                    <a:cubicBezTo>
                      <a:pt x="41611" y="3530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11"/>
              <p:cNvSpPr/>
              <p:nvPr/>
            </p:nvSpPr>
            <p:spPr>
              <a:xfrm>
                <a:off x="5249689" y="320218"/>
                <a:ext cx="88265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6584" extrusionOk="0">
                    <a:moveTo>
                      <a:pt x="66269" y="0"/>
                    </a:moveTo>
                    <a:lnTo>
                      <a:pt x="88265" y="0"/>
                    </a:lnTo>
                    <a:cubicBezTo>
                      <a:pt x="88265" y="0"/>
                      <a:pt x="88265" y="86584"/>
                      <a:pt x="88265" y="86584"/>
                    </a:cubicBezTo>
                    <a:lnTo>
                      <a:pt x="66269" y="86584"/>
                    </a:lnTo>
                    <a:cubicBezTo>
                      <a:pt x="66269" y="86584"/>
                      <a:pt x="66269" y="39930"/>
                      <a:pt x="66269" y="39930"/>
                    </a:cubicBezTo>
                    <a:lnTo>
                      <a:pt x="45253" y="74675"/>
                    </a:lnTo>
                    <a:lnTo>
                      <a:pt x="43012" y="74675"/>
                    </a:lnTo>
                    <a:cubicBezTo>
                      <a:pt x="43012" y="74675"/>
                      <a:pt x="22136" y="40070"/>
                      <a:pt x="22136" y="40070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44133" y="36987"/>
                    </a:lnTo>
                    <a:lnTo>
                      <a:pt x="66269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11"/>
              <p:cNvSpPr/>
              <p:nvPr/>
            </p:nvSpPr>
            <p:spPr>
              <a:xfrm>
                <a:off x="5344259" y="320218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2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0" y="74115"/>
                    </a:lnTo>
                    <a:cubicBezTo>
                      <a:pt x="27740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11"/>
              <p:cNvSpPr/>
              <p:nvPr/>
            </p:nvSpPr>
            <p:spPr>
              <a:xfrm>
                <a:off x="4669799" y="433422"/>
                <a:ext cx="75095" cy="86639"/>
              </a:xfrm>
              <a:custGeom>
                <a:avLst/>
                <a:gdLst/>
                <a:ahLst/>
                <a:cxnLst/>
                <a:rect l="l" t="t" r="r" b="b"/>
                <a:pathLst>
                  <a:path w="75095" h="86639" extrusionOk="0">
                    <a:moveTo>
                      <a:pt x="38529" y="35586"/>
                    </a:moveTo>
                    <a:lnTo>
                      <a:pt x="52399" y="140"/>
                    </a:lnTo>
                    <a:lnTo>
                      <a:pt x="75096" y="140"/>
                    </a:lnTo>
                    <a:cubicBezTo>
                      <a:pt x="75096" y="140"/>
                      <a:pt x="50157" y="60105"/>
                      <a:pt x="50157" y="60105"/>
                    </a:cubicBezTo>
                    <a:cubicBezTo>
                      <a:pt x="46235" y="69492"/>
                      <a:pt x="41050" y="76357"/>
                      <a:pt x="34606" y="80700"/>
                    </a:cubicBezTo>
                    <a:cubicBezTo>
                      <a:pt x="28161" y="85043"/>
                      <a:pt x="20315" y="87005"/>
                      <a:pt x="10928" y="86584"/>
                    </a:cubicBezTo>
                    <a:lnTo>
                      <a:pt x="10928" y="65989"/>
                    </a:lnTo>
                    <a:cubicBezTo>
                      <a:pt x="18774" y="66689"/>
                      <a:pt x="24518" y="64588"/>
                      <a:pt x="28301" y="59684"/>
                    </a:cubicBezTo>
                    <a:lnTo>
                      <a:pt x="0" y="0"/>
                    </a:lnTo>
                    <a:lnTo>
                      <a:pt x="22697" y="0"/>
                    </a:lnTo>
                    <a:cubicBezTo>
                      <a:pt x="22697" y="0"/>
                      <a:pt x="38669" y="35446"/>
                      <a:pt x="38669" y="3544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11"/>
              <p:cNvSpPr/>
              <p:nvPr/>
            </p:nvSpPr>
            <p:spPr>
              <a:xfrm>
                <a:off x="4752320" y="433562"/>
                <a:ext cx="68510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0" h="86584" extrusionOk="0">
                    <a:moveTo>
                      <a:pt x="46514" y="32084"/>
                    </a:moveTo>
                    <a:lnTo>
                      <a:pt x="46514" y="0"/>
                    </a:lnTo>
                    <a:cubicBezTo>
                      <a:pt x="46514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4" y="86584"/>
                      <a:pt x="46514" y="86584"/>
                    </a:cubicBezTo>
                    <a:lnTo>
                      <a:pt x="46514" y="53380"/>
                    </a:lnTo>
                    <a:lnTo>
                      <a:pt x="22136" y="53380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2084"/>
                    </a:lnTo>
                    <a:lnTo>
                      <a:pt x="46514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11"/>
              <p:cNvSpPr/>
              <p:nvPr/>
            </p:nvSpPr>
            <p:spPr>
              <a:xfrm>
                <a:off x="4834561" y="433562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11"/>
              <p:cNvSpPr/>
              <p:nvPr/>
            </p:nvSpPr>
            <p:spPr>
              <a:xfrm>
                <a:off x="4918203" y="433702"/>
                <a:ext cx="6542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428" h="86584" extrusionOk="0">
                    <a:moveTo>
                      <a:pt x="54500" y="41751"/>
                    </a:moveTo>
                    <a:cubicBezTo>
                      <a:pt x="61786" y="46094"/>
                      <a:pt x="65428" y="52539"/>
                      <a:pt x="65428" y="61225"/>
                    </a:cubicBezTo>
                    <a:cubicBezTo>
                      <a:pt x="65428" y="68931"/>
                      <a:pt x="62766" y="75096"/>
                      <a:pt x="57583" y="79719"/>
                    </a:cubicBezTo>
                    <a:cubicBezTo>
                      <a:pt x="52259" y="84343"/>
                      <a:pt x="45113" y="86584"/>
                      <a:pt x="36427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34185" y="0"/>
                    </a:lnTo>
                    <a:cubicBezTo>
                      <a:pt x="42872" y="0"/>
                      <a:pt x="49877" y="2242"/>
                      <a:pt x="55061" y="6585"/>
                    </a:cubicBezTo>
                    <a:cubicBezTo>
                      <a:pt x="60245" y="10928"/>
                      <a:pt x="62766" y="16953"/>
                      <a:pt x="62766" y="24518"/>
                    </a:cubicBezTo>
                    <a:cubicBezTo>
                      <a:pt x="62766" y="32084"/>
                      <a:pt x="60105" y="37548"/>
                      <a:pt x="54781" y="41751"/>
                    </a:cubicBezTo>
                    <a:close/>
                    <a:moveTo>
                      <a:pt x="33345" y="19755"/>
                    </a:moveTo>
                    <a:lnTo>
                      <a:pt x="21996" y="19755"/>
                    </a:lnTo>
                    <a:lnTo>
                      <a:pt x="21996" y="33345"/>
                    </a:lnTo>
                    <a:lnTo>
                      <a:pt x="33345" y="33345"/>
                    </a:lnTo>
                    <a:cubicBezTo>
                      <a:pt x="35446" y="33345"/>
                      <a:pt x="37127" y="32784"/>
                      <a:pt x="38388" y="31523"/>
                    </a:cubicBezTo>
                    <a:cubicBezTo>
                      <a:pt x="39649" y="30262"/>
                      <a:pt x="40350" y="28721"/>
                      <a:pt x="40350" y="26480"/>
                    </a:cubicBezTo>
                    <a:cubicBezTo>
                      <a:pt x="40350" y="24238"/>
                      <a:pt x="39649" y="22837"/>
                      <a:pt x="38388" y="21576"/>
                    </a:cubicBezTo>
                    <a:cubicBezTo>
                      <a:pt x="37127" y="20315"/>
                      <a:pt x="35446" y="19755"/>
                      <a:pt x="33345" y="19755"/>
                    </a:cubicBezTo>
                    <a:close/>
                    <a:moveTo>
                      <a:pt x="21996" y="66830"/>
                    </a:moveTo>
                    <a:lnTo>
                      <a:pt x="35726" y="66830"/>
                    </a:lnTo>
                    <a:cubicBezTo>
                      <a:pt x="37968" y="66830"/>
                      <a:pt x="39789" y="66129"/>
                      <a:pt x="41191" y="64728"/>
                    </a:cubicBezTo>
                    <a:cubicBezTo>
                      <a:pt x="42592" y="63327"/>
                      <a:pt x="43292" y="61646"/>
                      <a:pt x="43292" y="59404"/>
                    </a:cubicBezTo>
                    <a:cubicBezTo>
                      <a:pt x="43292" y="57162"/>
                      <a:pt x="42592" y="55341"/>
                      <a:pt x="41191" y="54080"/>
                    </a:cubicBezTo>
                    <a:cubicBezTo>
                      <a:pt x="39789" y="52819"/>
                      <a:pt x="37968" y="52119"/>
                      <a:pt x="35726" y="52119"/>
                    </a:cubicBezTo>
                    <a:lnTo>
                      <a:pt x="21996" y="52119"/>
                    </a:lnTo>
                    <a:lnTo>
                      <a:pt x="21996" y="6668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11"/>
              <p:cNvSpPr/>
              <p:nvPr/>
            </p:nvSpPr>
            <p:spPr>
              <a:xfrm>
                <a:off x="4992598" y="433562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11"/>
              <p:cNvSpPr/>
              <p:nvPr/>
            </p:nvSpPr>
            <p:spPr>
              <a:xfrm>
                <a:off x="5058727" y="433422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30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11"/>
              <p:cNvSpPr/>
              <p:nvPr/>
            </p:nvSpPr>
            <p:spPr>
              <a:xfrm>
                <a:off x="5128499" y="431740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60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7" y="38248"/>
                      <a:pt x="21857" y="45254"/>
                    </a:cubicBezTo>
                    <a:cubicBezTo>
                      <a:pt x="21857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60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11"/>
              <p:cNvSpPr/>
              <p:nvPr/>
            </p:nvSpPr>
            <p:spPr>
              <a:xfrm>
                <a:off x="5219006" y="433562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11"/>
              <p:cNvSpPr/>
              <p:nvPr/>
            </p:nvSpPr>
            <p:spPr>
              <a:xfrm>
                <a:off x="5296904" y="433562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11"/>
              <p:cNvSpPr/>
              <p:nvPr/>
            </p:nvSpPr>
            <p:spPr>
              <a:xfrm>
                <a:off x="5369898" y="433562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11"/>
              <p:cNvSpPr/>
              <p:nvPr/>
            </p:nvSpPr>
            <p:spPr>
              <a:xfrm>
                <a:off x="5430563" y="433562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11"/>
              <p:cNvSpPr/>
              <p:nvPr/>
            </p:nvSpPr>
            <p:spPr>
              <a:xfrm>
                <a:off x="5495852" y="431740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7" y="38248"/>
                      <a:pt x="21857" y="45254"/>
                    </a:cubicBezTo>
                    <a:cubicBezTo>
                      <a:pt x="21857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59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11"/>
              <p:cNvSpPr/>
              <p:nvPr/>
            </p:nvSpPr>
            <p:spPr>
              <a:xfrm>
                <a:off x="5586499" y="433702"/>
                <a:ext cx="71733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1733" h="86584" extrusionOk="0">
                    <a:moveTo>
                      <a:pt x="43012" y="42031"/>
                    </a:moveTo>
                    <a:lnTo>
                      <a:pt x="71734" y="86584"/>
                    </a:lnTo>
                    <a:lnTo>
                      <a:pt x="46935" y="86584"/>
                    </a:lnTo>
                    <a:cubicBezTo>
                      <a:pt x="46935" y="86584"/>
                      <a:pt x="22137" y="47916"/>
                      <a:pt x="22137" y="47916"/>
                    </a:cubicBez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7" y="0"/>
                      <a:pt x="22137" y="0"/>
                    </a:cubicBezTo>
                    <a:lnTo>
                      <a:pt x="22137" y="36427"/>
                    </a:lnTo>
                    <a:cubicBezTo>
                      <a:pt x="22137" y="36427"/>
                      <a:pt x="45814" y="0"/>
                      <a:pt x="45814" y="0"/>
                    </a:cubicBezTo>
                    <a:lnTo>
                      <a:pt x="70613" y="0"/>
                    </a:lnTo>
                    <a:cubicBezTo>
                      <a:pt x="70613" y="0"/>
                      <a:pt x="43152" y="42031"/>
                      <a:pt x="43152" y="420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11"/>
              <p:cNvSpPr/>
              <p:nvPr/>
            </p:nvSpPr>
            <p:spPr>
              <a:xfrm>
                <a:off x="5654309" y="431600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69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69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11"/>
              <p:cNvSpPr/>
              <p:nvPr/>
            </p:nvSpPr>
            <p:spPr>
              <a:xfrm>
                <a:off x="5755464" y="433562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11"/>
              <p:cNvSpPr/>
              <p:nvPr/>
            </p:nvSpPr>
            <p:spPr>
              <a:xfrm>
                <a:off x="5806462" y="431600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11"/>
              <p:cNvSpPr/>
              <p:nvPr/>
            </p:nvSpPr>
            <p:spPr>
              <a:xfrm>
                <a:off x="4668958" y="547046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11"/>
              <p:cNvSpPr/>
              <p:nvPr/>
            </p:nvSpPr>
            <p:spPr>
              <a:xfrm>
                <a:off x="4741952" y="547046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9" y="32644"/>
                    </a:lnTo>
                    <a:cubicBezTo>
                      <a:pt x="51979" y="32644"/>
                      <a:pt x="51979" y="53099"/>
                      <a:pt x="51979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11"/>
              <p:cNvSpPr/>
              <p:nvPr/>
            </p:nvSpPr>
            <p:spPr>
              <a:xfrm>
                <a:off x="4801917" y="546906"/>
                <a:ext cx="7677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6777" h="86584" extrusionOk="0">
                    <a:moveTo>
                      <a:pt x="50858" y="42592"/>
                    </a:moveTo>
                    <a:lnTo>
                      <a:pt x="76777" y="86584"/>
                    </a:lnTo>
                    <a:lnTo>
                      <a:pt x="51979" y="86584"/>
                    </a:lnTo>
                    <a:cubicBezTo>
                      <a:pt x="51979" y="86584"/>
                      <a:pt x="38389" y="63607"/>
                      <a:pt x="38389" y="63607"/>
                    </a:cubicBezTo>
                    <a:lnTo>
                      <a:pt x="24799" y="86584"/>
                    </a:lnTo>
                    <a:lnTo>
                      <a:pt x="0" y="86584"/>
                    </a:lnTo>
                    <a:cubicBezTo>
                      <a:pt x="0" y="86584"/>
                      <a:pt x="26060" y="42452"/>
                      <a:pt x="26060" y="42452"/>
                    </a:cubicBezTo>
                    <a:lnTo>
                      <a:pt x="981" y="0"/>
                    </a:lnTo>
                    <a:lnTo>
                      <a:pt x="25780" y="0"/>
                    </a:lnTo>
                    <a:cubicBezTo>
                      <a:pt x="25780" y="0"/>
                      <a:pt x="38389" y="21436"/>
                      <a:pt x="38389" y="21436"/>
                    </a:cubicBezTo>
                    <a:lnTo>
                      <a:pt x="50998" y="0"/>
                    </a:lnTo>
                    <a:lnTo>
                      <a:pt x="75796" y="0"/>
                    </a:lnTo>
                    <a:cubicBezTo>
                      <a:pt x="75796" y="0"/>
                      <a:pt x="50718" y="42592"/>
                      <a:pt x="50718" y="4259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11"/>
              <p:cNvSpPr/>
              <p:nvPr/>
            </p:nvSpPr>
            <p:spPr>
              <a:xfrm>
                <a:off x="4886259" y="546906"/>
                <a:ext cx="68510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0" h="86584" extrusionOk="0">
                    <a:moveTo>
                      <a:pt x="46515" y="32084"/>
                    </a:moveTo>
                    <a:lnTo>
                      <a:pt x="46515" y="0"/>
                    </a:lnTo>
                    <a:cubicBezTo>
                      <a:pt x="46515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5" y="86584"/>
                      <a:pt x="46515" y="86584"/>
                    </a:cubicBezTo>
                    <a:lnTo>
                      <a:pt x="46515" y="53380"/>
                    </a:lnTo>
                    <a:lnTo>
                      <a:pt x="22136" y="53380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2084"/>
                    </a:lnTo>
                    <a:lnTo>
                      <a:pt x="46515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11"/>
              <p:cNvSpPr/>
              <p:nvPr/>
            </p:nvSpPr>
            <p:spPr>
              <a:xfrm>
                <a:off x="4965138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11"/>
              <p:cNvSpPr/>
              <p:nvPr/>
            </p:nvSpPr>
            <p:spPr>
              <a:xfrm>
                <a:off x="5055785" y="547186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3" y="66409"/>
                      <a:pt x="8126" y="65709"/>
                      <a:pt x="10227" y="63747"/>
                    </a:cubicBezTo>
                    <a:cubicBezTo>
                      <a:pt x="1232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5" y="0"/>
                      <a:pt x="74955" y="0"/>
                    </a:cubicBezTo>
                    <a:lnTo>
                      <a:pt x="74955" y="86584"/>
                    </a:lnTo>
                    <a:cubicBezTo>
                      <a:pt x="74955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3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11"/>
              <p:cNvSpPr/>
              <p:nvPr/>
            </p:nvSpPr>
            <p:spPr>
              <a:xfrm>
                <a:off x="5140828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2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9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9" y="21716"/>
                      <a:pt x="45394" y="21716"/>
                    </a:cubicBezTo>
                    <a:cubicBezTo>
                      <a:pt x="38809" y="21716"/>
                      <a:pt x="33205" y="23958"/>
                      <a:pt x="28722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2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9" name="Google Shape;599;p11"/>
              <p:cNvSpPr/>
              <p:nvPr/>
            </p:nvSpPr>
            <p:spPr>
              <a:xfrm>
                <a:off x="5241983" y="547046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11"/>
              <p:cNvSpPr/>
              <p:nvPr/>
            </p:nvSpPr>
            <p:spPr>
              <a:xfrm>
                <a:off x="5300687" y="547046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43572"/>
                      <a:pt x="22137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11"/>
              <p:cNvSpPr/>
              <p:nvPr/>
            </p:nvSpPr>
            <p:spPr>
              <a:xfrm>
                <a:off x="5382648" y="546906"/>
                <a:ext cx="67810" cy="86724"/>
              </a:xfrm>
              <a:custGeom>
                <a:avLst/>
                <a:gdLst/>
                <a:ahLst/>
                <a:cxnLst/>
                <a:rect l="l" t="t" r="r" b="b"/>
                <a:pathLst>
                  <a:path w="67810" h="86724" extrusionOk="0">
                    <a:moveTo>
                      <a:pt x="45814" y="36847"/>
                    </a:moveTo>
                    <a:lnTo>
                      <a:pt x="45814" y="140"/>
                    </a:lnTo>
                    <a:cubicBezTo>
                      <a:pt x="45814" y="140"/>
                      <a:pt x="67810" y="140"/>
                      <a:pt x="67810" y="140"/>
                    </a:cubicBezTo>
                    <a:lnTo>
                      <a:pt x="67810" y="86724"/>
                    </a:lnTo>
                    <a:cubicBezTo>
                      <a:pt x="67810" y="86724"/>
                      <a:pt x="45814" y="86724"/>
                      <a:pt x="45814" y="86724"/>
                    </a:cubicBezTo>
                    <a:lnTo>
                      <a:pt x="45814" y="58003"/>
                    </a:lnTo>
                    <a:cubicBezTo>
                      <a:pt x="41191" y="59544"/>
                      <a:pt x="36287" y="60385"/>
                      <a:pt x="31103" y="60385"/>
                    </a:cubicBezTo>
                    <a:cubicBezTo>
                      <a:pt x="21716" y="60385"/>
                      <a:pt x="14290" y="57723"/>
                      <a:pt x="8546" y="52539"/>
                    </a:cubicBezTo>
                    <a:cubicBezTo>
                      <a:pt x="2802" y="47355"/>
                      <a:pt x="0" y="40210"/>
                      <a:pt x="0" y="30963"/>
                    </a:cubicBezTo>
                    <a:lnTo>
                      <a:pt x="0" y="0"/>
                    </a:lnTo>
                    <a:cubicBezTo>
                      <a:pt x="0" y="0"/>
                      <a:pt x="21996" y="0"/>
                      <a:pt x="21996" y="0"/>
                    </a:cubicBezTo>
                    <a:lnTo>
                      <a:pt x="21996" y="28581"/>
                    </a:lnTo>
                    <a:cubicBezTo>
                      <a:pt x="21996" y="31804"/>
                      <a:pt x="22977" y="34325"/>
                      <a:pt x="24938" y="36147"/>
                    </a:cubicBezTo>
                    <a:cubicBezTo>
                      <a:pt x="26900" y="37968"/>
                      <a:pt x="29422" y="38949"/>
                      <a:pt x="32644" y="38949"/>
                    </a:cubicBezTo>
                    <a:cubicBezTo>
                      <a:pt x="37127" y="38949"/>
                      <a:pt x="41611" y="38248"/>
                      <a:pt x="45814" y="3670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11"/>
              <p:cNvSpPr/>
              <p:nvPr/>
            </p:nvSpPr>
            <p:spPr>
              <a:xfrm>
                <a:off x="5464188" y="547046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11"/>
              <p:cNvSpPr/>
              <p:nvPr/>
            </p:nvSpPr>
            <p:spPr>
              <a:xfrm>
                <a:off x="5526534" y="545084"/>
                <a:ext cx="82521" cy="90366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6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30" y="5604"/>
                    </a:cubicBezTo>
                    <a:cubicBezTo>
                      <a:pt x="73555" y="9387"/>
                      <a:pt x="78739" y="14291"/>
                      <a:pt x="82521" y="20595"/>
                    </a:cubicBezTo>
                    <a:lnTo>
                      <a:pt x="63327" y="31663"/>
                    </a:lnTo>
                    <a:cubicBezTo>
                      <a:pt x="61646" y="28581"/>
                      <a:pt x="59264" y="26199"/>
                      <a:pt x="55902" y="24378"/>
                    </a:cubicBezTo>
                    <a:cubicBezTo>
                      <a:pt x="52679" y="22557"/>
                      <a:pt x="49036" y="21716"/>
                      <a:pt x="44974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6" y="38248"/>
                      <a:pt x="21856" y="45254"/>
                    </a:cubicBezTo>
                    <a:cubicBezTo>
                      <a:pt x="21856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4" y="68791"/>
                    </a:cubicBezTo>
                    <a:cubicBezTo>
                      <a:pt x="49036" y="68791"/>
                      <a:pt x="52679" y="67950"/>
                      <a:pt x="55902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9" y="76076"/>
                      <a:pt x="73555" y="81120"/>
                      <a:pt x="66830" y="84763"/>
                    </a:cubicBezTo>
                    <a:cubicBezTo>
                      <a:pt x="60245" y="88406"/>
                      <a:pt x="52959" y="90227"/>
                      <a:pt x="44974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>
                <a:off x="5617042" y="547046"/>
                <a:ext cx="71733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71733" h="86584" extrusionOk="0">
                    <a:moveTo>
                      <a:pt x="43012" y="42031"/>
                    </a:moveTo>
                    <a:lnTo>
                      <a:pt x="71733" y="86584"/>
                    </a:lnTo>
                    <a:lnTo>
                      <a:pt x="46934" y="86584"/>
                    </a:lnTo>
                    <a:cubicBezTo>
                      <a:pt x="46934" y="86584"/>
                      <a:pt x="22136" y="47916"/>
                      <a:pt x="22136" y="47916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22136" y="36427"/>
                    </a:lnTo>
                    <a:cubicBezTo>
                      <a:pt x="22136" y="36427"/>
                      <a:pt x="45814" y="0"/>
                      <a:pt x="45814" y="0"/>
                    </a:cubicBezTo>
                    <a:lnTo>
                      <a:pt x="70612" y="0"/>
                    </a:lnTo>
                    <a:cubicBezTo>
                      <a:pt x="70612" y="0"/>
                      <a:pt x="43152" y="42031"/>
                      <a:pt x="43152" y="420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11"/>
              <p:cNvSpPr/>
              <p:nvPr/>
            </p:nvSpPr>
            <p:spPr>
              <a:xfrm>
                <a:off x="5684852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7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7" y="13170"/>
                    </a:cubicBezTo>
                    <a:cubicBezTo>
                      <a:pt x="86444" y="21856"/>
                      <a:pt x="90787" y="32504"/>
                      <a:pt x="90787" y="45254"/>
                    </a:cubicBezTo>
                    <a:cubicBezTo>
                      <a:pt x="90787" y="58003"/>
                      <a:pt x="86444" y="68651"/>
                      <a:pt x="77617" y="77477"/>
                    </a:cubicBezTo>
                    <a:close/>
                    <a:moveTo>
                      <a:pt x="28721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8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8" y="21716"/>
                      <a:pt x="45394" y="21716"/>
                    </a:cubicBezTo>
                    <a:cubicBezTo>
                      <a:pt x="38809" y="21716"/>
                      <a:pt x="33205" y="23958"/>
                      <a:pt x="28721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1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11"/>
              <p:cNvSpPr/>
              <p:nvPr/>
            </p:nvSpPr>
            <p:spPr>
              <a:xfrm>
                <a:off x="5786007" y="547046"/>
                <a:ext cx="5127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1278" h="86584" extrusionOk="0">
                    <a:moveTo>
                      <a:pt x="0" y="0"/>
                    </a:moveTo>
                    <a:lnTo>
                      <a:pt x="51278" y="0"/>
                    </a:lnTo>
                    <a:cubicBezTo>
                      <a:pt x="51278" y="0"/>
                      <a:pt x="51278" y="21436"/>
                      <a:pt x="51278" y="21436"/>
                    </a:cubicBezTo>
                    <a:lnTo>
                      <a:pt x="22136" y="21436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11"/>
              <p:cNvSpPr/>
              <p:nvPr/>
            </p:nvSpPr>
            <p:spPr>
              <a:xfrm>
                <a:off x="5837005" y="544944"/>
                <a:ext cx="90787" cy="90507"/>
              </a:xfrm>
              <a:custGeom>
                <a:avLst/>
                <a:gdLst/>
                <a:ahLst/>
                <a:cxnLst/>
                <a:rect l="l" t="t" r="r" b="b"/>
                <a:pathLst>
                  <a:path w="90787" h="90507" extrusionOk="0">
                    <a:moveTo>
                      <a:pt x="77618" y="77477"/>
                    </a:moveTo>
                    <a:cubicBezTo>
                      <a:pt x="68791" y="86164"/>
                      <a:pt x="58003" y="90507"/>
                      <a:pt x="45394" y="90507"/>
                    </a:cubicBezTo>
                    <a:cubicBezTo>
                      <a:pt x="32784" y="90507"/>
                      <a:pt x="21856" y="86164"/>
                      <a:pt x="13170" y="77477"/>
                    </a:cubicBezTo>
                    <a:cubicBezTo>
                      <a:pt x="4483" y="68791"/>
                      <a:pt x="0" y="58003"/>
                      <a:pt x="0" y="45254"/>
                    </a:cubicBezTo>
                    <a:cubicBezTo>
                      <a:pt x="0" y="32504"/>
                      <a:pt x="4343" y="21856"/>
                      <a:pt x="13170" y="13170"/>
                    </a:cubicBezTo>
                    <a:cubicBezTo>
                      <a:pt x="21856" y="4483"/>
                      <a:pt x="32644" y="0"/>
                      <a:pt x="45394" y="0"/>
                    </a:cubicBezTo>
                    <a:cubicBezTo>
                      <a:pt x="58143" y="0"/>
                      <a:pt x="68791" y="4343"/>
                      <a:pt x="77618" y="13170"/>
                    </a:cubicBezTo>
                    <a:cubicBezTo>
                      <a:pt x="86444" y="21856"/>
                      <a:pt x="90788" y="32504"/>
                      <a:pt x="90788" y="45254"/>
                    </a:cubicBezTo>
                    <a:cubicBezTo>
                      <a:pt x="90788" y="58003"/>
                      <a:pt x="86444" y="68651"/>
                      <a:pt x="77618" y="77477"/>
                    </a:cubicBezTo>
                    <a:close/>
                    <a:moveTo>
                      <a:pt x="28722" y="62206"/>
                    </a:moveTo>
                    <a:cubicBezTo>
                      <a:pt x="33205" y="66549"/>
                      <a:pt x="38809" y="68791"/>
                      <a:pt x="45394" y="68791"/>
                    </a:cubicBezTo>
                    <a:cubicBezTo>
                      <a:pt x="51979" y="68791"/>
                      <a:pt x="57583" y="66549"/>
                      <a:pt x="62066" y="62206"/>
                    </a:cubicBezTo>
                    <a:cubicBezTo>
                      <a:pt x="66549" y="57723"/>
                      <a:pt x="68791" y="52119"/>
                      <a:pt x="68791" y="45254"/>
                    </a:cubicBezTo>
                    <a:cubicBezTo>
                      <a:pt x="68791" y="38388"/>
                      <a:pt x="66549" y="32784"/>
                      <a:pt x="62066" y="28441"/>
                    </a:cubicBezTo>
                    <a:cubicBezTo>
                      <a:pt x="57583" y="23958"/>
                      <a:pt x="51979" y="21716"/>
                      <a:pt x="45394" y="21716"/>
                    </a:cubicBezTo>
                    <a:cubicBezTo>
                      <a:pt x="38809" y="21716"/>
                      <a:pt x="33205" y="23958"/>
                      <a:pt x="28722" y="28441"/>
                    </a:cubicBezTo>
                    <a:cubicBezTo>
                      <a:pt x="24238" y="32784"/>
                      <a:pt x="21996" y="38388"/>
                      <a:pt x="21996" y="45254"/>
                    </a:cubicBezTo>
                    <a:cubicBezTo>
                      <a:pt x="21996" y="52119"/>
                      <a:pt x="24238" y="57723"/>
                      <a:pt x="28722" y="6220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11"/>
              <p:cNvSpPr/>
              <p:nvPr/>
            </p:nvSpPr>
            <p:spPr>
              <a:xfrm>
                <a:off x="4674562" y="660390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11"/>
              <p:cNvSpPr/>
              <p:nvPr/>
            </p:nvSpPr>
            <p:spPr>
              <a:xfrm>
                <a:off x="4754842" y="660250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9" y="38949"/>
                      <a:pt x="39930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30" y="23818"/>
                    </a:cubicBezTo>
                    <a:cubicBezTo>
                      <a:pt x="38249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>
                <a:off x="4828116" y="660390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6" y="53099"/>
                    </a:moveTo>
                    <a:lnTo>
                      <a:pt x="22136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6" y="20595"/>
                    </a:lnTo>
                    <a:lnTo>
                      <a:pt x="22136" y="32644"/>
                    </a:lnTo>
                    <a:lnTo>
                      <a:pt x="51978" y="32644"/>
                    </a:lnTo>
                    <a:cubicBezTo>
                      <a:pt x="51978" y="32644"/>
                      <a:pt x="51978" y="53099"/>
                      <a:pt x="51978" y="53099"/>
                    </a:cubicBezTo>
                    <a:lnTo>
                      <a:pt x="22136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11"/>
              <p:cNvSpPr/>
              <p:nvPr/>
            </p:nvSpPr>
            <p:spPr>
              <a:xfrm>
                <a:off x="4888641" y="660390"/>
                <a:ext cx="84622" cy="103116"/>
              </a:xfrm>
              <a:custGeom>
                <a:avLst/>
                <a:gdLst/>
                <a:ahLst/>
                <a:cxnLst/>
                <a:rect l="l" t="t" r="r" b="b"/>
                <a:pathLst>
                  <a:path w="84622" h="103116" extrusionOk="0">
                    <a:moveTo>
                      <a:pt x="75376" y="0"/>
                    </a:moveTo>
                    <a:lnTo>
                      <a:pt x="75376" y="65148"/>
                    </a:lnTo>
                    <a:lnTo>
                      <a:pt x="84623" y="65148"/>
                    </a:lnTo>
                    <a:cubicBezTo>
                      <a:pt x="84623" y="65148"/>
                      <a:pt x="84623" y="103116"/>
                      <a:pt x="84623" y="103116"/>
                    </a:cubicBezTo>
                    <a:lnTo>
                      <a:pt x="62626" y="103116"/>
                    </a:lnTo>
                    <a:cubicBezTo>
                      <a:pt x="62626" y="103116"/>
                      <a:pt x="62626" y="86584"/>
                      <a:pt x="62626" y="86584"/>
                    </a:cubicBezTo>
                    <a:lnTo>
                      <a:pt x="22137" y="86584"/>
                    </a:lnTo>
                    <a:lnTo>
                      <a:pt x="22137" y="103116"/>
                    </a:lnTo>
                    <a:cubicBezTo>
                      <a:pt x="22137" y="103116"/>
                      <a:pt x="0" y="103116"/>
                      <a:pt x="0" y="103116"/>
                    </a:cubicBezTo>
                    <a:lnTo>
                      <a:pt x="0" y="65148"/>
                    </a:lnTo>
                    <a:cubicBezTo>
                      <a:pt x="0" y="65148"/>
                      <a:pt x="9107" y="65148"/>
                      <a:pt x="9107" y="65148"/>
                    </a:cubicBezTo>
                    <a:cubicBezTo>
                      <a:pt x="13030" y="58844"/>
                      <a:pt x="14991" y="49597"/>
                      <a:pt x="14991" y="37688"/>
                    </a:cubicBezTo>
                    <a:lnTo>
                      <a:pt x="14991" y="0"/>
                    </a:lnTo>
                    <a:cubicBezTo>
                      <a:pt x="14991" y="0"/>
                      <a:pt x="75236" y="0"/>
                      <a:pt x="75236" y="0"/>
                    </a:cubicBezTo>
                    <a:close/>
                    <a:moveTo>
                      <a:pt x="32224" y="65148"/>
                    </a:moveTo>
                    <a:lnTo>
                      <a:pt x="53380" y="65148"/>
                    </a:lnTo>
                    <a:lnTo>
                      <a:pt x="53380" y="20455"/>
                    </a:lnTo>
                    <a:lnTo>
                      <a:pt x="37128" y="20455"/>
                    </a:lnTo>
                    <a:lnTo>
                      <a:pt x="37128" y="37968"/>
                    </a:lnTo>
                    <a:cubicBezTo>
                      <a:pt x="37128" y="49597"/>
                      <a:pt x="35446" y="58704"/>
                      <a:pt x="32224" y="6514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612;p11"/>
              <p:cNvSpPr/>
              <p:nvPr/>
            </p:nvSpPr>
            <p:spPr>
              <a:xfrm>
                <a:off x="4982371" y="660390"/>
                <a:ext cx="66829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6829" h="86584" extrusionOk="0">
                    <a:moveTo>
                      <a:pt x="0" y="0"/>
                    </a:moveTo>
                    <a:lnTo>
                      <a:pt x="66830" y="0"/>
                    </a:lnTo>
                    <a:cubicBezTo>
                      <a:pt x="66830" y="0"/>
                      <a:pt x="66830" y="86584"/>
                      <a:pt x="66830" y="86584"/>
                    </a:cubicBezTo>
                    <a:lnTo>
                      <a:pt x="44693" y="86584"/>
                    </a:lnTo>
                    <a:cubicBezTo>
                      <a:pt x="44693" y="86584"/>
                      <a:pt x="44693" y="21436"/>
                      <a:pt x="44693" y="21436"/>
                    </a:cubicBezTo>
                    <a:lnTo>
                      <a:pt x="22137" y="21436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11"/>
              <p:cNvSpPr/>
              <p:nvPr/>
            </p:nvSpPr>
            <p:spPr>
              <a:xfrm>
                <a:off x="5062791" y="660250"/>
                <a:ext cx="64587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7" h="86584" extrusionOk="0">
                    <a:moveTo>
                      <a:pt x="0" y="140"/>
                    </a:moveTo>
                    <a:lnTo>
                      <a:pt x="33625" y="140"/>
                    </a:lnTo>
                    <a:cubicBezTo>
                      <a:pt x="42311" y="140"/>
                      <a:pt x="49737" y="2942"/>
                      <a:pt x="55621" y="8686"/>
                    </a:cubicBezTo>
                    <a:cubicBezTo>
                      <a:pt x="61505" y="14431"/>
                      <a:pt x="64588" y="21576"/>
                      <a:pt x="64588" y="30403"/>
                    </a:cubicBezTo>
                    <a:cubicBezTo>
                      <a:pt x="64588" y="39229"/>
                      <a:pt x="61646" y="46514"/>
                      <a:pt x="55621" y="52119"/>
                    </a:cubicBezTo>
                    <a:cubicBezTo>
                      <a:pt x="49737" y="57863"/>
                      <a:pt x="42311" y="60665"/>
                      <a:pt x="33625" y="60665"/>
                    </a:cubicBezTo>
                    <a:lnTo>
                      <a:pt x="22136" y="60665"/>
                    </a:ln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lose/>
                    <a:moveTo>
                      <a:pt x="22136" y="39790"/>
                    </a:moveTo>
                    <a:lnTo>
                      <a:pt x="33625" y="39790"/>
                    </a:lnTo>
                    <a:cubicBezTo>
                      <a:pt x="36147" y="39790"/>
                      <a:pt x="38248" y="38949"/>
                      <a:pt x="39929" y="37128"/>
                    </a:cubicBezTo>
                    <a:cubicBezTo>
                      <a:pt x="41611" y="35446"/>
                      <a:pt x="42451" y="33205"/>
                      <a:pt x="42451" y="30403"/>
                    </a:cubicBezTo>
                    <a:cubicBezTo>
                      <a:pt x="42451" y="27600"/>
                      <a:pt x="41611" y="25499"/>
                      <a:pt x="39929" y="23818"/>
                    </a:cubicBezTo>
                    <a:cubicBezTo>
                      <a:pt x="38248" y="22136"/>
                      <a:pt x="36147" y="21296"/>
                      <a:pt x="33625" y="21296"/>
                    </a:cubicBezTo>
                    <a:lnTo>
                      <a:pt x="22136" y="21296"/>
                    </a:lnTo>
                    <a:lnTo>
                      <a:pt x="22136" y="3979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11"/>
              <p:cNvSpPr/>
              <p:nvPr/>
            </p:nvSpPr>
            <p:spPr>
              <a:xfrm>
                <a:off x="5136065" y="660390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43572"/>
                      <a:pt x="22137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11"/>
              <p:cNvSpPr/>
              <p:nvPr/>
            </p:nvSpPr>
            <p:spPr>
              <a:xfrm>
                <a:off x="5219566" y="660390"/>
                <a:ext cx="6851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8511" h="86584" extrusionOk="0">
                    <a:moveTo>
                      <a:pt x="46515" y="32084"/>
                    </a:moveTo>
                    <a:lnTo>
                      <a:pt x="46515" y="0"/>
                    </a:lnTo>
                    <a:cubicBezTo>
                      <a:pt x="46515" y="0"/>
                      <a:pt x="68511" y="0"/>
                      <a:pt x="68511" y="0"/>
                    </a:cubicBezTo>
                    <a:lnTo>
                      <a:pt x="68511" y="86584"/>
                    </a:lnTo>
                    <a:cubicBezTo>
                      <a:pt x="68511" y="86584"/>
                      <a:pt x="46515" y="86584"/>
                      <a:pt x="46515" y="86584"/>
                    </a:cubicBezTo>
                    <a:lnTo>
                      <a:pt x="46515" y="53380"/>
                    </a:lnTo>
                    <a:lnTo>
                      <a:pt x="22137" y="53380"/>
                    </a:lnTo>
                    <a:lnTo>
                      <a:pt x="22137" y="86584"/>
                    </a:lnTo>
                    <a:cubicBezTo>
                      <a:pt x="22137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7" y="0"/>
                      <a:pt x="22137" y="0"/>
                    </a:cubicBezTo>
                    <a:lnTo>
                      <a:pt x="22137" y="32084"/>
                    </a:lnTo>
                    <a:lnTo>
                      <a:pt x="46515" y="3208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5301808" y="660390"/>
                <a:ext cx="6977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9771" h="86584" extrusionOk="0">
                    <a:moveTo>
                      <a:pt x="69772" y="86584"/>
                    </a:moveTo>
                    <a:lnTo>
                      <a:pt x="47776" y="86584"/>
                    </a:lnTo>
                    <a:cubicBezTo>
                      <a:pt x="47776" y="86584"/>
                      <a:pt x="47776" y="43012"/>
                      <a:pt x="47776" y="43012"/>
                    </a:cubicBezTo>
                    <a:lnTo>
                      <a:pt x="17233" y="86584"/>
                    </a:ln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6" y="0"/>
                    </a:lnTo>
                    <a:cubicBezTo>
                      <a:pt x="22136" y="0"/>
                      <a:pt x="22136" y="43572"/>
                      <a:pt x="22136" y="43572"/>
                    </a:cubicBezTo>
                    <a:lnTo>
                      <a:pt x="52679" y="0"/>
                    </a:lnTo>
                    <a:lnTo>
                      <a:pt x="69772" y="0"/>
                    </a:lnTo>
                    <a:cubicBezTo>
                      <a:pt x="69772" y="0"/>
                      <a:pt x="69772" y="86584"/>
                      <a:pt x="69772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11"/>
              <p:cNvSpPr/>
              <p:nvPr/>
            </p:nvSpPr>
            <p:spPr>
              <a:xfrm>
                <a:off x="5385310" y="660390"/>
                <a:ext cx="88265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6584" extrusionOk="0">
                    <a:moveTo>
                      <a:pt x="66269" y="0"/>
                    </a:moveTo>
                    <a:lnTo>
                      <a:pt x="88265" y="0"/>
                    </a:lnTo>
                    <a:cubicBezTo>
                      <a:pt x="88265" y="0"/>
                      <a:pt x="88265" y="86584"/>
                      <a:pt x="88265" y="86584"/>
                    </a:cubicBezTo>
                    <a:lnTo>
                      <a:pt x="66269" y="86584"/>
                    </a:lnTo>
                    <a:cubicBezTo>
                      <a:pt x="66269" y="86584"/>
                      <a:pt x="66269" y="39930"/>
                      <a:pt x="66269" y="39930"/>
                    </a:cubicBezTo>
                    <a:lnTo>
                      <a:pt x="45254" y="74675"/>
                    </a:lnTo>
                    <a:lnTo>
                      <a:pt x="43012" y="74675"/>
                    </a:lnTo>
                    <a:cubicBezTo>
                      <a:pt x="43012" y="74675"/>
                      <a:pt x="22136" y="40070"/>
                      <a:pt x="22136" y="40070"/>
                    </a:cubicBezTo>
                    <a:lnTo>
                      <a:pt x="22136" y="86584"/>
                    </a:lnTo>
                    <a:cubicBezTo>
                      <a:pt x="22136" y="86584"/>
                      <a:pt x="0" y="86584"/>
                      <a:pt x="0" y="86584"/>
                    </a:cubicBezTo>
                    <a:lnTo>
                      <a:pt x="0" y="0"/>
                    </a:lnTo>
                    <a:cubicBezTo>
                      <a:pt x="0" y="0"/>
                      <a:pt x="22136" y="0"/>
                      <a:pt x="22136" y="0"/>
                    </a:cubicBezTo>
                    <a:lnTo>
                      <a:pt x="44133" y="36987"/>
                    </a:lnTo>
                    <a:lnTo>
                      <a:pt x="66269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11"/>
              <p:cNvSpPr/>
              <p:nvPr/>
            </p:nvSpPr>
            <p:spPr>
              <a:xfrm>
                <a:off x="5479880" y="660390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11"/>
              <p:cNvSpPr/>
              <p:nvPr/>
            </p:nvSpPr>
            <p:spPr>
              <a:xfrm>
                <a:off x="5558618" y="660390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3" y="21436"/>
                    </a:lnTo>
                    <a:lnTo>
                      <a:pt x="43573" y="86584"/>
                    </a:lnTo>
                    <a:cubicBezTo>
                      <a:pt x="43573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11"/>
              <p:cNvSpPr/>
              <p:nvPr/>
            </p:nvSpPr>
            <p:spPr>
              <a:xfrm>
                <a:off x="5631612" y="660390"/>
                <a:ext cx="55621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55621" h="86584" extrusionOk="0">
                    <a:moveTo>
                      <a:pt x="22137" y="53099"/>
                    </a:moveTo>
                    <a:lnTo>
                      <a:pt x="22137" y="65849"/>
                    </a:lnTo>
                    <a:lnTo>
                      <a:pt x="55621" y="65849"/>
                    </a:lnTo>
                    <a:cubicBezTo>
                      <a:pt x="55621" y="65849"/>
                      <a:pt x="55621" y="86584"/>
                      <a:pt x="55621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55061" y="0"/>
                    </a:lnTo>
                    <a:cubicBezTo>
                      <a:pt x="55061" y="0"/>
                      <a:pt x="55061" y="20595"/>
                      <a:pt x="55061" y="20595"/>
                    </a:cubicBezTo>
                    <a:lnTo>
                      <a:pt x="22137" y="20595"/>
                    </a:lnTo>
                    <a:lnTo>
                      <a:pt x="22137" y="32644"/>
                    </a:lnTo>
                    <a:lnTo>
                      <a:pt x="51979" y="32644"/>
                    </a:lnTo>
                    <a:cubicBezTo>
                      <a:pt x="51979" y="32644"/>
                      <a:pt x="51979" y="53099"/>
                      <a:pt x="51979" y="53099"/>
                    </a:cubicBezTo>
                    <a:lnTo>
                      <a:pt x="22137" y="5309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11"/>
              <p:cNvSpPr/>
              <p:nvPr/>
            </p:nvSpPr>
            <p:spPr>
              <a:xfrm>
                <a:off x="5691577" y="660530"/>
                <a:ext cx="74955" cy="86868"/>
              </a:xfrm>
              <a:custGeom>
                <a:avLst/>
                <a:gdLst/>
                <a:ahLst/>
                <a:cxnLst/>
                <a:rect l="l" t="t" r="r" b="b"/>
                <a:pathLst>
                  <a:path w="74955" h="86868" extrusionOk="0">
                    <a:moveTo>
                      <a:pt x="0" y="86444"/>
                    </a:moveTo>
                    <a:lnTo>
                      <a:pt x="0" y="65849"/>
                    </a:lnTo>
                    <a:cubicBezTo>
                      <a:pt x="4764" y="66409"/>
                      <a:pt x="8126" y="65709"/>
                      <a:pt x="10228" y="63747"/>
                    </a:cubicBezTo>
                    <a:cubicBezTo>
                      <a:pt x="12329" y="61786"/>
                      <a:pt x="13310" y="57723"/>
                      <a:pt x="13310" y="51838"/>
                    </a:cubicBezTo>
                    <a:lnTo>
                      <a:pt x="13310" y="0"/>
                    </a:lnTo>
                    <a:cubicBezTo>
                      <a:pt x="13310" y="0"/>
                      <a:pt x="74956" y="0"/>
                      <a:pt x="74956" y="0"/>
                    </a:cubicBezTo>
                    <a:lnTo>
                      <a:pt x="74956" y="86584"/>
                    </a:lnTo>
                    <a:cubicBezTo>
                      <a:pt x="74956" y="86584"/>
                      <a:pt x="52819" y="86584"/>
                      <a:pt x="52819" y="86584"/>
                    </a:cubicBezTo>
                    <a:lnTo>
                      <a:pt x="52819" y="21436"/>
                    </a:lnTo>
                    <a:lnTo>
                      <a:pt x="35446" y="21436"/>
                    </a:lnTo>
                    <a:lnTo>
                      <a:pt x="35446" y="52819"/>
                    </a:lnTo>
                    <a:cubicBezTo>
                      <a:pt x="35446" y="67110"/>
                      <a:pt x="31664" y="76637"/>
                      <a:pt x="24098" y="81681"/>
                    </a:cubicBezTo>
                    <a:cubicBezTo>
                      <a:pt x="17653" y="86024"/>
                      <a:pt x="9527" y="87565"/>
                      <a:pt x="140" y="8658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5779982" y="660390"/>
                <a:ext cx="6458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4588" h="86584" extrusionOk="0">
                    <a:moveTo>
                      <a:pt x="22137" y="26059"/>
                    </a:moveTo>
                    <a:lnTo>
                      <a:pt x="33625" y="26059"/>
                    </a:lnTo>
                    <a:cubicBezTo>
                      <a:pt x="42312" y="26059"/>
                      <a:pt x="49737" y="28861"/>
                      <a:pt x="55621" y="34606"/>
                    </a:cubicBezTo>
                    <a:cubicBezTo>
                      <a:pt x="61506" y="40350"/>
                      <a:pt x="64588" y="47495"/>
                      <a:pt x="64588" y="56322"/>
                    </a:cubicBezTo>
                    <a:cubicBezTo>
                      <a:pt x="64588" y="65148"/>
                      <a:pt x="61646" y="72434"/>
                      <a:pt x="55621" y="78038"/>
                    </a:cubicBezTo>
                    <a:cubicBezTo>
                      <a:pt x="49737" y="83782"/>
                      <a:pt x="42312" y="86584"/>
                      <a:pt x="33625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22137" y="0"/>
                    </a:lnTo>
                    <a:cubicBezTo>
                      <a:pt x="22137" y="0"/>
                      <a:pt x="22137" y="25919"/>
                      <a:pt x="22137" y="25919"/>
                    </a:cubicBezTo>
                    <a:close/>
                    <a:moveTo>
                      <a:pt x="22137" y="65569"/>
                    </a:moveTo>
                    <a:lnTo>
                      <a:pt x="33625" y="65569"/>
                    </a:lnTo>
                    <a:cubicBezTo>
                      <a:pt x="36147" y="65569"/>
                      <a:pt x="38249" y="64728"/>
                      <a:pt x="39930" y="63047"/>
                    </a:cubicBezTo>
                    <a:cubicBezTo>
                      <a:pt x="41611" y="61365"/>
                      <a:pt x="42452" y="59124"/>
                      <a:pt x="42452" y="56462"/>
                    </a:cubicBezTo>
                    <a:cubicBezTo>
                      <a:pt x="42452" y="53800"/>
                      <a:pt x="41611" y="51558"/>
                      <a:pt x="39930" y="49737"/>
                    </a:cubicBezTo>
                    <a:cubicBezTo>
                      <a:pt x="38249" y="47916"/>
                      <a:pt x="36147" y="47075"/>
                      <a:pt x="33625" y="47075"/>
                    </a:cubicBezTo>
                    <a:lnTo>
                      <a:pt x="22137" y="47075"/>
                    </a:lnTo>
                    <a:lnTo>
                      <a:pt x="22137" y="6556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11"/>
              <p:cNvSpPr/>
              <p:nvPr/>
            </p:nvSpPr>
            <p:spPr>
              <a:xfrm>
                <a:off x="5849895" y="658428"/>
                <a:ext cx="82521" cy="90367"/>
              </a:xfrm>
              <a:custGeom>
                <a:avLst/>
                <a:gdLst/>
                <a:ahLst/>
                <a:cxnLst/>
                <a:rect l="l" t="t" r="r" b="b"/>
                <a:pathLst>
                  <a:path w="82521" h="90367" extrusionOk="0">
                    <a:moveTo>
                      <a:pt x="45113" y="90367"/>
                    </a:moveTo>
                    <a:cubicBezTo>
                      <a:pt x="32084" y="90367"/>
                      <a:pt x="21296" y="86024"/>
                      <a:pt x="12750" y="77477"/>
                    </a:cubicBezTo>
                    <a:cubicBezTo>
                      <a:pt x="4203" y="68931"/>
                      <a:pt x="0" y="58143"/>
                      <a:pt x="0" y="45254"/>
                    </a:cubicBezTo>
                    <a:cubicBezTo>
                      <a:pt x="0" y="32364"/>
                      <a:pt x="4203" y="21576"/>
                      <a:pt x="12750" y="13030"/>
                    </a:cubicBezTo>
                    <a:cubicBezTo>
                      <a:pt x="21296" y="4343"/>
                      <a:pt x="32084" y="0"/>
                      <a:pt x="45113" y="0"/>
                    </a:cubicBezTo>
                    <a:cubicBezTo>
                      <a:pt x="52959" y="0"/>
                      <a:pt x="60245" y="1821"/>
                      <a:pt x="66829" y="5604"/>
                    </a:cubicBezTo>
                    <a:cubicBezTo>
                      <a:pt x="73555" y="9387"/>
                      <a:pt x="78738" y="14291"/>
                      <a:pt x="82521" y="20595"/>
                    </a:cubicBezTo>
                    <a:lnTo>
                      <a:pt x="63327" y="31664"/>
                    </a:lnTo>
                    <a:cubicBezTo>
                      <a:pt x="61646" y="28581"/>
                      <a:pt x="59264" y="26199"/>
                      <a:pt x="55901" y="24378"/>
                    </a:cubicBezTo>
                    <a:cubicBezTo>
                      <a:pt x="52679" y="22557"/>
                      <a:pt x="49036" y="21716"/>
                      <a:pt x="44973" y="21716"/>
                    </a:cubicBezTo>
                    <a:cubicBezTo>
                      <a:pt x="38108" y="21716"/>
                      <a:pt x="32504" y="23958"/>
                      <a:pt x="28161" y="28301"/>
                    </a:cubicBezTo>
                    <a:cubicBezTo>
                      <a:pt x="23958" y="32644"/>
                      <a:pt x="21856" y="38248"/>
                      <a:pt x="21856" y="45254"/>
                    </a:cubicBezTo>
                    <a:cubicBezTo>
                      <a:pt x="21856" y="52259"/>
                      <a:pt x="23958" y="58003"/>
                      <a:pt x="28161" y="62346"/>
                    </a:cubicBezTo>
                    <a:cubicBezTo>
                      <a:pt x="32504" y="66689"/>
                      <a:pt x="38108" y="68791"/>
                      <a:pt x="44973" y="68791"/>
                    </a:cubicBezTo>
                    <a:cubicBezTo>
                      <a:pt x="49036" y="68791"/>
                      <a:pt x="52679" y="67950"/>
                      <a:pt x="55901" y="66129"/>
                    </a:cubicBezTo>
                    <a:cubicBezTo>
                      <a:pt x="59124" y="64308"/>
                      <a:pt x="61646" y="61926"/>
                      <a:pt x="63327" y="58704"/>
                    </a:cubicBezTo>
                    <a:lnTo>
                      <a:pt x="82521" y="69772"/>
                    </a:lnTo>
                    <a:cubicBezTo>
                      <a:pt x="78738" y="76076"/>
                      <a:pt x="73555" y="81120"/>
                      <a:pt x="66829" y="84763"/>
                    </a:cubicBezTo>
                    <a:cubicBezTo>
                      <a:pt x="60245" y="88406"/>
                      <a:pt x="52959" y="90227"/>
                      <a:pt x="44973" y="902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5935358" y="660390"/>
                <a:ext cx="6500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008" h="86584" extrusionOk="0">
                    <a:moveTo>
                      <a:pt x="0" y="0"/>
                    </a:moveTo>
                    <a:lnTo>
                      <a:pt x="65008" y="0"/>
                    </a:lnTo>
                    <a:cubicBezTo>
                      <a:pt x="65008" y="0"/>
                      <a:pt x="65008" y="21436"/>
                      <a:pt x="65008" y="21436"/>
                    </a:cubicBezTo>
                    <a:lnTo>
                      <a:pt x="43572" y="21436"/>
                    </a:lnTo>
                    <a:lnTo>
                      <a:pt x="43572" y="86584"/>
                    </a:lnTo>
                    <a:cubicBezTo>
                      <a:pt x="43572" y="86584"/>
                      <a:pt x="21436" y="86584"/>
                      <a:pt x="21436" y="86584"/>
                    </a:cubicBezTo>
                    <a:lnTo>
                      <a:pt x="21436" y="21436"/>
                    </a:lnTo>
                    <a:lnTo>
                      <a:pt x="0" y="21436"/>
                    </a:lnTo>
                    <a:cubicBezTo>
                      <a:pt x="0" y="214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6008492" y="660530"/>
                <a:ext cx="65428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65428" h="86584" extrusionOk="0">
                    <a:moveTo>
                      <a:pt x="54500" y="41751"/>
                    </a:moveTo>
                    <a:cubicBezTo>
                      <a:pt x="61785" y="46094"/>
                      <a:pt x="65428" y="52539"/>
                      <a:pt x="65428" y="61225"/>
                    </a:cubicBezTo>
                    <a:cubicBezTo>
                      <a:pt x="65428" y="68931"/>
                      <a:pt x="62766" y="75096"/>
                      <a:pt x="57583" y="79719"/>
                    </a:cubicBezTo>
                    <a:cubicBezTo>
                      <a:pt x="52259" y="84343"/>
                      <a:pt x="45113" y="86584"/>
                      <a:pt x="36427" y="86584"/>
                    </a:cubicBezTo>
                    <a:lnTo>
                      <a:pt x="0" y="86584"/>
                    </a:lnTo>
                    <a:cubicBezTo>
                      <a:pt x="0" y="86584"/>
                      <a:pt x="0" y="0"/>
                      <a:pt x="0" y="0"/>
                    </a:cubicBezTo>
                    <a:lnTo>
                      <a:pt x="34185" y="0"/>
                    </a:lnTo>
                    <a:cubicBezTo>
                      <a:pt x="42872" y="0"/>
                      <a:pt x="49877" y="2242"/>
                      <a:pt x="55061" y="6585"/>
                    </a:cubicBezTo>
                    <a:cubicBezTo>
                      <a:pt x="60245" y="10928"/>
                      <a:pt x="62766" y="16953"/>
                      <a:pt x="62766" y="24518"/>
                    </a:cubicBezTo>
                    <a:cubicBezTo>
                      <a:pt x="62766" y="32084"/>
                      <a:pt x="60104" y="37548"/>
                      <a:pt x="54780" y="41751"/>
                    </a:cubicBezTo>
                    <a:close/>
                    <a:moveTo>
                      <a:pt x="33344" y="19755"/>
                    </a:moveTo>
                    <a:lnTo>
                      <a:pt x="21996" y="19755"/>
                    </a:lnTo>
                    <a:lnTo>
                      <a:pt x="21996" y="33345"/>
                    </a:lnTo>
                    <a:lnTo>
                      <a:pt x="33344" y="33345"/>
                    </a:lnTo>
                    <a:cubicBezTo>
                      <a:pt x="35446" y="33345"/>
                      <a:pt x="37127" y="32784"/>
                      <a:pt x="38388" y="31523"/>
                    </a:cubicBezTo>
                    <a:cubicBezTo>
                      <a:pt x="39649" y="30262"/>
                      <a:pt x="40350" y="28721"/>
                      <a:pt x="40350" y="26480"/>
                    </a:cubicBezTo>
                    <a:cubicBezTo>
                      <a:pt x="40350" y="24238"/>
                      <a:pt x="39649" y="22837"/>
                      <a:pt x="38388" y="21576"/>
                    </a:cubicBezTo>
                    <a:cubicBezTo>
                      <a:pt x="37127" y="20315"/>
                      <a:pt x="35446" y="19755"/>
                      <a:pt x="33344" y="19755"/>
                    </a:cubicBezTo>
                    <a:close/>
                    <a:moveTo>
                      <a:pt x="21996" y="66830"/>
                    </a:moveTo>
                    <a:lnTo>
                      <a:pt x="35726" y="66830"/>
                    </a:lnTo>
                    <a:cubicBezTo>
                      <a:pt x="37968" y="66830"/>
                      <a:pt x="39789" y="66129"/>
                      <a:pt x="41190" y="64728"/>
                    </a:cubicBezTo>
                    <a:cubicBezTo>
                      <a:pt x="42591" y="63327"/>
                      <a:pt x="43292" y="61646"/>
                      <a:pt x="43292" y="59404"/>
                    </a:cubicBezTo>
                    <a:cubicBezTo>
                      <a:pt x="43292" y="57162"/>
                      <a:pt x="42591" y="55341"/>
                      <a:pt x="41190" y="54080"/>
                    </a:cubicBezTo>
                    <a:cubicBezTo>
                      <a:pt x="39789" y="52819"/>
                      <a:pt x="37968" y="52119"/>
                      <a:pt x="35726" y="52119"/>
                    </a:cubicBezTo>
                    <a:lnTo>
                      <a:pt x="21996" y="52119"/>
                    </a:lnTo>
                    <a:lnTo>
                      <a:pt x="21996" y="6668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6075322" y="660390"/>
                <a:ext cx="84202" cy="86584"/>
              </a:xfrm>
              <a:custGeom>
                <a:avLst/>
                <a:gdLst/>
                <a:ahLst/>
                <a:cxnLst/>
                <a:rect l="l" t="t" r="r" b="b"/>
                <a:pathLst>
                  <a:path w="84202" h="86584" extrusionOk="0">
                    <a:moveTo>
                      <a:pt x="84203" y="86584"/>
                    </a:moveTo>
                    <a:lnTo>
                      <a:pt x="60385" y="86584"/>
                    </a:lnTo>
                    <a:cubicBezTo>
                      <a:pt x="60385" y="86584"/>
                      <a:pt x="56602" y="74115"/>
                      <a:pt x="56602" y="74115"/>
                    </a:cubicBezTo>
                    <a:lnTo>
                      <a:pt x="27741" y="74115"/>
                    </a:lnTo>
                    <a:cubicBezTo>
                      <a:pt x="27741" y="74115"/>
                      <a:pt x="23958" y="86584"/>
                      <a:pt x="23958" y="86584"/>
                    </a:cubicBezTo>
                    <a:lnTo>
                      <a:pt x="0" y="86584"/>
                    </a:lnTo>
                    <a:cubicBezTo>
                      <a:pt x="0" y="86584"/>
                      <a:pt x="28581" y="0"/>
                      <a:pt x="28581" y="0"/>
                    </a:cubicBezTo>
                    <a:lnTo>
                      <a:pt x="55481" y="0"/>
                    </a:lnTo>
                    <a:cubicBezTo>
                      <a:pt x="55481" y="0"/>
                      <a:pt x="84062" y="86584"/>
                      <a:pt x="84062" y="86584"/>
                    </a:cubicBezTo>
                    <a:close/>
                    <a:moveTo>
                      <a:pt x="42171" y="25639"/>
                    </a:moveTo>
                    <a:lnTo>
                      <a:pt x="33485" y="55061"/>
                    </a:lnTo>
                    <a:lnTo>
                      <a:pt x="50998" y="55061"/>
                    </a:lnTo>
                    <a:cubicBezTo>
                      <a:pt x="50998" y="55061"/>
                      <a:pt x="42171" y="25639"/>
                      <a:pt x="42171" y="2563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7" name="Google Shape;627;p11"/>
            <p:cNvSpPr/>
            <p:nvPr/>
          </p:nvSpPr>
          <p:spPr>
            <a:xfrm>
              <a:off x="4462865" y="152093"/>
              <a:ext cx="177231" cy="694775"/>
            </a:xfrm>
            <a:custGeom>
              <a:avLst/>
              <a:gdLst/>
              <a:ahLst/>
              <a:cxnLst/>
              <a:rect l="l" t="t" r="r" b="b"/>
              <a:pathLst>
                <a:path w="177231" h="694775" extrusionOk="0">
                  <a:moveTo>
                    <a:pt x="420" y="0"/>
                  </a:moveTo>
                  <a:lnTo>
                    <a:pt x="176811" y="63747"/>
                  </a:lnTo>
                  <a:lnTo>
                    <a:pt x="176811" y="130157"/>
                  </a:lnTo>
                  <a:cubicBezTo>
                    <a:pt x="176811" y="130157"/>
                    <a:pt x="63747" y="87705"/>
                    <a:pt x="63747" y="87705"/>
                  </a:cubicBezTo>
                  <a:lnTo>
                    <a:pt x="63747" y="584513"/>
                  </a:lnTo>
                  <a:cubicBezTo>
                    <a:pt x="63747" y="584513"/>
                    <a:pt x="177231" y="626545"/>
                    <a:pt x="177231" y="626545"/>
                  </a:cubicBezTo>
                  <a:lnTo>
                    <a:pt x="177231" y="694775"/>
                  </a:lnTo>
                  <a:cubicBezTo>
                    <a:pt x="177231" y="694775"/>
                    <a:pt x="0" y="631168"/>
                    <a:pt x="0" y="631168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8" name="Google Shape;628;p11"/>
          <p:cNvGrpSpPr/>
          <p:nvPr/>
        </p:nvGrpSpPr>
        <p:grpSpPr>
          <a:xfrm>
            <a:off x="10468195" y="238859"/>
            <a:ext cx="3398341" cy="1153041"/>
            <a:chOff x="6345863" y="142846"/>
            <a:chExt cx="2060088" cy="698978"/>
          </a:xfrm>
        </p:grpSpPr>
        <p:sp>
          <p:nvSpPr>
            <p:cNvPr id="629" name="Google Shape;629;p11"/>
            <p:cNvSpPr/>
            <p:nvPr/>
          </p:nvSpPr>
          <p:spPr>
            <a:xfrm>
              <a:off x="6412412" y="579410"/>
              <a:ext cx="313832" cy="177931"/>
            </a:xfrm>
            <a:custGeom>
              <a:avLst/>
              <a:gdLst/>
              <a:ahLst/>
              <a:cxnLst/>
              <a:rect l="l" t="t" r="r" b="b"/>
              <a:pathLst>
                <a:path w="313832" h="177931" extrusionOk="0">
                  <a:moveTo>
                    <a:pt x="0" y="141365"/>
                  </a:moveTo>
                  <a:lnTo>
                    <a:pt x="0" y="79579"/>
                  </a:lnTo>
                  <a:lnTo>
                    <a:pt x="155516" y="0"/>
                  </a:lnTo>
                  <a:lnTo>
                    <a:pt x="313833" y="90927"/>
                  </a:lnTo>
                  <a:lnTo>
                    <a:pt x="158178" y="177932"/>
                  </a:lnTo>
                  <a:lnTo>
                    <a:pt x="43152" y="114605"/>
                  </a:lnTo>
                  <a:lnTo>
                    <a:pt x="140" y="141505"/>
                  </a:lnTo>
                  <a:close/>
                </a:path>
              </a:pathLst>
            </a:custGeom>
            <a:solidFill>
              <a:srgbClr val="E22D1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6412132" y="142846"/>
              <a:ext cx="469208" cy="348718"/>
            </a:xfrm>
            <a:custGeom>
              <a:avLst/>
              <a:gdLst/>
              <a:ahLst/>
              <a:cxnLst/>
              <a:rect l="l" t="t" r="r" b="b"/>
              <a:pathLst>
                <a:path w="469208" h="348718" extrusionOk="0">
                  <a:moveTo>
                    <a:pt x="156776" y="263395"/>
                  </a:moveTo>
                  <a:lnTo>
                    <a:pt x="0" y="348719"/>
                  </a:lnTo>
                  <a:lnTo>
                    <a:pt x="0" y="288754"/>
                  </a:lnTo>
                  <a:lnTo>
                    <a:pt x="156216" y="203431"/>
                  </a:lnTo>
                  <a:lnTo>
                    <a:pt x="156216" y="134079"/>
                  </a:lnTo>
                  <a:cubicBezTo>
                    <a:pt x="156216" y="134079"/>
                    <a:pt x="0" y="219122"/>
                    <a:pt x="0" y="219122"/>
                  </a:cubicBezTo>
                  <a:lnTo>
                    <a:pt x="0" y="172048"/>
                  </a:lnTo>
                  <a:lnTo>
                    <a:pt x="308089" y="0"/>
                  </a:lnTo>
                  <a:lnTo>
                    <a:pt x="414007" y="59264"/>
                  </a:lnTo>
                  <a:lnTo>
                    <a:pt x="469208" y="28441"/>
                  </a:lnTo>
                  <a:lnTo>
                    <a:pt x="469208" y="89526"/>
                  </a:lnTo>
                  <a:lnTo>
                    <a:pt x="156776" y="263395"/>
                  </a:lnTo>
                  <a:close/>
                </a:path>
              </a:pathLst>
            </a:custGeom>
            <a:solidFill>
              <a:srgbClr val="FBBB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1"/>
            <p:cNvSpPr/>
            <p:nvPr/>
          </p:nvSpPr>
          <p:spPr>
            <a:xfrm>
              <a:off x="6345863" y="405961"/>
              <a:ext cx="223045" cy="296039"/>
            </a:xfrm>
            <a:custGeom>
              <a:avLst/>
              <a:gdLst/>
              <a:ahLst/>
              <a:cxnLst/>
              <a:rect l="l" t="t" r="r" b="b"/>
              <a:pathLst>
                <a:path w="223045" h="296039" extrusionOk="0">
                  <a:moveTo>
                    <a:pt x="223046" y="280"/>
                  </a:moveTo>
                  <a:lnTo>
                    <a:pt x="66269" y="85603"/>
                  </a:lnTo>
                  <a:lnTo>
                    <a:pt x="66269" y="185357"/>
                  </a:lnTo>
                  <a:cubicBezTo>
                    <a:pt x="66269" y="185357"/>
                    <a:pt x="0" y="221925"/>
                    <a:pt x="0" y="221925"/>
                  </a:cubicBezTo>
                  <a:lnTo>
                    <a:pt x="0" y="296040"/>
                  </a:lnTo>
                  <a:lnTo>
                    <a:pt x="66970" y="258912"/>
                  </a:lnTo>
                  <a:lnTo>
                    <a:pt x="221925" y="173309"/>
                  </a:lnTo>
                  <a:lnTo>
                    <a:pt x="223046" y="0"/>
                  </a:lnTo>
                  <a:close/>
                </a:path>
              </a:pathLst>
            </a:custGeom>
            <a:solidFill>
              <a:srgbClr val="EF80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6455284" y="629007"/>
              <a:ext cx="113204" cy="99053"/>
            </a:xfrm>
            <a:custGeom>
              <a:avLst/>
              <a:gdLst/>
              <a:ahLst/>
              <a:cxnLst/>
              <a:rect l="l" t="t" r="r" b="b"/>
              <a:pathLst>
                <a:path w="113204" h="99053" extrusionOk="0">
                  <a:moveTo>
                    <a:pt x="0" y="65008"/>
                  </a:moveTo>
                  <a:lnTo>
                    <a:pt x="113204" y="0"/>
                  </a:lnTo>
                  <a:lnTo>
                    <a:pt x="113204" y="69912"/>
                  </a:lnTo>
                  <a:lnTo>
                    <a:pt x="61786" y="99053"/>
                  </a:lnTo>
                  <a:lnTo>
                    <a:pt x="0" y="65008"/>
                  </a:lnTo>
                  <a:close/>
                </a:path>
              </a:pathLst>
            </a:custGeom>
            <a:solidFill>
              <a:srgbClr val="B918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6720220" y="232373"/>
              <a:ext cx="326302" cy="174849"/>
            </a:xfrm>
            <a:custGeom>
              <a:avLst/>
              <a:gdLst/>
              <a:ahLst/>
              <a:cxnLst/>
              <a:rect l="l" t="t" r="r" b="b"/>
              <a:pathLst>
                <a:path w="326302" h="174849" extrusionOk="0">
                  <a:moveTo>
                    <a:pt x="149070" y="174850"/>
                  </a:moveTo>
                  <a:lnTo>
                    <a:pt x="326302" y="74255"/>
                  </a:lnTo>
                  <a:lnTo>
                    <a:pt x="326302" y="13170"/>
                  </a:lnTo>
                  <a:lnTo>
                    <a:pt x="257791" y="52539"/>
                  </a:lnTo>
                  <a:lnTo>
                    <a:pt x="161260" y="0"/>
                  </a:lnTo>
                  <a:lnTo>
                    <a:pt x="0" y="88265"/>
                  </a:lnTo>
                  <a:lnTo>
                    <a:pt x="149070" y="174850"/>
                  </a:lnTo>
                  <a:close/>
                </a:path>
              </a:pathLst>
            </a:custGeom>
            <a:solidFill>
              <a:srgbClr val="E1077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6869291" y="281129"/>
              <a:ext cx="219683" cy="306407"/>
            </a:xfrm>
            <a:custGeom>
              <a:avLst/>
              <a:gdLst/>
              <a:ahLst/>
              <a:cxnLst/>
              <a:rect l="l" t="t" r="r" b="b"/>
              <a:pathLst>
                <a:path w="219683" h="306407" extrusionOk="0">
                  <a:moveTo>
                    <a:pt x="219683" y="58984"/>
                  </a:moveTo>
                  <a:lnTo>
                    <a:pt x="159018" y="94150"/>
                  </a:lnTo>
                  <a:lnTo>
                    <a:pt x="158598" y="215059"/>
                  </a:lnTo>
                  <a:lnTo>
                    <a:pt x="0" y="306407"/>
                  </a:lnTo>
                  <a:lnTo>
                    <a:pt x="0" y="126094"/>
                  </a:lnTo>
                  <a:lnTo>
                    <a:pt x="219683" y="0"/>
                  </a:lnTo>
                  <a:lnTo>
                    <a:pt x="219683" y="59124"/>
                  </a:lnTo>
                  <a:close/>
                </a:path>
              </a:pathLst>
            </a:custGeom>
            <a:solidFill>
              <a:srgbClr val="912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6527718" y="496328"/>
              <a:ext cx="500311" cy="345496"/>
            </a:xfrm>
            <a:custGeom>
              <a:avLst/>
              <a:gdLst/>
              <a:ahLst/>
              <a:cxnLst/>
              <a:rect l="l" t="t" r="r" b="b"/>
              <a:pathLst>
                <a:path w="500311" h="345496" extrusionOk="0">
                  <a:moveTo>
                    <a:pt x="86584" y="286512"/>
                  </a:moveTo>
                  <a:lnTo>
                    <a:pt x="0" y="334708"/>
                  </a:lnTo>
                  <a:lnTo>
                    <a:pt x="0" y="278386"/>
                  </a:lnTo>
                  <a:lnTo>
                    <a:pt x="500311" y="0"/>
                  </a:lnTo>
                  <a:lnTo>
                    <a:pt x="499891" y="174429"/>
                  </a:lnTo>
                  <a:lnTo>
                    <a:pt x="191662" y="345496"/>
                  </a:lnTo>
                  <a:lnTo>
                    <a:pt x="86724" y="286512"/>
                  </a:lnTo>
                  <a:close/>
                </a:path>
              </a:pathLst>
            </a:custGeom>
            <a:solidFill>
              <a:srgbClr val="7622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6870692" y="249605"/>
              <a:ext cx="107459" cy="98913"/>
            </a:xfrm>
            <a:custGeom>
              <a:avLst/>
              <a:gdLst/>
              <a:ahLst/>
              <a:cxnLst/>
              <a:rect l="l" t="t" r="r" b="b"/>
              <a:pathLst>
                <a:path w="107459" h="98913" extrusionOk="0">
                  <a:moveTo>
                    <a:pt x="42592" y="0"/>
                  </a:moveTo>
                  <a:lnTo>
                    <a:pt x="0" y="25779"/>
                  </a:lnTo>
                  <a:lnTo>
                    <a:pt x="0" y="98913"/>
                  </a:lnTo>
                  <a:lnTo>
                    <a:pt x="107460" y="35306"/>
                  </a:lnTo>
                  <a:lnTo>
                    <a:pt x="42592" y="140"/>
                  </a:lnTo>
                  <a:close/>
                </a:path>
              </a:pathLst>
            </a:custGeom>
            <a:solidFill>
              <a:srgbClr val="E847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6954194" y="375278"/>
              <a:ext cx="74114" cy="110682"/>
            </a:xfrm>
            <a:custGeom>
              <a:avLst/>
              <a:gdLst/>
              <a:ahLst/>
              <a:cxnLst/>
              <a:rect l="l" t="t" r="r" b="b"/>
              <a:pathLst>
                <a:path w="74114" h="110682" extrusionOk="0">
                  <a:moveTo>
                    <a:pt x="0" y="110682"/>
                  </a:moveTo>
                  <a:lnTo>
                    <a:pt x="0" y="40770"/>
                  </a:lnTo>
                  <a:lnTo>
                    <a:pt x="74115" y="0"/>
                  </a:lnTo>
                  <a:lnTo>
                    <a:pt x="74115" y="71033"/>
                  </a:lnTo>
                  <a:cubicBezTo>
                    <a:pt x="74115" y="71033"/>
                    <a:pt x="0" y="110542"/>
                    <a:pt x="0" y="110542"/>
                  </a:cubicBezTo>
                  <a:close/>
                </a:path>
              </a:pathLst>
            </a:custGeom>
            <a:solidFill>
              <a:srgbClr val="CA3A8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6869151" y="546485"/>
              <a:ext cx="158737" cy="158037"/>
            </a:xfrm>
            <a:custGeom>
              <a:avLst/>
              <a:gdLst/>
              <a:ahLst/>
              <a:cxnLst/>
              <a:rect l="l" t="t" r="r" b="b"/>
              <a:pathLst>
                <a:path w="158737" h="158037" extrusionOk="0">
                  <a:moveTo>
                    <a:pt x="158738" y="0"/>
                  </a:moveTo>
                  <a:lnTo>
                    <a:pt x="0" y="91488"/>
                  </a:lnTo>
                  <a:lnTo>
                    <a:pt x="0" y="158037"/>
                  </a:lnTo>
                  <a:lnTo>
                    <a:pt x="158598" y="67110"/>
                  </a:lnTo>
                  <a:lnTo>
                    <a:pt x="158598" y="0"/>
                  </a:lnTo>
                  <a:close/>
                </a:path>
              </a:pathLst>
            </a:custGeom>
            <a:solidFill>
              <a:srgbClr val="301F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6637839" y="723156"/>
              <a:ext cx="126934" cy="99053"/>
            </a:xfrm>
            <a:custGeom>
              <a:avLst/>
              <a:gdLst/>
              <a:ahLst/>
              <a:cxnLst/>
              <a:rect l="l" t="t" r="r" b="b"/>
              <a:pathLst>
                <a:path w="126934" h="99053" extrusionOk="0">
                  <a:moveTo>
                    <a:pt x="140" y="72994"/>
                  </a:moveTo>
                  <a:lnTo>
                    <a:pt x="126934" y="0"/>
                  </a:lnTo>
                  <a:lnTo>
                    <a:pt x="126934" y="53099"/>
                  </a:lnTo>
                  <a:lnTo>
                    <a:pt x="46374" y="99053"/>
                  </a:lnTo>
                  <a:lnTo>
                    <a:pt x="0" y="72994"/>
                  </a:lnTo>
                  <a:close/>
                </a:path>
              </a:pathLst>
            </a:custGeom>
            <a:solidFill>
              <a:srgbClr val="902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7199236" y="524349"/>
              <a:ext cx="1206715" cy="112083"/>
            </a:xfrm>
            <a:custGeom>
              <a:avLst/>
              <a:gdLst/>
              <a:ahLst/>
              <a:cxnLst/>
              <a:rect l="l" t="t" r="r" b="b"/>
              <a:pathLst>
                <a:path w="1206715" h="112083" extrusionOk="0">
                  <a:moveTo>
                    <a:pt x="32925" y="72574"/>
                  </a:moveTo>
                  <a:lnTo>
                    <a:pt x="68090" y="8967"/>
                  </a:lnTo>
                  <a:cubicBezTo>
                    <a:pt x="69211" y="7005"/>
                    <a:pt x="70893" y="5324"/>
                    <a:pt x="72994" y="3923"/>
                  </a:cubicBezTo>
                  <a:cubicBezTo>
                    <a:pt x="75236" y="2662"/>
                    <a:pt x="77337" y="1961"/>
                    <a:pt x="79299" y="1961"/>
                  </a:cubicBezTo>
                  <a:lnTo>
                    <a:pt x="107320" y="1961"/>
                  </a:lnTo>
                  <a:cubicBezTo>
                    <a:pt x="109141" y="1961"/>
                    <a:pt x="110542" y="2522"/>
                    <a:pt x="111663" y="3643"/>
                  </a:cubicBezTo>
                  <a:cubicBezTo>
                    <a:pt x="112784" y="4764"/>
                    <a:pt x="113344" y="6165"/>
                    <a:pt x="113344" y="7986"/>
                  </a:cubicBezTo>
                  <a:lnTo>
                    <a:pt x="113344" y="103537"/>
                  </a:lnTo>
                  <a:cubicBezTo>
                    <a:pt x="113344" y="105358"/>
                    <a:pt x="112784" y="106759"/>
                    <a:pt x="111663" y="107880"/>
                  </a:cubicBezTo>
                  <a:cubicBezTo>
                    <a:pt x="110542" y="109001"/>
                    <a:pt x="109141" y="109561"/>
                    <a:pt x="107320" y="109561"/>
                  </a:cubicBezTo>
                  <a:lnTo>
                    <a:pt x="86444" y="109561"/>
                  </a:lnTo>
                  <a:cubicBezTo>
                    <a:pt x="84623" y="109561"/>
                    <a:pt x="83222" y="109001"/>
                    <a:pt x="82101" y="107880"/>
                  </a:cubicBezTo>
                  <a:cubicBezTo>
                    <a:pt x="80980" y="106759"/>
                    <a:pt x="80420" y="105358"/>
                    <a:pt x="80420" y="103537"/>
                  </a:cubicBezTo>
                  <a:lnTo>
                    <a:pt x="80420" y="39229"/>
                  </a:lnTo>
                  <a:lnTo>
                    <a:pt x="45254" y="102556"/>
                  </a:lnTo>
                  <a:cubicBezTo>
                    <a:pt x="44133" y="104377"/>
                    <a:pt x="42451" y="106059"/>
                    <a:pt x="40350" y="107460"/>
                  </a:cubicBezTo>
                  <a:cubicBezTo>
                    <a:pt x="38108" y="108861"/>
                    <a:pt x="36007" y="109561"/>
                    <a:pt x="34045" y="109561"/>
                  </a:cubicBezTo>
                  <a:lnTo>
                    <a:pt x="6024" y="109561"/>
                  </a:lnTo>
                  <a:cubicBezTo>
                    <a:pt x="4203" y="109561"/>
                    <a:pt x="2802" y="109001"/>
                    <a:pt x="1681" y="107880"/>
                  </a:cubicBezTo>
                  <a:cubicBezTo>
                    <a:pt x="561" y="106759"/>
                    <a:pt x="0" y="105358"/>
                    <a:pt x="0" y="103537"/>
                  </a:cubicBezTo>
                  <a:lnTo>
                    <a:pt x="0" y="8126"/>
                  </a:lnTo>
                  <a:cubicBezTo>
                    <a:pt x="0" y="6305"/>
                    <a:pt x="561" y="4904"/>
                    <a:pt x="1681" y="3783"/>
                  </a:cubicBezTo>
                  <a:cubicBezTo>
                    <a:pt x="2802" y="2662"/>
                    <a:pt x="4343" y="2102"/>
                    <a:pt x="6024" y="2102"/>
                  </a:cubicBezTo>
                  <a:lnTo>
                    <a:pt x="26900" y="2102"/>
                  </a:lnTo>
                  <a:cubicBezTo>
                    <a:pt x="28721" y="2102"/>
                    <a:pt x="30122" y="2662"/>
                    <a:pt x="31243" y="3783"/>
                  </a:cubicBezTo>
                  <a:cubicBezTo>
                    <a:pt x="32364" y="4904"/>
                    <a:pt x="32925" y="6305"/>
                    <a:pt x="32925" y="8126"/>
                  </a:cubicBezTo>
                  <a:lnTo>
                    <a:pt x="32925" y="72574"/>
                  </a:lnTo>
                  <a:close/>
                  <a:moveTo>
                    <a:pt x="172888" y="8126"/>
                  </a:moveTo>
                  <a:lnTo>
                    <a:pt x="172888" y="43292"/>
                  </a:lnTo>
                  <a:lnTo>
                    <a:pt x="216741" y="43292"/>
                  </a:lnTo>
                  <a:lnTo>
                    <a:pt x="216741" y="8126"/>
                  </a:lnTo>
                  <a:cubicBezTo>
                    <a:pt x="216741" y="6305"/>
                    <a:pt x="217301" y="4904"/>
                    <a:pt x="218422" y="3783"/>
                  </a:cubicBezTo>
                  <a:cubicBezTo>
                    <a:pt x="219543" y="2662"/>
                    <a:pt x="220944" y="2102"/>
                    <a:pt x="222765" y="2102"/>
                  </a:cubicBezTo>
                  <a:lnTo>
                    <a:pt x="245042" y="2102"/>
                  </a:lnTo>
                  <a:cubicBezTo>
                    <a:pt x="246864" y="2102"/>
                    <a:pt x="248264" y="2662"/>
                    <a:pt x="249385" y="3783"/>
                  </a:cubicBezTo>
                  <a:cubicBezTo>
                    <a:pt x="250506" y="4904"/>
                    <a:pt x="251067" y="6305"/>
                    <a:pt x="251067" y="8126"/>
                  </a:cubicBezTo>
                  <a:lnTo>
                    <a:pt x="251067" y="103677"/>
                  </a:lnTo>
                  <a:cubicBezTo>
                    <a:pt x="251067" y="105498"/>
                    <a:pt x="250506" y="106899"/>
                    <a:pt x="249385" y="108020"/>
                  </a:cubicBezTo>
                  <a:cubicBezTo>
                    <a:pt x="248264" y="109141"/>
                    <a:pt x="246864" y="109701"/>
                    <a:pt x="245042" y="109701"/>
                  </a:cubicBezTo>
                  <a:lnTo>
                    <a:pt x="222765" y="109701"/>
                  </a:lnTo>
                  <a:cubicBezTo>
                    <a:pt x="220944" y="109701"/>
                    <a:pt x="219543" y="109141"/>
                    <a:pt x="218422" y="108020"/>
                  </a:cubicBezTo>
                  <a:cubicBezTo>
                    <a:pt x="217301" y="106899"/>
                    <a:pt x="216741" y="105498"/>
                    <a:pt x="216741" y="103677"/>
                  </a:cubicBezTo>
                  <a:lnTo>
                    <a:pt x="216741" y="67110"/>
                  </a:lnTo>
                  <a:lnTo>
                    <a:pt x="172888" y="67110"/>
                  </a:lnTo>
                  <a:lnTo>
                    <a:pt x="172888" y="103677"/>
                  </a:lnTo>
                  <a:cubicBezTo>
                    <a:pt x="172888" y="105498"/>
                    <a:pt x="172328" y="106899"/>
                    <a:pt x="171207" y="108020"/>
                  </a:cubicBezTo>
                  <a:cubicBezTo>
                    <a:pt x="170086" y="109141"/>
                    <a:pt x="168545" y="109701"/>
                    <a:pt x="166864" y="109701"/>
                  </a:cubicBezTo>
                  <a:lnTo>
                    <a:pt x="144587" y="109701"/>
                  </a:lnTo>
                  <a:cubicBezTo>
                    <a:pt x="142766" y="109701"/>
                    <a:pt x="141365" y="109141"/>
                    <a:pt x="140244" y="108020"/>
                  </a:cubicBezTo>
                  <a:cubicBezTo>
                    <a:pt x="139123" y="106899"/>
                    <a:pt x="138563" y="105498"/>
                    <a:pt x="138563" y="103677"/>
                  </a:cubicBezTo>
                  <a:lnTo>
                    <a:pt x="138563" y="8126"/>
                  </a:lnTo>
                  <a:cubicBezTo>
                    <a:pt x="138563" y="6305"/>
                    <a:pt x="139123" y="4904"/>
                    <a:pt x="140244" y="3783"/>
                  </a:cubicBezTo>
                  <a:cubicBezTo>
                    <a:pt x="141365" y="2662"/>
                    <a:pt x="142766" y="2102"/>
                    <a:pt x="144587" y="2102"/>
                  </a:cubicBezTo>
                  <a:lnTo>
                    <a:pt x="166864" y="2102"/>
                  </a:lnTo>
                  <a:cubicBezTo>
                    <a:pt x="168685" y="2102"/>
                    <a:pt x="170086" y="2662"/>
                    <a:pt x="171207" y="3783"/>
                  </a:cubicBezTo>
                  <a:cubicBezTo>
                    <a:pt x="172328" y="4904"/>
                    <a:pt x="172888" y="6305"/>
                    <a:pt x="172888" y="8126"/>
                  </a:cubicBezTo>
                  <a:close/>
                  <a:moveTo>
                    <a:pt x="310751" y="8126"/>
                  </a:moveTo>
                  <a:lnTo>
                    <a:pt x="310751" y="43292"/>
                  </a:lnTo>
                  <a:lnTo>
                    <a:pt x="354603" y="43292"/>
                  </a:lnTo>
                  <a:lnTo>
                    <a:pt x="354603" y="8126"/>
                  </a:lnTo>
                  <a:cubicBezTo>
                    <a:pt x="354603" y="6305"/>
                    <a:pt x="355164" y="4904"/>
                    <a:pt x="356285" y="3783"/>
                  </a:cubicBezTo>
                  <a:cubicBezTo>
                    <a:pt x="357405" y="2662"/>
                    <a:pt x="358807" y="2102"/>
                    <a:pt x="360628" y="2102"/>
                  </a:cubicBezTo>
                  <a:lnTo>
                    <a:pt x="382904" y="2102"/>
                  </a:lnTo>
                  <a:cubicBezTo>
                    <a:pt x="384725" y="2102"/>
                    <a:pt x="386126" y="2662"/>
                    <a:pt x="387247" y="3783"/>
                  </a:cubicBezTo>
                  <a:cubicBezTo>
                    <a:pt x="388368" y="4904"/>
                    <a:pt x="388928" y="6305"/>
                    <a:pt x="388928" y="8126"/>
                  </a:cubicBezTo>
                  <a:lnTo>
                    <a:pt x="388928" y="103677"/>
                  </a:lnTo>
                  <a:cubicBezTo>
                    <a:pt x="388928" y="105498"/>
                    <a:pt x="388368" y="106899"/>
                    <a:pt x="387247" y="108020"/>
                  </a:cubicBezTo>
                  <a:cubicBezTo>
                    <a:pt x="386126" y="109141"/>
                    <a:pt x="384725" y="109701"/>
                    <a:pt x="382904" y="109701"/>
                  </a:cubicBezTo>
                  <a:lnTo>
                    <a:pt x="360628" y="109701"/>
                  </a:lnTo>
                  <a:cubicBezTo>
                    <a:pt x="358807" y="109701"/>
                    <a:pt x="357405" y="109141"/>
                    <a:pt x="356285" y="108020"/>
                  </a:cubicBezTo>
                  <a:cubicBezTo>
                    <a:pt x="355164" y="106899"/>
                    <a:pt x="354603" y="105498"/>
                    <a:pt x="354603" y="103677"/>
                  </a:cubicBezTo>
                  <a:lnTo>
                    <a:pt x="354603" y="67110"/>
                  </a:lnTo>
                  <a:lnTo>
                    <a:pt x="310751" y="67110"/>
                  </a:lnTo>
                  <a:lnTo>
                    <a:pt x="310751" y="103677"/>
                  </a:lnTo>
                  <a:cubicBezTo>
                    <a:pt x="310751" y="105498"/>
                    <a:pt x="310190" y="106899"/>
                    <a:pt x="309069" y="108020"/>
                  </a:cubicBezTo>
                  <a:cubicBezTo>
                    <a:pt x="307949" y="109141"/>
                    <a:pt x="306547" y="109701"/>
                    <a:pt x="304726" y="109701"/>
                  </a:cubicBezTo>
                  <a:lnTo>
                    <a:pt x="282450" y="109701"/>
                  </a:lnTo>
                  <a:cubicBezTo>
                    <a:pt x="280628" y="109701"/>
                    <a:pt x="279228" y="109141"/>
                    <a:pt x="278106" y="108020"/>
                  </a:cubicBezTo>
                  <a:cubicBezTo>
                    <a:pt x="276985" y="106899"/>
                    <a:pt x="276425" y="105498"/>
                    <a:pt x="276425" y="103677"/>
                  </a:cubicBezTo>
                  <a:lnTo>
                    <a:pt x="276425" y="8126"/>
                  </a:lnTo>
                  <a:cubicBezTo>
                    <a:pt x="276425" y="6305"/>
                    <a:pt x="276985" y="4904"/>
                    <a:pt x="278106" y="3783"/>
                  </a:cubicBezTo>
                  <a:cubicBezTo>
                    <a:pt x="279228" y="2662"/>
                    <a:pt x="280628" y="2102"/>
                    <a:pt x="282450" y="2102"/>
                  </a:cubicBezTo>
                  <a:lnTo>
                    <a:pt x="304726" y="2102"/>
                  </a:lnTo>
                  <a:cubicBezTo>
                    <a:pt x="306547" y="2102"/>
                    <a:pt x="307949" y="2662"/>
                    <a:pt x="309069" y="3783"/>
                  </a:cubicBezTo>
                  <a:cubicBezTo>
                    <a:pt x="310190" y="4904"/>
                    <a:pt x="310751" y="6305"/>
                    <a:pt x="310751" y="8126"/>
                  </a:cubicBezTo>
                  <a:close/>
                  <a:moveTo>
                    <a:pt x="448613" y="81260"/>
                  </a:moveTo>
                  <a:cubicBezTo>
                    <a:pt x="452816" y="86584"/>
                    <a:pt x="459401" y="89386"/>
                    <a:pt x="468228" y="89386"/>
                  </a:cubicBezTo>
                  <a:cubicBezTo>
                    <a:pt x="477054" y="89386"/>
                    <a:pt x="483639" y="86724"/>
                    <a:pt x="487842" y="81260"/>
                  </a:cubicBezTo>
                  <a:cubicBezTo>
                    <a:pt x="492046" y="75936"/>
                    <a:pt x="494006" y="67390"/>
                    <a:pt x="494006" y="55761"/>
                  </a:cubicBezTo>
                  <a:cubicBezTo>
                    <a:pt x="494006" y="44133"/>
                    <a:pt x="491905" y="35586"/>
                    <a:pt x="487842" y="30262"/>
                  </a:cubicBezTo>
                  <a:cubicBezTo>
                    <a:pt x="483639" y="24938"/>
                    <a:pt x="477054" y="22277"/>
                    <a:pt x="468228" y="22277"/>
                  </a:cubicBezTo>
                  <a:cubicBezTo>
                    <a:pt x="459401" y="22277"/>
                    <a:pt x="452816" y="24938"/>
                    <a:pt x="448613" y="30262"/>
                  </a:cubicBezTo>
                  <a:cubicBezTo>
                    <a:pt x="444410" y="35586"/>
                    <a:pt x="442448" y="44133"/>
                    <a:pt x="442448" y="55761"/>
                  </a:cubicBezTo>
                  <a:cubicBezTo>
                    <a:pt x="442448" y="67390"/>
                    <a:pt x="444410" y="75936"/>
                    <a:pt x="448613" y="81260"/>
                  </a:cubicBezTo>
                  <a:close/>
                  <a:moveTo>
                    <a:pt x="423254" y="14150"/>
                  </a:moveTo>
                  <a:cubicBezTo>
                    <a:pt x="433622" y="4764"/>
                    <a:pt x="448613" y="0"/>
                    <a:pt x="468087" y="0"/>
                  </a:cubicBezTo>
                  <a:cubicBezTo>
                    <a:pt x="487562" y="0"/>
                    <a:pt x="502693" y="4764"/>
                    <a:pt x="512921" y="14150"/>
                  </a:cubicBezTo>
                  <a:cubicBezTo>
                    <a:pt x="523288" y="23537"/>
                    <a:pt x="528472" y="37408"/>
                    <a:pt x="528472" y="55761"/>
                  </a:cubicBezTo>
                  <a:cubicBezTo>
                    <a:pt x="528472" y="74115"/>
                    <a:pt x="523288" y="88125"/>
                    <a:pt x="512921" y="97512"/>
                  </a:cubicBezTo>
                  <a:cubicBezTo>
                    <a:pt x="502553" y="107039"/>
                    <a:pt x="487562" y="111663"/>
                    <a:pt x="468087" y="111663"/>
                  </a:cubicBezTo>
                  <a:cubicBezTo>
                    <a:pt x="448613" y="111663"/>
                    <a:pt x="433481" y="106899"/>
                    <a:pt x="423254" y="97512"/>
                  </a:cubicBezTo>
                  <a:cubicBezTo>
                    <a:pt x="412886" y="87985"/>
                    <a:pt x="407703" y="74115"/>
                    <a:pt x="407703" y="55761"/>
                  </a:cubicBezTo>
                  <a:cubicBezTo>
                    <a:pt x="407703" y="37408"/>
                    <a:pt x="413027" y="23537"/>
                    <a:pt x="423254" y="14150"/>
                  </a:cubicBezTo>
                  <a:close/>
                  <a:moveTo>
                    <a:pt x="617438" y="109701"/>
                  </a:moveTo>
                  <a:lnTo>
                    <a:pt x="553271" y="109701"/>
                  </a:lnTo>
                  <a:cubicBezTo>
                    <a:pt x="551449" y="109701"/>
                    <a:pt x="550048" y="109141"/>
                    <a:pt x="548928" y="108020"/>
                  </a:cubicBezTo>
                  <a:cubicBezTo>
                    <a:pt x="547807" y="106899"/>
                    <a:pt x="547246" y="105498"/>
                    <a:pt x="547246" y="103677"/>
                  </a:cubicBezTo>
                  <a:lnTo>
                    <a:pt x="547246" y="8126"/>
                  </a:lnTo>
                  <a:cubicBezTo>
                    <a:pt x="547246" y="6305"/>
                    <a:pt x="547807" y="4904"/>
                    <a:pt x="548928" y="3783"/>
                  </a:cubicBezTo>
                  <a:cubicBezTo>
                    <a:pt x="550048" y="2662"/>
                    <a:pt x="551449" y="2102"/>
                    <a:pt x="553271" y="2102"/>
                  </a:cubicBezTo>
                  <a:lnTo>
                    <a:pt x="613095" y="2102"/>
                  </a:lnTo>
                  <a:cubicBezTo>
                    <a:pt x="625845" y="2102"/>
                    <a:pt x="636212" y="4483"/>
                    <a:pt x="644058" y="9387"/>
                  </a:cubicBezTo>
                  <a:cubicBezTo>
                    <a:pt x="652044" y="14150"/>
                    <a:pt x="655967" y="21436"/>
                    <a:pt x="655967" y="31243"/>
                  </a:cubicBezTo>
                  <a:cubicBezTo>
                    <a:pt x="655967" y="41050"/>
                    <a:pt x="651904" y="48196"/>
                    <a:pt x="643778" y="53099"/>
                  </a:cubicBezTo>
                  <a:cubicBezTo>
                    <a:pt x="655406" y="58844"/>
                    <a:pt x="661150" y="67670"/>
                    <a:pt x="661150" y="79439"/>
                  </a:cubicBezTo>
                  <a:cubicBezTo>
                    <a:pt x="661150" y="90367"/>
                    <a:pt x="657368" y="98073"/>
                    <a:pt x="649802" y="102696"/>
                  </a:cubicBezTo>
                  <a:cubicBezTo>
                    <a:pt x="642237" y="107460"/>
                    <a:pt x="631448" y="109701"/>
                    <a:pt x="617438" y="109701"/>
                  </a:cubicBezTo>
                  <a:close/>
                  <a:moveTo>
                    <a:pt x="614916" y="65709"/>
                  </a:moveTo>
                  <a:lnTo>
                    <a:pt x="581712" y="65709"/>
                  </a:lnTo>
                  <a:lnTo>
                    <a:pt x="581712" y="87845"/>
                  </a:lnTo>
                  <a:lnTo>
                    <a:pt x="614916" y="87845"/>
                  </a:lnTo>
                  <a:cubicBezTo>
                    <a:pt x="618699" y="87845"/>
                    <a:pt x="621361" y="86864"/>
                    <a:pt x="623462" y="84903"/>
                  </a:cubicBezTo>
                  <a:cubicBezTo>
                    <a:pt x="625424" y="82942"/>
                    <a:pt x="626405" y="80139"/>
                    <a:pt x="626405" y="76777"/>
                  </a:cubicBezTo>
                  <a:cubicBezTo>
                    <a:pt x="626405" y="73414"/>
                    <a:pt x="625424" y="70752"/>
                    <a:pt x="623462" y="68651"/>
                  </a:cubicBezTo>
                  <a:cubicBezTo>
                    <a:pt x="621501" y="66689"/>
                    <a:pt x="618559" y="65709"/>
                    <a:pt x="614916" y="65709"/>
                  </a:cubicBezTo>
                  <a:close/>
                  <a:moveTo>
                    <a:pt x="581712" y="44273"/>
                  </a:moveTo>
                  <a:lnTo>
                    <a:pt x="610994" y="44273"/>
                  </a:lnTo>
                  <a:cubicBezTo>
                    <a:pt x="613935" y="44273"/>
                    <a:pt x="616457" y="43292"/>
                    <a:pt x="618419" y="41471"/>
                  </a:cubicBezTo>
                  <a:cubicBezTo>
                    <a:pt x="620380" y="39649"/>
                    <a:pt x="621361" y="37128"/>
                    <a:pt x="621361" y="34185"/>
                  </a:cubicBezTo>
                  <a:cubicBezTo>
                    <a:pt x="621361" y="31243"/>
                    <a:pt x="620380" y="28861"/>
                    <a:pt x="618419" y="26900"/>
                  </a:cubicBezTo>
                  <a:cubicBezTo>
                    <a:pt x="616457" y="25079"/>
                    <a:pt x="614076" y="24098"/>
                    <a:pt x="610994" y="24098"/>
                  </a:cubicBezTo>
                  <a:lnTo>
                    <a:pt x="581712" y="24098"/>
                  </a:lnTo>
                  <a:lnTo>
                    <a:pt x="581712" y="44133"/>
                  </a:lnTo>
                  <a:close/>
                  <a:moveTo>
                    <a:pt x="723217" y="89526"/>
                  </a:moveTo>
                  <a:cubicBezTo>
                    <a:pt x="733444" y="89526"/>
                    <a:pt x="743391" y="86584"/>
                    <a:pt x="753058" y="80700"/>
                  </a:cubicBezTo>
                  <a:lnTo>
                    <a:pt x="753058" y="65429"/>
                  </a:lnTo>
                  <a:lnTo>
                    <a:pt x="722376" y="65429"/>
                  </a:lnTo>
                  <a:cubicBezTo>
                    <a:pt x="717753" y="65429"/>
                    <a:pt x="714110" y="66549"/>
                    <a:pt x="711308" y="68651"/>
                  </a:cubicBezTo>
                  <a:cubicBezTo>
                    <a:pt x="708505" y="70893"/>
                    <a:pt x="707245" y="73695"/>
                    <a:pt x="707245" y="77197"/>
                  </a:cubicBezTo>
                  <a:cubicBezTo>
                    <a:pt x="707245" y="80840"/>
                    <a:pt x="708646" y="83782"/>
                    <a:pt x="711448" y="86024"/>
                  </a:cubicBezTo>
                  <a:cubicBezTo>
                    <a:pt x="714250" y="88406"/>
                    <a:pt x="718173" y="89526"/>
                    <a:pt x="723356" y="89526"/>
                  </a:cubicBezTo>
                  <a:close/>
                  <a:moveTo>
                    <a:pt x="732464" y="22557"/>
                  </a:moveTo>
                  <a:cubicBezTo>
                    <a:pt x="723217" y="22557"/>
                    <a:pt x="716632" y="24798"/>
                    <a:pt x="712989" y="29282"/>
                  </a:cubicBezTo>
                  <a:cubicBezTo>
                    <a:pt x="710047" y="32784"/>
                    <a:pt x="706264" y="34606"/>
                    <a:pt x="701500" y="34606"/>
                  </a:cubicBezTo>
                  <a:lnTo>
                    <a:pt x="686509" y="34606"/>
                  </a:lnTo>
                  <a:cubicBezTo>
                    <a:pt x="684689" y="34606"/>
                    <a:pt x="683287" y="34045"/>
                    <a:pt x="682166" y="32924"/>
                  </a:cubicBezTo>
                  <a:cubicBezTo>
                    <a:pt x="681046" y="31804"/>
                    <a:pt x="680485" y="30403"/>
                    <a:pt x="680485" y="28581"/>
                  </a:cubicBezTo>
                  <a:cubicBezTo>
                    <a:pt x="680485" y="9807"/>
                    <a:pt x="698699" y="420"/>
                    <a:pt x="735126" y="420"/>
                  </a:cubicBezTo>
                  <a:cubicBezTo>
                    <a:pt x="750957" y="420"/>
                    <a:pt x="763706" y="3923"/>
                    <a:pt x="773374" y="10788"/>
                  </a:cubicBezTo>
                  <a:cubicBezTo>
                    <a:pt x="783041" y="17793"/>
                    <a:pt x="787805" y="28581"/>
                    <a:pt x="787805" y="43152"/>
                  </a:cubicBezTo>
                  <a:lnTo>
                    <a:pt x="787805" y="103957"/>
                  </a:lnTo>
                  <a:cubicBezTo>
                    <a:pt x="787805" y="105778"/>
                    <a:pt x="787244" y="107179"/>
                    <a:pt x="786124" y="108300"/>
                  </a:cubicBezTo>
                  <a:cubicBezTo>
                    <a:pt x="785003" y="109421"/>
                    <a:pt x="783462" y="109982"/>
                    <a:pt x="781780" y="109982"/>
                  </a:cubicBezTo>
                  <a:lnTo>
                    <a:pt x="762586" y="109982"/>
                  </a:lnTo>
                  <a:cubicBezTo>
                    <a:pt x="760765" y="109982"/>
                    <a:pt x="759363" y="109421"/>
                    <a:pt x="758243" y="108300"/>
                  </a:cubicBezTo>
                  <a:cubicBezTo>
                    <a:pt x="757122" y="107179"/>
                    <a:pt x="756561" y="105778"/>
                    <a:pt x="756561" y="103957"/>
                  </a:cubicBezTo>
                  <a:lnTo>
                    <a:pt x="756561" y="101015"/>
                  </a:lnTo>
                  <a:cubicBezTo>
                    <a:pt x="746053" y="108440"/>
                    <a:pt x="734005" y="112083"/>
                    <a:pt x="720275" y="112083"/>
                  </a:cubicBezTo>
                  <a:cubicBezTo>
                    <a:pt x="706545" y="112083"/>
                    <a:pt x="695056" y="109141"/>
                    <a:pt x="686089" y="103116"/>
                  </a:cubicBezTo>
                  <a:cubicBezTo>
                    <a:pt x="677263" y="97092"/>
                    <a:pt x="672919" y="88546"/>
                    <a:pt x="672919" y="77618"/>
                  </a:cubicBezTo>
                  <a:cubicBezTo>
                    <a:pt x="672919" y="66689"/>
                    <a:pt x="677263" y="58143"/>
                    <a:pt x="686089" y="52259"/>
                  </a:cubicBezTo>
                  <a:cubicBezTo>
                    <a:pt x="694916" y="46374"/>
                    <a:pt x="706264" y="43432"/>
                    <a:pt x="720275" y="43432"/>
                  </a:cubicBezTo>
                  <a:lnTo>
                    <a:pt x="753479" y="43432"/>
                  </a:lnTo>
                  <a:cubicBezTo>
                    <a:pt x="753479" y="35867"/>
                    <a:pt x="751798" y="30543"/>
                    <a:pt x="748576" y="27460"/>
                  </a:cubicBezTo>
                  <a:cubicBezTo>
                    <a:pt x="745073" y="24238"/>
                    <a:pt x="739889" y="22697"/>
                    <a:pt x="732744" y="22697"/>
                  </a:cubicBezTo>
                  <a:close/>
                  <a:moveTo>
                    <a:pt x="924126" y="8266"/>
                  </a:moveTo>
                  <a:lnTo>
                    <a:pt x="924126" y="86164"/>
                  </a:lnTo>
                  <a:lnTo>
                    <a:pt x="933933" y="86164"/>
                  </a:lnTo>
                  <a:cubicBezTo>
                    <a:pt x="935755" y="86164"/>
                    <a:pt x="937155" y="86724"/>
                    <a:pt x="938276" y="87845"/>
                  </a:cubicBezTo>
                  <a:cubicBezTo>
                    <a:pt x="939397" y="88966"/>
                    <a:pt x="939958" y="90507"/>
                    <a:pt x="939958" y="92188"/>
                  </a:cubicBezTo>
                  <a:lnTo>
                    <a:pt x="939958" y="103817"/>
                  </a:lnTo>
                  <a:cubicBezTo>
                    <a:pt x="939958" y="105638"/>
                    <a:pt x="939397" y="107039"/>
                    <a:pt x="938276" y="108160"/>
                  </a:cubicBezTo>
                  <a:cubicBezTo>
                    <a:pt x="937155" y="109281"/>
                    <a:pt x="935755" y="109841"/>
                    <a:pt x="933933" y="109841"/>
                  </a:cubicBezTo>
                  <a:lnTo>
                    <a:pt x="818347" y="109841"/>
                  </a:lnTo>
                  <a:cubicBezTo>
                    <a:pt x="816526" y="109841"/>
                    <a:pt x="815125" y="109281"/>
                    <a:pt x="814004" y="108160"/>
                  </a:cubicBezTo>
                  <a:cubicBezTo>
                    <a:pt x="812883" y="107039"/>
                    <a:pt x="812323" y="105638"/>
                    <a:pt x="812323" y="103817"/>
                  </a:cubicBezTo>
                  <a:lnTo>
                    <a:pt x="812323" y="8266"/>
                  </a:lnTo>
                  <a:cubicBezTo>
                    <a:pt x="812323" y="6445"/>
                    <a:pt x="812883" y="5044"/>
                    <a:pt x="814004" y="3923"/>
                  </a:cubicBezTo>
                  <a:cubicBezTo>
                    <a:pt x="815125" y="2802"/>
                    <a:pt x="816526" y="2242"/>
                    <a:pt x="818347" y="2242"/>
                  </a:cubicBezTo>
                  <a:lnTo>
                    <a:pt x="840623" y="2242"/>
                  </a:lnTo>
                  <a:cubicBezTo>
                    <a:pt x="842445" y="2242"/>
                    <a:pt x="843846" y="2802"/>
                    <a:pt x="844967" y="3923"/>
                  </a:cubicBezTo>
                  <a:cubicBezTo>
                    <a:pt x="846088" y="5044"/>
                    <a:pt x="846649" y="6445"/>
                    <a:pt x="846649" y="8266"/>
                  </a:cubicBezTo>
                  <a:lnTo>
                    <a:pt x="846649" y="86164"/>
                  </a:lnTo>
                  <a:lnTo>
                    <a:pt x="889240" y="86164"/>
                  </a:lnTo>
                  <a:lnTo>
                    <a:pt x="889240" y="8266"/>
                  </a:lnTo>
                  <a:cubicBezTo>
                    <a:pt x="889240" y="6445"/>
                    <a:pt x="889800" y="5044"/>
                    <a:pt x="890921" y="3923"/>
                  </a:cubicBezTo>
                  <a:cubicBezTo>
                    <a:pt x="892042" y="2802"/>
                    <a:pt x="893443" y="2242"/>
                    <a:pt x="895264" y="2242"/>
                  </a:cubicBezTo>
                  <a:lnTo>
                    <a:pt x="917541" y="2242"/>
                  </a:lnTo>
                  <a:cubicBezTo>
                    <a:pt x="919363" y="2242"/>
                    <a:pt x="920763" y="2802"/>
                    <a:pt x="921884" y="3923"/>
                  </a:cubicBezTo>
                  <a:cubicBezTo>
                    <a:pt x="923285" y="5044"/>
                    <a:pt x="923845" y="6445"/>
                    <a:pt x="923845" y="8266"/>
                  </a:cubicBezTo>
                  <a:close/>
                  <a:moveTo>
                    <a:pt x="987733" y="72714"/>
                  </a:moveTo>
                  <a:lnTo>
                    <a:pt x="1022899" y="9107"/>
                  </a:lnTo>
                  <a:cubicBezTo>
                    <a:pt x="1024020" y="7145"/>
                    <a:pt x="1025701" y="5464"/>
                    <a:pt x="1027803" y="4063"/>
                  </a:cubicBezTo>
                  <a:cubicBezTo>
                    <a:pt x="1030044" y="2802"/>
                    <a:pt x="1032146" y="2102"/>
                    <a:pt x="1034107" y="2102"/>
                  </a:cubicBezTo>
                  <a:lnTo>
                    <a:pt x="1062128" y="2102"/>
                  </a:lnTo>
                  <a:cubicBezTo>
                    <a:pt x="1063949" y="2102"/>
                    <a:pt x="1065351" y="2662"/>
                    <a:pt x="1066472" y="3783"/>
                  </a:cubicBezTo>
                  <a:cubicBezTo>
                    <a:pt x="1067592" y="4904"/>
                    <a:pt x="1068153" y="6305"/>
                    <a:pt x="1068153" y="8126"/>
                  </a:cubicBezTo>
                  <a:lnTo>
                    <a:pt x="1068153" y="103677"/>
                  </a:lnTo>
                  <a:cubicBezTo>
                    <a:pt x="1068153" y="105498"/>
                    <a:pt x="1067592" y="106899"/>
                    <a:pt x="1066472" y="108020"/>
                  </a:cubicBezTo>
                  <a:cubicBezTo>
                    <a:pt x="1065351" y="109141"/>
                    <a:pt x="1063810" y="109701"/>
                    <a:pt x="1062128" y="109701"/>
                  </a:cubicBezTo>
                  <a:lnTo>
                    <a:pt x="1041252" y="109701"/>
                  </a:lnTo>
                  <a:cubicBezTo>
                    <a:pt x="1039431" y="109701"/>
                    <a:pt x="1038030" y="109141"/>
                    <a:pt x="1036909" y="108020"/>
                  </a:cubicBezTo>
                  <a:cubicBezTo>
                    <a:pt x="1035789" y="106899"/>
                    <a:pt x="1035228" y="105498"/>
                    <a:pt x="1035228" y="103677"/>
                  </a:cubicBezTo>
                  <a:lnTo>
                    <a:pt x="1035228" y="39369"/>
                  </a:lnTo>
                  <a:lnTo>
                    <a:pt x="1000062" y="102696"/>
                  </a:lnTo>
                  <a:cubicBezTo>
                    <a:pt x="998942" y="104518"/>
                    <a:pt x="997260" y="106199"/>
                    <a:pt x="995159" y="107600"/>
                  </a:cubicBezTo>
                  <a:cubicBezTo>
                    <a:pt x="992917" y="109001"/>
                    <a:pt x="990815" y="109701"/>
                    <a:pt x="988854" y="109701"/>
                  </a:cubicBezTo>
                  <a:lnTo>
                    <a:pt x="960833" y="109701"/>
                  </a:lnTo>
                  <a:cubicBezTo>
                    <a:pt x="959011" y="109701"/>
                    <a:pt x="957611" y="109141"/>
                    <a:pt x="956490" y="108020"/>
                  </a:cubicBezTo>
                  <a:cubicBezTo>
                    <a:pt x="955369" y="106899"/>
                    <a:pt x="954809" y="105498"/>
                    <a:pt x="954809" y="103677"/>
                  </a:cubicBezTo>
                  <a:lnTo>
                    <a:pt x="954809" y="8266"/>
                  </a:lnTo>
                  <a:cubicBezTo>
                    <a:pt x="954809" y="6445"/>
                    <a:pt x="955369" y="5044"/>
                    <a:pt x="956490" y="3923"/>
                  </a:cubicBezTo>
                  <a:cubicBezTo>
                    <a:pt x="957611" y="2802"/>
                    <a:pt x="959152" y="2242"/>
                    <a:pt x="960833" y="2242"/>
                  </a:cubicBezTo>
                  <a:lnTo>
                    <a:pt x="981708" y="2242"/>
                  </a:lnTo>
                  <a:cubicBezTo>
                    <a:pt x="983530" y="2242"/>
                    <a:pt x="984931" y="2802"/>
                    <a:pt x="986051" y="3923"/>
                  </a:cubicBezTo>
                  <a:cubicBezTo>
                    <a:pt x="987173" y="5044"/>
                    <a:pt x="987733" y="6445"/>
                    <a:pt x="987733" y="8266"/>
                  </a:cubicBezTo>
                  <a:lnTo>
                    <a:pt x="987733" y="72714"/>
                  </a:lnTo>
                  <a:close/>
                  <a:moveTo>
                    <a:pt x="1126296" y="72714"/>
                  </a:moveTo>
                  <a:lnTo>
                    <a:pt x="1161462" y="9107"/>
                  </a:lnTo>
                  <a:cubicBezTo>
                    <a:pt x="1162583" y="7145"/>
                    <a:pt x="1164264" y="5464"/>
                    <a:pt x="1166365" y="4063"/>
                  </a:cubicBezTo>
                  <a:cubicBezTo>
                    <a:pt x="1168607" y="2802"/>
                    <a:pt x="1170708" y="2102"/>
                    <a:pt x="1172670" y="2102"/>
                  </a:cubicBezTo>
                  <a:lnTo>
                    <a:pt x="1200691" y="2102"/>
                  </a:lnTo>
                  <a:cubicBezTo>
                    <a:pt x="1202512" y="2102"/>
                    <a:pt x="1203914" y="2662"/>
                    <a:pt x="1205034" y="3783"/>
                  </a:cubicBezTo>
                  <a:cubicBezTo>
                    <a:pt x="1206155" y="4904"/>
                    <a:pt x="1206715" y="6305"/>
                    <a:pt x="1206715" y="8126"/>
                  </a:cubicBezTo>
                  <a:lnTo>
                    <a:pt x="1206715" y="103677"/>
                  </a:lnTo>
                  <a:cubicBezTo>
                    <a:pt x="1206715" y="105498"/>
                    <a:pt x="1206155" y="106899"/>
                    <a:pt x="1205034" y="108020"/>
                  </a:cubicBezTo>
                  <a:cubicBezTo>
                    <a:pt x="1203914" y="109141"/>
                    <a:pt x="1202512" y="109701"/>
                    <a:pt x="1200691" y="109701"/>
                  </a:cubicBezTo>
                  <a:lnTo>
                    <a:pt x="1179815" y="109701"/>
                  </a:lnTo>
                  <a:cubicBezTo>
                    <a:pt x="1177994" y="109701"/>
                    <a:pt x="1176593" y="109141"/>
                    <a:pt x="1175472" y="108020"/>
                  </a:cubicBezTo>
                  <a:cubicBezTo>
                    <a:pt x="1174351" y="106899"/>
                    <a:pt x="1173791" y="105498"/>
                    <a:pt x="1173791" y="103677"/>
                  </a:cubicBezTo>
                  <a:lnTo>
                    <a:pt x="1173791" y="39369"/>
                  </a:lnTo>
                  <a:lnTo>
                    <a:pt x="1138625" y="102696"/>
                  </a:lnTo>
                  <a:cubicBezTo>
                    <a:pt x="1137504" y="104518"/>
                    <a:pt x="1135823" y="106199"/>
                    <a:pt x="1133722" y="107600"/>
                  </a:cubicBezTo>
                  <a:cubicBezTo>
                    <a:pt x="1131479" y="109001"/>
                    <a:pt x="1129378" y="109701"/>
                    <a:pt x="1127417" y="109701"/>
                  </a:cubicBezTo>
                  <a:lnTo>
                    <a:pt x="1099396" y="109701"/>
                  </a:lnTo>
                  <a:cubicBezTo>
                    <a:pt x="1097575" y="109701"/>
                    <a:pt x="1096174" y="109141"/>
                    <a:pt x="1095053" y="108020"/>
                  </a:cubicBezTo>
                  <a:cubicBezTo>
                    <a:pt x="1093932" y="106899"/>
                    <a:pt x="1093372" y="105498"/>
                    <a:pt x="1093372" y="103677"/>
                  </a:cubicBezTo>
                  <a:lnTo>
                    <a:pt x="1093372" y="8266"/>
                  </a:lnTo>
                  <a:cubicBezTo>
                    <a:pt x="1093372" y="6445"/>
                    <a:pt x="1093932" y="5044"/>
                    <a:pt x="1095053" y="3923"/>
                  </a:cubicBezTo>
                  <a:cubicBezTo>
                    <a:pt x="1096174" y="2802"/>
                    <a:pt x="1097715" y="2242"/>
                    <a:pt x="1099396" y="2242"/>
                  </a:cubicBezTo>
                  <a:lnTo>
                    <a:pt x="1120271" y="2242"/>
                  </a:lnTo>
                  <a:cubicBezTo>
                    <a:pt x="1122093" y="2242"/>
                    <a:pt x="1123493" y="2802"/>
                    <a:pt x="1124614" y="3923"/>
                  </a:cubicBezTo>
                  <a:cubicBezTo>
                    <a:pt x="1125736" y="5044"/>
                    <a:pt x="1126296" y="6445"/>
                    <a:pt x="1126296" y="8266"/>
                  </a:cubicBezTo>
                  <a:lnTo>
                    <a:pt x="1126296" y="7271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7197694" y="355384"/>
              <a:ext cx="1090289" cy="142905"/>
            </a:xfrm>
            <a:custGeom>
              <a:avLst/>
              <a:gdLst/>
              <a:ahLst/>
              <a:cxnLst/>
              <a:rect l="l" t="t" r="r" b="b"/>
              <a:pathLst>
                <a:path w="1090289" h="142905" extrusionOk="0">
                  <a:moveTo>
                    <a:pt x="40911" y="81540"/>
                  </a:moveTo>
                  <a:cubicBezTo>
                    <a:pt x="45113" y="86864"/>
                    <a:pt x="51698" y="89666"/>
                    <a:pt x="60525" y="89666"/>
                  </a:cubicBezTo>
                  <a:cubicBezTo>
                    <a:pt x="69352" y="89666"/>
                    <a:pt x="75937" y="87005"/>
                    <a:pt x="80139" y="81540"/>
                  </a:cubicBezTo>
                  <a:cubicBezTo>
                    <a:pt x="84343" y="76217"/>
                    <a:pt x="86304" y="67670"/>
                    <a:pt x="86304" y="56042"/>
                  </a:cubicBezTo>
                  <a:cubicBezTo>
                    <a:pt x="86304" y="44413"/>
                    <a:pt x="84203" y="35867"/>
                    <a:pt x="80139" y="30543"/>
                  </a:cubicBezTo>
                  <a:cubicBezTo>
                    <a:pt x="75937" y="25219"/>
                    <a:pt x="69352" y="22557"/>
                    <a:pt x="60525" y="22557"/>
                  </a:cubicBezTo>
                  <a:cubicBezTo>
                    <a:pt x="51698" y="22557"/>
                    <a:pt x="45113" y="25219"/>
                    <a:pt x="40911" y="30543"/>
                  </a:cubicBezTo>
                  <a:cubicBezTo>
                    <a:pt x="36708" y="35867"/>
                    <a:pt x="34746" y="44413"/>
                    <a:pt x="34746" y="56042"/>
                  </a:cubicBezTo>
                  <a:cubicBezTo>
                    <a:pt x="34746" y="67810"/>
                    <a:pt x="36708" y="76217"/>
                    <a:pt x="40911" y="81540"/>
                  </a:cubicBezTo>
                  <a:close/>
                  <a:moveTo>
                    <a:pt x="15552" y="14431"/>
                  </a:moveTo>
                  <a:cubicBezTo>
                    <a:pt x="25919" y="5044"/>
                    <a:pt x="40911" y="280"/>
                    <a:pt x="60385" y="280"/>
                  </a:cubicBezTo>
                  <a:cubicBezTo>
                    <a:pt x="79859" y="280"/>
                    <a:pt x="94990" y="5044"/>
                    <a:pt x="105218" y="14431"/>
                  </a:cubicBezTo>
                  <a:cubicBezTo>
                    <a:pt x="115586" y="23818"/>
                    <a:pt x="120770" y="37688"/>
                    <a:pt x="120770" y="56042"/>
                  </a:cubicBezTo>
                  <a:cubicBezTo>
                    <a:pt x="120770" y="74395"/>
                    <a:pt x="115586" y="88406"/>
                    <a:pt x="105218" y="97793"/>
                  </a:cubicBezTo>
                  <a:cubicBezTo>
                    <a:pt x="94851" y="107320"/>
                    <a:pt x="79859" y="111943"/>
                    <a:pt x="60385" y="111943"/>
                  </a:cubicBezTo>
                  <a:cubicBezTo>
                    <a:pt x="40911" y="111943"/>
                    <a:pt x="25780" y="107179"/>
                    <a:pt x="15552" y="97793"/>
                  </a:cubicBezTo>
                  <a:cubicBezTo>
                    <a:pt x="5184" y="88265"/>
                    <a:pt x="0" y="74395"/>
                    <a:pt x="0" y="56042"/>
                  </a:cubicBezTo>
                  <a:cubicBezTo>
                    <a:pt x="0" y="37688"/>
                    <a:pt x="5324" y="23818"/>
                    <a:pt x="15552" y="14431"/>
                  </a:cubicBezTo>
                  <a:close/>
                  <a:moveTo>
                    <a:pt x="131138" y="2382"/>
                  </a:moveTo>
                  <a:lnTo>
                    <a:pt x="229771" y="2382"/>
                  </a:lnTo>
                  <a:cubicBezTo>
                    <a:pt x="231592" y="2382"/>
                    <a:pt x="232993" y="2942"/>
                    <a:pt x="234114" y="4063"/>
                  </a:cubicBezTo>
                  <a:cubicBezTo>
                    <a:pt x="235235" y="5184"/>
                    <a:pt x="235795" y="6585"/>
                    <a:pt x="235795" y="8406"/>
                  </a:cubicBezTo>
                  <a:lnTo>
                    <a:pt x="235795" y="20035"/>
                  </a:lnTo>
                  <a:cubicBezTo>
                    <a:pt x="235795" y="21856"/>
                    <a:pt x="235235" y="23257"/>
                    <a:pt x="234114" y="24378"/>
                  </a:cubicBezTo>
                  <a:cubicBezTo>
                    <a:pt x="232993" y="25499"/>
                    <a:pt x="231592" y="26059"/>
                    <a:pt x="229771" y="26059"/>
                  </a:cubicBezTo>
                  <a:lnTo>
                    <a:pt x="197827" y="26059"/>
                  </a:lnTo>
                  <a:lnTo>
                    <a:pt x="197827" y="103957"/>
                  </a:lnTo>
                  <a:cubicBezTo>
                    <a:pt x="197827" y="105778"/>
                    <a:pt x="197267" y="107179"/>
                    <a:pt x="196146" y="108300"/>
                  </a:cubicBezTo>
                  <a:cubicBezTo>
                    <a:pt x="195025" y="109421"/>
                    <a:pt x="193484" y="109982"/>
                    <a:pt x="191802" y="109982"/>
                  </a:cubicBezTo>
                  <a:lnTo>
                    <a:pt x="169526" y="109982"/>
                  </a:lnTo>
                  <a:cubicBezTo>
                    <a:pt x="167704" y="109982"/>
                    <a:pt x="166304" y="109421"/>
                    <a:pt x="165183" y="108300"/>
                  </a:cubicBezTo>
                  <a:cubicBezTo>
                    <a:pt x="164062" y="107179"/>
                    <a:pt x="163502" y="105638"/>
                    <a:pt x="163502" y="103957"/>
                  </a:cubicBezTo>
                  <a:lnTo>
                    <a:pt x="163502" y="26059"/>
                  </a:lnTo>
                  <a:lnTo>
                    <a:pt x="131558" y="26059"/>
                  </a:lnTo>
                  <a:cubicBezTo>
                    <a:pt x="129736" y="26059"/>
                    <a:pt x="128335" y="25499"/>
                    <a:pt x="127215" y="24378"/>
                  </a:cubicBezTo>
                  <a:cubicBezTo>
                    <a:pt x="126094" y="23257"/>
                    <a:pt x="125533" y="21856"/>
                    <a:pt x="125533" y="20035"/>
                  </a:cubicBezTo>
                  <a:lnTo>
                    <a:pt x="125533" y="8406"/>
                  </a:lnTo>
                  <a:cubicBezTo>
                    <a:pt x="125533" y="6585"/>
                    <a:pt x="126094" y="5184"/>
                    <a:pt x="127215" y="4063"/>
                  </a:cubicBezTo>
                  <a:cubicBezTo>
                    <a:pt x="128335" y="2942"/>
                    <a:pt x="129736" y="2382"/>
                    <a:pt x="131558" y="2382"/>
                  </a:cubicBezTo>
                  <a:close/>
                  <a:moveTo>
                    <a:pt x="355024" y="11629"/>
                  </a:moveTo>
                  <a:lnTo>
                    <a:pt x="342134" y="38388"/>
                  </a:lnTo>
                  <a:cubicBezTo>
                    <a:pt x="339892" y="42732"/>
                    <a:pt x="336950" y="46655"/>
                    <a:pt x="333168" y="49877"/>
                  </a:cubicBezTo>
                  <a:cubicBezTo>
                    <a:pt x="329385" y="53099"/>
                    <a:pt x="325182" y="55201"/>
                    <a:pt x="320979" y="56042"/>
                  </a:cubicBezTo>
                  <a:cubicBezTo>
                    <a:pt x="329244" y="58423"/>
                    <a:pt x="336250" y="64308"/>
                    <a:pt x="342274" y="73695"/>
                  </a:cubicBezTo>
                  <a:lnTo>
                    <a:pt x="359367" y="100595"/>
                  </a:lnTo>
                  <a:cubicBezTo>
                    <a:pt x="361048" y="103257"/>
                    <a:pt x="361468" y="105498"/>
                    <a:pt x="360768" y="107320"/>
                  </a:cubicBezTo>
                  <a:cubicBezTo>
                    <a:pt x="360067" y="109141"/>
                    <a:pt x="358526" y="109982"/>
                    <a:pt x="355864" y="109982"/>
                  </a:cubicBezTo>
                  <a:lnTo>
                    <a:pt x="336950" y="109982"/>
                  </a:lnTo>
                  <a:cubicBezTo>
                    <a:pt x="330506" y="109982"/>
                    <a:pt x="325322" y="106899"/>
                    <a:pt x="321539" y="100735"/>
                  </a:cubicBezTo>
                  <a:lnTo>
                    <a:pt x="308790" y="80420"/>
                  </a:lnTo>
                  <a:cubicBezTo>
                    <a:pt x="303325" y="71733"/>
                    <a:pt x="295339" y="67390"/>
                    <a:pt x="285112" y="67390"/>
                  </a:cubicBezTo>
                  <a:lnTo>
                    <a:pt x="285112" y="103957"/>
                  </a:lnTo>
                  <a:cubicBezTo>
                    <a:pt x="285112" y="105778"/>
                    <a:pt x="284551" y="107179"/>
                    <a:pt x="283431" y="108300"/>
                  </a:cubicBezTo>
                  <a:cubicBezTo>
                    <a:pt x="282310" y="109421"/>
                    <a:pt x="280908" y="109982"/>
                    <a:pt x="279087" y="109982"/>
                  </a:cubicBezTo>
                  <a:lnTo>
                    <a:pt x="256811" y="109982"/>
                  </a:lnTo>
                  <a:cubicBezTo>
                    <a:pt x="254989" y="109982"/>
                    <a:pt x="253589" y="109421"/>
                    <a:pt x="252468" y="108300"/>
                  </a:cubicBezTo>
                  <a:cubicBezTo>
                    <a:pt x="251347" y="107179"/>
                    <a:pt x="250786" y="105638"/>
                    <a:pt x="250786" y="103957"/>
                  </a:cubicBezTo>
                  <a:lnTo>
                    <a:pt x="250786" y="8406"/>
                  </a:lnTo>
                  <a:cubicBezTo>
                    <a:pt x="250786" y="6585"/>
                    <a:pt x="251347" y="5184"/>
                    <a:pt x="252468" y="4063"/>
                  </a:cubicBezTo>
                  <a:cubicBezTo>
                    <a:pt x="253589" y="2942"/>
                    <a:pt x="255130" y="2382"/>
                    <a:pt x="256811" y="2382"/>
                  </a:cubicBezTo>
                  <a:lnTo>
                    <a:pt x="279087" y="2382"/>
                  </a:lnTo>
                  <a:cubicBezTo>
                    <a:pt x="280908" y="2382"/>
                    <a:pt x="282310" y="2942"/>
                    <a:pt x="283431" y="4063"/>
                  </a:cubicBezTo>
                  <a:cubicBezTo>
                    <a:pt x="284551" y="5184"/>
                    <a:pt x="285112" y="6585"/>
                    <a:pt x="285112" y="8406"/>
                  </a:cubicBezTo>
                  <a:lnTo>
                    <a:pt x="285112" y="44973"/>
                  </a:lnTo>
                  <a:cubicBezTo>
                    <a:pt x="296740" y="44973"/>
                    <a:pt x="304586" y="40630"/>
                    <a:pt x="308790" y="31804"/>
                  </a:cubicBezTo>
                  <a:lnTo>
                    <a:pt x="318457" y="11769"/>
                  </a:lnTo>
                  <a:cubicBezTo>
                    <a:pt x="319858" y="8967"/>
                    <a:pt x="321819" y="6725"/>
                    <a:pt x="324341" y="5044"/>
                  </a:cubicBezTo>
                  <a:cubicBezTo>
                    <a:pt x="326863" y="3362"/>
                    <a:pt x="329665" y="2522"/>
                    <a:pt x="332747" y="2522"/>
                  </a:cubicBezTo>
                  <a:lnTo>
                    <a:pt x="351661" y="2522"/>
                  </a:lnTo>
                  <a:cubicBezTo>
                    <a:pt x="356705" y="2522"/>
                    <a:pt x="357826" y="5464"/>
                    <a:pt x="355024" y="11769"/>
                  </a:cubicBezTo>
                  <a:close/>
                  <a:moveTo>
                    <a:pt x="433762" y="24098"/>
                  </a:moveTo>
                  <a:cubicBezTo>
                    <a:pt x="427457" y="24098"/>
                    <a:pt x="419471" y="27040"/>
                    <a:pt x="410085" y="32924"/>
                  </a:cubicBezTo>
                  <a:lnTo>
                    <a:pt x="410085" y="84202"/>
                  </a:lnTo>
                  <a:cubicBezTo>
                    <a:pt x="418631" y="86864"/>
                    <a:pt x="425916" y="88265"/>
                    <a:pt x="431801" y="88265"/>
                  </a:cubicBezTo>
                  <a:cubicBezTo>
                    <a:pt x="441048" y="88265"/>
                    <a:pt x="447492" y="85744"/>
                    <a:pt x="451275" y="80700"/>
                  </a:cubicBezTo>
                  <a:cubicBezTo>
                    <a:pt x="455058" y="75656"/>
                    <a:pt x="457019" y="67530"/>
                    <a:pt x="457019" y="56182"/>
                  </a:cubicBezTo>
                  <a:cubicBezTo>
                    <a:pt x="457019" y="44833"/>
                    <a:pt x="455198" y="36987"/>
                    <a:pt x="451556" y="31804"/>
                  </a:cubicBezTo>
                  <a:cubicBezTo>
                    <a:pt x="448053" y="26620"/>
                    <a:pt x="442028" y="24098"/>
                    <a:pt x="433902" y="24098"/>
                  </a:cubicBezTo>
                  <a:close/>
                  <a:moveTo>
                    <a:pt x="442028" y="280"/>
                  </a:moveTo>
                  <a:cubicBezTo>
                    <a:pt x="457019" y="280"/>
                    <a:pt x="469208" y="5044"/>
                    <a:pt x="478596" y="14711"/>
                  </a:cubicBezTo>
                  <a:cubicBezTo>
                    <a:pt x="487982" y="24378"/>
                    <a:pt x="492606" y="38108"/>
                    <a:pt x="492606" y="55901"/>
                  </a:cubicBezTo>
                  <a:cubicBezTo>
                    <a:pt x="492606" y="73695"/>
                    <a:pt x="487702" y="87845"/>
                    <a:pt x="478035" y="97372"/>
                  </a:cubicBezTo>
                  <a:cubicBezTo>
                    <a:pt x="468367" y="106899"/>
                    <a:pt x="455198" y="111803"/>
                    <a:pt x="438946" y="111803"/>
                  </a:cubicBezTo>
                  <a:cubicBezTo>
                    <a:pt x="430400" y="111803"/>
                    <a:pt x="420873" y="110122"/>
                    <a:pt x="410085" y="106759"/>
                  </a:cubicBezTo>
                  <a:lnTo>
                    <a:pt x="410085" y="136881"/>
                  </a:lnTo>
                  <a:cubicBezTo>
                    <a:pt x="410085" y="138703"/>
                    <a:pt x="409525" y="140104"/>
                    <a:pt x="408403" y="141225"/>
                  </a:cubicBezTo>
                  <a:cubicBezTo>
                    <a:pt x="407282" y="142346"/>
                    <a:pt x="405882" y="142906"/>
                    <a:pt x="404060" y="142906"/>
                  </a:cubicBezTo>
                  <a:lnTo>
                    <a:pt x="381783" y="142906"/>
                  </a:lnTo>
                  <a:cubicBezTo>
                    <a:pt x="379962" y="142906"/>
                    <a:pt x="378561" y="142346"/>
                    <a:pt x="377440" y="141225"/>
                  </a:cubicBezTo>
                  <a:cubicBezTo>
                    <a:pt x="376319" y="140104"/>
                    <a:pt x="375759" y="138703"/>
                    <a:pt x="375759" y="136881"/>
                  </a:cubicBezTo>
                  <a:lnTo>
                    <a:pt x="375759" y="8266"/>
                  </a:lnTo>
                  <a:cubicBezTo>
                    <a:pt x="375759" y="6445"/>
                    <a:pt x="376319" y="5044"/>
                    <a:pt x="377440" y="3923"/>
                  </a:cubicBezTo>
                  <a:cubicBezTo>
                    <a:pt x="378561" y="2802"/>
                    <a:pt x="379962" y="2242"/>
                    <a:pt x="381783" y="2242"/>
                  </a:cubicBezTo>
                  <a:lnTo>
                    <a:pt x="400978" y="2242"/>
                  </a:lnTo>
                  <a:cubicBezTo>
                    <a:pt x="402799" y="2242"/>
                    <a:pt x="404200" y="2802"/>
                    <a:pt x="405321" y="3923"/>
                  </a:cubicBezTo>
                  <a:cubicBezTo>
                    <a:pt x="406442" y="5044"/>
                    <a:pt x="407002" y="6445"/>
                    <a:pt x="407002" y="8266"/>
                  </a:cubicBezTo>
                  <a:lnTo>
                    <a:pt x="407002" y="11208"/>
                  </a:lnTo>
                  <a:cubicBezTo>
                    <a:pt x="417510" y="3783"/>
                    <a:pt x="429279" y="140"/>
                    <a:pt x="442028" y="140"/>
                  </a:cubicBezTo>
                  <a:close/>
                  <a:moveTo>
                    <a:pt x="545845" y="37968"/>
                  </a:moveTo>
                  <a:lnTo>
                    <a:pt x="569523" y="37968"/>
                  </a:lnTo>
                  <a:cubicBezTo>
                    <a:pt x="583674" y="37968"/>
                    <a:pt x="594742" y="40630"/>
                    <a:pt x="602587" y="46234"/>
                  </a:cubicBezTo>
                  <a:cubicBezTo>
                    <a:pt x="610293" y="51838"/>
                    <a:pt x="614216" y="60945"/>
                    <a:pt x="614216" y="73975"/>
                  </a:cubicBezTo>
                  <a:cubicBezTo>
                    <a:pt x="614216" y="87005"/>
                    <a:pt x="610293" y="96251"/>
                    <a:pt x="602587" y="101715"/>
                  </a:cubicBezTo>
                  <a:cubicBezTo>
                    <a:pt x="594882" y="107320"/>
                    <a:pt x="583813" y="109982"/>
                    <a:pt x="569523" y="109982"/>
                  </a:cubicBezTo>
                  <a:lnTo>
                    <a:pt x="517264" y="109982"/>
                  </a:lnTo>
                  <a:cubicBezTo>
                    <a:pt x="515443" y="109982"/>
                    <a:pt x="514042" y="109421"/>
                    <a:pt x="512920" y="108300"/>
                  </a:cubicBezTo>
                  <a:cubicBezTo>
                    <a:pt x="511800" y="107179"/>
                    <a:pt x="511239" y="105638"/>
                    <a:pt x="511239" y="103957"/>
                  </a:cubicBezTo>
                  <a:lnTo>
                    <a:pt x="511239" y="8266"/>
                  </a:lnTo>
                  <a:cubicBezTo>
                    <a:pt x="511239" y="6445"/>
                    <a:pt x="511800" y="5044"/>
                    <a:pt x="512920" y="3923"/>
                  </a:cubicBezTo>
                  <a:cubicBezTo>
                    <a:pt x="514042" y="2802"/>
                    <a:pt x="515443" y="2242"/>
                    <a:pt x="517264" y="2242"/>
                  </a:cubicBezTo>
                  <a:lnTo>
                    <a:pt x="539541" y="2242"/>
                  </a:lnTo>
                  <a:cubicBezTo>
                    <a:pt x="541362" y="2242"/>
                    <a:pt x="542763" y="2802"/>
                    <a:pt x="543884" y="3923"/>
                  </a:cubicBezTo>
                  <a:cubicBezTo>
                    <a:pt x="545005" y="5044"/>
                    <a:pt x="545565" y="6445"/>
                    <a:pt x="545565" y="8266"/>
                  </a:cubicBezTo>
                  <a:lnTo>
                    <a:pt x="545565" y="37828"/>
                  </a:lnTo>
                  <a:lnTo>
                    <a:pt x="545565" y="37828"/>
                  </a:lnTo>
                  <a:close/>
                  <a:moveTo>
                    <a:pt x="566581" y="59824"/>
                  </a:moveTo>
                  <a:lnTo>
                    <a:pt x="545284" y="59824"/>
                  </a:lnTo>
                  <a:lnTo>
                    <a:pt x="545284" y="87985"/>
                  </a:lnTo>
                  <a:lnTo>
                    <a:pt x="566581" y="87985"/>
                  </a:lnTo>
                  <a:cubicBezTo>
                    <a:pt x="575267" y="87985"/>
                    <a:pt x="579750" y="83222"/>
                    <a:pt x="579750" y="73835"/>
                  </a:cubicBezTo>
                  <a:cubicBezTo>
                    <a:pt x="579750" y="64448"/>
                    <a:pt x="575407" y="59684"/>
                    <a:pt x="566581" y="59684"/>
                  </a:cubicBezTo>
                  <a:close/>
                  <a:moveTo>
                    <a:pt x="656948" y="109841"/>
                  </a:moveTo>
                  <a:lnTo>
                    <a:pt x="634671" y="109841"/>
                  </a:lnTo>
                  <a:cubicBezTo>
                    <a:pt x="632849" y="109841"/>
                    <a:pt x="631449" y="109281"/>
                    <a:pt x="630328" y="108160"/>
                  </a:cubicBezTo>
                  <a:cubicBezTo>
                    <a:pt x="629207" y="107039"/>
                    <a:pt x="628646" y="105498"/>
                    <a:pt x="628646" y="103817"/>
                  </a:cubicBezTo>
                  <a:lnTo>
                    <a:pt x="628646" y="8266"/>
                  </a:lnTo>
                  <a:cubicBezTo>
                    <a:pt x="628646" y="6445"/>
                    <a:pt x="629207" y="5044"/>
                    <a:pt x="630328" y="3923"/>
                  </a:cubicBezTo>
                  <a:cubicBezTo>
                    <a:pt x="631449" y="2802"/>
                    <a:pt x="632849" y="2242"/>
                    <a:pt x="634671" y="2242"/>
                  </a:cubicBezTo>
                  <a:lnTo>
                    <a:pt x="656948" y="2242"/>
                  </a:lnTo>
                  <a:cubicBezTo>
                    <a:pt x="658769" y="2242"/>
                    <a:pt x="660170" y="2802"/>
                    <a:pt x="661291" y="3923"/>
                  </a:cubicBezTo>
                  <a:cubicBezTo>
                    <a:pt x="662412" y="5044"/>
                    <a:pt x="662972" y="6445"/>
                    <a:pt x="662972" y="8266"/>
                  </a:cubicBezTo>
                  <a:lnTo>
                    <a:pt x="662972" y="103817"/>
                  </a:lnTo>
                  <a:cubicBezTo>
                    <a:pt x="662972" y="105638"/>
                    <a:pt x="662412" y="107039"/>
                    <a:pt x="661291" y="108160"/>
                  </a:cubicBezTo>
                  <a:cubicBezTo>
                    <a:pt x="660170" y="109281"/>
                    <a:pt x="658769" y="109841"/>
                    <a:pt x="656948" y="109841"/>
                  </a:cubicBezTo>
                  <a:close/>
                  <a:moveTo>
                    <a:pt x="683707" y="2382"/>
                  </a:moveTo>
                  <a:lnTo>
                    <a:pt x="782341" y="2382"/>
                  </a:lnTo>
                  <a:cubicBezTo>
                    <a:pt x="784162" y="2382"/>
                    <a:pt x="785563" y="2942"/>
                    <a:pt x="786684" y="4063"/>
                  </a:cubicBezTo>
                  <a:cubicBezTo>
                    <a:pt x="787805" y="5184"/>
                    <a:pt x="788365" y="6585"/>
                    <a:pt x="788365" y="8406"/>
                  </a:cubicBezTo>
                  <a:lnTo>
                    <a:pt x="788365" y="20035"/>
                  </a:lnTo>
                  <a:cubicBezTo>
                    <a:pt x="788365" y="21856"/>
                    <a:pt x="787805" y="23257"/>
                    <a:pt x="786684" y="24378"/>
                  </a:cubicBezTo>
                  <a:cubicBezTo>
                    <a:pt x="785563" y="25499"/>
                    <a:pt x="784162" y="26059"/>
                    <a:pt x="782341" y="26059"/>
                  </a:cubicBezTo>
                  <a:lnTo>
                    <a:pt x="750397" y="26059"/>
                  </a:lnTo>
                  <a:lnTo>
                    <a:pt x="750397" y="103957"/>
                  </a:lnTo>
                  <a:cubicBezTo>
                    <a:pt x="750397" y="105778"/>
                    <a:pt x="749837" y="107179"/>
                    <a:pt x="748716" y="108300"/>
                  </a:cubicBezTo>
                  <a:cubicBezTo>
                    <a:pt x="747595" y="109421"/>
                    <a:pt x="746194" y="109982"/>
                    <a:pt x="744373" y="109982"/>
                  </a:cubicBezTo>
                  <a:lnTo>
                    <a:pt x="722096" y="109982"/>
                  </a:lnTo>
                  <a:cubicBezTo>
                    <a:pt x="720275" y="109982"/>
                    <a:pt x="718873" y="109421"/>
                    <a:pt x="717753" y="108300"/>
                  </a:cubicBezTo>
                  <a:cubicBezTo>
                    <a:pt x="716632" y="107179"/>
                    <a:pt x="716071" y="105638"/>
                    <a:pt x="716071" y="103957"/>
                  </a:cubicBezTo>
                  <a:lnTo>
                    <a:pt x="716071" y="26059"/>
                  </a:lnTo>
                  <a:lnTo>
                    <a:pt x="684128" y="26059"/>
                  </a:lnTo>
                  <a:cubicBezTo>
                    <a:pt x="682307" y="26059"/>
                    <a:pt x="680906" y="25499"/>
                    <a:pt x="679785" y="24378"/>
                  </a:cubicBezTo>
                  <a:cubicBezTo>
                    <a:pt x="678664" y="23257"/>
                    <a:pt x="678104" y="21856"/>
                    <a:pt x="678104" y="20035"/>
                  </a:cubicBezTo>
                  <a:lnTo>
                    <a:pt x="678104" y="8406"/>
                  </a:lnTo>
                  <a:cubicBezTo>
                    <a:pt x="678104" y="6585"/>
                    <a:pt x="678664" y="5184"/>
                    <a:pt x="679785" y="4063"/>
                  </a:cubicBezTo>
                  <a:cubicBezTo>
                    <a:pt x="680906" y="2942"/>
                    <a:pt x="682307" y="2382"/>
                    <a:pt x="684128" y="2382"/>
                  </a:cubicBezTo>
                  <a:close/>
                  <a:moveTo>
                    <a:pt x="837402" y="37968"/>
                  </a:moveTo>
                  <a:lnTo>
                    <a:pt x="861079" y="37968"/>
                  </a:lnTo>
                  <a:cubicBezTo>
                    <a:pt x="875230" y="37968"/>
                    <a:pt x="886298" y="40630"/>
                    <a:pt x="894144" y="46234"/>
                  </a:cubicBezTo>
                  <a:cubicBezTo>
                    <a:pt x="901849" y="51838"/>
                    <a:pt x="905773" y="60945"/>
                    <a:pt x="905773" y="73975"/>
                  </a:cubicBezTo>
                  <a:cubicBezTo>
                    <a:pt x="905773" y="87005"/>
                    <a:pt x="901849" y="96251"/>
                    <a:pt x="894144" y="101715"/>
                  </a:cubicBezTo>
                  <a:cubicBezTo>
                    <a:pt x="886438" y="107320"/>
                    <a:pt x="875370" y="109982"/>
                    <a:pt x="861079" y="109982"/>
                  </a:cubicBezTo>
                  <a:lnTo>
                    <a:pt x="808821" y="109982"/>
                  </a:lnTo>
                  <a:cubicBezTo>
                    <a:pt x="806999" y="109982"/>
                    <a:pt x="805598" y="109421"/>
                    <a:pt x="804477" y="108300"/>
                  </a:cubicBezTo>
                  <a:cubicBezTo>
                    <a:pt x="803357" y="107179"/>
                    <a:pt x="802796" y="105638"/>
                    <a:pt x="802796" y="103957"/>
                  </a:cubicBezTo>
                  <a:lnTo>
                    <a:pt x="802796" y="8266"/>
                  </a:lnTo>
                  <a:cubicBezTo>
                    <a:pt x="802796" y="6445"/>
                    <a:pt x="803357" y="5044"/>
                    <a:pt x="804477" y="3923"/>
                  </a:cubicBezTo>
                  <a:cubicBezTo>
                    <a:pt x="805598" y="2802"/>
                    <a:pt x="806999" y="2242"/>
                    <a:pt x="808821" y="2242"/>
                  </a:cubicBezTo>
                  <a:lnTo>
                    <a:pt x="831097" y="2242"/>
                  </a:lnTo>
                  <a:cubicBezTo>
                    <a:pt x="832918" y="2242"/>
                    <a:pt x="834319" y="2802"/>
                    <a:pt x="835440" y="3923"/>
                  </a:cubicBezTo>
                  <a:cubicBezTo>
                    <a:pt x="836561" y="5044"/>
                    <a:pt x="837121" y="6445"/>
                    <a:pt x="837121" y="8266"/>
                  </a:cubicBezTo>
                  <a:lnTo>
                    <a:pt x="837121" y="37828"/>
                  </a:lnTo>
                  <a:lnTo>
                    <a:pt x="837121" y="37828"/>
                  </a:lnTo>
                  <a:close/>
                  <a:moveTo>
                    <a:pt x="858137" y="59824"/>
                  </a:moveTo>
                  <a:lnTo>
                    <a:pt x="836842" y="59824"/>
                  </a:lnTo>
                  <a:lnTo>
                    <a:pt x="836842" y="87985"/>
                  </a:lnTo>
                  <a:lnTo>
                    <a:pt x="858137" y="87985"/>
                  </a:lnTo>
                  <a:cubicBezTo>
                    <a:pt x="866823" y="87985"/>
                    <a:pt x="871307" y="83222"/>
                    <a:pt x="871307" y="73835"/>
                  </a:cubicBezTo>
                  <a:cubicBezTo>
                    <a:pt x="871307" y="64448"/>
                    <a:pt x="866963" y="59684"/>
                    <a:pt x="858137" y="59684"/>
                  </a:cubicBezTo>
                  <a:close/>
                  <a:moveTo>
                    <a:pt x="948644" y="109841"/>
                  </a:moveTo>
                  <a:lnTo>
                    <a:pt x="926367" y="109841"/>
                  </a:lnTo>
                  <a:cubicBezTo>
                    <a:pt x="924546" y="109841"/>
                    <a:pt x="923145" y="109281"/>
                    <a:pt x="922024" y="108160"/>
                  </a:cubicBezTo>
                  <a:cubicBezTo>
                    <a:pt x="920904" y="107039"/>
                    <a:pt x="920343" y="105498"/>
                    <a:pt x="920343" y="103817"/>
                  </a:cubicBezTo>
                  <a:lnTo>
                    <a:pt x="920343" y="8266"/>
                  </a:lnTo>
                  <a:cubicBezTo>
                    <a:pt x="920343" y="6445"/>
                    <a:pt x="920904" y="5044"/>
                    <a:pt x="922024" y="3923"/>
                  </a:cubicBezTo>
                  <a:cubicBezTo>
                    <a:pt x="923145" y="2802"/>
                    <a:pt x="924546" y="2242"/>
                    <a:pt x="926367" y="2242"/>
                  </a:cubicBezTo>
                  <a:lnTo>
                    <a:pt x="948644" y="2242"/>
                  </a:lnTo>
                  <a:cubicBezTo>
                    <a:pt x="950466" y="2242"/>
                    <a:pt x="951866" y="2802"/>
                    <a:pt x="952988" y="3923"/>
                  </a:cubicBezTo>
                  <a:cubicBezTo>
                    <a:pt x="954109" y="5044"/>
                    <a:pt x="954669" y="6445"/>
                    <a:pt x="954669" y="8266"/>
                  </a:cubicBezTo>
                  <a:lnTo>
                    <a:pt x="954669" y="103817"/>
                  </a:lnTo>
                  <a:cubicBezTo>
                    <a:pt x="954669" y="105638"/>
                    <a:pt x="954109" y="107039"/>
                    <a:pt x="952988" y="108160"/>
                  </a:cubicBezTo>
                  <a:cubicBezTo>
                    <a:pt x="951866" y="109281"/>
                    <a:pt x="950326" y="109841"/>
                    <a:pt x="948644" y="109841"/>
                  </a:cubicBezTo>
                  <a:close/>
                  <a:moveTo>
                    <a:pt x="1083984" y="66409"/>
                  </a:moveTo>
                  <a:lnTo>
                    <a:pt x="1008608" y="66409"/>
                  </a:lnTo>
                  <a:cubicBezTo>
                    <a:pt x="1009310" y="74535"/>
                    <a:pt x="1011691" y="80280"/>
                    <a:pt x="1015754" y="83922"/>
                  </a:cubicBezTo>
                  <a:cubicBezTo>
                    <a:pt x="1019817" y="87565"/>
                    <a:pt x="1025982" y="89526"/>
                    <a:pt x="1034388" y="89526"/>
                  </a:cubicBezTo>
                  <a:cubicBezTo>
                    <a:pt x="1043915" y="89526"/>
                    <a:pt x="1050360" y="87285"/>
                    <a:pt x="1054142" y="82801"/>
                  </a:cubicBezTo>
                  <a:cubicBezTo>
                    <a:pt x="1057085" y="79299"/>
                    <a:pt x="1060868" y="77477"/>
                    <a:pt x="1065631" y="77477"/>
                  </a:cubicBezTo>
                  <a:lnTo>
                    <a:pt x="1080622" y="77477"/>
                  </a:lnTo>
                  <a:cubicBezTo>
                    <a:pt x="1082443" y="77477"/>
                    <a:pt x="1083844" y="78038"/>
                    <a:pt x="1084965" y="79159"/>
                  </a:cubicBezTo>
                  <a:cubicBezTo>
                    <a:pt x="1086086" y="80280"/>
                    <a:pt x="1086646" y="81681"/>
                    <a:pt x="1086646" y="83502"/>
                  </a:cubicBezTo>
                  <a:cubicBezTo>
                    <a:pt x="1086646" y="102276"/>
                    <a:pt x="1068293" y="111663"/>
                    <a:pt x="1031866" y="111663"/>
                  </a:cubicBezTo>
                  <a:cubicBezTo>
                    <a:pt x="1013372" y="111663"/>
                    <a:pt x="999081" y="106899"/>
                    <a:pt x="988714" y="97232"/>
                  </a:cubicBezTo>
                  <a:cubicBezTo>
                    <a:pt x="978487" y="87705"/>
                    <a:pt x="973303" y="73835"/>
                    <a:pt x="973303" y="55901"/>
                  </a:cubicBezTo>
                  <a:cubicBezTo>
                    <a:pt x="973303" y="37968"/>
                    <a:pt x="978487" y="24098"/>
                    <a:pt x="988854" y="14431"/>
                  </a:cubicBezTo>
                  <a:cubicBezTo>
                    <a:pt x="999222" y="4764"/>
                    <a:pt x="1013513" y="0"/>
                    <a:pt x="1031866" y="0"/>
                  </a:cubicBezTo>
                  <a:cubicBezTo>
                    <a:pt x="1050220" y="0"/>
                    <a:pt x="1064650" y="4764"/>
                    <a:pt x="1074878" y="14150"/>
                  </a:cubicBezTo>
                  <a:cubicBezTo>
                    <a:pt x="1085106" y="23537"/>
                    <a:pt x="1090289" y="36987"/>
                    <a:pt x="1090289" y="54500"/>
                  </a:cubicBezTo>
                  <a:lnTo>
                    <a:pt x="1090289" y="60105"/>
                  </a:lnTo>
                  <a:cubicBezTo>
                    <a:pt x="1090289" y="61926"/>
                    <a:pt x="1089729" y="63327"/>
                    <a:pt x="1088608" y="64448"/>
                  </a:cubicBezTo>
                  <a:cubicBezTo>
                    <a:pt x="1087347" y="65709"/>
                    <a:pt x="1085946" y="66269"/>
                    <a:pt x="1084125" y="66269"/>
                  </a:cubicBezTo>
                  <a:close/>
                  <a:moveTo>
                    <a:pt x="1054843" y="45674"/>
                  </a:moveTo>
                  <a:cubicBezTo>
                    <a:pt x="1054142" y="30262"/>
                    <a:pt x="1046437" y="22557"/>
                    <a:pt x="1031726" y="22557"/>
                  </a:cubicBezTo>
                  <a:cubicBezTo>
                    <a:pt x="1017015" y="22557"/>
                    <a:pt x="1009169" y="30262"/>
                    <a:pt x="1008329" y="45674"/>
                  </a:cubicBezTo>
                  <a:lnTo>
                    <a:pt x="1054843" y="4567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11"/>
            <p:cNvSpPr/>
            <p:nvPr/>
          </p:nvSpPr>
          <p:spPr>
            <a:xfrm>
              <a:off x="7205400" y="702561"/>
              <a:ext cx="33064" cy="42871"/>
            </a:xfrm>
            <a:custGeom>
              <a:avLst/>
              <a:gdLst/>
              <a:ahLst/>
              <a:cxnLst/>
              <a:rect l="l" t="t" r="r" b="b"/>
              <a:pathLst>
                <a:path w="33064" h="42871" extrusionOk="0">
                  <a:moveTo>
                    <a:pt x="31103" y="34466"/>
                  </a:moveTo>
                  <a:lnTo>
                    <a:pt x="33064" y="38248"/>
                  </a:lnTo>
                  <a:cubicBezTo>
                    <a:pt x="31663" y="39649"/>
                    <a:pt x="29842" y="40770"/>
                    <a:pt x="27601" y="41611"/>
                  </a:cubicBezTo>
                  <a:cubicBezTo>
                    <a:pt x="25359" y="42451"/>
                    <a:pt x="22837" y="42872"/>
                    <a:pt x="20315" y="42872"/>
                  </a:cubicBezTo>
                  <a:cubicBezTo>
                    <a:pt x="14290" y="42872"/>
                    <a:pt x="9387" y="40910"/>
                    <a:pt x="5604" y="36987"/>
                  </a:cubicBezTo>
                  <a:cubicBezTo>
                    <a:pt x="1821" y="33065"/>
                    <a:pt x="0" y="27881"/>
                    <a:pt x="0" y="21436"/>
                  </a:cubicBezTo>
                  <a:cubicBezTo>
                    <a:pt x="0" y="14991"/>
                    <a:pt x="1821" y="10228"/>
                    <a:pt x="5324" y="6165"/>
                  </a:cubicBezTo>
                  <a:cubicBezTo>
                    <a:pt x="8966" y="2102"/>
                    <a:pt x="13870" y="0"/>
                    <a:pt x="19895" y="0"/>
                  </a:cubicBezTo>
                  <a:cubicBezTo>
                    <a:pt x="25079" y="0"/>
                    <a:pt x="29141" y="1401"/>
                    <a:pt x="32084" y="4063"/>
                  </a:cubicBezTo>
                  <a:lnTo>
                    <a:pt x="29842" y="7846"/>
                  </a:lnTo>
                  <a:cubicBezTo>
                    <a:pt x="27180" y="5744"/>
                    <a:pt x="23817" y="4764"/>
                    <a:pt x="19895" y="4764"/>
                  </a:cubicBezTo>
                  <a:cubicBezTo>
                    <a:pt x="15551" y="4764"/>
                    <a:pt x="11909" y="6305"/>
                    <a:pt x="9107" y="9387"/>
                  </a:cubicBezTo>
                  <a:cubicBezTo>
                    <a:pt x="6304" y="12469"/>
                    <a:pt x="4904" y="16532"/>
                    <a:pt x="4904" y="21436"/>
                  </a:cubicBezTo>
                  <a:cubicBezTo>
                    <a:pt x="4904" y="26340"/>
                    <a:pt x="6304" y="30403"/>
                    <a:pt x="9247" y="33485"/>
                  </a:cubicBezTo>
                  <a:cubicBezTo>
                    <a:pt x="12189" y="36567"/>
                    <a:pt x="15972" y="38108"/>
                    <a:pt x="20595" y="38108"/>
                  </a:cubicBezTo>
                  <a:cubicBezTo>
                    <a:pt x="24518" y="38108"/>
                    <a:pt x="28021" y="36847"/>
                    <a:pt x="30823" y="3446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11"/>
            <p:cNvSpPr/>
            <p:nvPr/>
          </p:nvSpPr>
          <p:spPr>
            <a:xfrm>
              <a:off x="724645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4" y="4764"/>
                  </a:lnTo>
                  <a:lnTo>
                    <a:pt x="18914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11"/>
            <p:cNvSpPr/>
            <p:nvPr/>
          </p:nvSpPr>
          <p:spPr>
            <a:xfrm>
              <a:off x="7282597" y="702981"/>
              <a:ext cx="38668" cy="41891"/>
            </a:xfrm>
            <a:custGeom>
              <a:avLst/>
              <a:gdLst/>
              <a:ahLst/>
              <a:cxnLst/>
              <a:rect l="l" t="t" r="r" b="b"/>
              <a:pathLst>
                <a:path w="38668" h="41891" extrusionOk="0">
                  <a:moveTo>
                    <a:pt x="0" y="41891"/>
                  </a:moveTo>
                  <a:lnTo>
                    <a:pt x="17233" y="0"/>
                  </a:lnTo>
                  <a:lnTo>
                    <a:pt x="21436" y="0"/>
                  </a:lnTo>
                  <a:lnTo>
                    <a:pt x="38669" y="41891"/>
                  </a:lnTo>
                  <a:lnTo>
                    <a:pt x="33485" y="41891"/>
                  </a:lnTo>
                  <a:lnTo>
                    <a:pt x="28301" y="29282"/>
                  </a:lnTo>
                  <a:lnTo>
                    <a:pt x="9948" y="29282"/>
                  </a:lnTo>
                  <a:lnTo>
                    <a:pt x="4904" y="41891"/>
                  </a:lnTo>
                  <a:lnTo>
                    <a:pt x="0" y="41891"/>
                  </a:lnTo>
                  <a:close/>
                  <a:moveTo>
                    <a:pt x="19195" y="6725"/>
                  </a:moveTo>
                  <a:lnTo>
                    <a:pt x="11909" y="24518"/>
                  </a:lnTo>
                  <a:lnTo>
                    <a:pt x="26340" y="24518"/>
                  </a:lnTo>
                  <a:lnTo>
                    <a:pt x="19054" y="672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11"/>
            <p:cNvSpPr/>
            <p:nvPr/>
          </p:nvSpPr>
          <p:spPr>
            <a:xfrm>
              <a:off x="7334016" y="703262"/>
              <a:ext cx="25218" cy="41610"/>
            </a:xfrm>
            <a:custGeom>
              <a:avLst/>
              <a:gdLst/>
              <a:ahLst/>
              <a:cxnLst/>
              <a:rect l="l" t="t" r="r" b="b"/>
              <a:pathLst>
                <a:path w="25218" h="41610" extrusionOk="0">
                  <a:moveTo>
                    <a:pt x="4904" y="41611"/>
                  </a:moveTo>
                  <a:lnTo>
                    <a:pt x="0" y="41611"/>
                  </a:lnTo>
                  <a:lnTo>
                    <a:pt x="0" y="0"/>
                  </a:lnTo>
                  <a:cubicBezTo>
                    <a:pt x="700" y="0"/>
                    <a:pt x="2382" y="0"/>
                    <a:pt x="5044" y="0"/>
                  </a:cubicBezTo>
                  <a:cubicBezTo>
                    <a:pt x="7706" y="0"/>
                    <a:pt x="9527" y="0"/>
                    <a:pt x="10368" y="0"/>
                  </a:cubicBezTo>
                  <a:cubicBezTo>
                    <a:pt x="15692" y="0"/>
                    <a:pt x="19475" y="1261"/>
                    <a:pt x="21716" y="3643"/>
                  </a:cubicBezTo>
                  <a:cubicBezTo>
                    <a:pt x="24098" y="6024"/>
                    <a:pt x="25219" y="9107"/>
                    <a:pt x="25219" y="12890"/>
                  </a:cubicBezTo>
                  <a:cubicBezTo>
                    <a:pt x="25219" y="16672"/>
                    <a:pt x="23958" y="19615"/>
                    <a:pt x="21436" y="22136"/>
                  </a:cubicBezTo>
                  <a:cubicBezTo>
                    <a:pt x="18914" y="24658"/>
                    <a:pt x="15412" y="25919"/>
                    <a:pt x="10788" y="25919"/>
                  </a:cubicBezTo>
                  <a:cubicBezTo>
                    <a:pt x="8547" y="25919"/>
                    <a:pt x="6585" y="25919"/>
                    <a:pt x="4763" y="25639"/>
                  </a:cubicBezTo>
                  <a:lnTo>
                    <a:pt x="4763" y="41611"/>
                  </a:lnTo>
                  <a:close/>
                  <a:moveTo>
                    <a:pt x="10928" y="4623"/>
                  </a:moveTo>
                  <a:cubicBezTo>
                    <a:pt x="9387" y="4623"/>
                    <a:pt x="7425" y="4623"/>
                    <a:pt x="4904" y="4623"/>
                  </a:cubicBezTo>
                  <a:lnTo>
                    <a:pt x="4904" y="20735"/>
                  </a:lnTo>
                  <a:cubicBezTo>
                    <a:pt x="7145" y="20876"/>
                    <a:pt x="8967" y="21016"/>
                    <a:pt x="10788" y="21016"/>
                  </a:cubicBezTo>
                  <a:cubicBezTo>
                    <a:pt x="13730" y="21016"/>
                    <a:pt x="16112" y="20315"/>
                    <a:pt x="17793" y="18774"/>
                  </a:cubicBezTo>
                  <a:cubicBezTo>
                    <a:pt x="19475" y="17233"/>
                    <a:pt x="20315" y="15271"/>
                    <a:pt x="20315" y="12609"/>
                  </a:cubicBezTo>
                  <a:cubicBezTo>
                    <a:pt x="20315" y="9947"/>
                    <a:pt x="19614" y="8126"/>
                    <a:pt x="18074" y="6725"/>
                  </a:cubicBezTo>
                  <a:cubicBezTo>
                    <a:pt x="16532" y="5324"/>
                    <a:pt x="14290" y="4623"/>
                    <a:pt x="11068" y="462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11"/>
            <p:cNvSpPr/>
            <p:nvPr/>
          </p:nvSpPr>
          <p:spPr>
            <a:xfrm>
              <a:off x="736750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4" y="4764"/>
                  </a:lnTo>
                  <a:lnTo>
                    <a:pt x="18914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11"/>
            <p:cNvSpPr/>
            <p:nvPr/>
          </p:nvSpPr>
          <p:spPr>
            <a:xfrm>
              <a:off x="7403647" y="702981"/>
              <a:ext cx="38668" cy="41891"/>
            </a:xfrm>
            <a:custGeom>
              <a:avLst/>
              <a:gdLst/>
              <a:ahLst/>
              <a:cxnLst/>
              <a:rect l="l" t="t" r="r" b="b"/>
              <a:pathLst>
                <a:path w="38668" h="41891" extrusionOk="0">
                  <a:moveTo>
                    <a:pt x="0" y="41891"/>
                  </a:moveTo>
                  <a:lnTo>
                    <a:pt x="17233" y="0"/>
                  </a:lnTo>
                  <a:lnTo>
                    <a:pt x="21436" y="0"/>
                  </a:lnTo>
                  <a:lnTo>
                    <a:pt x="38669" y="41891"/>
                  </a:lnTo>
                  <a:lnTo>
                    <a:pt x="33485" y="41891"/>
                  </a:lnTo>
                  <a:lnTo>
                    <a:pt x="28301" y="29282"/>
                  </a:lnTo>
                  <a:lnTo>
                    <a:pt x="9948" y="29282"/>
                  </a:lnTo>
                  <a:lnTo>
                    <a:pt x="4903" y="41891"/>
                  </a:lnTo>
                  <a:lnTo>
                    <a:pt x="0" y="41891"/>
                  </a:lnTo>
                  <a:close/>
                  <a:moveTo>
                    <a:pt x="19194" y="6725"/>
                  </a:moveTo>
                  <a:lnTo>
                    <a:pt x="11908" y="24518"/>
                  </a:lnTo>
                  <a:lnTo>
                    <a:pt x="26340" y="24518"/>
                  </a:lnTo>
                  <a:lnTo>
                    <a:pt x="19054" y="672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11"/>
            <p:cNvSpPr/>
            <p:nvPr/>
          </p:nvSpPr>
          <p:spPr>
            <a:xfrm>
              <a:off x="7454786" y="703262"/>
              <a:ext cx="31523" cy="41610"/>
            </a:xfrm>
            <a:custGeom>
              <a:avLst/>
              <a:gdLst/>
              <a:ahLst/>
              <a:cxnLst/>
              <a:rect l="l" t="t" r="r" b="b"/>
              <a:pathLst>
                <a:path w="31523" h="41610" extrusionOk="0">
                  <a:moveTo>
                    <a:pt x="26759" y="41611"/>
                  </a:moveTo>
                  <a:lnTo>
                    <a:pt x="26759" y="4764"/>
                  </a:lnTo>
                  <a:lnTo>
                    <a:pt x="4903" y="4764"/>
                  </a:lnTo>
                  <a:lnTo>
                    <a:pt x="4903" y="41611"/>
                  </a:lnTo>
                  <a:lnTo>
                    <a:pt x="0" y="41611"/>
                  </a:lnTo>
                  <a:lnTo>
                    <a:pt x="0" y="0"/>
                  </a:lnTo>
                  <a:lnTo>
                    <a:pt x="31523" y="0"/>
                  </a:lnTo>
                  <a:lnTo>
                    <a:pt x="31523" y="41611"/>
                  </a:lnTo>
                  <a:lnTo>
                    <a:pt x="26619" y="4161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11"/>
            <p:cNvSpPr/>
            <p:nvPr/>
          </p:nvSpPr>
          <p:spPr>
            <a:xfrm>
              <a:off x="7502561" y="726379"/>
              <a:ext cx="13729" cy="4483"/>
            </a:xfrm>
            <a:custGeom>
              <a:avLst/>
              <a:gdLst/>
              <a:ahLst/>
              <a:cxnLst/>
              <a:rect l="l" t="t" r="r" b="b"/>
              <a:pathLst>
                <a:path w="13729" h="4483" extrusionOk="0">
                  <a:moveTo>
                    <a:pt x="0" y="4483"/>
                  </a:moveTo>
                  <a:lnTo>
                    <a:pt x="0" y="0"/>
                  </a:lnTo>
                  <a:lnTo>
                    <a:pt x="13730" y="0"/>
                  </a:lnTo>
                  <a:lnTo>
                    <a:pt x="13730" y="4483"/>
                  </a:lnTo>
                  <a:lnTo>
                    <a:pt x="0" y="4483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11"/>
            <p:cNvSpPr/>
            <p:nvPr/>
          </p:nvSpPr>
          <p:spPr>
            <a:xfrm>
              <a:off x="7529601" y="702561"/>
              <a:ext cx="33064" cy="42871"/>
            </a:xfrm>
            <a:custGeom>
              <a:avLst/>
              <a:gdLst/>
              <a:ahLst/>
              <a:cxnLst/>
              <a:rect l="l" t="t" r="r" b="b"/>
              <a:pathLst>
                <a:path w="33064" h="42871" extrusionOk="0">
                  <a:moveTo>
                    <a:pt x="31104" y="34466"/>
                  </a:moveTo>
                  <a:lnTo>
                    <a:pt x="33064" y="38248"/>
                  </a:lnTo>
                  <a:cubicBezTo>
                    <a:pt x="31664" y="39649"/>
                    <a:pt x="29842" y="40770"/>
                    <a:pt x="27601" y="41611"/>
                  </a:cubicBezTo>
                  <a:cubicBezTo>
                    <a:pt x="25359" y="42451"/>
                    <a:pt x="22837" y="42872"/>
                    <a:pt x="20315" y="42872"/>
                  </a:cubicBezTo>
                  <a:cubicBezTo>
                    <a:pt x="14291" y="42872"/>
                    <a:pt x="9387" y="40910"/>
                    <a:pt x="5605" y="36987"/>
                  </a:cubicBezTo>
                  <a:cubicBezTo>
                    <a:pt x="1821" y="33065"/>
                    <a:pt x="0" y="27881"/>
                    <a:pt x="0" y="21436"/>
                  </a:cubicBezTo>
                  <a:cubicBezTo>
                    <a:pt x="0" y="14991"/>
                    <a:pt x="1821" y="10228"/>
                    <a:pt x="5324" y="6165"/>
                  </a:cubicBezTo>
                  <a:cubicBezTo>
                    <a:pt x="8967" y="2102"/>
                    <a:pt x="13870" y="0"/>
                    <a:pt x="19895" y="0"/>
                  </a:cubicBezTo>
                  <a:cubicBezTo>
                    <a:pt x="25079" y="0"/>
                    <a:pt x="29142" y="1401"/>
                    <a:pt x="32084" y="4063"/>
                  </a:cubicBezTo>
                  <a:lnTo>
                    <a:pt x="29842" y="7846"/>
                  </a:lnTo>
                  <a:cubicBezTo>
                    <a:pt x="27180" y="5744"/>
                    <a:pt x="23818" y="4764"/>
                    <a:pt x="19895" y="4764"/>
                  </a:cubicBezTo>
                  <a:cubicBezTo>
                    <a:pt x="15551" y="4764"/>
                    <a:pt x="11909" y="6305"/>
                    <a:pt x="9107" y="9387"/>
                  </a:cubicBezTo>
                  <a:cubicBezTo>
                    <a:pt x="6305" y="12469"/>
                    <a:pt x="4904" y="16532"/>
                    <a:pt x="4904" y="21436"/>
                  </a:cubicBezTo>
                  <a:cubicBezTo>
                    <a:pt x="4904" y="26340"/>
                    <a:pt x="6305" y="30403"/>
                    <a:pt x="9247" y="33485"/>
                  </a:cubicBezTo>
                  <a:cubicBezTo>
                    <a:pt x="12189" y="36567"/>
                    <a:pt x="15972" y="38108"/>
                    <a:pt x="20596" y="38108"/>
                  </a:cubicBezTo>
                  <a:cubicBezTo>
                    <a:pt x="24518" y="38108"/>
                    <a:pt x="28021" y="36847"/>
                    <a:pt x="30823" y="3446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11"/>
            <p:cNvSpPr/>
            <p:nvPr/>
          </p:nvSpPr>
          <p:spPr>
            <a:xfrm>
              <a:off x="7570651" y="703262"/>
              <a:ext cx="32924" cy="41610"/>
            </a:xfrm>
            <a:custGeom>
              <a:avLst/>
              <a:gdLst/>
              <a:ahLst/>
              <a:cxnLst/>
              <a:rect l="l" t="t" r="r" b="b"/>
              <a:pathLst>
                <a:path w="32924" h="41610" extrusionOk="0">
                  <a:moveTo>
                    <a:pt x="0" y="4764"/>
                  </a:moveTo>
                  <a:lnTo>
                    <a:pt x="0" y="0"/>
                  </a:lnTo>
                  <a:lnTo>
                    <a:pt x="32925" y="0"/>
                  </a:lnTo>
                  <a:lnTo>
                    <a:pt x="32925" y="4764"/>
                  </a:lnTo>
                  <a:lnTo>
                    <a:pt x="18915" y="4764"/>
                  </a:lnTo>
                  <a:lnTo>
                    <a:pt x="18915" y="41611"/>
                  </a:lnTo>
                  <a:lnTo>
                    <a:pt x="14010" y="41611"/>
                  </a:lnTo>
                  <a:lnTo>
                    <a:pt x="14010" y="4764"/>
                  </a:lnTo>
                  <a:lnTo>
                    <a:pt x="0" y="476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11"/>
            <p:cNvSpPr/>
            <p:nvPr/>
          </p:nvSpPr>
          <p:spPr>
            <a:xfrm>
              <a:off x="7610722" y="703262"/>
              <a:ext cx="36566" cy="41610"/>
            </a:xfrm>
            <a:custGeom>
              <a:avLst/>
              <a:gdLst/>
              <a:ahLst/>
              <a:cxnLst/>
              <a:rect l="l" t="t" r="r" b="b"/>
              <a:pathLst>
                <a:path w="36566" h="41610" extrusionOk="0">
                  <a:moveTo>
                    <a:pt x="36567" y="0"/>
                  </a:moveTo>
                  <a:lnTo>
                    <a:pt x="22697" y="32084"/>
                  </a:lnTo>
                  <a:cubicBezTo>
                    <a:pt x="21295" y="35306"/>
                    <a:pt x="19754" y="37828"/>
                    <a:pt x="18213" y="39369"/>
                  </a:cubicBezTo>
                  <a:cubicBezTo>
                    <a:pt x="16672" y="40910"/>
                    <a:pt x="14851" y="41611"/>
                    <a:pt x="12749" y="41611"/>
                  </a:cubicBezTo>
                  <a:cubicBezTo>
                    <a:pt x="10787" y="41611"/>
                    <a:pt x="9106" y="41050"/>
                    <a:pt x="7846" y="40070"/>
                  </a:cubicBezTo>
                  <a:lnTo>
                    <a:pt x="9527" y="35726"/>
                  </a:lnTo>
                  <a:cubicBezTo>
                    <a:pt x="10508" y="36427"/>
                    <a:pt x="11488" y="36847"/>
                    <a:pt x="12609" y="36847"/>
                  </a:cubicBezTo>
                  <a:cubicBezTo>
                    <a:pt x="14571" y="36847"/>
                    <a:pt x="16252" y="35446"/>
                    <a:pt x="17513" y="32644"/>
                  </a:cubicBezTo>
                  <a:lnTo>
                    <a:pt x="18213" y="31103"/>
                  </a:lnTo>
                  <a:lnTo>
                    <a:pt x="0" y="0"/>
                  </a:lnTo>
                  <a:lnTo>
                    <a:pt x="5463" y="0"/>
                  </a:lnTo>
                  <a:lnTo>
                    <a:pt x="20455" y="26059"/>
                  </a:lnTo>
                  <a:lnTo>
                    <a:pt x="31523" y="0"/>
                  </a:lnTo>
                  <a:lnTo>
                    <a:pt x="36427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11"/>
            <p:cNvSpPr/>
            <p:nvPr/>
          </p:nvSpPr>
          <p:spPr>
            <a:xfrm>
              <a:off x="7650791" y="703402"/>
              <a:ext cx="40490" cy="49316"/>
            </a:xfrm>
            <a:custGeom>
              <a:avLst/>
              <a:gdLst/>
              <a:ahLst/>
              <a:cxnLst/>
              <a:rect l="l" t="t" r="r" b="b"/>
              <a:pathLst>
                <a:path w="40490" h="49316" extrusionOk="0">
                  <a:moveTo>
                    <a:pt x="0" y="49176"/>
                  </a:moveTo>
                  <a:lnTo>
                    <a:pt x="0" y="36707"/>
                  </a:lnTo>
                  <a:lnTo>
                    <a:pt x="4343" y="36707"/>
                  </a:lnTo>
                  <a:cubicBezTo>
                    <a:pt x="5604" y="35166"/>
                    <a:pt x="6865" y="31944"/>
                    <a:pt x="8266" y="27040"/>
                  </a:cubicBezTo>
                  <a:cubicBezTo>
                    <a:pt x="9667" y="22136"/>
                    <a:pt x="10648" y="15832"/>
                    <a:pt x="10928" y="8266"/>
                  </a:cubicBezTo>
                  <a:lnTo>
                    <a:pt x="11348" y="0"/>
                  </a:lnTo>
                  <a:lnTo>
                    <a:pt x="35026" y="0"/>
                  </a:lnTo>
                  <a:lnTo>
                    <a:pt x="35026" y="36847"/>
                  </a:lnTo>
                  <a:lnTo>
                    <a:pt x="40490" y="36847"/>
                  </a:lnTo>
                  <a:lnTo>
                    <a:pt x="40490" y="49317"/>
                  </a:lnTo>
                  <a:lnTo>
                    <a:pt x="35867" y="49317"/>
                  </a:lnTo>
                  <a:lnTo>
                    <a:pt x="35867" y="41611"/>
                  </a:lnTo>
                  <a:lnTo>
                    <a:pt x="4623" y="41611"/>
                  </a:lnTo>
                  <a:lnTo>
                    <a:pt x="4623" y="49317"/>
                  </a:lnTo>
                  <a:lnTo>
                    <a:pt x="0" y="49317"/>
                  </a:lnTo>
                  <a:close/>
                  <a:moveTo>
                    <a:pt x="15411" y="12049"/>
                  </a:moveTo>
                  <a:cubicBezTo>
                    <a:pt x="14991" y="18354"/>
                    <a:pt x="14151" y="23818"/>
                    <a:pt x="12889" y="28161"/>
                  </a:cubicBezTo>
                  <a:cubicBezTo>
                    <a:pt x="11628" y="32504"/>
                    <a:pt x="10508" y="35446"/>
                    <a:pt x="9527" y="36707"/>
                  </a:cubicBezTo>
                  <a:lnTo>
                    <a:pt x="29842" y="36707"/>
                  </a:lnTo>
                  <a:lnTo>
                    <a:pt x="29842" y="4623"/>
                  </a:lnTo>
                  <a:lnTo>
                    <a:pt x="15832" y="4623"/>
                  </a:lnTo>
                  <a:lnTo>
                    <a:pt x="15271" y="12049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11"/>
            <p:cNvSpPr/>
            <p:nvPr/>
          </p:nvSpPr>
          <p:spPr>
            <a:xfrm>
              <a:off x="7704591" y="703262"/>
              <a:ext cx="33625" cy="41610"/>
            </a:xfrm>
            <a:custGeom>
              <a:avLst/>
              <a:gdLst/>
              <a:ahLst/>
              <a:cxnLst/>
              <a:rect l="l" t="t" r="r" b="b"/>
              <a:pathLst>
                <a:path w="33625" h="41610" extrusionOk="0">
                  <a:moveTo>
                    <a:pt x="4343" y="41611"/>
                  </a:moveTo>
                  <a:lnTo>
                    <a:pt x="0" y="41611"/>
                  </a:lnTo>
                  <a:lnTo>
                    <a:pt x="0" y="0"/>
                  </a:lnTo>
                  <a:lnTo>
                    <a:pt x="4904" y="0"/>
                  </a:lnTo>
                  <a:lnTo>
                    <a:pt x="4904" y="33345"/>
                  </a:lnTo>
                  <a:lnTo>
                    <a:pt x="29282" y="0"/>
                  </a:lnTo>
                  <a:lnTo>
                    <a:pt x="33625" y="0"/>
                  </a:lnTo>
                  <a:lnTo>
                    <a:pt x="33625" y="41611"/>
                  </a:lnTo>
                  <a:lnTo>
                    <a:pt x="28722" y="41611"/>
                  </a:lnTo>
                  <a:lnTo>
                    <a:pt x="28722" y="8266"/>
                  </a:lnTo>
                  <a:lnTo>
                    <a:pt x="4343" y="4161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11"/>
            <p:cNvSpPr/>
            <p:nvPr/>
          </p:nvSpPr>
          <p:spPr>
            <a:xfrm>
              <a:off x="7751386" y="703122"/>
              <a:ext cx="28020" cy="41750"/>
            </a:xfrm>
            <a:custGeom>
              <a:avLst/>
              <a:gdLst/>
              <a:ahLst/>
              <a:cxnLst/>
              <a:rect l="l" t="t" r="r" b="b"/>
              <a:pathLst>
                <a:path w="28020" h="41750" extrusionOk="0">
                  <a:moveTo>
                    <a:pt x="23397" y="41751"/>
                  </a:moveTo>
                  <a:lnTo>
                    <a:pt x="23397" y="26340"/>
                  </a:lnTo>
                  <a:lnTo>
                    <a:pt x="15832" y="26340"/>
                  </a:lnTo>
                  <a:lnTo>
                    <a:pt x="5464" y="41751"/>
                  </a:lnTo>
                  <a:lnTo>
                    <a:pt x="0" y="41751"/>
                  </a:lnTo>
                  <a:lnTo>
                    <a:pt x="11068" y="25359"/>
                  </a:lnTo>
                  <a:cubicBezTo>
                    <a:pt x="8827" y="24378"/>
                    <a:pt x="6865" y="22977"/>
                    <a:pt x="5324" y="20875"/>
                  </a:cubicBezTo>
                  <a:cubicBezTo>
                    <a:pt x="3783" y="18914"/>
                    <a:pt x="3082" y="16392"/>
                    <a:pt x="3082" y="13730"/>
                  </a:cubicBezTo>
                  <a:cubicBezTo>
                    <a:pt x="3082" y="9667"/>
                    <a:pt x="4343" y="6445"/>
                    <a:pt x="7005" y="3923"/>
                  </a:cubicBezTo>
                  <a:cubicBezTo>
                    <a:pt x="9667" y="1261"/>
                    <a:pt x="13590" y="0"/>
                    <a:pt x="18634" y="0"/>
                  </a:cubicBezTo>
                  <a:cubicBezTo>
                    <a:pt x="19614" y="0"/>
                    <a:pt x="21156" y="0"/>
                    <a:pt x="23397" y="0"/>
                  </a:cubicBezTo>
                  <a:cubicBezTo>
                    <a:pt x="25639" y="0"/>
                    <a:pt x="27180" y="0"/>
                    <a:pt x="28021" y="0"/>
                  </a:cubicBezTo>
                  <a:lnTo>
                    <a:pt x="28021" y="41611"/>
                  </a:lnTo>
                  <a:lnTo>
                    <a:pt x="23117" y="41611"/>
                  </a:lnTo>
                  <a:close/>
                  <a:moveTo>
                    <a:pt x="15271" y="21576"/>
                  </a:moveTo>
                  <a:lnTo>
                    <a:pt x="23397" y="21576"/>
                  </a:lnTo>
                  <a:lnTo>
                    <a:pt x="23397" y="4904"/>
                  </a:lnTo>
                  <a:cubicBezTo>
                    <a:pt x="20735" y="4904"/>
                    <a:pt x="18914" y="4764"/>
                    <a:pt x="17933" y="4764"/>
                  </a:cubicBezTo>
                  <a:cubicBezTo>
                    <a:pt x="14851" y="4764"/>
                    <a:pt x="12609" y="5604"/>
                    <a:pt x="10928" y="7145"/>
                  </a:cubicBezTo>
                  <a:cubicBezTo>
                    <a:pt x="9246" y="8827"/>
                    <a:pt x="8406" y="10928"/>
                    <a:pt x="8406" y="13450"/>
                  </a:cubicBezTo>
                  <a:cubicBezTo>
                    <a:pt x="8406" y="15552"/>
                    <a:pt x="9106" y="17373"/>
                    <a:pt x="10508" y="18914"/>
                  </a:cubicBezTo>
                  <a:cubicBezTo>
                    <a:pt x="11908" y="20315"/>
                    <a:pt x="13450" y="21296"/>
                    <a:pt x="15411" y="21576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6" name="Google Shape;656;p11"/>
          <p:cNvGrpSpPr/>
          <p:nvPr/>
        </p:nvGrpSpPr>
        <p:grpSpPr>
          <a:xfrm>
            <a:off x="374168" y="184089"/>
            <a:ext cx="2659923" cy="1236470"/>
            <a:chOff x="226822" y="109644"/>
            <a:chExt cx="1612456" cy="749553"/>
          </a:xfrm>
        </p:grpSpPr>
        <p:sp>
          <p:nvSpPr>
            <p:cNvPr id="657" name="Google Shape;657;p11"/>
            <p:cNvSpPr/>
            <p:nvPr/>
          </p:nvSpPr>
          <p:spPr>
            <a:xfrm>
              <a:off x="1009302" y="433422"/>
              <a:ext cx="79438" cy="91908"/>
            </a:xfrm>
            <a:custGeom>
              <a:avLst/>
              <a:gdLst/>
              <a:ahLst/>
              <a:cxnLst/>
              <a:rect l="l" t="t" r="r" b="b"/>
              <a:pathLst>
                <a:path w="79438" h="91908" extrusionOk="0">
                  <a:moveTo>
                    <a:pt x="79439" y="14571"/>
                  </a:moveTo>
                  <a:cubicBezTo>
                    <a:pt x="70612" y="5324"/>
                    <a:pt x="58423" y="0"/>
                    <a:pt x="45814" y="0"/>
                  </a:cubicBez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58423" y="91908"/>
                    <a:pt x="70612" y="86584"/>
                    <a:pt x="79439" y="77337"/>
                  </a:cubicBezTo>
                  <a:lnTo>
                    <a:pt x="68511" y="67250"/>
                  </a:lnTo>
                  <a:cubicBezTo>
                    <a:pt x="62626" y="72994"/>
                    <a:pt x="54781" y="76076"/>
                    <a:pt x="45814" y="76076"/>
                  </a:cubicBez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54500" y="15832"/>
                    <a:pt x="62486" y="18914"/>
                    <a:pt x="68511" y="24658"/>
                  </a:cubicBezTo>
                  <a:lnTo>
                    <a:pt x="79439" y="145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11"/>
            <p:cNvSpPr/>
            <p:nvPr/>
          </p:nvSpPr>
          <p:spPr>
            <a:xfrm>
              <a:off x="1673115" y="434402"/>
              <a:ext cx="70752" cy="90086"/>
            </a:xfrm>
            <a:custGeom>
              <a:avLst/>
              <a:gdLst/>
              <a:ahLst/>
              <a:cxnLst/>
              <a:rect l="l" t="t" r="r" b="b"/>
              <a:pathLst>
                <a:path w="70752" h="90086" extrusionOk="0">
                  <a:moveTo>
                    <a:pt x="70752" y="90087"/>
                  </a:moveTo>
                  <a:lnTo>
                    <a:pt x="70752" y="0"/>
                  </a:lnTo>
                  <a:lnTo>
                    <a:pt x="5702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3590" y="90087"/>
                  </a:lnTo>
                  <a:lnTo>
                    <a:pt x="53800" y="31523"/>
                  </a:lnTo>
                  <a:lnTo>
                    <a:pt x="53800" y="90087"/>
                  </a:lnTo>
                  <a:lnTo>
                    <a:pt x="70752" y="900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59" name="Google Shape;659;p11"/>
            <p:cNvGrpSpPr/>
            <p:nvPr/>
          </p:nvGrpSpPr>
          <p:grpSpPr>
            <a:xfrm>
              <a:off x="1016728" y="685188"/>
              <a:ext cx="822550" cy="72433"/>
              <a:chOff x="1016728" y="685188"/>
              <a:chExt cx="822550" cy="72433"/>
            </a:xfrm>
          </p:grpSpPr>
          <p:sp>
            <p:nvSpPr>
              <p:cNvPr id="660" name="Google Shape;660;p11"/>
              <p:cNvSpPr/>
              <p:nvPr/>
            </p:nvSpPr>
            <p:spPr>
              <a:xfrm>
                <a:off x="1016728" y="685188"/>
                <a:ext cx="54220" cy="56882"/>
              </a:xfrm>
              <a:custGeom>
                <a:avLst/>
                <a:gdLst/>
                <a:ahLst/>
                <a:cxnLst/>
                <a:rect l="l" t="t" r="r" b="b"/>
                <a:pathLst>
                  <a:path w="54220" h="56882" extrusionOk="0">
                    <a:moveTo>
                      <a:pt x="27180" y="56882"/>
                    </a:moveTo>
                    <a:cubicBezTo>
                      <a:pt x="23537" y="56882"/>
                      <a:pt x="20175" y="56182"/>
                      <a:pt x="16812" y="54640"/>
                    </a:cubicBezTo>
                    <a:cubicBezTo>
                      <a:pt x="13590" y="53239"/>
                      <a:pt x="10648" y="51138"/>
                      <a:pt x="8126" y="48616"/>
                    </a:cubicBezTo>
                    <a:cubicBezTo>
                      <a:pt x="5604" y="46094"/>
                      <a:pt x="3643" y="43152"/>
                      <a:pt x="2242" y="39649"/>
                    </a:cubicBezTo>
                    <a:cubicBezTo>
                      <a:pt x="841" y="36147"/>
                      <a:pt x="0" y="32504"/>
                      <a:pt x="0" y="28441"/>
                    </a:cubicBezTo>
                    <a:cubicBezTo>
                      <a:pt x="0" y="24378"/>
                      <a:pt x="701" y="20735"/>
                      <a:pt x="2242" y="17233"/>
                    </a:cubicBezTo>
                    <a:cubicBezTo>
                      <a:pt x="3643" y="13730"/>
                      <a:pt x="5604" y="10788"/>
                      <a:pt x="8126" y="8266"/>
                    </a:cubicBezTo>
                    <a:cubicBezTo>
                      <a:pt x="10648" y="5744"/>
                      <a:pt x="13450" y="3783"/>
                      <a:pt x="16812" y="2242"/>
                    </a:cubicBezTo>
                    <a:cubicBezTo>
                      <a:pt x="20035" y="841"/>
                      <a:pt x="23537" y="0"/>
                      <a:pt x="27180" y="0"/>
                    </a:cubicBezTo>
                    <a:cubicBezTo>
                      <a:pt x="30823" y="0"/>
                      <a:pt x="34185" y="701"/>
                      <a:pt x="37548" y="2242"/>
                    </a:cubicBezTo>
                    <a:cubicBezTo>
                      <a:pt x="40770" y="3643"/>
                      <a:pt x="43712" y="5744"/>
                      <a:pt x="46094" y="8266"/>
                    </a:cubicBezTo>
                    <a:cubicBezTo>
                      <a:pt x="48616" y="10788"/>
                      <a:pt x="50578" y="13730"/>
                      <a:pt x="51979" y="17233"/>
                    </a:cubicBezTo>
                    <a:cubicBezTo>
                      <a:pt x="53380" y="20735"/>
                      <a:pt x="54220" y="24378"/>
                      <a:pt x="54220" y="28441"/>
                    </a:cubicBezTo>
                    <a:cubicBezTo>
                      <a:pt x="54220" y="32504"/>
                      <a:pt x="53520" y="36287"/>
                      <a:pt x="51979" y="39649"/>
                    </a:cubicBezTo>
                    <a:cubicBezTo>
                      <a:pt x="50578" y="43152"/>
                      <a:pt x="48616" y="46094"/>
                      <a:pt x="46094" y="48616"/>
                    </a:cubicBezTo>
                    <a:cubicBezTo>
                      <a:pt x="43572" y="51138"/>
                      <a:pt x="40770" y="53099"/>
                      <a:pt x="37548" y="54640"/>
                    </a:cubicBezTo>
                    <a:cubicBezTo>
                      <a:pt x="34325" y="56042"/>
                      <a:pt x="30823" y="56882"/>
                      <a:pt x="27180" y="56882"/>
                    </a:cubicBezTo>
                    <a:close/>
                    <a:moveTo>
                      <a:pt x="27180" y="6585"/>
                    </a:moveTo>
                    <a:cubicBezTo>
                      <a:pt x="24238" y="6585"/>
                      <a:pt x="21436" y="7145"/>
                      <a:pt x="18914" y="8266"/>
                    </a:cubicBezTo>
                    <a:cubicBezTo>
                      <a:pt x="16392" y="9387"/>
                      <a:pt x="14150" y="10928"/>
                      <a:pt x="12189" y="12890"/>
                    </a:cubicBezTo>
                    <a:cubicBezTo>
                      <a:pt x="10368" y="14851"/>
                      <a:pt x="8827" y="17093"/>
                      <a:pt x="7706" y="19895"/>
                    </a:cubicBezTo>
                    <a:cubicBezTo>
                      <a:pt x="6585" y="22557"/>
                      <a:pt x="6165" y="25499"/>
                      <a:pt x="6165" y="28721"/>
                    </a:cubicBezTo>
                    <a:cubicBezTo>
                      <a:pt x="6165" y="31944"/>
                      <a:pt x="6725" y="34886"/>
                      <a:pt x="7706" y="37548"/>
                    </a:cubicBezTo>
                    <a:cubicBezTo>
                      <a:pt x="8827" y="40210"/>
                      <a:pt x="10228" y="42592"/>
                      <a:pt x="12189" y="44553"/>
                    </a:cubicBezTo>
                    <a:cubicBezTo>
                      <a:pt x="14010" y="46514"/>
                      <a:pt x="16252" y="48056"/>
                      <a:pt x="18914" y="49176"/>
                    </a:cubicBezTo>
                    <a:cubicBezTo>
                      <a:pt x="21436" y="50297"/>
                      <a:pt x="24238" y="50858"/>
                      <a:pt x="27180" y="50858"/>
                    </a:cubicBezTo>
                    <a:cubicBezTo>
                      <a:pt x="30122" y="50858"/>
                      <a:pt x="32924" y="50297"/>
                      <a:pt x="35446" y="49176"/>
                    </a:cubicBezTo>
                    <a:cubicBezTo>
                      <a:pt x="37968" y="48056"/>
                      <a:pt x="40210" y="46514"/>
                      <a:pt x="42171" y="44553"/>
                    </a:cubicBezTo>
                    <a:cubicBezTo>
                      <a:pt x="43993" y="42592"/>
                      <a:pt x="45534" y="40350"/>
                      <a:pt x="46655" y="37548"/>
                    </a:cubicBezTo>
                    <a:cubicBezTo>
                      <a:pt x="47775" y="34746"/>
                      <a:pt x="48196" y="31944"/>
                      <a:pt x="48196" y="28721"/>
                    </a:cubicBezTo>
                    <a:cubicBezTo>
                      <a:pt x="48196" y="25499"/>
                      <a:pt x="47635" y="22557"/>
                      <a:pt x="46655" y="19895"/>
                    </a:cubicBezTo>
                    <a:cubicBezTo>
                      <a:pt x="45674" y="17233"/>
                      <a:pt x="44133" y="14851"/>
                      <a:pt x="42171" y="12890"/>
                    </a:cubicBezTo>
                    <a:cubicBezTo>
                      <a:pt x="40350" y="10928"/>
                      <a:pt x="38108" y="9387"/>
                      <a:pt x="35446" y="8266"/>
                    </a:cubicBezTo>
                    <a:cubicBezTo>
                      <a:pt x="32924" y="7145"/>
                      <a:pt x="30122" y="6585"/>
                      <a:pt x="27180" y="658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1081596" y="703542"/>
                <a:ext cx="3208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083" h="37687" extrusionOk="0">
                    <a:moveTo>
                      <a:pt x="31944" y="0"/>
                    </a:moveTo>
                    <a:lnTo>
                      <a:pt x="31944" y="37688"/>
                    </a:lnTo>
                    <a:lnTo>
                      <a:pt x="26340" y="37688"/>
                    </a:lnTo>
                    <a:lnTo>
                      <a:pt x="26340" y="6165"/>
                    </a:lnTo>
                    <a:lnTo>
                      <a:pt x="5604" y="6165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3208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1123907" y="702561"/>
                <a:ext cx="38108" cy="39649"/>
              </a:xfrm>
              <a:custGeom>
                <a:avLst/>
                <a:gdLst/>
                <a:ahLst/>
                <a:cxnLst/>
                <a:rect l="l" t="t" r="r" b="b"/>
                <a:pathLst>
                  <a:path w="38108" h="39649" extrusionOk="0">
                    <a:moveTo>
                      <a:pt x="0" y="19895"/>
                    </a:moveTo>
                    <a:cubicBezTo>
                      <a:pt x="0" y="17093"/>
                      <a:pt x="560" y="14431"/>
                      <a:pt x="1541" y="12049"/>
                    </a:cubicBezTo>
                    <a:cubicBezTo>
                      <a:pt x="2522" y="9667"/>
                      <a:pt x="3923" y="7566"/>
                      <a:pt x="5744" y="5744"/>
                    </a:cubicBezTo>
                    <a:cubicBezTo>
                      <a:pt x="7425" y="3923"/>
                      <a:pt x="9527" y="2662"/>
                      <a:pt x="11769" y="1541"/>
                    </a:cubicBezTo>
                    <a:cubicBezTo>
                      <a:pt x="14151" y="560"/>
                      <a:pt x="16532" y="0"/>
                      <a:pt x="19054" y="0"/>
                    </a:cubicBezTo>
                    <a:cubicBezTo>
                      <a:pt x="21576" y="0"/>
                      <a:pt x="24098" y="560"/>
                      <a:pt x="26340" y="1541"/>
                    </a:cubicBezTo>
                    <a:cubicBezTo>
                      <a:pt x="28721" y="2522"/>
                      <a:pt x="30683" y="3923"/>
                      <a:pt x="32364" y="5744"/>
                    </a:cubicBezTo>
                    <a:cubicBezTo>
                      <a:pt x="34045" y="7566"/>
                      <a:pt x="35446" y="9527"/>
                      <a:pt x="36567" y="12049"/>
                    </a:cubicBezTo>
                    <a:cubicBezTo>
                      <a:pt x="37548" y="14431"/>
                      <a:pt x="38108" y="17093"/>
                      <a:pt x="38108" y="19895"/>
                    </a:cubicBezTo>
                    <a:cubicBezTo>
                      <a:pt x="38108" y="22697"/>
                      <a:pt x="37548" y="25359"/>
                      <a:pt x="36567" y="27741"/>
                    </a:cubicBezTo>
                    <a:cubicBezTo>
                      <a:pt x="35586" y="30122"/>
                      <a:pt x="34185" y="32224"/>
                      <a:pt x="32364" y="34045"/>
                    </a:cubicBezTo>
                    <a:cubicBezTo>
                      <a:pt x="30683" y="35867"/>
                      <a:pt x="28581" y="37128"/>
                      <a:pt x="26340" y="38108"/>
                    </a:cubicBezTo>
                    <a:cubicBezTo>
                      <a:pt x="23958" y="39089"/>
                      <a:pt x="21576" y="39649"/>
                      <a:pt x="19054" y="39649"/>
                    </a:cubicBezTo>
                    <a:cubicBezTo>
                      <a:pt x="16532" y="39649"/>
                      <a:pt x="14010" y="39089"/>
                      <a:pt x="11769" y="38108"/>
                    </a:cubicBezTo>
                    <a:cubicBezTo>
                      <a:pt x="9387" y="37128"/>
                      <a:pt x="7425" y="35726"/>
                      <a:pt x="5744" y="34045"/>
                    </a:cubicBezTo>
                    <a:cubicBezTo>
                      <a:pt x="4063" y="32224"/>
                      <a:pt x="2662" y="30262"/>
                      <a:pt x="1541" y="27741"/>
                    </a:cubicBezTo>
                    <a:cubicBezTo>
                      <a:pt x="560" y="25359"/>
                      <a:pt x="0" y="22697"/>
                      <a:pt x="0" y="19895"/>
                    </a:cubicBezTo>
                    <a:close/>
                    <a:moveTo>
                      <a:pt x="19054" y="6305"/>
                    </a:moveTo>
                    <a:cubicBezTo>
                      <a:pt x="17093" y="6305"/>
                      <a:pt x="15271" y="6585"/>
                      <a:pt x="13730" y="7285"/>
                    </a:cubicBezTo>
                    <a:cubicBezTo>
                      <a:pt x="12049" y="7986"/>
                      <a:pt x="10648" y="8827"/>
                      <a:pt x="9527" y="10087"/>
                    </a:cubicBezTo>
                    <a:cubicBezTo>
                      <a:pt x="8406" y="11348"/>
                      <a:pt x="7425" y="12749"/>
                      <a:pt x="6725" y="14431"/>
                    </a:cubicBezTo>
                    <a:cubicBezTo>
                      <a:pt x="6024" y="16112"/>
                      <a:pt x="5744" y="17933"/>
                      <a:pt x="5744" y="19895"/>
                    </a:cubicBezTo>
                    <a:cubicBezTo>
                      <a:pt x="5744" y="21856"/>
                      <a:pt x="6024" y="23678"/>
                      <a:pt x="6725" y="25359"/>
                    </a:cubicBezTo>
                    <a:cubicBezTo>
                      <a:pt x="7425" y="27040"/>
                      <a:pt x="8406" y="28441"/>
                      <a:pt x="9527" y="29702"/>
                    </a:cubicBezTo>
                    <a:cubicBezTo>
                      <a:pt x="10648" y="30963"/>
                      <a:pt x="12049" y="31804"/>
                      <a:pt x="13730" y="32504"/>
                    </a:cubicBezTo>
                    <a:cubicBezTo>
                      <a:pt x="15411" y="33205"/>
                      <a:pt x="17093" y="33485"/>
                      <a:pt x="19054" y="33485"/>
                    </a:cubicBezTo>
                    <a:cubicBezTo>
                      <a:pt x="21016" y="33485"/>
                      <a:pt x="22697" y="33205"/>
                      <a:pt x="24378" y="32504"/>
                    </a:cubicBezTo>
                    <a:cubicBezTo>
                      <a:pt x="26059" y="31804"/>
                      <a:pt x="27460" y="30963"/>
                      <a:pt x="28581" y="29702"/>
                    </a:cubicBezTo>
                    <a:cubicBezTo>
                      <a:pt x="29702" y="28441"/>
                      <a:pt x="30683" y="27040"/>
                      <a:pt x="31383" y="25359"/>
                    </a:cubicBezTo>
                    <a:cubicBezTo>
                      <a:pt x="32084" y="23678"/>
                      <a:pt x="32364" y="21856"/>
                      <a:pt x="32364" y="19895"/>
                    </a:cubicBezTo>
                    <a:cubicBezTo>
                      <a:pt x="32364" y="17933"/>
                      <a:pt x="32084" y="16112"/>
                      <a:pt x="31383" y="14431"/>
                    </a:cubicBezTo>
                    <a:cubicBezTo>
                      <a:pt x="30683" y="12749"/>
                      <a:pt x="29702" y="11348"/>
                      <a:pt x="28581" y="10087"/>
                    </a:cubicBezTo>
                    <a:cubicBezTo>
                      <a:pt x="27460" y="8827"/>
                      <a:pt x="25919" y="7986"/>
                      <a:pt x="24378" y="7285"/>
                    </a:cubicBezTo>
                    <a:cubicBezTo>
                      <a:pt x="22697" y="6585"/>
                      <a:pt x="20875" y="6305"/>
                      <a:pt x="19054" y="63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1172523" y="702981"/>
                <a:ext cx="36847" cy="54640"/>
              </a:xfrm>
              <a:custGeom>
                <a:avLst/>
                <a:gdLst/>
                <a:ahLst/>
                <a:cxnLst/>
                <a:rect l="l" t="t" r="r" b="b"/>
                <a:pathLst>
                  <a:path w="36847" h="54640" extrusionOk="0">
                    <a:moveTo>
                      <a:pt x="0" y="54641"/>
                    </a:moveTo>
                    <a:lnTo>
                      <a:pt x="0" y="701"/>
                    </a:lnTo>
                    <a:lnTo>
                      <a:pt x="5464" y="701"/>
                    </a:lnTo>
                    <a:lnTo>
                      <a:pt x="5464" y="5184"/>
                    </a:lnTo>
                    <a:cubicBezTo>
                      <a:pt x="5464" y="5184"/>
                      <a:pt x="6305" y="3923"/>
                      <a:pt x="7005" y="3222"/>
                    </a:cubicBezTo>
                    <a:cubicBezTo>
                      <a:pt x="7706" y="2522"/>
                      <a:pt x="8686" y="1961"/>
                      <a:pt x="9807" y="1541"/>
                    </a:cubicBezTo>
                    <a:cubicBezTo>
                      <a:pt x="10928" y="1121"/>
                      <a:pt x="12189" y="701"/>
                      <a:pt x="13450" y="420"/>
                    </a:cubicBezTo>
                    <a:cubicBezTo>
                      <a:pt x="14851" y="140"/>
                      <a:pt x="16252" y="0"/>
                      <a:pt x="17793" y="0"/>
                    </a:cubicBezTo>
                    <a:cubicBezTo>
                      <a:pt x="20315" y="0"/>
                      <a:pt x="22837" y="420"/>
                      <a:pt x="25079" y="1401"/>
                    </a:cubicBezTo>
                    <a:cubicBezTo>
                      <a:pt x="27320" y="2382"/>
                      <a:pt x="29422" y="3783"/>
                      <a:pt x="31103" y="5464"/>
                    </a:cubicBezTo>
                    <a:cubicBezTo>
                      <a:pt x="32924" y="7145"/>
                      <a:pt x="34325" y="9247"/>
                      <a:pt x="35306" y="11629"/>
                    </a:cubicBezTo>
                    <a:cubicBezTo>
                      <a:pt x="36287" y="14010"/>
                      <a:pt x="36847" y="16672"/>
                      <a:pt x="36847" y="19615"/>
                    </a:cubicBezTo>
                    <a:cubicBezTo>
                      <a:pt x="36847" y="22557"/>
                      <a:pt x="36287" y="25219"/>
                      <a:pt x="35306" y="27600"/>
                    </a:cubicBezTo>
                    <a:cubicBezTo>
                      <a:pt x="34325" y="29982"/>
                      <a:pt x="32924" y="32084"/>
                      <a:pt x="31103" y="33765"/>
                    </a:cubicBezTo>
                    <a:cubicBezTo>
                      <a:pt x="29282" y="35446"/>
                      <a:pt x="27320" y="36847"/>
                      <a:pt x="25079" y="37828"/>
                    </a:cubicBezTo>
                    <a:cubicBezTo>
                      <a:pt x="22837" y="38809"/>
                      <a:pt x="20315" y="39229"/>
                      <a:pt x="17793" y="39229"/>
                    </a:cubicBezTo>
                    <a:cubicBezTo>
                      <a:pt x="14711" y="39229"/>
                      <a:pt x="12049" y="38669"/>
                      <a:pt x="9807" y="37548"/>
                    </a:cubicBezTo>
                    <a:cubicBezTo>
                      <a:pt x="7566" y="36427"/>
                      <a:pt x="6165" y="35166"/>
                      <a:pt x="5604" y="33765"/>
                    </a:cubicBezTo>
                    <a:lnTo>
                      <a:pt x="5604" y="54641"/>
                    </a:lnTo>
                    <a:lnTo>
                      <a:pt x="0" y="54641"/>
                    </a:lnTo>
                    <a:close/>
                    <a:moveTo>
                      <a:pt x="31383" y="19474"/>
                    </a:moveTo>
                    <a:cubicBezTo>
                      <a:pt x="31383" y="17373"/>
                      <a:pt x="31103" y="15552"/>
                      <a:pt x="30403" y="13870"/>
                    </a:cubicBezTo>
                    <a:cubicBezTo>
                      <a:pt x="29702" y="12189"/>
                      <a:pt x="28721" y="10788"/>
                      <a:pt x="27601" y="9667"/>
                    </a:cubicBezTo>
                    <a:cubicBezTo>
                      <a:pt x="26340" y="8546"/>
                      <a:pt x="24938" y="7566"/>
                      <a:pt x="23257" y="7005"/>
                    </a:cubicBezTo>
                    <a:cubicBezTo>
                      <a:pt x="21576" y="6305"/>
                      <a:pt x="19755" y="6024"/>
                      <a:pt x="17793" y="6024"/>
                    </a:cubicBezTo>
                    <a:cubicBezTo>
                      <a:pt x="14851" y="6024"/>
                      <a:pt x="12329" y="6585"/>
                      <a:pt x="10088" y="7846"/>
                    </a:cubicBezTo>
                    <a:cubicBezTo>
                      <a:pt x="7846" y="9107"/>
                      <a:pt x="6445" y="10928"/>
                      <a:pt x="5884" y="13170"/>
                    </a:cubicBezTo>
                    <a:lnTo>
                      <a:pt x="5884" y="25919"/>
                    </a:lnTo>
                    <a:cubicBezTo>
                      <a:pt x="6445" y="28161"/>
                      <a:pt x="7846" y="29982"/>
                      <a:pt x="10088" y="31243"/>
                    </a:cubicBezTo>
                    <a:cubicBezTo>
                      <a:pt x="12329" y="32504"/>
                      <a:pt x="14851" y="33065"/>
                      <a:pt x="17793" y="33065"/>
                    </a:cubicBezTo>
                    <a:cubicBezTo>
                      <a:pt x="19755" y="33065"/>
                      <a:pt x="21576" y="32784"/>
                      <a:pt x="23257" y="32084"/>
                    </a:cubicBezTo>
                    <a:cubicBezTo>
                      <a:pt x="24938" y="31383"/>
                      <a:pt x="26340" y="30543"/>
                      <a:pt x="27601" y="29422"/>
                    </a:cubicBezTo>
                    <a:cubicBezTo>
                      <a:pt x="28861" y="28301"/>
                      <a:pt x="29702" y="26760"/>
                      <a:pt x="30403" y="25219"/>
                    </a:cubicBezTo>
                    <a:cubicBezTo>
                      <a:pt x="31103" y="23537"/>
                      <a:pt x="31383" y="21716"/>
                      <a:pt x="31383" y="196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219878" y="703542"/>
                <a:ext cx="3250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504" h="37687" extrusionOk="0">
                    <a:moveTo>
                      <a:pt x="5604" y="0"/>
                    </a:moveTo>
                    <a:lnTo>
                      <a:pt x="5604" y="15131"/>
                    </a:lnTo>
                    <a:lnTo>
                      <a:pt x="26900" y="15131"/>
                    </a:lnTo>
                    <a:lnTo>
                      <a:pt x="26900" y="0"/>
                    </a:lnTo>
                    <a:lnTo>
                      <a:pt x="32504" y="0"/>
                    </a:lnTo>
                    <a:lnTo>
                      <a:pt x="32504" y="37688"/>
                    </a:lnTo>
                    <a:lnTo>
                      <a:pt x="26900" y="37688"/>
                    </a:lnTo>
                    <a:lnTo>
                      <a:pt x="26900" y="21296"/>
                    </a:lnTo>
                    <a:lnTo>
                      <a:pt x="5604" y="21296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1265412" y="703542"/>
                <a:ext cx="38808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8808" h="37687" extrusionOk="0">
                    <a:moveTo>
                      <a:pt x="140" y="37688"/>
                    </a:moveTo>
                    <a:lnTo>
                      <a:pt x="140" y="0"/>
                    </a:lnTo>
                    <a:lnTo>
                      <a:pt x="5744" y="0"/>
                    </a:lnTo>
                    <a:lnTo>
                      <a:pt x="5744" y="11629"/>
                    </a:lnTo>
                    <a:lnTo>
                      <a:pt x="13310" y="11629"/>
                    </a:lnTo>
                    <a:cubicBezTo>
                      <a:pt x="15271" y="11629"/>
                      <a:pt x="17093" y="11909"/>
                      <a:pt x="18774" y="12609"/>
                    </a:cubicBezTo>
                    <a:cubicBezTo>
                      <a:pt x="20455" y="13310"/>
                      <a:pt x="21996" y="14151"/>
                      <a:pt x="23257" y="15411"/>
                    </a:cubicBezTo>
                    <a:cubicBezTo>
                      <a:pt x="24518" y="16532"/>
                      <a:pt x="25499" y="17933"/>
                      <a:pt x="26340" y="19474"/>
                    </a:cubicBezTo>
                    <a:cubicBezTo>
                      <a:pt x="27040" y="21016"/>
                      <a:pt x="27460" y="22837"/>
                      <a:pt x="27460" y="24658"/>
                    </a:cubicBezTo>
                    <a:cubicBezTo>
                      <a:pt x="27460" y="26480"/>
                      <a:pt x="27040" y="28301"/>
                      <a:pt x="26340" y="29842"/>
                    </a:cubicBezTo>
                    <a:cubicBezTo>
                      <a:pt x="25639" y="31383"/>
                      <a:pt x="24518" y="32784"/>
                      <a:pt x="23257" y="33905"/>
                    </a:cubicBezTo>
                    <a:cubicBezTo>
                      <a:pt x="21996" y="35026"/>
                      <a:pt x="20455" y="36007"/>
                      <a:pt x="18634" y="36567"/>
                    </a:cubicBezTo>
                    <a:cubicBezTo>
                      <a:pt x="16953" y="37268"/>
                      <a:pt x="15131" y="37548"/>
                      <a:pt x="13170" y="37548"/>
                    </a:cubicBezTo>
                    <a:lnTo>
                      <a:pt x="0" y="37548"/>
                    </a:lnTo>
                    <a:close/>
                    <a:moveTo>
                      <a:pt x="14571" y="31523"/>
                    </a:moveTo>
                    <a:cubicBezTo>
                      <a:pt x="16672" y="31523"/>
                      <a:pt x="18494" y="30823"/>
                      <a:pt x="19755" y="29562"/>
                    </a:cubicBezTo>
                    <a:cubicBezTo>
                      <a:pt x="21156" y="28301"/>
                      <a:pt x="21716" y="26480"/>
                      <a:pt x="21716" y="24518"/>
                    </a:cubicBezTo>
                    <a:cubicBezTo>
                      <a:pt x="21716" y="22557"/>
                      <a:pt x="21016" y="20735"/>
                      <a:pt x="19615" y="19615"/>
                    </a:cubicBezTo>
                    <a:cubicBezTo>
                      <a:pt x="18214" y="18354"/>
                      <a:pt x="16532" y="17793"/>
                      <a:pt x="14431" y="17793"/>
                    </a:cubicBezTo>
                    <a:lnTo>
                      <a:pt x="5604" y="17793"/>
                    </a:lnTo>
                    <a:lnTo>
                      <a:pt x="5604" y="31523"/>
                    </a:lnTo>
                    <a:lnTo>
                      <a:pt x="14431" y="31523"/>
                    </a:lnTo>
                    <a:close/>
                    <a:moveTo>
                      <a:pt x="33205" y="0"/>
                    </a:moveTo>
                    <a:lnTo>
                      <a:pt x="38809" y="0"/>
                    </a:lnTo>
                    <a:lnTo>
                      <a:pt x="38809" y="37688"/>
                    </a:lnTo>
                    <a:lnTo>
                      <a:pt x="33205" y="37688"/>
                    </a:lnTo>
                    <a:lnTo>
                      <a:pt x="332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1317391" y="687710"/>
                <a:ext cx="32784" cy="53519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53519" extrusionOk="0">
                    <a:moveTo>
                      <a:pt x="5604" y="15832"/>
                    </a:moveTo>
                    <a:lnTo>
                      <a:pt x="5604" y="43993"/>
                    </a:lnTo>
                    <a:lnTo>
                      <a:pt x="27180" y="15832"/>
                    </a:lnTo>
                    <a:lnTo>
                      <a:pt x="32784" y="15832"/>
                    </a:lnTo>
                    <a:lnTo>
                      <a:pt x="32784" y="53520"/>
                    </a:lnTo>
                    <a:lnTo>
                      <a:pt x="27180" y="53520"/>
                    </a:lnTo>
                    <a:lnTo>
                      <a:pt x="27180" y="25359"/>
                    </a:lnTo>
                    <a:lnTo>
                      <a:pt x="5604" y="53520"/>
                    </a:lnTo>
                    <a:lnTo>
                      <a:pt x="0" y="53520"/>
                    </a:lnTo>
                    <a:lnTo>
                      <a:pt x="0" y="15832"/>
                    </a:lnTo>
                    <a:lnTo>
                      <a:pt x="5604" y="15832"/>
                    </a:lnTo>
                    <a:close/>
                    <a:moveTo>
                      <a:pt x="28301" y="1261"/>
                    </a:moveTo>
                    <a:cubicBezTo>
                      <a:pt x="28301" y="4343"/>
                      <a:pt x="27040" y="6725"/>
                      <a:pt x="24798" y="8546"/>
                    </a:cubicBezTo>
                    <a:cubicBezTo>
                      <a:pt x="22557" y="10368"/>
                      <a:pt x="19755" y="11348"/>
                      <a:pt x="16392" y="11348"/>
                    </a:cubicBezTo>
                    <a:cubicBezTo>
                      <a:pt x="13030" y="11348"/>
                      <a:pt x="10228" y="10368"/>
                      <a:pt x="7986" y="8546"/>
                    </a:cubicBezTo>
                    <a:cubicBezTo>
                      <a:pt x="5744" y="6725"/>
                      <a:pt x="4623" y="4203"/>
                      <a:pt x="4483" y="1261"/>
                    </a:cubicBezTo>
                    <a:lnTo>
                      <a:pt x="9807" y="0"/>
                    </a:lnTo>
                    <a:cubicBezTo>
                      <a:pt x="9807" y="1401"/>
                      <a:pt x="10508" y="2662"/>
                      <a:pt x="11629" y="3643"/>
                    </a:cubicBezTo>
                    <a:cubicBezTo>
                      <a:pt x="12750" y="4623"/>
                      <a:pt x="14291" y="5184"/>
                      <a:pt x="16392" y="5184"/>
                    </a:cubicBezTo>
                    <a:cubicBezTo>
                      <a:pt x="18494" y="5184"/>
                      <a:pt x="19895" y="4623"/>
                      <a:pt x="21016" y="3643"/>
                    </a:cubicBezTo>
                    <a:cubicBezTo>
                      <a:pt x="22136" y="2662"/>
                      <a:pt x="22697" y="1401"/>
                      <a:pt x="22837" y="0"/>
                    </a:cubicBezTo>
                    <a:lnTo>
                      <a:pt x="28301" y="126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1378056" y="703542"/>
                <a:ext cx="37547" cy="53940"/>
              </a:xfrm>
              <a:custGeom>
                <a:avLst/>
                <a:gdLst/>
                <a:ahLst/>
                <a:cxnLst/>
                <a:rect l="l" t="t" r="r" b="b"/>
                <a:pathLst>
                  <a:path w="37547" h="53940" extrusionOk="0">
                    <a:moveTo>
                      <a:pt x="0" y="0"/>
                    </a:moveTo>
                    <a:lnTo>
                      <a:pt x="6445" y="0"/>
                    </a:lnTo>
                    <a:lnTo>
                      <a:pt x="19054" y="29702"/>
                    </a:lnTo>
                    <a:lnTo>
                      <a:pt x="31103" y="0"/>
                    </a:lnTo>
                    <a:lnTo>
                      <a:pt x="37548" y="0"/>
                    </a:lnTo>
                    <a:lnTo>
                      <a:pt x="15131" y="53940"/>
                    </a:lnTo>
                    <a:lnTo>
                      <a:pt x="8686" y="53940"/>
                    </a:lnTo>
                    <a:lnTo>
                      <a:pt x="15832" y="367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1423870" y="703542"/>
                <a:ext cx="3250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504" h="37687" extrusionOk="0">
                    <a:moveTo>
                      <a:pt x="5604" y="0"/>
                    </a:moveTo>
                    <a:lnTo>
                      <a:pt x="5604" y="15131"/>
                    </a:lnTo>
                    <a:lnTo>
                      <a:pt x="26900" y="15131"/>
                    </a:lnTo>
                    <a:lnTo>
                      <a:pt x="26900" y="0"/>
                    </a:lnTo>
                    <a:lnTo>
                      <a:pt x="32504" y="0"/>
                    </a:lnTo>
                    <a:lnTo>
                      <a:pt x="32504" y="37688"/>
                    </a:lnTo>
                    <a:lnTo>
                      <a:pt x="26900" y="37688"/>
                    </a:lnTo>
                    <a:lnTo>
                      <a:pt x="26900" y="21296"/>
                    </a:lnTo>
                    <a:lnTo>
                      <a:pt x="5604" y="21296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1469544" y="703542"/>
                <a:ext cx="3278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37687" extrusionOk="0">
                    <a:moveTo>
                      <a:pt x="5604" y="0"/>
                    </a:moveTo>
                    <a:lnTo>
                      <a:pt x="5604" y="28161"/>
                    </a:lnTo>
                    <a:lnTo>
                      <a:pt x="27180" y="0"/>
                    </a:lnTo>
                    <a:lnTo>
                      <a:pt x="32784" y="0"/>
                    </a:lnTo>
                    <a:lnTo>
                      <a:pt x="32784" y="37688"/>
                    </a:lnTo>
                    <a:lnTo>
                      <a:pt x="27180" y="37688"/>
                    </a:lnTo>
                    <a:lnTo>
                      <a:pt x="27180" y="9527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1515358" y="703542"/>
                <a:ext cx="28300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28300" h="37687" extrusionOk="0">
                    <a:moveTo>
                      <a:pt x="13730" y="0"/>
                    </a:moveTo>
                    <a:cubicBezTo>
                      <a:pt x="15552" y="0"/>
                      <a:pt x="17233" y="280"/>
                      <a:pt x="18774" y="701"/>
                    </a:cubicBezTo>
                    <a:cubicBezTo>
                      <a:pt x="20315" y="1121"/>
                      <a:pt x="21576" y="1821"/>
                      <a:pt x="22697" y="2802"/>
                    </a:cubicBezTo>
                    <a:cubicBezTo>
                      <a:pt x="23818" y="3643"/>
                      <a:pt x="24658" y="4764"/>
                      <a:pt x="25359" y="6024"/>
                    </a:cubicBezTo>
                    <a:cubicBezTo>
                      <a:pt x="25919" y="7285"/>
                      <a:pt x="26340" y="8686"/>
                      <a:pt x="26340" y="10228"/>
                    </a:cubicBezTo>
                    <a:cubicBezTo>
                      <a:pt x="26340" y="13590"/>
                      <a:pt x="25219" y="16252"/>
                      <a:pt x="23117" y="17933"/>
                    </a:cubicBezTo>
                    <a:cubicBezTo>
                      <a:pt x="24798" y="18774"/>
                      <a:pt x="26059" y="19895"/>
                      <a:pt x="26900" y="21436"/>
                    </a:cubicBezTo>
                    <a:cubicBezTo>
                      <a:pt x="27741" y="22837"/>
                      <a:pt x="28301" y="24658"/>
                      <a:pt x="28301" y="26760"/>
                    </a:cubicBezTo>
                    <a:cubicBezTo>
                      <a:pt x="28301" y="28441"/>
                      <a:pt x="28021" y="29842"/>
                      <a:pt x="27320" y="31243"/>
                    </a:cubicBezTo>
                    <a:cubicBezTo>
                      <a:pt x="26620" y="32504"/>
                      <a:pt x="25779" y="33765"/>
                      <a:pt x="24518" y="34606"/>
                    </a:cubicBezTo>
                    <a:cubicBezTo>
                      <a:pt x="23397" y="35586"/>
                      <a:pt x="21996" y="36287"/>
                      <a:pt x="20315" y="36847"/>
                    </a:cubicBezTo>
                    <a:cubicBezTo>
                      <a:pt x="18634" y="37408"/>
                      <a:pt x="17093" y="37688"/>
                      <a:pt x="15131" y="37688"/>
                    </a:cubicBezTo>
                    <a:lnTo>
                      <a:pt x="0" y="37688"/>
                    </a:lnTo>
                    <a:lnTo>
                      <a:pt x="0" y="0"/>
                    </a:lnTo>
                    <a:lnTo>
                      <a:pt x="13730" y="0"/>
                    </a:lnTo>
                    <a:close/>
                    <a:moveTo>
                      <a:pt x="5744" y="6165"/>
                    </a:moveTo>
                    <a:lnTo>
                      <a:pt x="5744" y="15552"/>
                    </a:lnTo>
                    <a:lnTo>
                      <a:pt x="15271" y="15552"/>
                    </a:lnTo>
                    <a:cubicBezTo>
                      <a:pt x="16812" y="15552"/>
                      <a:pt x="18073" y="15131"/>
                      <a:pt x="19054" y="14291"/>
                    </a:cubicBezTo>
                    <a:cubicBezTo>
                      <a:pt x="20035" y="13450"/>
                      <a:pt x="20595" y="12329"/>
                      <a:pt x="20595" y="10928"/>
                    </a:cubicBezTo>
                    <a:cubicBezTo>
                      <a:pt x="20595" y="9527"/>
                      <a:pt x="20035" y="8266"/>
                      <a:pt x="19054" y="7425"/>
                    </a:cubicBezTo>
                    <a:cubicBezTo>
                      <a:pt x="18073" y="6585"/>
                      <a:pt x="16672" y="6165"/>
                      <a:pt x="15271" y="6165"/>
                    </a:cubicBezTo>
                    <a:lnTo>
                      <a:pt x="5744" y="6165"/>
                    </a:lnTo>
                    <a:close/>
                    <a:moveTo>
                      <a:pt x="5744" y="21716"/>
                    </a:moveTo>
                    <a:lnTo>
                      <a:pt x="5744" y="31664"/>
                    </a:lnTo>
                    <a:lnTo>
                      <a:pt x="16953" y="31664"/>
                    </a:lnTo>
                    <a:cubicBezTo>
                      <a:pt x="18494" y="31664"/>
                      <a:pt x="19755" y="31243"/>
                      <a:pt x="20875" y="30262"/>
                    </a:cubicBezTo>
                    <a:cubicBezTo>
                      <a:pt x="21996" y="29422"/>
                      <a:pt x="22557" y="28161"/>
                      <a:pt x="22557" y="26760"/>
                    </a:cubicBezTo>
                    <a:cubicBezTo>
                      <a:pt x="22557" y="25359"/>
                      <a:pt x="21996" y="23958"/>
                      <a:pt x="20875" y="23117"/>
                    </a:cubicBezTo>
                    <a:cubicBezTo>
                      <a:pt x="19755" y="22277"/>
                      <a:pt x="18494" y="21716"/>
                      <a:pt x="16953" y="21716"/>
                    </a:cubicBezTo>
                    <a:lnTo>
                      <a:pt x="5744" y="2171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1551505" y="702701"/>
                <a:ext cx="35866" cy="39509"/>
              </a:xfrm>
              <a:custGeom>
                <a:avLst/>
                <a:gdLst/>
                <a:ahLst/>
                <a:cxnLst/>
                <a:rect l="l" t="t" r="r" b="b"/>
                <a:pathLst>
                  <a:path w="35866" h="39509" extrusionOk="0">
                    <a:moveTo>
                      <a:pt x="35867" y="19054"/>
                    </a:moveTo>
                    <a:cubicBezTo>
                      <a:pt x="35867" y="19895"/>
                      <a:pt x="35867" y="20735"/>
                      <a:pt x="35586" y="21716"/>
                    </a:cubicBezTo>
                    <a:lnTo>
                      <a:pt x="5604" y="21716"/>
                    </a:lnTo>
                    <a:cubicBezTo>
                      <a:pt x="6024" y="25639"/>
                      <a:pt x="7425" y="28581"/>
                      <a:pt x="10087" y="30403"/>
                    </a:cubicBezTo>
                    <a:cubicBezTo>
                      <a:pt x="12609" y="32224"/>
                      <a:pt x="15692" y="33205"/>
                      <a:pt x="19334" y="33205"/>
                    </a:cubicBezTo>
                    <a:cubicBezTo>
                      <a:pt x="22136" y="33205"/>
                      <a:pt x="24518" y="32784"/>
                      <a:pt x="26480" y="31944"/>
                    </a:cubicBezTo>
                    <a:cubicBezTo>
                      <a:pt x="28441" y="31103"/>
                      <a:pt x="30262" y="29842"/>
                      <a:pt x="31663" y="28161"/>
                    </a:cubicBezTo>
                    <a:lnTo>
                      <a:pt x="32784" y="33205"/>
                    </a:lnTo>
                    <a:cubicBezTo>
                      <a:pt x="32364" y="34045"/>
                      <a:pt x="31804" y="34886"/>
                      <a:pt x="30963" y="35586"/>
                    </a:cubicBezTo>
                    <a:cubicBezTo>
                      <a:pt x="30122" y="36287"/>
                      <a:pt x="29142" y="36987"/>
                      <a:pt x="27881" y="37548"/>
                    </a:cubicBezTo>
                    <a:cubicBezTo>
                      <a:pt x="26620" y="38108"/>
                      <a:pt x="25359" y="38529"/>
                      <a:pt x="23958" y="38949"/>
                    </a:cubicBezTo>
                    <a:cubicBezTo>
                      <a:pt x="22557" y="39369"/>
                      <a:pt x="21016" y="39509"/>
                      <a:pt x="19334" y="39509"/>
                    </a:cubicBezTo>
                    <a:cubicBezTo>
                      <a:pt x="16672" y="39509"/>
                      <a:pt x="14150" y="39089"/>
                      <a:pt x="11769" y="38108"/>
                    </a:cubicBezTo>
                    <a:cubicBezTo>
                      <a:pt x="9387" y="37268"/>
                      <a:pt x="7285" y="35867"/>
                      <a:pt x="5604" y="34185"/>
                    </a:cubicBezTo>
                    <a:cubicBezTo>
                      <a:pt x="3923" y="32504"/>
                      <a:pt x="2522" y="30403"/>
                      <a:pt x="1541" y="28021"/>
                    </a:cubicBezTo>
                    <a:cubicBezTo>
                      <a:pt x="560" y="25639"/>
                      <a:pt x="0" y="22837"/>
                      <a:pt x="0" y="19755"/>
                    </a:cubicBezTo>
                    <a:cubicBezTo>
                      <a:pt x="0" y="16953"/>
                      <a:pt x="420" y="14431"/>
                      <a:pt x="1261" y="12049"/>
                    </a:cubicBezTo>
                    <a:cubicBezTo>
                      <a:pt x="2101" y="9667"/>
                      <a:pt x="3362" y="7566"/>
                      <a:pt x="4904" y="5744"/>
                    </a:cubicBezTo>
                    <a:cubicBezTo>
                      <a:pt x="6445" y="3923"/>
                      <a:pt x="8406" y="2522"/>
                      <a:pt x="10648" y="1541"/>
                    </a:cubicBezTo>
                    <a:cubicBezTo>
                      <a:pt x="12890" y="560"/>
                      <a:pt x="15411" y="0"/>
                      <a:pt x="18213" y="0"/>
                    </a:cubicBezTo>
                    <a:cubicBezTo>
                      <a:pt x="20875" y="0"/>
                      <a:pt x="23257" y="560"/>
                      <a:pt x="25359" y="1541"/>
                    </a:cubicBezTo>
                    <a:cubicBezTo>
                      <a:pt x="27460" y="2522"/>
                      <a:pt x="29422" y="3923"/>
                      <a:pt x="30963" y="5604"/>
                    </a:cubicBezTo>
                    <a:cubicBezTo>
                      <a:pt x="32504" y="7285"/>
                      <a:pt x="33625" y="9387"/>
                      <a:pt x="34466" y="11629"/>
                    </a:cubicBezTo>
                    <a:cubicBezTo>
                      <a:pt x="35306" y="13870"/>
                      <a:pt x="35726" y="16392"/>
                      <a:pt x="35726" y="18914"/>
                    </a:cubicBezTo>
                    <a:close/>
                    <a:moveTo>
                      <a:pt x="18354" y="6165"/>
                    </a:moveTo>
                    <a:cubicBezTo>
                      <a:pt x="16953" y="6165"/>
                      <a:pt x="15692" y="6305"/>
                      <a:pt x="14291" y="6725"/>
                    </a:cubicBezTo>
                    <a:cubicBezTo>
                      <a:pt x="13030" y="7145"/>
                      <a:pt x="11769" y="7706"/>
                      <a:pt x="10648" y="8546"/>
                    </a:cubicBezTo>
                    <a:cubicBezTo>
                      <a:pt x="9527" y="9387"/>
                      <a:pt x="8546" y="10368"/>
                      <a:pt x="7846" y="11489"/>
                    </a:cubicBezTo>
                    <a:cubicBezTo>
                      <a:pt x="7005" y="12749"/>
                      <a:pt x="6445" y="14150"/>
                      <a:pt x="6165" y="15692"/>
                    </a:cubicBezTo>
                    <a:lnTo>
                      <a:pt x="29842" y="15692"/>
                    </a:lnTo>
                    <a:cubicBezTo>
                      <a:pt x="29422" y="12749"/>
                      <a:pt x="28161" y="10368"/>
                      <a:pt x="26059" y="8686"/>
                    </a:cubicBezTo>
                    <a:cubicBezTo>
                      <a:pt x="23958" y="7005"/>
                      <a:pt x="21436" y="6165"/>
                      <a:pt x="18354" y="61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1597739" y="702981"/>
                <a:ext cx="36847" cy="54640"/>
              </a:xfrm>
              <a:custGeom>
                <a:avLst/>
                <a:gdLst/>
                <a:ahLst/>
                <a:cxnLst/>
                <a:rect l="l" t="t" r="r" b="b"/>
                <a:pathLst>
                  <a:path w="36847" h="54640" extrusionOk="0">
                    <a:moveTo>
                      <a:pt x="0" y="54641"/>
                    </a:moveTo>
                    <a:lnTo>
                      <a:pt x="0" y="701"/>
                    </a:lnTo>
                    <a:lnTo>
                      <a:pt x="5464" y="701"/>
                    </a:lnTo>
                    <a:lnTo>
                      <a:pt x="5464" y="5184"/>
                    </a:lnTo>
                    <a:cubicBezTo>
                      <a:pt x="5464" y="5184"/>
                      <a:pt x="6305" y="3923"/>
                      <a:pt x="7005" y="3222"/>
                    </a:cubicBezTo>
                    <a:cubicBezTo>
                      <a:pt x="7706" y="2522"/>
                      <a:pt x="8686" y="1961"/>
                      <a:pt x="9807" y="1541"/>
                    </a:cubicBezTo>
                    <a:cubicBezTo>
                      <a:pt x="10928" y="1121"/>
                      <a:pt x="12189" y="701"/>
                      <a:pt x="13450" y="420"/>
                    </a:cubicBezTo>
                    <a:cubicBezTo>
                      <a:pt x="14851" y="140"/>
                      <a:pt x="16252" y="0"/>
                      <a:pt x="17793" y="0"/>
                    </a:cubicBezTo>
                    <a:cubicBezTo>
                      <a:pt x="20315" y="0"/>
                      <a:pt x="22837" y="420"/>
                      <a:pt x="25079" y="1401"/>
                    </a:cubicBezTo>
                    <a:cubicBezTo>
                      <a:pt x="27320" y="2382"/>
                      <a:pt x="29422" y="3783"/>
                      <a:pt x="31103" y="5464"/>
                    </a:cubicBezTo>
                    <a:cubicBezTo>
                      <a:pt x="32924" y="7145"/>
                      <a:pt x="34326" y="9247"/>
                      <a:pt x="35306" y="11629"/>
                    </a:cubicBezTo>
                    <a:cubicBezTo>
                      <a:pt x="36287" y="14010"/>
                      <a:pt x="36847" y="16672"/>
                      <a:pt x="36847" y="19615"/>
                    </a:cubicBezTo>
                    <a:cubicBezTo>
                      <a:pt x="36847" y="22557"/>
                      <a:pt x="36287" y="25219"/>
                      <a:pt x="35306" y="27600"/>
                    </a:cubicBezTo>
                    <a:cubicBezTo>
                      <a:pt x="34326" y="29982"/>
                      <a:pt x="32924" y="32084"/>
                      <a:pt x="31103" y="33765"/>
                    </a:cubicBezTo>
                    <a:cubicBezTo>
                      <a:pt x="29282" y="35446"/>
                      <a:pt x="27320" y="36847"/>
                      <a:pt x="25079" y="37828"/>
                    </a:cubicBezTo>
                    <a:cubicBezTo>
                      <a:pt x="22837" y="38809"/>
                      <a:pt x="20315" y="39229"/>
                      <a:pt x="17793" y="39229"/>
                    </a:cubicBezTo>
                    <a:cubicBezTo>
                      <a:pt x="14711" y="39229"/>
                      <a:pt x="12049" y="38669"/>
                      <a:pt x="9807" y="37548"/>
                    </a:cubicBezTo>
                    <a:cubicBezTo>
                      <a:pt x="7566" y="36427"/>
                      <a:pt x="6165" y="35166"/>
                      <a:pt x="5604" y="33765"/>
                    </a:cubicBezTo>
                    <a:lnTo>
                      <a:pt x="5604" y="54641"/>
                    </a:lnTo>
                    <a:lnTo>
                      <a:pt x="0" y="54641"/>
                    </a:lnTo>
                    <a:close/>
                    <a:moveTo>
                      <a:pt x="31383" y="19474"/>
                    </a:moveTo>
                    <a:cubicBezTo>
                      <a:pt x="31383" y="17373"/>
                      <a:pt x="31103" y="15552"/>
                      <a:pt x="30403" y="13870"/>
                    </a:cubicBezTo>
                    <a:cubicBezTo>
                      <a:pt x="29702" y="12189"/>
                      <a:pt x="28721" y="10788"/>
                      <a:pt x="27601" y="9667"/>
                    </a:cubicBezTo>
                    <a:cubicBezTo>
                      <a:pt x="26340" y="8546"/>
                      <a:pt x="24938" y="7566"/>
                      <a:pt x="23257" y="7005"/>
                    </a:cubicBezTo>
                    <a:cubicBezTo>
                      <a:pt x="21576" y="6305"/>
                      <a:pt x="19755" y="6024"/>
                      <a:pt x="17793" y="6024"/>
                    </a:cubicBezTo>
                    <a:cubicBezTo>
                      <a:pt x="14851" y="6024"/>
                      <a:pt x="12329" y="6585"/>
                      <a:pt x="10088" y="7846"/>
                    </a:cubicBezTo>
                    <a:cubicBezTo>
                      <a:pt x="7846" y="9107"/>
                      <a:pt x="6445" y="10928"/>
                      <a:pt x="5884" y="13170"/>
                    </a:cubicBezTo>
                    <a:lnTo>
                      <a:pt x="5884" y="25919"/>
                    </a:lnTo>
                    <a:cubicBezTo>
                      <a:pt x="6445" y="28161"/>
                      <a:pt x="7846" y="29982"/>
                      <a:pt x="10088" y="31243"/>
                    </a:cubicBezTo>
                    <a:cubicBezTo>
                      <a:pt x="12329" y="32504"/>
                      <a:pt x="14851" y="33065"/>
                      <a:pt x="17793" y="33065"/>
                    </a:cubicBezTo>
                    <a:cubicBezTo>
                      <a:pt x="19755" y="33065"/>
                      <a:pt x="21576" y="32784"/>
                      <a:pt x="23257" y="32084"/>
                    </a:cubicBezTo>
                    <a:cubicBezTo>
                      <a:pt x="24938" y="31383"/>
                      <a:pt x="26340" y="30543"/>
                      <a:pt x="27601" y="29422"/>
                    </a:cubicBezTo>
                    <a:cubicBezTo>
                      <a:pt x="28861" y="28301"/>
                      <a:pt x="29702" y="26760"/>
                      <a:pt x="30403" y="25219"/>
                    </a:cubicBezTo>
                    <a:cubicBezTo>
                      <a:pt x="31103" y="23537"/>
                      <a:pt x="31383" y="21716"/>
                      <a:pt x="31383" y="196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1642572" y="702841"/>
                <a:ext cx="33204" cy="39229"/>
              </a:xfrm>
              <a:custGeom>
                <a:avLst/>
                <a:gdLst/>
                <a:ahLst/>
                <a:cxnLst/>
                <a:rect l="l" t="t" r="r" b="b"/>
                <a:pathLst>
                  <a:path w="33204" h="39229" extrusionOk="0">
                    <a:moveTo>
                      <a:pt x="33205" y="33065"/>
                    </a:moveTo>
                    <a:cubicBezTo>
                      <a:pt x="32784" y="33765"/>
                      <a:pt x="32224" y="34606"/>
                      <a:pt x="31383" y="35306"/>
                    </a:cubicBezTo>
                    <a:cubicBezTo>
                      <a:pt x="30543" y="36007"/>
                      <a:pt x="29562" y="36707"/>
                      <a:pt x="28441" y="37268"/>
                    </a:cubicBezTo>
                    <a:cubicBezTo>
                      <a:pt x="27320" y="37828"/>
                      <a:pt x="25919" y="38388"/>
                      <a:pt x="24518" y="38669"/>
                    </a:cubicBezTo>
                    <a:cubicBezTo>
                      <a:pt x="22977" y="39089"/>
                      <a:pt x="21296" y="39229"/>
                      <a:pt x="19474" y="39229"/>
                    </a:cubicBezTo>
                    <a:cubicBezTo>
                      <a:pt x="16812" y="39229"/>
                      <a:pt x="14431" y="38809"/>
                      <a:pt x="12049" y="37828"/>
                    </a:cubicBezTo>
                    <a:cubicBezTo>
                      <a:pt x="9667" y="36847"/>
                      <a:pt x="7566" y="35586"/>
                      <a:pt x="5884" y="33905"/>
                    </a:cubicBezTo>
                    <a:cubicBezTo>
                      <a:pt x="4063" y="32224"/>
                      <a:pt x="2662" y="30122"/>
                      <a:pt x="1541" y="27741"/>
                    </a:cubicBezTo>
                    <a:cubicBezTo>
                      <a:pt x="420" y="25359"/>
                      <a:pt x="0" y="22557"/>
                      <a:pt x="0" y="19615"/>
                    </a:cubicBezTo>
                    <a:cubicBezTo>
                      <a:pt x="0" y="16672"/>
                      <a:pt x="560" y="14010"/>
                      <a:pt x="1541" y="11629"/>
                    </a:cubicBezTo>
                    <a:cubicBezTo>
                      <a:pt x="2662" y="9247"/>
                      <a:pt x="4063" y="7145"/>
                      <a:pt x="5884" y="5464"/>
                    </a:cubicBezTo>
                    <a:cubicBezTo>
                      <a:pt x="7706" y="3783"/>
                      <a:pt x="9807" y="2382"/>
                      <a:pt x="12049" y="1401"/>
                    </a:cubicBezTo>
                    <a:cubicBezTo>
                      <a:pt x="14431" y="420"/>
                      <a:pt x="16812" y="0"/>
                      <a:pt x="19474" y="0"/>
                    </a:cubicBezTo>
                    <a:cubicBezTo>
                      <a:pt x="21156" y="0"/>
                      <a:pt x="22837" y="140"/>
                      <a:pt x="24238" y="560"/>
                    </a:cubicBezTo>
                    <a:cubicBezTo>
                      <a:pt x="25639" y="981"/>
                      <a:pt x="27040" y="1401"/>
                      <a:pt x="28161" y="1961"/>
                    </a:cubicBezTo>
                    <a:cubicBezTo>
                      <a:pt x="29282" y="2522"/>
                      <a:pt x="30262" y="3222"/>
                      <a:pt x="31103" y="3923"/>
                    </a:cubicBezTo>
                    <a:cubicBezTo>
                      <a:pt x="31944" y="4623"/>
                      <a:pt x="32504" y="5464"/>
                      <a:pt x="32924" y="6165"/>
                    </a:cubicBezTo>
                    <a:lnTo>
                      <a:pt x="31523" y="10788"/>
                    </a:lnTo>
                    <a:cubicBezTo>
                      <a:pt x="30403" y="9667"/>
                      <a:pt x="28861" y="8546"/>
                      <a:pt x="27040" y="7566"/>
                    </a:cubicBezTo>
                    <a:cubicBezTo>
                      <a:pt x="25219" y="6585"/>
                      <a:pt x="22977" y="6165"/>
                      <a:pt x="20595" y="6165"/>
                    </a:cubicBezTo>
                    <a:cubicBezTo>
                      <a:pt x="18354" y="6165"/>
                      <a:pt x="16392" y="6445"/>
                      <a:pt x="14571" y="7145"/>
                    </a:cubicBezTo>
                    <a:cubicBezTo>
                      <a:pt x="12749" y="7846"/>
                      <a:pt x="11208" y="8686"/>
                      <a:pt x="9807" y="9947"/>
                    </a:cubicBezTo>
                    <a:cubicBezTo>
                      <a:pt x="8546" y="11208"/>
                      <a:pt x="7425" y="12609"/>
                      <a:pt x="6725" y="14291"/>
                    </a:cubicBezTo>
                    <a:cubicBezTo>
                      <a:pt x="6024" y="15972"/>
                      <a:pt x="5604" y="17793"/>
                      <a:pt x="5604" y="19895"/>
                    </a:cubicBezTo>
                    <a:cubicBezTo>
                      <a:pt x="5604" y="21996"/>
                      <a:pt x="6024" y="23818"/>
                      <a:pt x="6725" y="25499"/>
                    </a:cubicBezTo>
                    <a:cubicBezTo>
                      <a:pt x="7425" y="27180"/>
                      <a:pt x="8546" y="28581"/>
                      <a:pt x="9807" y="29842"/>
                    </a:cubicBezTo>
                    <a:cubicBezTo>
                      <a:pt x="11068" y="31103"/>
                      <a:pt x="12749" y="31944"/>
                      <a:pt x="14571" y="32644"/>
                    </a:cubicBezTo>
                    <a:cubicBezTo>
                      <a:pt x="16392" y="33345"/>
                      <a:pt x="18494" y="33625"/>
                      <a:pt x="20735" y="33625"/>
                    </a:cubicBezTo>
                    <a:cubicBezTo>
                      <a:pt x="23397" y="33625"/>
                      <a:pt x="25499" y="33205"/>
                      <a:pt x="27320" y="32224"/>
                    </a:cubicBezTo>
                    <a:cubicBezTo>
                      <a:pt x="29142" y="31243"/>
                      <a:pt x="30683" y="30122"/>
                      <a:pt x="31804" y="28861"/>
                    </a:cubicBezTo>
                    <a:lnTo>
                      <a:pt x="33205" y="334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1686285" y="703542"/>
                <a:ext cx="32784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2784" h="37687" extrusionOk="0">
                    <a:moveTo>
                      <a:pt x="5604" y="0"/>
                    </a:moveTo>
                    <a:lnTo>
                      <a:pt x="5604" y="28161"/>
                    </a:lnTo>
                    <a:lnTo>
                      <a:pt x="27180" y="0"/>
                    </a:lnTo>
                    <a:lnTo>
                      <a:pt x="32784" y="0"/>
                    </a:lnTo>
                    <a:lnTo>
                      <a:pt x="32784" y="37688"/>
                    </a:lnTo>
                    <a:lnTo>
                      <a:pt x="27180" y="37688"/>
                    </a:lnTo>
                    <a:lnTo>
                      <a:pt x="27180" y="9527"/>
                    </a:lnTo>
                    <a:lnTo>
                      <a:pt x="5604" y="37688"/>
                    </a:lnTo>
                    <a:lnTo>
                      <a:pt x="0" y="37688"/>
                    </a:lnTo>
                    <a:lnTo>
                      <a:pt x="0" y="0"/>
                    </a:lnTo>
                    <a:lnTo>
                      <a:pt x="56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1728736" y="703542"/>
                <a:ext cx="3152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1523" h="37687" extrusionOk="0">
                    <a:moveTo>
                      <a:pt x="31383" y="6165"/>
                    </a:moveTo>
                    <a:lnTo>
                      <a:pt x="18494" y="6165"/>
                    </a:lnTo>
                    <a:lnTo>
                      <a:pt x="18494" y="37688"/>
                    </a:lnTo>
                    <a:lnTo>
                      <a:pt x="12890" y="37688"/>
                    </a:lnTo>
                    <a:lnTo>
                      <a:pt x="12890" y="6165"/>
                    </a:lnTo>
                    <a:lnTo>
                      <a:pt x="0" y="6165"/>
                    </a:lnTo>
                    <a:lnTo>
                      <a:pt x="0" y="0"/>
                    </a:lnTo>
                    <a:lnTo>
                      <a:pt x="31523" y="0"/>
                    </a:lnTo>
                    <a:lnTo>
                      <a:pt x="31523" y="616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1765583" y="702701"/>
                <a:ext cx="35866" cy="39509"/>
              </a:xfrm>
              <a:custGeom>
                <a:avLst/>
                <a:gdLst/>
                <a:ahLst/>
                <a:cxnLst/>
                <a:rect l="l" t="t" r="r" b="b"/>
                <a:pathLst>
                  <a:path w="35866" h="39509" extrusionOk="0">
                    <a:moveTo>
                      <a:pt x="35867" y="19054"/>
                    </a:moveTo>
                    <a:cubicBezTo>
                      <a:pt x="35867" y="19895"/>
                      <a:pt x="35867" y="20735"/>
                      <a:pt x="35586" y="21716"/>
                    </a:cubicBezTo>
                    <a:lnTo>
                      <a:pt x="5604" y="21716"/>
                    </a:lnTo>
                    <a:cubicBezTo>
                      <a:pt x="6024" y="25639"/>
                      <a:pt x="7425" y="28581"/>
                      <a:pt x="10088" y="30403"/>
                    </a:cubicBezTo>
                    <a:cubicBezTo>
                      <a:pt x="12609" y="32224"/>
                      <a:pt x="15692" y="33205"/>
                      <a:pt x="19334" y="33205"/>
                    </a:cubicBezTo>
                    <a:cubicBezTo>
                      <a:pt x="22136" y="33205"/>
                      <a:pt x="24518" y="32784"/>
                      <a:pt x="26480" y="31944"/>
                    </a:cubicBezTo>
                    <a:cubicBezTo>
                      <a:pt x="28441" y="31103"/>
                      <a:pt x="30262" y="29842"/>
                      <a:pt x="31663" y="28161"/>
                    </a:cubicBezTo>
                    <a:lnTo>
                      <a:pt x="32784" y="33205"/>
                    </a:lnTo>
                    <a:cubicBezTo>
                      <a:pt x="32364" y="34045"/>
                      <a:pt x="31804" y="34886"/>
                      <a:pt x="30963" y="35586"/>
                    </a:cubicBezTo>
                    <a:cubicBezTo>
                      <a:pt x="30122" y="36287"/>
                      <a:pt x="29142" y="36987"/>
                      <a:pt x="27881" y="37548"/>
                    </a:cubicBezTo>
                    <a:cubicBezTo>
                      <a:pt x="26620" y="38108"/>
                      <a:pt x="25359" y="38529"/>
                      <a:pt x="23958" y="38949"/>
                    </a:cubicBezTo>
                    <a:cubicBezTo>
                      <a:pt x="22557" y="39369"/>
                      <a:pt x="21016" y="39509"/>
                      <a:pt x="19334" y="39509"/>
                    </a:cubicBezTo>
                    <a:cubicBezTo>
                      <a:pt x="16672" y="39509"/>
                      <a:pt x="14150" y="39089"/>
                      <a:pt x="11769" y="38108"/>
                    </a:cubicBezTo>
                    <a:cubicBezTo>
                      <a:pt x="9387" y="37268"/>
                      <a:pt x="7285" y="35867"/>
                      <a:pt x="5604" y="34185"/>
                    </a:cubicBezTo>
                    <a:cubicBezTo>
                      <a:pt x="3923" y="32504"/>
                      <a:pt x="2522" y="30403"/>
                      <a:pt x="1541" y="28021"/>
                    </a:cubicBezTo>
                    <a:cubicBezTo>
                      <a:pt x="560" y="25639"/>
                      <a:pt x="0" y="22837"/>
                      <a:pt x="0" y="19755"/>
                    </a:cubicBezTo>
                    <a:cubicBezTo>
                      <a:pt x="0" y="16953"/>
                      <a:pt x="420" y="14431"/>
                      <a:pt x="1261" y="12049"/>
                    </a:cubicBezTo>
                    <a:cubicBezTo>
                      <a:pt x="2102" y="9667"/>
                      <a:pt x="3362" y="7566"/>
                      <a:pt x="4904" y="5744"/>
                    </a:cubicBezTo>
                    <a:cubicBezTo>
                      <a:pt x="6445" y="3923"/>
                      <a:pt x="8406" y="2522"/>
                      <a:pt x="10648" y="1541"/>
                    </a:cubicBezTo>
                    <a:cubicBezTo>
                      <a:pt x="12890" y="560"/>
                      <a:pt x="15411" y="0"/>
                      <a:pt x="18213" y="0"/>
                    </a:cubicBezTo>
                    <a:cubicBezTo>
                      <a:pt x="20875" y="0"/>
                      <a:pt x="23257" y="560"/>
                      <a:pt x="25359" y="1541"/>
                    </a:cubicBezTo>
                    <a:cubicBezTo>
                      <a:pt x="27601" y="2522"/>
                      <a:pt x="29422" y="3923"/>
                      <a:pt x="30963" y="5604"/>
                    </a:cubicBezTo>
                    <a:cubicBezTo>
                      <a:pt x="32504" y="7285"/>
                      <a:pt x="33625" y="9387"/>
                      <a:pt x="34466" y="11629"/>
                    </a:cubicBezTo>
                    <a:cubicBezTo>
                      <a:pt x="35306" y="13870"/>
                      <a:pt x="35726" y="16392"/>
                      <a:pt x="35726" y="18914"/>
                    </a:cubicBezTo>
                    <a:close/>
                    <a:moveTo>
                      <a:pt x="18354" y="6165"/>
                    </a:moveTo>
                    <a:cubicBezTo>
                      <a:pt x="16953" y="6165"/>
                      <a:pt x="15692" y="6305"/>
                      <a:pt x="14291" y="6725"/>
                    </a:cubicBezTo>
                    <a:cubicBezTo>
                      <a:pt x="13030" y="7145"/>
                      <a:pt x="11769" y="7706"/>
                      <a:pt x="10648" y="8546"/>
                    </a:cubicBezTo>
                    <a:cubicBezTo>
                      <a:pt x="9527" y="9387"/>
                      <a:pt x="8546" y="10368"/>
                      <a:pt x="7846" y="11489"/>
                    </a:cubicBezTo>
                    <a:cubicBezTo>
                      <a:pt x="7005" y="12749"/>
                      <a:pt x="6445" y="14150"/>
                      <a:pt x="6165" y="15692"/>
                    </a:cubicBezTo>
                    <a:lnTo>
                      <a:pt x="29842" y="15692"/>
                    </a:lnTo>
                    <a:cubicBezTo>
                      <a:pt x="29422" y="12749"/>
                      <a:pt x="28161" y="10368"/>
                      <a:pt x="26059" y="8686"/>
                    </a:cubicBezTo>
                    <a:cubicBezTo>
                      <a:pt x="23958" y="7005"/>
                      <a:pt x="21436" y="6165"/>
                      <a:pt x="18354" y="61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1807755" y="703542"/>
                <a:ext cx="31523" cy="37687"/>
              </a:xfrm>
              <a:custGeom>
                <a:avLst/>
                <a:gdLst/>
                <a:ahLst/>
                <a:cxnLst/>
                <a:rect l="l" t="t" r="r" b="b"/>
                <a:pathLst>
                  <a:path w="31523" h="37687" extrusionOk="0">
                    <a:moveTo>
                      <a:pt x="31383" y="6165"/>
                    </a:moveTo>
                    <a:lnTo>
                      <a:pt x="18494" y="6165"/>
                    </a:lnTo>
                    <a:lnTo>
                      <a:pt x="18494" y="37688"/>
                    </a:lnTo>
                    <a:lnTo>
                      <a:pt x="12890" y="37688"/>
                    </a:lnTo>
                    <a:lnTo>
                      <a:pt x="12890" y="6165"/>
                    </a:lnTo>
                    <a:lnTo>
                      <a:pt x="0" y="6165"/>
                    </a:lnTo>
                    <a:lnTo>
                      <a:pt x="0" y="0"/>
                    </a:lnTo>
                    <a:lnTo>
                      <a:pt x="31523" y="0"/>
                    </a:lnTo>
                    <a:lnTo>
                      <a:pt x="31523" y="616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78" name="Google Shape;678;p11"/>
            <p:cNvSpPr/>
            <p:nvPr/>
          </p:nvSpPr>
          <p:spPr>
            <a:xfrm>
              <a:off x="1098548" y="434262"/>
              <a:ext cx="83501" cy="90226"/>
            </a:xfrm>
            <a:custGeom>
              <a:avLst/>
              <a:gdLst/>
              <a:ahLst/>
              <a:cxnLst/>
              <a:rect l="l" t="t" r="r" b="b"/>
              <a:pathLst>
                <a:path w="83501" h="90226" extrusionOk="0">
                  <a:moveTo>
                    <a:pt x="58283" y="73555"/>
                  </a:moveTo>
                  <a:lnTo>
                    <a:pt x="64728" y="90227"/>
                  </a:lnTo>
                  <a:lnTo>
                    <a:pt x="83502" y="90227"/>
                  </a:lnTo>
                  <a:lnTo>
                    <a:pt x="46935" y="0"/>
                  </a:lnTo>
                  <a:lnTo>
                    <a:pt x="37128" y="0"/>
                  </a:lnTo>
                  <a:lnTo>
                    <a:pt x="0" y="90227"/>
                  </a:lnTo>
                  <a:lnTo>
                    <a:pt x="18774" y="90227"/>
                  </a:lnTo>
                  <a:lnTo>
                    <a:pt x="25219" y="73555"/>
                  </a:lnTo>
                  <a:lnTo>
                    <a:pt x="58143" y="73555"/>
                  </a:lnTo>
                  <a:close/>
                  <a:moveTo>
                    <a:pt x="41891" y="30683"/>
                  </a:moveTo>
                  <a:lnTo>
                    <a:pt x="52399" y="57443"/>
                  </a:lnTo>
                  <a:lnTo>
                    <a:pt x="31243" y="57443"/>
                  </a:lnTo>
                  <a:lnTo>
                    <a:pt x="41891" y="3068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11"/>
            <p:cNvSpPr/>
            <p:nvPr/>
          </p:nvSpPr>
          <p:spPr>
            <a:xfrm>
              <a:off x="1200124" y="434402"/>
              <a:ext cx="89806" cy="90086"/>
            </a:xfrm>
            <a:custGeom>
              <a:avLst/>
              <a:gdLst/>
              <a:ahLst/>
              <a:cxnLst/>
              <a:rect l="l" t="t" r="r" b="b"/>
              <a:pathLst>
                <a:path w="89806" h="90086" extrusionOk="0">
                  <a:moveTo>
                    <a:pt x="72854" y="30963"/>
                  </a:moveTo>
                  <a:lnTo>
                    <a:pt x="72854" y="90087"/>
                  </a:lnTo>
                  <a:lnTo>
                    <a:pt x="89807" y="90087"/>
                  </a:lnTo>
                  <a:lnTo>
                    <a:pt x="89807" y="0"/>
                  </a:lnTo>
                  <a:lnTo>
                    <a:pt x="79859" y="0"/>
                  </a:lnTo>
                  <a:lnTo>
                    <a:pt x="44833" y="43853"/>
                  </a:lnTo>
                  <a:lnTo>
                    <a:pt x="9947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6953" y="90087"/>
                  </a:lnTo>
                  <a:lnTo>
                    <a:pt x="16953" y="30963"/>
                  </a:lnTo>
                  <a:lnTo>
                    <a:pt x="44833" y="65709"/>
                  </a:lnTo>
                  <a:lnTo>
                    <a:pt x="72854" y="309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11"/>
            <p:cNvSpPr/>
            <p:nvPr/>
          </p:nvSpPr>
          <p:spPr>
            <a:xfrm>
              <a:off x="1309125" y="434262"/>
              <a:ext cx="83501" cy="90226"/>
            </a:xfrm>
            <a:custGeom>
              <a:avLst/>
              <a:gdLst/>
              <a:ahLst/>
              <a:cxnLst/>
              <a:rect l="l" t="t" r="r" b="b"/>
              <a:pathLst>
                <a:path w="83501" h="90226" extrusionOk="0">
                  <a:moveTo>
                    <a:pt x="58283" y="73555"/>
                  </a:moveTo>
                  <a:lnTo>
                    <a:pt x="64728" y="90227"/>
                  </a:lnTo>
                  <a:lnTo>
                    <a:pt x="83502" y="90227"/>
                  </a:lnTo>
                  <a:lnTo>
                    <a:pt x="46935" y="0"/>
                  </a:lnTo>
                  <a:lnTo>
                    <a:pt x="37128" y="0"/>
                  </a:lnTo>
                  <a:lnTo>
                    <a:pt x="0" y="90227"/>
                  </a:lnTo>
                  <a:lnTo>
                    <a:pt x="18774" y="90227"/>
                  </a:lnTo>
                  <a:lnTo>
                    <a:pt x="25359" y="73555"/>
                  </a:lnTo>
                  <a:lnTo>
                    <a:pt x="58283" y="73555"/>
                  </a:lnTo>
                  <a:close/>
                  <a:moveTo>
                    <a:pt x="41891" y="30683"/>
                  </a:moveTo>
                  <a:lnTo>
                    <a:pt x="52399" y="57443"/>
                  </a:lnTo>
                  <a:lnTo>
                    <a:pt x="31243" y="57443"/>
                  </a:lnTo>
                  <a:lnTo>
                    <a:pt x="41891" y="3068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11"/>
            <p:cNvSpPr/>
            <p:nvPr/>
          </p:nvSpPr>
          <p:spPr>
            <a:xfrm>
              <a:off x="1409159" y="434402"/>
              <a:ext cx="69491" cy="90226"/>
            </a:xfrm>
            <a:custGeom>
              <a:avLst/>
              <a:gdLst/>
              <a:ahLst/>
              <a:cxnLst/>
              <a:rect l="l" t="t" r="r" b="b"/>
              <a:pathLst>
                <a:path w="69491" h="90226" extrusionOk="0">
                  <a:moveTo>
                    <a:pt x="69492" y="34466"/>
                  </a:moveTo>
                  <a:cubicBezTo>
                    <a:pt x="69492" y="13870"/>
                    <a:pt x="53380" y="0"/>
                    <a:pt x="29422" y="0"/>
                  </a:cubicBezTo>
                  <a:lnTo>
                    <a:pt x="0" y="0"/>
                  </a:lnTo>
                  <a:lnTo>
                    <a:pt x="0" y="90227"/>
                  </a:lnTo>
                  <a:lnTo>
                    <a:pt x="16953" y="90227"/>
                  </a:lnTo>
                  <a:lnTo>
                    <a:pt x="16953" y="69211"/>
                  </a:lnTo>
                  <a:lnTo>
                    <a:pt x="29422" y="69211"/>
                  </a:lnTo>
                  <a:cubicBezTo>
                    <a:pt x="53380" y="69211"/>
                    <a:pt x="69492" y="55341"/>
                    <a:pt x="69492" y="34606"/>
                  </a:cubicBezTo>
                  <a:close/>
                  <a:moveTo>
                    <a:pt x="16812" y="15832"/>
                  </a:moveTo>
                  <a:lnTo>
                    <a:pt x="30683" y="15832"/>
                  </a:lnTo>
                  <a:cubicBezTo>
                    <a:pt x="42031" y="15832"/>
                    <a:pt x="53380" y="21576"/>
                    <a:pt x="53380" y="34466"/>
                  </a:cubicBezTo>
                  <a:cubicBezTo>
                    <a:pt x="53380" y="48336"/>
                    <a:pt x="41611" y="53239"/>
                    <a:pt x="30683" y="53239"/>
                  </a:cubicBezTo>
                  <a:lnTo>
                    <a:pt x="16812" y="53239"/>
                  </a:lnTo>
                  <a:lnTo>
                    <a:pt x="16812" y="158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11"/>
            <p:cNvSpPr/>
            <p:nvPr/>
          </p:nvSpPr>
          <p:spPr>
            <a:xfrm>
              <a:off x="1493502" y="433562"/>
              <a:ext cx="79438" cy="91908"/>
            </a:xfrm>
            <a:custGeom>
              <a:avLst/>
              <a:gdLst/>
              <a:ahLst/>
              <a:cxnLst/>
              <a:rect l="l" t="t" r="r" b="b"/>
              <a:pathLst>
                <a:path w="79438" h="91908" extrusionOk="0">
                  <a:moveTo>
                    <a:pt x="68511" y="24658"/>
                  </a:moveTo>
                  <a:lnTo>
                    <a:pt x="79439" y="14571"/>
                  </a:lnTo>
                  <a:cubicBezTo>
                    <a:pt x="70612" y="5324"/>
                    <a:pt x="58423" y="0"/>
                    <a:pt x="45814" y="0"/>
                  </a:cubicBez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58423" y="91908"/>
                    <a:pt x="70612" y="86584"/>
                    <a:pt x="79439" y="77337"/>
                  </a:cubicBezTo>
                  <a:lnTo>
                    <a:pt x="68511" y="67250"/>
                  </a:lnTo>
                  <a:cubicBezTo>
                    <a:pt x="62626" y="72994"/>
                    <a:pt x="54781" y="76076"/>
                    <a:pt x="45814" y="76076"/>
                  </a:cubicBez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54500" y="15832"/>
                    <a:pt x="62486" y="18914"/>
                    <a:pt x="68511" y="246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1"/>
            <p:cNvSpPr/>
            <p:nvPr/>
          </p:nvSpPr>
          <p:spPr>
            <a:xfrm>
              <a:off x="1014066" y="552930"/>
              <a:ext cx="69351" cy="90226"/>
            </a:xfrm>
            <a:custGeom>
              <a:avLst/>
              <a:gdLst/>
              <a:ahLst/>
              <a:cxnLst/>
              <a:rect l="l" t="t" r="r" b="b"/>
              <a:pathLst>
                <a:path w="69351" h="90226" extrusionOk="0">
                  <a:moveTo>
                    <a:pt x="69351" y="90227"/>
                  </a:moveTo>
                  <a:lnTo>
                    <a:pt x="69351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16953" y="90227"/>
                  </a:lnTo>
                  <a:lnTo>
                    <a:pt x="16953" y="15972"/>
                  </a:lnTo>
                  <a:lnTo>
                    <a:pt x="52399" y="15972"/>
                  </a:lnTo>
                  <a:lnTo>
                    <a:pt x="52399" y="90227"/>
                  </a:lnTo>
                  <a:lnTo>
                    <a:pt x="69351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11"/>
            <p:cNvSpPr/>
            <p:nvPr/>
          </p:nvSpPr>
          <p:spPr>
            <a:xfrm>
              <a:off x="1103172" y="551949"/>
              <a:ext cx="91768" cy="91908"/>
            </a:xfrm>
            <a:custGeom>
              <a:avLst/>
              <a:gdLst/>
              <a:ahLst/>
              <a:cxnLst/>
              <a:rect l="l" t="t" r="r" b="b"/>
              <a:pathLst>
                <a:path w="91768" h="91908" extrusionOk="0">
                  <a:moveTo>
                    <a:pt x="45814" y="0"/>
                  </a:moveTo>
                  <a:cubicBezTo>
                    <a:pt x="20455" y="0"/>
                    <a:pt x="0" y="20595"/>
                    <a:pt x="0" y="45954"/>
                  </a:cubicBezTo>
                  <a:cubicBezTo>
                    <a:pt x="0" y="71313"/>
                    <a:pt x="20595" y="91908"/>
                    <a:pt x="45814" y="91908"/>
                  </a:cubicBezTo>
                  <a:cubicBezTo>
                    <a:pt x="71033" y="91908"/>
                    <a:pt x="91768" y="71313"/>
                    <a:pt x="91768" y="45954"/>
                  </a:cubicBezTo>
                  <a:cubicBezTo>
                    <a:pt x="91768" y="20595"/>
                    <a:pt x="71173" y="0"/>
                    <a:pt x="45814" y="0"/>
                  </a:cubicBezTo>
                  <a:close/>
                  <a:moveTo>
                    <a:pt x="45814" y="76076"/>
                  </a:moveTo>
                  <a:cubicBezTo>
                    <a:pt x="29002" y="76076"/>
                    <a:pt x="16953" y="63467"/>
                    <a:pt x="16953" y="45954"/>
                  </a:cubicBezTo>
                  <a:cubicBezTo>
                    <a:pt x="16953" y="28441"/>
                    <a:pt x="29422" y="15832"/>
                    <a:pt x="45814" y="15832"/>
                  </a:cubicBezTo>
                  <a:cubicBezTo>
                    <a:pt x="62206" y="15832"/>
                    <a:pt x="74816" y="28441"/>
                    <a:pt x="74816" y="45954"/>
                  </a:cubicBezTo>
                  <a:cubicBezTo>
                    <a:pt x="74816" y="63467"/>
                    <a:pt x="62626" y="76076"/>
                    <a:pt x="45814" y="760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11"/>
            <p:cNvSpPr/>
            <p:nvPr/>
          </p:nvSpPr>
          <p:spPr>
            <a:xfrm>
              <a:off x="1201245" y="552930"/>
              <a:ext cx="83641" cy="90226"/>
            </a:xfrm>
            <a:custGeom>
              <a:avLst/>
              <a:gdLst/>
              <a:ahLst/>
              <a:cxnLst/>
              <a:rect l="l" t="t" r="r" b="b"/>
              <a:pathLst>
                <a:path w="83641" h="90226" extrusionOk="0">
                  <a:moveTo>
                    <a:pt x="64728" y="90227"/>
                  </a:moveTo>
                  <a:lnTo>
                    <a:pt x="83642" y="90227"/>
                  </a:lnTo>
                  <a:lnTo>
                    <a:pt x="46935" y="0"/>
                  </a:lnTo>
                  <a:lnTo>
                    <a:pt x="37127" y="0"/>
                  </a:lnTo>
                  <a:lnTo>
                    <a:pt x="0" y="90227"/>
                  </a:lnTo>
                  <a:lnTo>
                    <a:pt x="18914" y="90227"/>
                  </a:lnTo>
                  <a:lnTo>
                    <a:pt x="41891" y="30963"/>
                  </a:lnTo>
                  <a:lnTo>
                    <a:pt x="64728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1"/>
            <p:cNvSpPr/>
            <p:nvPr/>
          </p:nvSpPr>
          <p:spPr>
            <a:xfrm>
              <a:off x="1302820" y="552930"/>
              <a:ext cx="70752" cy="90226"/>
            </a:xfrm>
            <a:custGeom>
              <a:avLst/>
              <a:gdLst/>
              <a:ahLst/>
              <a:cxnLst/>
              <a:rect l="l" t="t" r="r" b="b"/>
              <a:pathLst>
                <a:path w="70752" h="90226" extrusionOk="0">
                  <a:moveTo>
                    <a:pt x="70752" y="90227"/>
                  </a:moveTo>
                  <a:lnTo>
                    <a:pt x="70752" y="0"/>
                  </a:lnTo>
                  <a:lnTo>
                    <a:pt x="5702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13590" y="90227"/>
                  </a:lnTo>
                  <a:lnTo>
                    <a:pt x="53800" y="31523"/>
                  </a:lnTo>
                  <a:lnTo>
                    <a:pt x="53800" y="90227"/>
                  </a:lnTo>
                  <a:lnTo>
                    <a:pt x="70752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1"/>
            <p:cNvSpPr/>
            <p:nvPr/>
          </p:nvSpPr>
          <p:spPr>
            <a:xfrm>
              <a:off x="1391226" y="552930"/>
              <a:ext cx="66969" cy="90226"/>
            </a:xfrm>
            <a:custGeom>
              <a:avLst/>
              <a:gdLst/>
              <a:ahLst/>
              <a:cxnLst/>
              <a:rect l="l" t="t" r="r" b="b"/>
              <a:pathLst>
                <a:path w="66969" h="90226" extrusionOk="0">
                  <a:moveTo>
                    <a:pt x="66970" y="0"/>
                  </a:moveTo>
                  <a:lnTo>
                    <a:pt x="0" y="0"/>
                  </a:lnTo>
                  <a:lnTo>
                    <a:pt x="0" y="15972"/>
                  </a:lnTo>
                  <a:lnTo>
                    <a:pt x="25079" y="15972"/>
                  </a:lnTo>
                  <a:lnTo>
                    <a:pt x="25079" y="90227"/>
                  </a:lnTo>
                  <a:lnTo>
                    <a:pt x="42031" y="90227"/>
                  </a:lnTo>
                  <a:lnTo>
                    <a:pt x="42031" y="15972"/>
                  </a:lnTo>
                  <a:lnTo>
                    <a:pt x="66970" y="15972"/>
                  </a:lnTo>
                  <a:lnTo>
                    <a:pt x="669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1"/>
            <p:cNvSpPr/>
            <p:nvPr/>
          </p:nvSpPr>
          <p:spPr>
            <a:xfrm>
              <a:off x="1477249" y="552930"/>
              <a:ext cx="59684" cy="90226"/>
            </a:xfrm>
            <a:custGeom>
              <a:avLst/>
              <a:gdLst/>
              <a:ahLst/>
              <a:cxnLst/>
              <a:rect l="l" t="t" r="r" b="b"/>
              <a:pathLst>
                <a:path w="59684" h="90226" extrusionOk="0">
                  <a:moveTo>
                    <a:pt x="59684" y="15972"/>
                  </a:moveTo>
                  <a:lnTo>
                    <a:pt x="59684" y="0"/>
                  </a:lnTo>
                  <a:lnTo>
                    <a:pt x="0" y="0"/>
                  </a:lnTo>
                  <a:lnTo>
                    <a:pt x="0" y="90227"/>
                  </a:lnTo>
                  <a:lnTo>
                    <a:pt x="59684" y="90227"/>
                  </a:lnTo>
                  <a:lnTo>
                    <a:pt x="59684" y="74255"/>
                  </a:lnTo>
                  <a:lnTo>
                    <a:pt x="16953" y="74255"/>
                  </a:lnTo>
                  <a:lnTo>
                    <a:pt x="16953" y="52819"/>
                  </a:lnTo>
                  <a:lnTo>
                    <a:pt x="56462" y="52819"/>
                  </a:lnTo>
                  <a:lnTo>
                    <a:pt x="56462" y="36847"/>
                  </a:lnTo>
                  <a:lnTo>
                    <a:pt x="16953" y="36847"/>
                  </a:lnTo>
                  <a:lnTo>
                    <a:pt x="16953" y="15972"/>
                  </a:lnTo>
                  <a:lnTo>
                    <a:pt x="59684" y="1597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1"/>
            <p:cNvSpPr/>
            <p:nvPr/>
          </p:nvSpPr>
          <p:spPr>
            <a:xfrm>
              <a:off x="1550944" y="552930"/>
              <a:ext cx="81680" cy="90226"/>
            </a:xfrm>
            <a:custGeom>
              <a:avLst/>
              <a:gdLst/>
              <a:ahLst/>
              <a:cxnLst/>
              <a:rect l="l" t="t" r="r" b="b"/>
              <a:pathLst>
                <a:path w="81680" h="90226" extrusionOk="0">
                  <a:moveTo>
                    <a:pt x="62486" y="90227"/>
                  </a:moveTo>
                  <a:lnTo>
                    <a:pt x="81681" y="90227"/>
                  </a:lnTo>
                  <a:lnTo>
                    <a:pt x="50297" y="43853"/>
                  </a:lnTo>
                  <a:lnTo>
                    <a:pt x="79579" y="0"/>
                  </a:lnTo>
                  <a:lnTo>
                    <a:pt x="60385" y="0"/>
                  </a:lnTo>
                  <a:lnTo>
                    <a:pt x="41050" y="28301"/>
                  </a:lnTo>
                  <a:lnTo>
                    <a:pt x="21436" y="0"/>
                  </a:lnTo>
                  <a:lnTo>
                    <a:pt x="2102" y="0"/>
                  </a:lnTo>
                  <a:lnTo>
                    <a:pt x="31383" y="43152"/>
                  </a:lnTo>
                  <a:lnTo>
                    <a:pt x="0" y="90227"/>
                  </a:lnTo>
                  <a:lnTo>
                    <a:pt x="19474" y="90227"/>
                  </a:lnTo>
                  <a:lnTo>
                    <a:pt x="40630" y="58704"/>
                  </a:lnTo>
                  <a:lnTo>
                    <a:pt x="62486" y="902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1"/>
            <p:cNvSpPr/>
            <p:nvPr/>
          </p:nvSpPr>
          <p:spPr>
            <a:xfrm>
              <a:off x="1590594" y="434402"/>
              <a:ext cx="71032" cy="90086"/>
            </a:xfrm>
            <a:custGeom>
              <a:avLst/>
              <a:gdLst/>
              <a:ahLst/>
              <a:cxnLst/>
              <a:rect l="l" t="t" r="r" b="b"/>
              <a:pathLst>
                <a:path w="71032" h="90086" extrusionOk="0">
                  <a:moveTo>
                    <a:pt x="39790" y="43853"/>
                  </a:moveTo>
                  <a:lnTo>
                    <a:pt x="69071" y="0"/>
                  </a:lnTo>
                  <a:lnTo>
                    <a:pt x="49737" y="0"/>
                  </a:lnTo>
                  <a:lnTo>
                    <a:pt x="33625" y="23678"/>
                  </a:lnTo>
                  <a:lnTo>
                    <a:pt x="25219" y="36287"/>
                  </a:lnTo>
                  <a:lnTo>
                    <a:pt x="16953" y="36287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6953" y="90087"/>
                  </a:lnTo>
                  <a:lnTo>
                    <a:pt x="16953" y="52679"/>
                  </a:lnTo>
                  <a:lnTo>
                    <a:pt x="26620" y="52679"/>
                  </a:lnTo>
                  <a:lnTo>
                    <a:pt x="32644" y="62346"/>
                  </a:lnTo>
                  <a:lnTo>
                    <a:pt x="51839" y="90087"/>
                  </a:lnTo>
                  <a:lnTo>
                    <a:pt x="71033" y="90087"/>
                  </a:lnTo>
                  <a:lnTo>
                    <a:pt x="39790" y="438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1"/>
            <p:cNvSpPr/>
            <p:nvPr/>
          </p:nvSpPr>
          <p:spPr>
            <a:xfrm>
              <a:off x="1792904" y="398956"/>
              <a:ext cx="24658" cy="24658"/>
            </a:xfrm>
            <a:custGeom>
              <a:avLst/>
              <a:gdLst/>
              <a:ahLst/>
              <a:cxnLst/>
              <a:rect l="l" t="t" r="r" b="b"/>
              <a:pathLst>
                <a:path w="24658" h="24658" extrusionOk="0">
                  <a:moveTo>
                    <a:pt x="24658" y="12329"/>
                  </a:moveTo>
                  <a:cubicBezTo>
                    <a:pt x="24658" y="19138"/>
                    <a:pt x="19138" y="24658"/>
                    <a:pt x="12329" y="24658"/>
                  </a:cubicBezTo>
                  <a:cubicBezTo>
                    <a:pt x="5520" y="24658"/>
                    <a:pt x="0" y="19138"/>
                    <a:pt x="0" y="12329"/>
                  </a:cubicBezTo>
                  <a:cubicBezTo>
                    <a:pt x="0" y="5520"/>
                    <a:pt x="5520" y="0"/>
                    <a:pt x="12329" y="0"/>
                  </a:cubicBezTo>
                  <a:cubicBezTo>
                    <a:pt x="19138" y="0"/>
                    <a:pt x="24658" y="5520"/>
                    <a:pt x="24658" y="123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1"/>
            <p:cNvSpPr/>
            <p:nvPr/>
          </p:nvSpPr>
          <p:spPr>
            <a:xfrm>
              <a:off x="1768385" y="434402"/>
              <a:ext cx="70752" cy="90086"/>
            </a:xfrm>
            <a:custGeom>
              <a:avLst/>
              <a:gdLst/>
              <a:ahLst/>
              <a:cxnLst/>
              <a:rect l="l" t="t" r="r" b="b"/>
              <a:pathLst>
                <a:path w="70752" h="90086" extrusionOk="0">
                  <a:moveTo>
                    <a:pt x="70753" y="90087"/>
                  </a:moveTo>
                  <a:lnTo>
                    <a:pt x="70753" y="0"/>
                  </a:lnTo>
                  <a:lnTo>
                    <a:pt x="57162" y="0"/>
                  </a:lnTo>
                  <a:lnTo>
                    <a:pt x="16953" y="58563"/>
                  </a:lnTo>
                  <a:lnTo>
                    <a:pt x="16953" y="0"/>
                  </a:lnTo>
                  <a:lnTo>
                    <a:pt x="0" y="0"/>
                  </a:lnTo>
                  <a:lnTo>
                    <a:pt x="0" y="90087"/>
                  </a:lnTo>
                  <a:lnTo>
                    <a:pt x="13590" y="90087"/>
                  </a:lnTo>
                  <a:lnTo>
                    <a:pt x="53800" y="31523"/>
                  </a:lnTo>
                  <a:lnTo>
                    <a:pt x="53800" y="90087"/>
                  </a:lnTo>
                  <a:lnTo>
                    <a:pt x="70753" y="900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11"/>
            <p:cNvSpPr/>
            <p:nvPr/>
          </p:nvSpPr>
          <p:spPr>
            <a:xfrm>
              <a:off x="563211" y="431460"/>
              <a:ext cx="91347" cy="91347"/>
            </a:xfrm>
            <a:custGeom>
              <a:avLst/>
              <a:gdLst/>
              <a:ahLst/>
              <a:cxnLst/>
              <a:rect l="l" t="t" r="r" b="b"/>
              <a:pathLst>
                <a:path w="91347" h="91347" extrusionOk="0">
                  <a:moveTo>
                    <a:pt x="91348" y="45674"/>
                  </a:moveTo>
                  <a:cubicBezTo>
                    <a:pt x="91348" y="70899"/>
                    <a:pt x="70899" y="91348"/>
                    <a:pt x="45674" y="91348"/>
                  </a:cubicBezTo>
                  <a:cubicBezTo>
                    <a:pt x="20449" y="91348"/>
                    <a:pt x="0" y="70899"/>
                    <a:pt x="0" y="45674"/>
                  </a:cubicBezTo>
                  <a:cubicBezTo>
                    <a:pt x="0" y="20449"/>
                    <a:pt x="20449" y="0"/>
                    <a:pt x="45674" y="0"/>
                  </a:cubicBezTo>
                  <a:cubicBezTo>
                    <a:pt x="70899" y="0"/>
                    <a:pt x="91348" y="20449"/>
                    <a:pt x="91348" y="456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11"/>
            <p:cNvSpPr/>
            <p:nvPr/>
          </p:nvSpPr>
          <p:spPr>
            <a:xfrm>
              <a:off x="337364" y="282425"/>
              <a:ext cx="484290" cy="466510"/>
            </a:xfrm>
            <a:custGeom>
              <a:avLst/>
              <a:gdLst/>
              <a:ahLst/>
              <a:cxnLst/>
              <a:rect l="l" t="t" r="r" b="b"/>
              <a:pathLst>
                <a:path w="484290" h="466510" extrusionOk="0">
                  <a:moveTo>
                    <a:pt x="271802" y="466511"/>
                  </a:moveTo>
                  <a:cubicBezTo>
                    <a:pt x="121890" y="466511"/>
                    <a:pt x="0" y="344621"/>
                    <a:pt x="0" y="194709"/>
                  </a:cubicBezTo>
                  <a:cubicBezTo>
                    <a:pt x="0" y="121995"/>
                    <a:pt x="28441" y="53485"/>
                    <a:pt x="79999" y="2207"/>
                  </a:cubicBezTo>
                  <a:cubicBezTo>
                    <a:pt x="82942" y="-736"/>
                    <a:pt x="87705" y="-736"/>
                    <a:pt x="90647" y="2207"/>
                  </a:cubicBezTo>
                  <a:cubicBezTo>
                    <a:pt x="93589" y="5149"/>
                    <a:pt x="93589" y="9912"/>
                    <a:pt x="90647" y="12855"/>
                  </a:cubicBezTo>
                  <a:cubicBezTo>
                    <a:pt x="41891" y="61330"/>
                    <a:pt x="15131" y="125918"/>
                    <a:pt x="15131" y="194709"/>
                  </a:cubicBezTo>
                  <a:cubicBezTo>
                    <a:pt x="15131" y="336354"/>
                    <a:pt x="130297" y="451520"/>
                    <a:pt x="271942" y="451520"/>
                  </a:cubicBezTo>
                  <a:cubicBezTo>
                    <a:pt x="349419" y="451520"/>
                    <a:pt x="421993" y="417054"/>
                    <a:pt x="471030" y="356950"/>
                  </a:cubicBezTo>
                  <a:cubicBezTo>
                    <a:pt x="473692" y="353727"/>
                    <a:pt x="478315" y="353307"/>
                    <a:pt x="481537" y="355829"/>
                  </a:cubicBezTo>
                  <a:cubicBezTo>
                    <a:pt x="484760" y="358491"/>
                    <a:pt x="485180" y="363254"/>
                    <a:pt x="482658" y="366337"/>
                  </a:cubicBezTo>
                  <a:cubicBezTo>
                    <a:pt x="430820" y="429944"/>
                    <a:pt x="353903" y="466511"/>
                    <a:pt x="271942" y="4665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11"/>
            <p:cNvSpPr/>
            <p:nvPr/>
          </p:nvSpPr>
          <p:spPr>
            <a:xfrm>
              <a:off x="603981" y="151953"/>
              <a:ext cx="320436" cy="251766"/>
            </a:xfrm>
            <a:custGeom>
              <a:avLst/>
              <a:gdLst/>
              <a:ahLst/>
              <a:cxnLst/>
              <a:rect l="l" t="t" r="r" b="b"/>
              <a:pathLst>
                <a:path w="320436" h="251766" extrusionOk="0">
                  <a:moveTo>
                    <a:pt x="315374" y="251767"/>
                  </a:moveTo>
                  <a:cubicBezTo>
                    <a:pt x="313132" y="251767"/>
                    <a:pt x="311031" y="250226"/>
                    <a:pt x="310470" y="247844"/>
                  </a:cubicBezTo>
                  <a:cubicBezTo>
                    <a:pt x="276845" y="114745"/>
                    <a:pt x="157617" y="17233"/>
                    <a:pt x="20455" y="10788"/>
                  </a:cubicBezTo>
                  <a:cubicBezTo>
                    <a:pt x="15411" y="10508"/>
                    <a:pt x="10368" y="10368"/>
                    <a:pt x="5184" y="10368"/>
                  </a:cubicBezTo>
                  <a:cubicBezTo>
                    <a:pt x="2382" y="10368"/>
                    <a:pt x="0" y="8126"/>
                    <a:pt x="0" y="5184"/>
                  </a:cubicBezTo>
                  <a:cubicBezTo>
                    <a:pt x="0" y="2242"/>
                    <a:pt x="2242" y="0"/>
                    <a:pt x="5184" y="0"/>
                  </a:cubicBezTo>
                  <a:cubicBezTo>
                    <a:pt x="10368" y="0"/>
                    <a:pt x="15692" y="0"/>
                    <a:pt x="20875" y="420"/>
                  </a:cubicBezTo>
                  <a:cubicBezTo>
                    <a:pt x="162521" y="7145"/>
                    <a:pt x="285672" y="107880"/>
                    <a:pt x="320278" y="245322"/>
                  </a:cubicBezTo>
                  <a:cubicBezTo>
                    <a:pt x="320978" y="248124"/>
                    <a:pt x="319297" y="250786"/>
                    <a:pt x="316495" y="251486"/>
                  </a:cubicBezTo>
                  <a:cubicBezTo>
                    <a:pt x="316075" y="251486"/>
                    <a:pt x="315654" y="251627"/>
                    <a:pt x="315234" y="2516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11"/>
            <p:cNvSpPr/>
            <p:nvPr/>
          </p:nvSpPr>
          <p:spPr>
            <a:xfrm>
              <a:off x="283984" y="289126"/>
              <a:ext cx="67658" cy="287061"/>
            </a:xfrm>
            <a:custGeom>
              <a:avLst/>
              <a:gdLst/>
              <a:ahLst/>
              <a:cxnLst/>
              <a:rect l="l" t="t" r="r" b="b"/>
              <a:pathLst>
                <a:path w="67658" h="287061" extrusionOk="0">
                  <a:moveTo>
                    <a:pt x="66830" y="8114"/>
                  </a:moveTo>
                  <a:cubicBezTo>
                    <a:pt x="29842" y="61074"/>
                    <a:pt x="10368" y="123280"/>
                    <a:pt x="10368" y="188008"/>
                  </a:cubicBezTo>
                  <a:cubicBezTo>
                    <a:pt x="10368" y="220792"/>
                    <a:pt x="15271" y="252876"/>
                    <a:pt x="25079" y="283419"/>
                  </a:cubicBezTo>
                  <a:cubicBezTo>
                    <a:pt x="21716" y="284119"/>
                    <a:pt x="18354" y="285240"/>
                    <a:pt x="15411" y="287061"/>
                  </a:cubicBezTo>
                  <a:cubicBezTo>
                    <a:pt x="5184" y="255258"/>
                    <a:pt x="0" y="222053"/>
                    <a:pt x="0" y="188008"/>
                  </a:cubicBezTo>
                  <a:cubicBezTo>
                    <a:pt x="0" y="121178"/>
                    <a:pt x="20175" y="56871"/>
                    <a:pt x="58283" y="2230"/>
                  </a:cubicBezTo>
                  <a:cubicBezTo>
                    <a:pt x="59824" y="-152"/>
                    <a:pt x="63047" y="-712"/>
                    <a:pt x="65429" y="969"/>
                  </a:cubicBezTo>
                  <a:cubicBezTo>
                    <a:pt x="67810" y="2510"/>
                    <a:pt x="68371" y="5733"/>
                    <a:pt x="66689" y="81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11"/>
            <p:cNvSpPr/>
            <p:nvPr/>
          </p:nvSpPr>
          <p:spPr>
            <a:xfrm>
              <a:off x="481040" y="736445"/>
              <a:ext cx="313084" cy="65589"/>
            </a:xfrm>
            <a:custGeom>
              <a:avLst/>
              <a:gdLst/>
              <a:ahLst/>
              <a:cxnLst/>
              <a:rect l="l" t="t" r="r" b="b"/>
              <a:pathLst>
                <a:path w="313084" h="65589" extrusionOk="0">
                  <a:moveTo>
                    <a:pt x="128266" y="65590"/>
                  </a:moveTo>
                  <a:cubicBezTo>
                    <a:pt x="84974" y="65590"/>
                    <a:pt x="42802" y="57184"/>
                    <a:pt x="3153" y="40651"/>
                  </a:cubicBezTo>
                  <a:cubicBezTo>
                    <a:pt x="491" y="39531"/>
                    <a:pt x="-630" y="36588"/>
                    <a:pt x="351" y="33927"/>
                  </a:cubicBezTo>
                  <a:cubicBezTo>
                    <a:pt x="1472" y="31265"/>
                    <a:pt x="4414" y="30144"/>
                    <a:pt x="7076" y="31124"/>
                  </a:cubicBezTo>
                  <a:cubicBezTo>
                    <a:pt x="45464" y="47096"/>
                    <a:pt x="86234" y="55222"/>
                    <a:pt x="128126" y="55222"/>
                  </a:cubicBezTo>
                  <a:cubicBezTo>
                    <a:pt x="191593" y="55222"/>
                    <a:pt x="252818" y="36448"/>
                    <a:pt x="305077" y="862"/>
                  </a:cubicBezTo>
                  <a:cubicBezTo>
                    <a:pt x="307459" y="-679"/>
                    <a:pt x="310541" y="-119"/>
                    <a:pt x="312222" y="2263"/>
                  </a:cubicBezTo>
                  <a:cubicBezTo>
                    <a:pt x="313763" y="4645"/>
                    <a:pt x="313203" y="7727"/>
                    <a:pt x="310821" y="9408"/>
                  </a:cubicBezTo>
                  <a:cubicBezTo>
                    <a:pt x="256881" y="46116"/>
                    <a:pt x="193694" y="65590"/>
                    <a:pt x="128126" y="655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11"/>
            <p:cNvSpPr/>
            <p:nvPr/>
          </p:nvSpPr>
          <p:spPr>
            <a:xfrm>
              <a:off x="555325" y="829628"/>
              <a:ext cx="164669" cy="29569"/>
            </a:xfrm>
            <a:custGeom>
              <a:avLst/>
              <a:gdLst/>
              <a:ahLst/>
              <a:cxnLst/>
              <a:rect l="l" t="t" r="r" b="b"/>
              <a:pathLst>
                <a:path w="164669" h="29569" extrusionOk="0">
                  <a:moveTo>
                    <a:pt x="53560" y="29569"/>
                  </a:moveTo>
                  <a:cubicBezTo>
                    <a:pt x="37868" y="29569"/>
                    <a:pt x="22176" y="28589"/>
                    <a:pt x="6625" y="26767"/>
                  </a:cubicBezTo>
                  <a:cubicBezTo>
                    <a:pt x="2562" y="26207"/>
                    <a:pt x="-380" y="22564"/>
                    <a:pt x="40" y="18361"/>
                  </a:cubicBezTo>
                  <a:cubicBezTo>
                    <a:pt x="600" y="14298"/>
                    <a:pt x="4243" y="11356"/>
                    <a:pt x="8446" y="11776"/>
                  </a:cubicBezTo>
                  <a:cubicBezTo>
                    <a:pt x="23297" y="13598"/>
                    <a:pt x="38428" y="14578"/>
                    <a:pt x="53420" y="14578"/>
                  </a:cubicBezTo>
                  <a:cubicBezTo>
                    <a:pt x="88025" y="14578"/>
                    <a:pt x="122211" y="9815"/>
                    <a:pt x="155135" y="288"/>
                  </a:cubicBezTo>
                  <a:cubicBezTo>
                    <a:pt x="159198" y="-833"/>
                    <a:pt x="163261" y="1409"/>
                    <a:pt x="164382" y="5472"/>
                  </a:cubicBezTo>
                  <a:cubicBezTo>
                    <a:pt x="165503" y="9535"/>
                    <a:pt x="163261" y="13598"/>
                    <a:pt x="159198" y="14718"/>
                  </a:cubicBezTo>
                  <a:cubicBezTo>
                    <a:pt x="125013" y="24526"/>
                    <a:pt x="89286" y="29569"/>
                    <a:pt x="53420" y="29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11"/>
            <p:cNvSpPr/>
            <p:nvPr/>
          </p:nvSpPr>
          <p:spPr>
            <a:xfrm>
              <a:off x="226822" y="316484"/>
              <a:ext cx="47586" cy="321209"/>
            </a:xfrm>
            <a:custGeom>
              <a:avLst/>
              <a:gdLst/>
              <a:ahLst/>
              <a:cxnLst/>
              <a:rect l="l" t="t" r="r" b="b"/>
              <a:pathLst>
                <a:path w="47586" h="321209" extrusionOk="0">
                  <a:moveTo>
                    <a:pt x="40070" y="321209"/>
                  </a:moveTo>
                  <a:cubicBezTo>
                    <a:pt x="37268" y="321209"/>
                    <a:pt x="34466" y="319528"/>
                    <a:pt x="33205" y="316726"/>
                  </a:cubicBezTo>
                  <a:cubicBezTo>
                    <a:pt x="11208" y="267550"/>
                    <a:pt x="0" y="215011"/>
                    <a:pt x="0" y="160650"/>
                  </a:cubicBezTo>
                  <a:cubicBezTo>
                    <a:pt x="0" y="106290"/>
                    <a:pt x="11208" y="53751"/>
                    <a:pt x="33205" y="4435"/>
                  </a:cubicBezTo>
                  <a:cubicBezTo>
                    <a:pt x="34886" y="652"/>
                    <a:pt x="39369" y="-1030"/>
                    <a:pt x="43152" y="652"/>
                  </a:cubicBezTo>
                  <a:cubicBezTo>
                    <a:pt x="46935" y="2333"/>
                    <a:pt x="48616" y="6816"/>
                    <a:pt x="46935" y="10599"/>
                  </a:cubicBezTo>
                  <a:cubicBezTo>
                    <a:pt x="25779" y="57814"/>
                    <a:pt x="14991" y="108392"/>
                    <a:pt x="14991" y="160650"/>
                  </a:cubicBezTo>
                  <a:cubicBezTo>
                    <a:pt x="14991" y="212909"/>
                    <a:pt x="25779" y="263347"/>
                    <a:pt x="46935" y="310562"/>
                  </a:cubicBezTo>
                  <a:cubicBezTo>
                    <a:pt x="48616" y="314344"/>
                    <a:pt x="46935" y="318828"/>
                    <a:pt x="43152" y="320509"/>
                  </a:cubicBezTo>
                  <a:cubicBezTo>
                    <a:pt x="42171" y="320929"/>
                    <a:pt x="41050" y="321209"/>
                    <a:pt x="40070" y="3212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11"/>
            <p:cNvSpPr/>
            <p:nvPr/>
          </p:nvSpPr>
          <p:spPr>
            <a:xfrm>
              <a:off x="705419" y="109644"/>
              <a:ext cx="281746" cy="266194"/>
            </a:xfrm>
            <a:custGeom>
              <a:avLst/>
              <a:gdLst/>
              <a:ahLst/>
              <a:cxnLst/>
              <a:rect l="l" t="t" r="r" b="b"/>
              <a:pathLst>
                <a:path w="281746" h="266194" extrusionOk="0">
                  <a:moveTo>
                    <a:pt x="281747" y="240276"/>
                  </a:moveTo>
                  <a:cubicBezTo>
                    <a:pt x="281747" y="254566"/>
                    <a:pt x="270118" y="266195"/>
                    <a:pt x="255827" y="266195"/>
                  </a:cubicBezTo>
                  <a:cubicBezTo>
                    <a:pt x="241537" y="266195"/>
                    <a:pt x="229908" y="254566"/>
                    <a:pt x="229908" y="240276"/>
                  </a:cubicBezTo>
                  <a:cubicBezTo>
                    <a:pt x="229908" y="232009"/>
                    <a:pt x="233691" y="224724"/>
                    <a:pt x="239715" y="219961"/>
                  </a:cubicBezTo>
                  <a:cubicBezTo>
                    <a:pt x="196283" y="120627"/>
                    <a:pt x="111100" y="45251"/>
                    <a:pt x="5461" y="14708"/>
                  </a:cubicBezTo>
                  <a:cubicBezTo>
                    <a:pt x="1539" y="13587"/>
                    <a:pt x="-843" y="9384"/>
                    <a:pt x="278" y="5461"/>
                  </a:cubicBezTo>
                  <a:cubicBezTo>
                    <a:pt x="1398" y="1539"/>
                    <a:pt x="5602" y="-843"/>
                    <a:pt x="9524" y="278"/>
                  </a:cubicBezTo>
                  <a:cubicBezTo>
                    <a:pt x="119646" y="32081"/>
                    <a:pt x="208472" y="110679"/>
                    <a:pt x="253586" y="214496"/>
                  </a:cubicBezTo>
                  <a:cubicBezTo>
                    <a:pt x="254286" y="214496"/>
                    <a:pt x="254987" y="214496"/>
                    <a:pt x="255687" y="214496"/>
                  </a:cubicBezTo>
                  <a:cubicBezTo>
                    <a:pt x="269978" y="214496"/>
                    <a:pt x="281606" y="226125"/>
                    <a:pt x="281606" y="2404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11"/>
            <p:cNvSpPr/>
            <p:nvPr/>
          </p:nvSpPr>
          <p:spPr>
            <a:xfrm>
              <a:off x="555674" y="205052"/>
              <a:ext cx="344347" cy="257090"/>
            </a:xfrm>
            <a:custGeom>
              <a:avLst/>
              <a:gdLst/>
              <a:ahLst/>
              <a:cxnLst/>
              <a:rect l="l" t="t" r="r" b="b"/>
              <a:pathLst>
                <a:path w="344347" h="257090" extrusionOk="0">
                  <a:moveTo>
                    <a:pt x="344347" y="226268"/>
                  </a:moveTo>
                  <a:cubicBezTo>
                    <a:pt x="344347" y="243220"/>
                    <a:pt x="330617" y="257091"/>
                    <a:pt x="313524" y="257091"/>
                  </a:cubicBezTo>
                  <a:cubicBezTo>
                    <a:pt x="296432" y="257091"/>
                    <a:pt x="282701" y="243360"/>
                    <a:pt x="282701" y="226268"/>
                  </a:cubicBezTo>
                  <a:cubicBezTo>
                    <a:pt x="282701" y="214359"/>
                    <a:pt x="289426" y="203991"/>
                    <a:pt x="299374" y="198807"/>
                  </a:cubicBezTo>
                  <a:cubicBezTo>
                    <a:pt x="285503" y="152153"/>
                    <a:pt x="258463" y="110122"/>
                    <a:pt x="221196" y="77758"/>
                  </a:cubicBezTo>
                  <a:cubicBezTo>
                    <a:pt x="174541" y="37408"/>
                    <a:pt x="114857" y="15131"/>
                    <a:pt x="53211" y="15131"/>
                  </a:cubicBezTo>
                  <a:cubicBezTo>
                    <a:pt x="38220" y="15131"/>
                    <a:pt x="23369" y="16392"/>
                    <a:pt x="8798" y="18914"/>
                  </a:cubicBezTo>
                  <a:cubicBezTo>
                    <a:pt x="4735" y="19615"/>
                    <a:pt x="812" y="16812"/>
                    <a:pt x="112" y="12749"/>
                  </a:cubicBezTo>
                  <a:cubicBezTo>
                    <a:pt x="-589" y="8686"/>
                    <a:pt x="2073" y="4764"/>
                    <a:pt x="6276" y="4063"/>
                  </a:cubicBezTo>
                  <a:cubicBezTo>
                    <a:pt x="21688" y="1401"/>
                    <a:pt x="37519" y="0"/>
                    <a:pt x="53351" y="0"/>
                  </a:cubicBezTo>
                  <a:cubicBezTo>
                    <a:pt x="118640" y="0"/>
                    <a:pt x="181826" y="23537"/>
                    <a:pt x="231283" y="66269"/>
                  </a:cubicBezTo>
                  <a:cubicBezTo>
                    <a:pt x="270933" y="100595"/>
                    <a:pt x="299654" y="145568"/>
                    <a:pt x="314225" y="195165"/>
                  </a:cubicBezTo>
                  <a:cubicBezTo>
                    <a:pt x="330897" y="195585"/>
                    <a:pt x="344347" y="209175"/>
                    <a:pt x="344347" y="2259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11"/>
            <p:cNvSpPr/>
            <p:nvPr/>
          </p:nvSpPr>
          <p:spPr>
            <a:xfrm>
              <a:off x="374911" y="263335"/>
              <a:ext cx="448052" cy="427597"/>
            </a:xfrm>
            <a:custGeom>
              <a:avLst/>
              <a:gdLst/>
              <a:ahLst/>
              <a:cxnLst/>
              <a:rect l="l" t="t" r="r" b="b"/>
              <a:pathLst>
                <a:path w="448052" h="427597" extrusionOk="0">
                  <a:moveTo>
                    <a:pt x="448053" y="213799"/>
                  </a:moveTo>
                  <a:cubicBezTo>
                    <a:pt x="448053" y="331626"/>
                    <a:pt x="352081" y="427597"/>
                    <a:pt x="234254" y="427597"/>
                  </a:cubicBezTo>
                  <a:cubicBezTo>
                    <a:pt x="143326" y="427597"/>
                    <a:pt x="65569" y="370575"/>
                    <a:pt x="34606" y="290295"/>
                  </a:cubicBezTo>
                  <a:cubicBezTo>
                    <a:pt x="33345" y="290435"/>
                    <a:pt x="32084" y="290575"/>
                    <a:pt x="30823" y="290575"/>
                  </a:cubicBezTo>
                  <a:cubicBezTo>
                    <a:pt x="13870" y="290575"/>
                    <a:pt x="0" y="276845"/>
                    <a:pt x="0" y="259753"/>
                  </a:cubicBezTo>
                  <a:cubicBezTo>
                    <a:pt x="0" y="242660"/>
                    <a:pt x="13730" y="228930"/>
                    <a:pt x="30823" y="228930"/>
                  </a:cubicBezTo>
                  <a:cubicBezTo>
                    <a:pt x="47916" y="228930"/>
                    <a:pt x="61646" y="242660"/>
                    <a:pt x="61646" y="259753"/>
                  </a:cubicBezTo>
                  <a:cubicBezTo>
                    <a:pt x="61646" y="271802"/>
                    <a:pt x="54641" y="282309"/>
                    <a:pt x="44553" y="287353"/>
                  </a:cubicBezTo>
                  <a:cubicBezTo>
                    <a:pt x="74115" y="363289"/>
                    <a:pt x="147950" y="417369"/>
                    <a:pt x="234254" y="417369"/>
                  </a:cubicBezTo>
                  <a:cubicBezTo>
                    <a:pt x="346477" y="417369"/>
                    <a:pt x="437825" y="326022"/>
                    <a:pt x="437825" y="213799"/>
                  </a:cubicBezTo>
                  <a:cubicBezTo>
                    <a:pt x="437825" y="101575"/>
                    <a:pt x="346477" y="10228"/>
                    <a:pt x="234254" y="10228"/>
                  </a:cubicBezTo>
                  <a:cubicBezTo>
                    <a:pt x="122031" y="10228"/>
                    <a:pt x="30683" y="101575"/>
                    <a:pt x="30683" y="213799"/>
                  </a:cubicBezTo>
                  <a:cubicBezTo>
                    <a:pt x="30683" y="216320"/>
                    <a:pt x="30683" y="218702"/>
                    <a:pt x="30823" y="221224"/>
                  </a:cubicBezTo>
                  <a:cubicBezTo>
                    <a:pt x="27320" y="221224"/>
                    <a:pt x="23818" y="221644"/>
                    <a:pt x="20595" y="222625"/>
                  </a:cubicBezTo>
                  <a:cubicBezTo>
                    <a:pt x="20595" y="219683"/>
                    <a:pt x="20455" y="216741"/>
                    <a:pt x="20455" y="213799"/>
                  </a:cubicBezTo>
                  <a:cubicBezTo>
                    <a:pt x="20455" y="95971"/>
                    <a:pt x="116286" y="0"/>
                    <a:pt x="234254" y="0"/>
                  </a:cubicBezTo>
                  <a:cubicBezTo>
                    <a:pt x="352221" y="0"/>
                    <a:pt x="448053" y="95831"/>
                    <a:pt x="448053" y="2137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1"/>
            <p:cNvSpPr/>
            <p:nvPr/>
          </p:nvSpPr>
          <p:spPr>
            <a:xfrm>
              <a:off x="289588" y="578289"/>
              <a:ext cx="51838" cy="51838"/>
            </a:xfrm>
            <a:custGeom>
              <a:avLst/>
              <a:gdLst/>
              <a:ahLst/>
              <a:cxnLst/>
              <a:rect l="l" t="t" r="r" b="b"/>
              <a:pathLst>
                <a:path w="51838" h="51838" extrusionOk="0">
                  <a:moveTo>
                    <a:pt x="51838" y="25919"/>
                  </a:moveTo>
                  <a:cubicBezTo>
                    <a:pt x="51838" y="40234"/>
                    <a:pt x="40234" y="51838"/>
                    <a:pt x="25919" y="51838"/>
                  </a:cubicBezTo>
                  <a:cubicBezTo>
                    <a:pt x="11604" y="51838"/>
                    <a:pt x="0" y="40234"/>
                    <a:pt x="0" y="25919"/>
                  </a:cubicBezTo>
                  <a:cubicBezTo>
                    <a:pt x="0" y="11604"/>
                    <a:pt x="11604" y="0"/>
                    <a:pt x="25919" y="0"/>
                  </a:cubicBezTo>
                  <a:cubicBezTo>
                    <a:pt x="40234" y="0"/>
                    <a:pt x="51838" y="11604"/>
                    <a:pt x="51838" y="259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11"/>
            <p:cNvSpPr/>
            <p:nvPr/>
          </p:nvSpPr>
          <p:spPr>
            <a:xfrm>
              <a:off x="476767" y="374298"/>
              <a:ext cx="235094" cy="205532"/>
            </a:xfrm>
            <a:custGeom>
              <a:avLst/>
              <a:gdLst/>
              <a:ahLst/>
              <a:cxnLst/>
              <a:rect l="l" t="t" r="r" b="b"/>
              <a:pathLst>
                <a:path w="235094" h="205532" extrusionOk="0">
                  <a:moveTo>
                    <a:pt x="235094" y="102836"/>
                  </a:moveTo>
                  <a:cubicBezTo>
                    <a:pt x="235094" y="159438"/>
                    <a:pt x="189000" y="205532"/>
                    <a:pt x="132398" y="205532"/>
                  </a:cubicBezTo>
                  <a:cubicBezTo>
                    <a:pt x="87985" y="205532"/>
                    <a:pt x="50157" y="177091"/>
                    <a:pt x="35867" y="137582"/>
                  </a:cubicBezTo>
                  <a:cubicBezTo>
                    <a:pt x="35446" y="137582"/>
                    <a:pt x="35166" y="137582"/>
                    <a:pt x="34746" y="137582"/>
                  </a:cubicBezTo>
                  <a:cubicBezTo>
                    <a:pt x="15552" y="137582"/>
                    <a:pt x="0" y="122031"/>
                    <a:pt x="0" y="102696"/>
                  </a:cubicBezTo>
                  <a:cubicBezTo>
                    <a:pt x="0" y="83362"/>
                    <a:pt x="15552" y="67950"/>
                    <a:pt x="34746" y="67950"/>
                  </a:cubicBezTo>
                  <a:cubicBezTo>
                    <a:pt x="53940" y="67950"/>
                    <a:pt x="69492" y="83502"/>
                    <a:pt x="69492" y="102696"/>
                  </a:cubicBezTo>
                  <a:cubicBezTo>
                    <a:pt x="69492" y="117967"/>
                    <a:pt x="59684" y="130997"/>
                    <a:pt x="45954" y="135621"/>
                  </a:cubicBezTo>
                  <a:cubicBezTo>
                    <a:pt x="59264" y="170366"/>
                    <a:pt x="92889" y="195165"/>
                    <a:pt x="132258" y="195165"/>
                  </a:cubicBezTo>
                  <a:cubicBezTo>
                    <a:pt x="183256" y="195165"/>
                    <a:pt x="224727" y="153694"/>
                    <a:pt x="224727" y="102696"/>
                  </a:cubicBezTo>
                  <a:cubicBezTo>
                    <a:pt x="224727" y="51698"/>
                    <a:pt x="183256" y="10228"/>
                    <a:pt x="132258" y="10228"/>
                  </a:cubicBezTo>
                  <a:cubicBezTo>
                    <a:pt x="95971" y="10228"/>
                    <a:pt x="64588" y="31243"/>
                    <a:pt x="49317" y="61646"/>
                  </a:cubicBezTo>
                  <a:cubicBezTo>
                    <a:pt x="46094" y="60525"/>
                    <a:pt x="42592" y="59684"/>
                    <a:pt x="39089" y="59404"/>
                  </a:cubicBezTo>
                  <a:cubicBezTo>
                    <a:pt x="55481" y="24378"/>
                    <a:pt x="91068" y="0"/>
                    <a:pt x="132258" y="0"/>
                  </a:cubicBezTo>
                  <a:cubicBezTo>
                    <a:pt x="188860" y="0"/>
                    <a:pt x="234954" y="46094"/>
                    <a:pt x="234954" y="1026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11"/>
            <p:cNvSpPr/>
            <p:nvPr/>
          </p:nvSpPr>
          <p:spPr>
            <a:xfrm>
              <a:off x="448746" y="316575"/>
              <a:ext cx="348438" cy="321118"/>
            </a:xfrm>
            <a:custGeom>
              <a:avLst/>
              <a:gdLst/>
              <a:ahLst/>
              <a:cxnLst/>
              <a:rect l="l" t="t" r="r" b="b"/>
              <a:pathLst>
                <a:path w="348438" h="321118" extrusionOk="0">
                  <a:moveTo>
                    <a:pt x="302204" y="127495"/>
                  </a:moveTo>
                  <a:cubicBezTo>
                    <a:pt x="287213" y="63047"/>
                    <a:pt x="229350" y="14851"/>
                    <a:pt x="160419" y="14851"/>
                  </a:cubicBezTo>
                  <a:cubicBezTo>
                    <a:pt x="80139" y="14851"/>
                    <a:pt x="14851" y="80139"/>
                    <a:pt x="14851" y="160419"/>
                  </a:cubicBezTo>
                  <a:cubicBezTo>
                    <a:pt x="14851" y="240698"/>
                    <a:pt x="80139" y="305987"/>
                    <a:pt x="160419" y="305987"/>
                  </a:cubicBezTo>
                  <a:cubicBezTo>
                    <a:pt x="226268" y="305987"/>
                    <a:pt x="282169" y="261994"/>
                    <a:pt x="299963" y="201750"/>
                  </a:cubicBezTo>
                  <a:cubicBezTo>
                    <a:pt x="304166" y="203151"/>
                    <a:pt x="308789" y="203991"/>
                    <a:pt x="313553" y="203991"/>
                  </a:cubicBezTo>
                  <a:cubicBezTo>
                    <a:pt x="314113" y="203991"/>
                    <a:pt x="314533" y="203991"/>
                    <a:pt x="315094" y="203991"/>
                  </a:cubicBezTo>
                  <a:cubicBezTo>
                    <a:pt x="296180" y="271521"/>
                    <a:pt x="234114" y="321118"/>
                    <a:pt x="160559" y="321118"/>
                  </a:cubicBezTo>
                  <a:cubicBezTo>
                    <a:pt x="72013" y="321118"/>
                    <a:pt x="0" y="249105"/>
                    <a:pt x="0" y="160559"/>
                  </a:cubicBezTo>
                  <a:cubicBezTo>
                    <a:pt x="0" y="72013"/>
                    <a:pt x="72013" y="0"/>
                    <a:pt x="160559" y="0"/>
                  </a:cubicBezTo>
                  <a:cubicBezTo>
                    <a:pt x="237196" y="0"/>
                    <a:pt x="301504" y="53940"/>
                    <a:pt x="317336" y="125953"/>
                  </a:cubicBezTo>
                  <a:cubicBezTo>
                    <a:pt x="334849" y="127775"/>
                    <a:pt x="348439" y="142626"/>
                    <a:pt x="348439" y="160559"/>
                  </a:cubicBezTo>
                  <a:cubicBezTo>
                    <a:pt x="348439" y="179753"/>
                    <a:pt x="332887" y="195445"/>
                    <a:pt x="313693" y="195445"/>
                  </a:cubicBezTo>
                  <a:cubicBezTo>
                    <a:pt x="294499" y="195445"/>
                    <a:pt x="278947" y="179893"/>
                    <a:pt x="278947" y="160559"/>
                  </a:cubicBezTo>
                  <a:cubicBezTo>
                    <a:pt x="278947" y="145288"/>
                    <a:pt x="288754" y="132398"/>
                    <a:pt x="302484" y="1276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11"/>
          <p:cNvGrpSpPr/>
          <p:nvPr/>
        </p:nvGrpSpPr>
        <p:grpSpPr>
          <a:xfrm>
            <a:off x="352733" y="1736977"/>
            <a:ext cx="1696942" cy="610867"/>
            <a:chOff x="3699104" y="1051011"/>
            <a:chExt cx="1028693" cy="370310"/>
          </a:xfrm>
        </p:grpSpPr>
        <p:sp>
          <p:nvSpPr>
            <p:cNvPr id="707" name="Google Shape;707;p11"/>
            <p:cNvSpPr/>
            <p:nvPr/>
          </p:nvSpPr>
          <p:spPr>
            <a:xfrm>
              <a:off x="3810815" y="1355283"/>
              <a:ext cx="41814" cy="57552"/>
            </a:xfrm>
            <a:custGeom>
              <a:avLst/>
              <a:gdLst/>
              <a:ahLst/>
              <a:cxnLst/>
              <a:rect l="l" t="t" r="r" b="b"/>
              <a:pathLst>
                <a:path w="41814" h="57552" extrusionOk="0">
                  <a:moveTo>
                    <a:pt x="0" y="0"/>
                  </a:moveTo>
                  <a:lnTo>
                    <a:pt x="11109" y="0"/>
                  </a:lnTo>
                  <a:lnTo>
                    <a:pt x="11109" y="19750"/>
                  </a:lnTo>
                  <a:lnTo>
                    <a:pt x="26693" y="0"/>
                  </a:lnTo>
                  <a:lnTo>
                    <a:pt x="39808" y="0"/>
                  </a:lnTo>
                  <a:lnTo>
                    <a:pt x="19750" y="25613"/>
                  </a:lnTo>
                  <a:lnTo>
                    <a:pt x="41814" y="57552"/>
                  </a:lnTo>
                  <a:lnTo>
                    <a:pt x="28853" y="57552"/>
                  </a:lnTo>
                  <a:lnTo>
                    <a:pt x="11109" y="31939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11"/>
            <p:cNvSpPr/>
            <p:nvPr/>
          </p:nvSpPr>
          <p:spPr>
            <a:xfrm>
              <a:off x="3855869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9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11"/>
            <p:cNvSpPr/>
            <p:nvPr/>
          </p:nvSpPr>
          <p:spPr>
            <a:xfrm>
              <a:off x="3745702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9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11"/>
            <p:cNvSpPr/>
            <p:nvPr/>
          </p:nvSpPr>
          <p:spPr>
            <a:xfrm>
              <a:off x="3913576" y="1355283"/>
              <a:ext cx="60946" cy="66038"/>
            </a:xfrm>
            <a:custGeom>
              <a:avLst/>
              <a:gdLst/>
              <a:ahLst/>
              <a:cxnLst/>
              <a:rect l="l" t="t" r="r" b="b"/>
              <a:pathLst>
                <a:path w="60946" h="66038" extrusionOk="0">
                  <a:moveTo>
                    <a:pt x="24842" y="0"/>
                  </a:moveTo>
                  <a:lnTo>
                    <a:pt x="35951" y="0"/>
                  </a:lnTo>
                  <a:lnTo>
                    <a:pt x="54467" y="47215"/>
                  </a:lnTo>
                  <a:lnTo>
                    <a:pt x="60947" y="47215"/>
                  </a:lnTo>
                  <a:lnTo>
                    <a:pt x="60947" y="66039"/>
                  </a:lnTo>
                  <a:lnTo>
                    <a:pt x="50300" y="66039"/>
                  </a:lnTo>
                  <a:lnTo>
                    <a:pt x="50300" y="57398"/>
                  </a:lnTo>
                  <a:lnTo>
                    <a:pt x="10646" y="57398"/>
                  </a:lnTo>
                  <a:lnTo>
                    <a:pt x="10646" y="66039"/>
                  </a:lnTo>
                  <a:lnTo>
                    <a:pt x="0" y="66039"/>
                  </a:lnTo>
                  <a:lnTo>
                    <a:pt x="0" y="47215"/>
                  </a:lnTo>
                  <a:lnTo>
                    <a:pt x="6326" y="47215"/>
                  </a:lnTo>
                  <a:lnTo>
                    <a:pt x="24687" y="0"/>
                  </a:lnTo>
                  <a:close/>
                  <a:moveTo>
                    <a:pt x="30551" y="15275"/>
                  </a:moveTo>
                  <a:lnTo>
                    <a:pt x="17898" y="47215"/>
                  </a:lnTo>
                  <a:lnTo>
                    <a:pt x="43049" y="47215"/>
                  </a:lnTo>
                  <a:lnTo>
                    <a:pt x="30551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11"/>
            <p:cNvSpPr/>
            <p:nvPr/>
          </p:nvSpPr>
          <p:spPr>
            <a:xfrm>
              <a:off x="3981466" y="1355129"/>
              <a:ext cx="31476" cy="57552"/>
            </a:xfrm>
            <a:custGeom>
              <a:avLst/>
              <a:gdLst/>
              <a:ahLst/>
              <a:cxnLst/>
              <a:rect l="l" t="t" r="r" b="b"/>
              <a:pathLst>
                <a:path w="31476" h="57552" extrusionOk="0">
                  <a:moveTo>
                    <a:pt x="0" y="154"/>
                  </a:moveTo>
                  <a:lnTo>
                    <a:pt x="31477" y="154"/>
                  </a:lnTo>
                  <a:lnTo>
                    <a:pt x="31477" y="10801"/>
                  </a:lnTo>
                  <a:lnTo>
                    <a:pt x="10955" y="10801"/>
                  </a:lnTo>
                  <a:lnTo>
                    <a:pt x="10955" y="21139"/>
                  </a:lnTo>
                  <a:lnTo>
                    <a:pt x="31477" y="21139"/>
                  </a:lnTo>
                  <a:lnTo>
                    <a:pt x="31477" y="31631"/>
                  </a:lnTo>
                  <a:lnTo>
                    <a:pt x="10955" y="31631"/>
                  </a:lnTo>
                  <a:lnTo>
                    <a:pt x="10955" y="46752"/>
                  </a:lnTo>
                  <a:lnTo>
                    <a:pt x="31477" y="46752"/>
                  </a:lnTo>
                  <a:lnTo>
                    <a:pt x="31477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11"/>
            <p:cNvSpPr/>
            <p:nvPr/>
          </p:nvSpPr>
          <p:spPr>
            <a:xfrm>
              <a:off x="4018652" y="1355283"/>
              <a:ext cx="67581" cy="57552"/>
            </a:xfrm>
            <a:custGeom>
              <a:avLst/>
              <a:gdLst/>
              <a:ahLst/>
              <a:cxnLst/>
              <a:rect l="l" t="t" r="r" b="b"/>
              <a:pathLst>
                <a:path w="67581" h="57552" extrusionOk="0">
                  <a:moveTo>
                    <a:pt x="10029" y="0"/>
                  </a:moveTo>
                  <a:lnTo>
                    <a:pt x="20676" y="0"/>
                  </a:lnTo>
                  <a:lnTo>
                    <a:pt x="33945" y="40117"/>
                  </a:lnTo>
                  <a:lnTo>
                    <a:pt x="47369" y="0"/>
                  </a:lnTo>
                  <a:lnTo>
                    <a:pt x="57861" y="0"/>
                  </a:lnTo>
                  <a:lnTo>
                    <a:pt x="67582" y="57552"/>
                  </a:lnTo>
                  <a:lnTo>
                    <a:pt x="57090" y="57552"/>
                  </a:lnTo>
                  <a:lnTo>
                    <a:pt x="50918" y="21139"/>
                  </a:lnTo>
                  <a:lnTo>
                    <a:pt x="38728" y="57552"/>
                  </a:lnTo>
                  <a:lnTo>
                    <a:pt x="29008" y="57552"/>
                  </a:lnTo>
                  <a:lnTo>
                    <a:pt x="16973" y="21139"/>
                  </a:lnTo>
                  <a:lnTo>
                    <a:pt x="10646" y="57552"/>
                  </a:lnTo>
                  <a:lnTo>
                    <a:pt x="0" y="57552"/>
                  </a:lnTo>
                  <a:lnTo>
                    <a:pt x="9875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11"/>
            <p:cNvSpPr/>
            <p:nvPr/>
          </p:nvSpPr>
          <p:spPr>
            <a:xfrm>
              <a:off x="4095337" y="1355283"/>
              <a:ext cx="41968" cy="57552"/>
            </a:xfrm>
            <a:custGeom>
              <a:avLst/>
              <a:gdLst/>
              <a:ahLst/>
              <a:cxnLst/>
              <a:rect l="l" t="t" r="r" b="b"/>
              <a:pathLst>
                <a:path w="41968" h="57552" extrusionOk="0">
                  <a:moveTo>
                    <a:pt x="41969" y="0"/>
                  </a:moveTo>
                  <a:lnTo>
                    <a:pt x="41969" y="57552"/>
                  </a:lnTo>
                  <a:lnTo>
                    <a:pt x="31013" y="57552"/>
                  </a:lnTo>
                  <a:lnTo>
                    <a:pt x="31013" y="21447"/>
                  </a:lnTo>
                  <a:lnTo>
                    <a:pt x="9566" y="57552"/>
                  </a:lnTo>
                  <a:lnTo>
                    <a:pt x="0" y="57552"/>
                  </a:lnTo>
                  <a:lnTo>
                    <a:pt x="0" y="0"/>
                  </a:lnTo>
                  <a:lnTo>
                    <a:pt x="10955" y="0"/>
                  </a:lnTo>
                  <a:lnTo>
                    <a:pt x="10955" y="37185"/>
                  </a:lnTo>
                  <a:lnTo>
                    <a:pt x="32711" y="0"/>
                  </a:lnTo>
                  <a:lnTo>
                    <a:pt x="41969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11"/>
            <p:cNvSpPr/>
            <p:nvPr/>
          </p:nvSpPr>
          <p:spPr>
            <a:xfrm>
              <a:off x="4147026" y="1355129"/>
              <a:ext cx="37339" cy="57706"/>
            </a:xfrm>
            <a:custGeom>
              <a:avLst/>
              <a:gdLst/>
              <a:ahLst/>
              <a:cxnLst/>
              <a:rect l="l" t="t" r="r" b="b"/>
              <a:pathLst>
                <a:path w="37339" h="57706" extrusionOk="0">
                  <a:moveTo>
                    <a:pt x="37339" y="154"/>
                  </a:moveTo>
                  <a:lnTo>
                    <a:pt x="37339" y="57707"/>
                  </a:lnTo>
                  <a:lnTo>
                    <a:pt x="26385" y="57707"/>
                  </a:lnTo>
                  <a:lnTo>
                    <a:pt x="26385" y="34562"/>
                  </a:lnTo>
                  <a:lnTo>
                    <a:pt x="23607" y="34562"/>
                  </a:lnTo>
                  <a:lnTo>
                    <a:pt x="12035" y="57707"/>
                  </a:lnTo>
                  <a:lnTo>
                    <a:pt x="0" y="57707"/>
                  </a:lnTo>
                  <a:lnTo>
                    <a:pt x="12961" y="32711"/>
                  </a:lnTo>
                  <a:cubicBezTo>
                    <a:pt x="5400" y="30551"/>
                    <a:pt x="1543" y="25459"/>
                    <a:pt x="1543" y="17590"/>
                  </a:cubicBezTo>
                  <a:cubicBezTo>
                    <a:pt x="1543" y="14812"/>
                    <a:pt x="2006" y="12344"/>
                    <a:pt x="2777" y="10184"/>
                  </a:cubicBezTo>
                  <a:cubicBezTo>
                    <a:pt x="3549" y="8023"/>
                    <a:pt x="4783" y="6326"/>
                    <a:pt x="6172" y="4937"/>
                  </a:cubicBezTo>
                  <a:cubicBezTo>
                    <a:pt x="7715" y="3549"/>
                    <a:pt x="9412" y="2469"/>
                    <a:pt x="11264" y="1697"/>
                  </a:cubicBezTo>
                  <a:cubicBezTo>
                    <a:pt x="13269" y="926"/>
                    <a:pt x="14812" y="617"/>
                    <a:pt x="15892" y="463"/>
                  </a:cubicBezTo>
                  <a:cubicBezTo>
                    <a:pt x="16972" y="463"/>
                    <a:pt x="20213" y="154"/>
                    <a:pt x="25459" y="0"/>
                  </a:cubicBezTo>
                  <a:lnTo>
                    <a:pt x="37031" y="0"/>
                  </a:lnTo>
                  <a:close/>
                  <a:moveTo>
                    <a:pt x="26385" y="23916"/>
                  </a:moveTo>
                  <a:lnTo>
                    <a:pt x="26385" y="10955"/>
                  </a:lnTo>
                  <a:lnTo>
                    <a:pt x="23299" y="10955"/>
                  </a:lnTo>
                  <a:cubicBezTo>
                    <a:pt x="20521" y="10955"/>
                    <a:pt x="18516" y="11109"/>
                    <a:pt x="17435" y="11418"/>
                  </a:cubicBezTo>
                  <a:cubicBezTo>
                    <a:pt x="16201" y="11727"/>
                    <a:pt x="15275" y="12498"/>
                    <a:pt x="14504" y="13578"/>
                  </a:cubicBezTo>
                  <a:cubicBezTo>
                    <a:pt x="13732" y="14658"/>
                    <a:pt x="13424" y="16047"/>
                    <a:pt x="13424" y="17590"/>
                  </a:cubicBezTo>
                  <a:cubicBezTo>
                    <a:pt x="13424" y="19904"/>
                    <a:pt x="14195" y="21601"/>
                    <a:pt x="15738" y="22527"/>
                  </a:cubicBezTo>
                  <a:cubicBezTo>
                    <a:pt x="17281" y="23453"/>
                    <a:pt x="19750" y="23916"/>
                    <a:pt x="22990" y="23916"/>
                  </a:cubicBezTo>
                  <a:lnTo>
                    <a:pt x="26385" y="2391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1"/>
            <p:cNvSpPr/>
            <p:nvPr/>
          </p:nvSpPr>
          <p:spPr>
            <a:xfrm>
              <a:off x="4679965" y="1355129"/>
              <a:ext cx="37339" cy="57706"/>
            </a:xfrm>
            <a:custGeom>
              <a:avLst/>
              <a:gdLst/>
              <a:ahLst/>
              <a:cxnLst/>
              <a:rect l="l" t="t" r="r" b="b"/>
              <a:pathLst>
                <a:path w="37339" h="57706" extrusionOk="0">
                  <a:moveTo>
                    <a:pt x="37340" y="154"/>
                  </a:moveTo>
                  <a:lnTo>
                    <a:pt x="37340" y="57707"/>
                  </a:lnTo>
                  <a:lnTo>
                    <a:pt x="26385" y="57707"/>
                  </a:lnTo>
                  <a:lnTo>
                    <a:pt x="26385" y="34562"/>
                  </a:lnTo>
                  <a:lnTo>
                    <a:pt x="23608" y="34562"/>
                  </a:lnTo>
                  <a:lnTo>
                    <a:pt x="12036" y="57707"/>
                  </a:lnTo>
                  <a:lnTo>
                    <a:pt x="0" y="57707"/>
                  </a:lnTo>
                  <a:lnTo>
                    <a:pt x="12961" y="32711"/>
                  </a:lnTo>
                  <a:cubicBezTo>
                    <a:pt x="5400" y="30551"/>
                    <a:pt x="1543" y="25459"/>
                    <a:pt x="1543" y="17590"/>
                  </a:cubicBezTo>
                  <a:cubicBezTo>
                    <a:pt x="1543" y="14812"/>
                    <a:pt x="2006" y="12344"/>
                    <a:pt x="2778" y="10184"/>
                  </a:cubicBezTo>
                  <a:cubicBezTo>
                    <a:pt x="3549" y="8023"/>
                    <a:pt x="4784" y="6326"/>
                    <a:pt x="6172" y="4937"/>
                  </a:cubicBezTo>
                  <a:cubicBezTo>
                    <a:pt x="7715" y="3549"/>
                    <a:pt x="9412" y="2469"/>
                    <a:pt x="11264" y="1697"/>
                  </a:cubicBezTo>
                  <a:cubicBezTo>
                    <a:pt x="13270" y="926"/>
                    <a:pt x="14813" y="617"/>
                    <a:pt x="15893" y="463"/>
                  </a:cubicBezTo>
                  <a:cubicBezTo>
                    <a:pt x="16973" y="463"/>
                    <a:pt x="20213" y="154"/>
                    <a:pt x="25459" y="0"/>
                  </a:cubicBezTo>
                  <a:lnTo>
                    <a:pt x="37031" y="0"/>
                  </a:lnTo>
                  <a:close/>
                  <a:moveTo>
                    <a:pt x="26385" y="23916"/>
                  </a:moveTo>
                  <a:lnTo>
                    <a:pt x="26385" y="10955"/>
                  </a:lnTo>
                  <a:lnTo>
                    <a:pt x="23299" y="10955"/>
                  </a:lnTo>
                  <a:cubicBezTo>
                    <a:pt x="20522" y="10955"/>
                    <a:pt x="18516" y="11109"/>
                    <a:pt x="17436" y="11418"/>
                  </a:cubicBezTo>
                  <a:cubicBezTo>
                    <a:pt x="16201" y="11727"/>
                    <a:pt x="15276" y="12498"/>
                    <a:pt x="14504" y="13578"/>
                  </a:cubicBezTo>
                  <a:cubicBezTo>
                    <a:pt x="13733" y="14658"/>
                    <a:pt x="13424" y="16047"/>
                    <a:pt x="13424" y="17590"/>
                  </a:cubicBezTo>
                  <a:cubicBezTo>
                    <a:pt x="13424" y="19904"/>
                    <a:pt x="14195" y="21601"/>
                    <a:pt x="15739" y="22527"/>
                  </a:cubicBezTo>
                  <a:cubicBezTo>
                    <a:pt x="17282" y="23453"/>
                    <a:pt x="19750" y="23916"/>
                    <a:pt x="22990" y="23916"/>
                  </a:cubicBezTo>
                  <a:lnTo>
                    <a:pt x="26385" y="2391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11"/>
            <p:cNvSpPr/>
            <p:nvPr/>
          </p:nvSpPr>
          <p:spPr>
            <a:xfrm>
              <a:off x="4214299" y="1355283"/>
              <a:ext cx="49529" cy="58941"/>
            </a:xfrm>
            <a:custGeom>
              <a:avLst/>
              <a:gdLst/>
              <a:ahLst/>
              <a:cxnLst/>
              <a:rect l="l" t="t" r="r" b="b"/>
              <a:pathLst>
                <a:path w="49529" h="58941" extrusionOk="0">
                  <a:moveTo>
                    <a:pt x="21601" y="44437"/>
                  </a:moveTo>
                  <a:lnTo>
                    <a:pt x="1235" y="0"/>
                  </a:lnTo>
                  <a:lnTo>
                    <a:pt x="13578" y="0"/>
                  </a:lnTo>
                  <a:lnTo>
                    <a:pt x="27156" y="32094"/>
                  </a:lnTo>
                  <a:lnTo>
                    <a:pt x="38266" y="0"/>
                  </a:lnTo>
                  <a:lnTo>
                    <a:pt x="49529" y="0"/>
                  </a:lnTo>
                  <a:lnTo>
                    <a:pt x="34254" y="41197"/>
                  </a:lnTo>
                  <a:cubicBezTo>
                    <a:pt x="31631" y="48295"/>
                    <a:pt x="28699" y="52924"/>
                    <a:pt x="25613" y="55392"/>
                  </a:cubicBezTo>
                  <a:cubicBezTo>
                    <a:pt x="22528" y="57707"/>
                    <a:pt x="19287" y="58941"/>
                    <a:pt x="15739" y="58941"/>
                  </a:cubicBezTo>
                  <a:cubicBezTo>
                    <a:pt x="10029" y="58941"/>
                    <a:pt x="4783" y="56164"/>
                    <a:pt x="0" y="50609"/>
                  </a:cubicBezTo>
                  <a:lnTo>
                    <a:pt x="7252" y="43357"/>
                  </a:lnTo>
                  <a:cubicBezTo>
                    <a:pt x="10184" y="46752"/>
                    <a:pt x="12961" y="48295"/>
                    <a:pt x="15739" y="48295"/>
                  </a:cubicBezTo>
                  <a:cubicBezTo>
                    <a:pt x="16973" y="48295"/>
                    <a:pt x="18053" y="47986"/>
                    <a:pt x="18824" y="47369"/>
                  </a:cubicBezTo>
                  <a:cubicBezTo>
                    <a:pt x="19596" y="46752"/>
                    <a:pt x="20676" y="45826"/>
                    <a:pt x="21756" y="44437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11"/>
            <p:cNvSpPr/>
            <p:nvPr/>
          </p:nvSpPr>
          <p:spPr>
            <a:xfrm>
              <a:off x="4271235" y="1355283"/>
              <a:ext cx="41505" cy="57552"/>
            </a:xfrm>
            <a:custGeom>
              <a:avLst/>
              <a:gdLst/>
              <a:ahLst/>
              <a:cxnLst/>
              <a:rect l="l" t="t" r="r" b="b"/>
              <a:pathLst>
                <a:path w="41505" h="57552" extrusionOk="0">
                  <a:moveTo>
                    <a:pt x="0" y="0"/>
                  </a:moveTo>
                  <a:lnTo>
                    <a:pt x="41506" y="0"/>
                  </a:lnTo>
                  <a:lnTo>
                    <a:pt x="41506" y="57552"/>
                  </a:lnTo>
                  <a:lnTo>
                    <a:pt x="30396" y="57552"/>
                  </a:lnTo>
                  <a:lnTo>
                    <a:pt x="30396" y="10184"/>
                  </a:lnTo>
                  <a:lnTo>
                    <a:pt x="11109" y="10184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1"/>
            <p:cNvSpPr/>
            <p:nvPr/>
          </p:nvSpPr>
          <p:spPr>
            <a:xfrm>
              <a:off x="4325856" y="1355283"/>
              <a:ext cx="34253" cy="57552"/>
            </a:xfrm>
            <a:custGeom>
              <a:avLst/>
              <a:gdLst/>
              <a:ahLst/>
              <a:cxnLst/>
              <a:rect l="l" t="t" r="r" b="b"/>
              <a:pathLst>
                <a:path w="34253" h="57552" extrusionOk="0">
                  <a:moveTo>
                    <a:pt x="0" y="0"/>
                  </a:moveTo>
                  <a:lnTo>
                    <a:pt x="11572" y="0"/>
                  </a:lnTo>
                  <a:cubicBezTo>
                    <a:pt x="17898" y="0"/>
                    <a:pt x="22373" y="617"/>
                    <a:pt x="25150" y="1697"/>
                  </a:cubicBezTo>
                  <a:cubicBezTo>
                    <a:pt x="27928" y="2777"/>
                    <a:pt x="30087" y="4783"/>
                    <a:pt x="31785" y="7406"/>
                  </a:cubicBezTo>
                  <a:cubicBezTo>
                    <a:pt x="33328" y="10029"/>
                    <a:pt x="34254" y="13115"/>
                    <a:pt x="34254" y="16664"/>
                  </a:cubicBezTo>
                  <a:cubicBezTo>
                    <a:pt x="34254" y="20676"/>
                    <a:pt x="33174" y="24070"/>
                    <a:pt x="31014" y="26693"/>
                  </a:cubicBezTo>
                  <a:cubicBezTo>
                    <a:pt x="28853" y="29316"/>
                    <a:pt x="26076" y="31168"/>
                    <a:pt x="22527" y="32248"/>
                  </a:cubicBezTo>
                  <a:cubicBezTo>
                    <a:pt x="20367" y="32865"/>
                    <a:pt x="16510" y="33174"/>
                    <a:pt x="10955" y="33174"/>
                  </a:cubicBezTo>
                  <a:lnTo>
                    <a:pt x="10955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  <a:moveTo>
                    <a:pt x="10955" y="22527"/>
                  </a:moveTo>
                  <a:lnTo>
                    <a:pt x="14504" y="22527"/>
                  </a:lnTo>
                  <a:cubicBezTo>
                    <a:pt x="17281" y="22527"/>
                    <a:pt x="19133" y="22373"/>
                    <a:pt x="20213" y="21910"/>
                  </a:cubicBezTo>
                  <a:cubicBezTo>
                    <a:pt x="21293" y="21447"/>
                    <a:pt x="22064" y="20830"/>
                    <a:pt x="22682" y="20059"/>
                  </a:cubicBezTo>
                  <a:cubicBezTo>
                    <a:pt x="23299" y="19133"/>
                    <a:pt x="23607" y="18053"/>
                    <a:pt x="23607" y="16818"/>
                  </a:cubicBezTo>
                  <a:cubicBezTo>
                    <a:pt x="23607" y="14658"/>
                    <a:pt x="22682" y="12961"/>
                    <a:pt x="20984" y="12035"/>
                  </a:cubicBezTo>
                  <a:cubicBezTo>
                    <a:pt x="19750" y="11264"/>
                    <a:pt x="17436" y="10955"/>
                    <a:pt x="14041" y="10955"/>
                  </a:cubicBezTo>
                  <a:lnTo>
                    <a:pt x="10955" y="10955"/>
                  </a:lnTo>
                  <a:lnTo>
                    <a:pt x="10955" y="22682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1"/>
            <p:cNvSpPr/>
            <p:nvPr/>
          </p:nvSpPr>
          <p:spPr>
            <a:xfrm>
              <a:off x="4366281" y="1355283"/>
              <a:ext cx="55392" cy="57552"/>
            </a:xfrm>
            <a:custGeom>
              <a:avLst/>
              <a:gdLst/>
              <a:ahLst/>
              <a:cxnLst/>
              <a:rect l="l" t="t" r="r" b="b"/>
              <a:pathLst>
                <a:path w="55392" h="57552" extrusionOk="0">
                  <a:moveTo>
                    <a:pt x="22064" y="0"/>
                  </a:moveTo>
                  <a:lnTo>
                    <a:pt x="33174" y="0"/>
                  </a:lnTo>
                  <a:lnTo>
                    <a:pt x="55392" y="57552"/>
                  </a:lnTo>
                  <a:lnTo>
                    <a:pt x="43975" y="57552"/>
                  </a:lnTo>
                  <a:lnTo>
                    <a:pt x="39500" y="45672"/>
                  </a:lnTo>
                  <a:lnTo>
                    <a:pt x="16047" y="45672"/>
                  </a:lnTo>
                  <a:lnTo>
                    <a:pt x="11418" y="57552"/>
                  </a:lnTo>
                  <a:lnTo>
                    <a:pt x="0" y="57552"/>
                  </a:lnTo>
                  <a:lnTo>
                    <a:pt x="22219" y="0"/>
                  </a:lnTo>
                  <a:close/>
                  <a:moveTo>
                    <a:pt x="27773" y="15275"/>
                  </a:moveTo>
                  <a:lnTo>
                    <a:pt x="20058" y="35025"/>
                  </a:lnTo>
                  <a:lnTo>
                    <a:pt x="35334" y="35025"/>
                  </a:lnTo>
                  <a:lnTo>
                    <a:pt x="27773" y="1527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1"/>
            <p:cNvSpPr/>
            <p:nvPr/>
          </p:nvSpPr>
          <p:spPr>
            <a:xfrm>
              <a:off x="4430006" y="1355283"/>
              <a:ext cx="36259" cy="57706"/>
            </a:xfrm>
            <a:custGeom>
              <a:avLst/>
              <a:gdLst/>
              <a:ahLst/>
              <a:cxnLst/>
              <a:rect l="l" t="t" r="r" b="b"/>
              <a:pathLst>
                <a:path w="36259" h="57706" extrusionOk="0">
                  <a:moveTo>
                    <a:pt x="0" y="57552"/>
                  </a:moveTo>
                  <a:lnTo>
                    <a:pt x="0" y="0"/>
                  </a:lnTo>
                  <a:lnTo>
                    <a:pt x="9103" y="0"/>
                  </a:lnTo>
                  <a:cubicBezTo>
                    <a:pt x="14349" y="0"/>
                    <a:pt x="18207" y="309"/>
                    <a:pt x="20676" y="1080"/>
                  </a:cubicBezTo>
                  <a:cubicBezTo>
                    <a:pt x="24070" y="2006"/>
                    <a:pt x="26847" y="3703"/>
                    <a:pt x="28853" y="6172"/>
                  </a:cubicBezTo>
                  <a:cubicBezTo>
                    <a:pt x="30859" y="8641"/>
                    <a:pt x="31939" y="11572"/>
                    <a:pt x="31939" y="14967"/>
                  </a:cubicBezTo>
                  <a:cubicBezTo>
                    <a:pt x="31939" y="17127"/>
                    <a:pt x="31477" y="19133"/>
                    <a:pt x="30551" y="20984"/>
                  </a:cubicBezTo>
                  <a:cubicBezTo>
                    <a:pt x="29625" y="22836"/>
                    <a:pt x="28082" y="24379"/>
                    <a:pt x="26076" y="25922"/>
                  </a:cubicBezTo>
                  <a:cubicBezTo>
                    <a:pt x="29625" y="27619"/>
                    <a:pt x="32093" y="29625"/>
                    <a:pt x="33791" y="32094"/>
                  </a:cubicBezTo>
                  <a:cubicBezTo>
                    <a:pt x="35334" y="34562"/>
                    <a:pt x="36260" y="37494"/>
                    <a:pt x="36260" y="40889"/>
                  </a:cubicBezTo>
                  <a:cubicBezTo>
                    <a:pt x="36260" y="44283"/>
                    <a:pt x="35488" y="47060"/>
                    <a:pt x="33791" y="49683"/>
                  </a:cubicBezTo>
                  <a:cubicBezTo>
                    <a:pt x="32093" y="52306"/>
                    <a:pt x="29934" y="54312"/>
                    <a:pt x="27310" y="55701"/>
                  </a:cubicBezTo>
                  <a:cubicBezTo>
                    <a:pt x="24687" y="56935"/>
                    <a:pt x="20984" y="57707"/>
                    <a:pt x="16355" y="57707"/>
                  </a:cubicBezTo>
                  <a:lnTo>
                    <a:pt x="308" y="57707"/>
                  </a:lnTo>
                  <a:close/>
                  <a:moveTo>
                    <a:pt x="10955" y="10492"/>
                  </a:moveTo>
                  <a:lnTo>
                    <a:pt x="10955" y="22682"/>
                  </a:lnTo>
                  <a:lnTo>
                    <a:pt x="13269" y="22682"/>
                  </a:lnTo>
                  <a:cubicBezTo>
                    <a:pt x="15892" y="22682"/>
                    <a:pt x="17898" y="22064"/>
                    <a:pt x="19133" y="20984"/>
                  </a:cubicBezTo>
                  <a:cubicBezTo>
                    <a:pt x="20367" y="19904"/>
                    <a:pt x="21139" y="18361"/>
                    <a:pt x="21139" y="16355"/>
                  </a:cubicBezTo>
                  <a:cubicBezTo>
                    <a:pt x="21139" y="14504"/>
                    <a:pt x="20521" y="13115"/>
                    <a:pt x="19287" y="12035"/>
                  </a:cubicBezTo>
                  <a:cubicBezTo>
                    <a:pt x="18052" y="10955"/>
                    <a:pt x="16201" y="10492"/>
                    <a:pt x="13732" y="10492"/>
                  </a:cubicBezTo>
                  <a:lnTo>
                    <a:pt x="10955" y="10492"/>
                  </a:lnTo>
                  <a:close/>
                  <a:moveTo>
                    <a:pt x="10955" y="32402"/>
                  </a:moveTo>
                  <a:lnTo>
                    <a:pt x="10955" y="47215"/>
                  </a:lnTo>
                  <a:lnTo>
                    <a:pt x="13732" y="47215"/>
                  </a:lnTo>
                  <a:cubicBezTo>
                    <a:pt x="18207" y="47215"/>
                    <a:pt x="21293" y="46597"/>
                    <a:pt x="22836" y="45517"/>
                  </a:cubicBezTo>
                  <a:cubicBezTo>
                    <a:pt x="24379" y="44437"/>
                    <a:pt x="25150" y="42740"/>
                    <a:pt x="25150" y="40580"/>
                  </a:cubicBezTo>
                  <a:cubicBezTo>
                    <a:pt x="25150" y="38111"/>
                    <a:pt x="24225" y="36105"/>
                    <a:pt x="22373" y="34717"/>
                  </a:cubicBezTo>
                  <a:cubicBezTo>
                    <a:pt x="20521" y="33328"/>
                    <a:pt x="17436" y="32556"/>
                    <a:pt x="13115" y="32556"/>
                  </a:cubicBezTo>
                  <a:lnTo>
                    <a:pt x="10800" y="32556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1"/>
            <p:cNvSpPr/>
            <p:nvPr/>
          </p:nvSpPr>
          <p:spPr>
            <a:xfrm>
              <a:off x="4470123" y="1355283"/>
              <a:ext cx="55546" cy="57552"/>
            </a:xfrm>
            <a:custGeom>
              <a:avLst/>
              <a:gdLst/>
              <a:ahLst/>
              <a:cxnLst/>
              <a:rect l="l" t="t" r="r" b="b"/>
              <a:pathLst>
                <a:path w="55546" h="57552" extrusionOk="0">
                  <a:moveTo>
                    <a:pt x="43666" y="57552"/>
                  </a:moveTo>
                  <a:lnTo>
                    <a:pt x="27773" y="15275"/>
                  </a:lnTo>
                  <a:lnTo>
                    <a:pt x="11572" y="57552"/>
                  </a:lnTo>
                  <a:lnTo>
                    <a:pt x="0" y="57552"/>
                  </a:lnTo>
                  <a:lnTo>
                    <a:pt x="22219" y="0"/>
                  </a:lnTo>
                  <a:lnTo>
                    <a:pt x="33328" y="0"/>
                  </a:lnTo>
                  <a:lnTo>
                    <a:pt x="55546" y="57552"/>
                  </a:lnTo>
                  <a:lnTo>
                    <a:pt x="43820" y="57552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4532150" y="1355129"/>
              <a:ext cx="31476" cy="57552"/>
            </a:xfrm>
            <a:custGeom>
              <a:avLst/>
              <a:gdLst/>
              <a:ahLst/>
              <a:cxnLst/>
              <a:rect l="l" t="t" r="r" b="b"/>
              <a:pathLst>
                <a:path w="31476" h="57552" extrusionOk="0">
                  <a:moveTo>
                    <a:pt x="0" y="154"/>
                  </a:moveTo>
                  <a:lnTo>
                    <a:pt x="31477" y="154"/>
                  </a:lnTo>
                  <a:lnTo>
                    <a:pt x="31477" y="10801"/>
                  </a:lnTo>
                  <a:lnTo>
                    <a:pt x="10955" y="10801"/>
                  </a:lnTo>
                  <a:lnTo>
                    <a:pt x="10955" y="21139"/>
                  </a:lnTo>
                  <a:lnTo>
                    <a:pt x="31477" y="21139"/>
                  </a:lnTo>
                  <a:lnTo>
                    <a:pt x="31477" y="31631"/>
                  </a:lnTo>
                  <a:lnTo>
                    <a:pt x="10955" y="31631"/>
                  </a:lnTo>
                  <a:lnTo>
                    <a:pt x="10955" y="46752"/>
                  </a:lnTo>
                  <a:lnTo>
                    <a:pt x="31477" y="46752"/>
                  </a:lnTo>
                  <a:lnTo>
                    <a:pt x="31477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1"/>
            <p:cNvSpPr/>
            <p:nvPr/>
          </p:nvSpPr>
          <p:spPr>
            <a:xfrm>
              <a:off x="4573810" y="1355283"/>
              <a:ext cx="41505" cy="57552"/>
            </a:xfrm>
            <a:custGeom>
              <a:avLst/>
              <a:gdLst/>
              <a:ahLst/>
              <a:cxnLst/>
              <a:rect l="l" t="t" r="r" b="b"/>
              <a:pathLst>
                <a:path w="41505" h="57552" extrusionOk="0">
                  <a:moveTo>
                    <a:pt x="0" y="0"/>
                  </a:moveTo>
                  <a:lnTo>
                    <a:pt x="11109" y="0"/>
                  </a:lnTo>
                  <a:lnTo>
                    <a:pt x="11109" y="21756"/>
                  </a:lnTo>
                  <a:lnTo>
                    <a:pt x="30396" y="21756"/>
                  </a:lnTo>
                  <a:lnTo>
                    <a:pt x="30396" y="0"/>
                  </a:lnTo>
                  <a:lnTo>
                    <a:pt x="41506" y="0"/>
                  </a:lnTo>
                  <a:lnTo>
                    <a:pt x="41506" y="57552"/>
                  </a:lnTo>
                  <a:lnTo>
                    <a:pt x="30396" y="57552"/>
                  </a:lnTo>
                  <a:lnTo>
                    <a:pt x="30396" y="32248"/>
                  </a:lnTo>
                  <a:lnTo>
                    <a:pt x="11109" y="32248"/>
                  </a:lnTo>
                  <a:lnTo>
                    <a:pt x="11109" y="57552"/>
                  </a:lnTo>
                  <a:lnTo>
                    <a:pt x="0" y="57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4628430" y="1355283"/>
              <a:ext cx="41968" cy="57552"/>
            </a:xfrm>
            <a:custGeom>
              <a:avLst/>
              <a:gdLst/>
              <a:ahLst/>
              <a:cxnLst/>
              <a:rect l="l" t="t" r="r" b="b"/>
              <a:pathLst>
                <a:path w="41968" h="57552" extrusionOk="0">
                  <a:moveTo>
                    <a:pt x="41969" y="0"/>
                  </a:moveTo>
                  <a:lnTo>
                    <a:pt x="41969" y="57552"/>
                  </a:lnTo>
                  <a:lnTo>
                    <a:pt x="31014" y="57552"/>
                  </a:lnTo>
                  <a:lnTo>
                    <a:pt x="31014" y="21447"/>
                  </a:lnTo>
                  <a:lnTo>
                    <a:pt x="9567" y="57552"/>
                  </a:lnTo>
                  <a:lnTo>
                    <a:pt x="0" y="57552"/>
                  </a:lnTo>
                  <a:lnTo>
                    <a:pt x="0" y="0"/>
                  </a:lnTo>
                  <a:lnTo>
                    <a:pt x="10955" y="0"/>
                  </a:lnTo>
                  <a:lnTo>
                    <a:pt x="10955" y="37185"/>
                  </a:lnTo>
                  <a:lnTo>
                    <a:pt x="32711" y="0"/>
                  </a:lnTo>
                  <a:lnTo>
                    <a:pt x="41969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1"/>
            <p:cNvSpPr/>
            <p:nvPr/>
          </p:nvSpPr>
          <p:spPr>
            <a:xfrm>
              <a:off x="3699104" y="1051011"/>
              <a:ext cx="619345" cy="228358"/>
            </a:xfrm>
            <a:custGeom>
              <a:avLst/>
              <a:gdLst/>
              <a:ahLst/>
              <a:cxnLst/>
              <a:rect l="l" t="t" r="r" b="b"/>
              <a:pathLst>
                <a:path w="619345" h="228358" extrusionOk="0">
                  <a:moveTo>
                    <a:pt x="492823" y="34254"/>
                  </a:moveTo>
                  <a:cubicBezTo>
                    <a:pt x="482176" y="18361"/>
                    <a:pt x="476158" y="7406"/>
                    <a:pt x="473381" y="0"/>
                  </a:cubicBezTo>
                  <a:lnTo>
                    <a:pt x="413823" y="0"/>
                  </a:lnTo>
                  <a:cubicBezTo>
                    <a:pt x="415520" y="12652"/>
                    <a:pt x="415983" y="24996"/>
                    <a:pt x="415983" y="40889"/>
                  </a:cubicBezTo>
                  <a:lnTo>
                    <a:pt x="415983" y="185156"/>
                  </a:lnTo>
                  <a:cubicBezTo>
                    <a:pt x="415983" y="205523"/>
                    <a:pt x="415366" y="217558"/>
                    <a:pt x="413823" y="228204"/>
                  </a:cubicBezTo>
                  <a:lnTo>
                    <a:pt x="472301" y="228204"/>
                  </a:lnTo>
                  <a:cubicBezTo>
                    <a:pt x="470604" y="216478"/>
                    <a:pt x="470141" y="204288"/>
                    <a:pt x="470141" y="185464"/>
                  </a:cubicBezTo>
                  <a:lnTo>
                    <a:pt x="470141" y="124054"/>
                  </a:lnTo>
                  <a:cubicBezTo>
                    <a:pt x="470141" y="110630"/>
                    <a:pt x="469524" y="95509"/>
                    <a:pt x="468289" y="83166"/>
                  </a:cubicBezTo>
                  <a:cubicBezTo>
                    <a:pt x="476004" y="97670"/>
                    <a:pt x="480633" y="106002"/>
                    <a:pt x="488039" y="116957"/>
                  </a:cubicBezTo>
                  <a:lnTo>
                    <a:pt x="538803" y="193488"/>
                  </a:lnTo>
                  <a:cubicBezTo>
                    <a:pt x="548060" y="207683"/>
                    <a:pt x="554387" y="217866"/>
                    <a:pt x="559324" y="228358"/>
                  </a:cubicBezTo>
                  <a:lnTo>
                    <a:pt x="619345" y="228358"/>
                  </a:lnTo>
                  <a:cubicBezTo>
                    <a:pt x="617957" y="216786"/>
                    <a:pt x="617185" y="204288"/>
                    <a:pt x="617185" y="187470"/>
                  </a:cubicBezTo>
                  <a:lnTo>
                    <a:pt x="617185" y="41660"/>
                  </a:lnTo>
                  <a:cubicBezTo>
                    <a:pt x="617185" y="23762"/>
                    <a:pt x="617802" y="12344"/>
                    <a:pt x="619345" y="0"/>
                  </a:cubicBezTo>
                  <a:lnTo>
                    <a:pt x="560867" y="0"/>
                  </a:lnTo>
                  <a:cubicBezTo>
                    <a:pt x="562564" y="12652"/>
                    <a:pt x="563027" y="23607"/>
                    <a:pt x="563027" y="41660"/>
                  </a:cubicBezTo>
                  <a:lnTo>
                    <a:pt x="563027" y="104150"/>
                  </a:lnTo>
                  <a:cubicBezTo>
                    <a:pt x="563027" y="119580"/>
                    <a:pt x="563644" y="132078"/>
                    <a:pt x="564725" y="144730"/>
                  </a:cubicBezTo>
                  <a:cubicBezTo>
                    <a:pt x="558090" y="132695"/>
                    <a:pt x="552998" y="123900"/>
                    <a:pt x="544974" y="112173"/>
                  </a:cubicBezTo>
                  <a:lnTo>
                    <a:pt x="492823" y="34254"/>
                  </a:lnTo>
                  <a:close/>
                  <a:moveTo>
                    <a:pt x="319548" y="0"/>
                  </a:moveTo>
                  <a:cubicBezTo>
                    <a:pt x="321245" y="12035"/>
                    <a:pt x="321708" y="20059"/>
                    <a:pt x="321708" y="40580"/>
                  </a:cubicBezTo>
                  <a:lnTo>
                    <a:pt x="321708" y="187624"/>
                  </a:lnTo>
                  <a:cubicBezTo>
                    <a:pt x="321708" y="205986"/>
                    <a:pt x="321091" y="217558"/>
                    <a:pt x="319548" y="228204"/>
                  </a:cubicBezTo>
                  <a:lnTo>
                    <a:pt x="379878" y="228204"/>
                  </a:lnTo>
                  <a:cubicBezTo>
                    <a:pt x="378180" y="216632"/>
                    <a:pt x="377717" y="206603"/>
                    <a:pt x="377717" y="187624"/>
                  </a:cubicBezTo>
                  <a:lnTo>
                    <a:pt x="377717" y="40580"/>
                  </a:lnTo>
                  <a:cubicBezTo>
                    <a:pt x="377717" y="20521"/>
                    <a:pt x="378334" y="11264"/>
                    <a:pt x="379878" y="0"/>
                  </a:cubicBezTo>
                  <a:lnTo>
                    <a:pt x="319548" y="0"/>
                  </a:lnTo>
                  <a:close/>
                  <a:moveTo>
                    <a:pt x="239468" y="228204"/>
                  </a:moveTo>
                  <a:cubicBezTo>
                    <a:pt x="240239" y="221569"/>
                    <a:pt x="242708" y="211232"/>
                    <a:pt x="246257" y="198271"/>
                  </a:cubicBezTo>
                  <a:lnTo>
                    <a:pt x="290077" y="33945"/>
                  </a:lnTo>
                  <a:cubicBezTo>
                    <a:pt x="293626" y="20213"/>
                    <a:pt x="297483" y="7406"/>
                    <a:pt x="300261" y="0"/>
                  </a:cubicBezTo>
                  <a:lnTo>
                    <a:pt x="238079" y="0"/>
                  </a:lnTo>
                  <a:cubicBezTo>
                    <a:pt x="237771" y="9566"/>
                    <a:pt x="236691" y="17590"/>
                    <a:pt x="233913" y="30088"/>
                  </a:cubicBezTo>
                  <a:lnTo>
                    <a:pt x="216632" y="111865"/>
                  </a:lnTo>
                  <a:cubicBezTo>
                    <a:pt x="215552" y="116185"/>
                    <a:pt x="213546" y="129455"/>
                    <a:pt x="212775" y="135472"/>
                  </a:cubicBezTo>
                  <a:cubicBezTo>
                    <a:pt x="211648" y="143187"/>
                    <a:pt x="210923" y="148742"/>
                    <a:pt x="210615" y="152136"/>
                  </a:cubicBezTo>
                  <a:cubicBezTo>
                    <a:pt x="207066" y="129917"/>
                    <a:pt x="205060" y="120814"/>
                    <a:pt x="202900" y="112173"/>
                  </a:cubicBezTo>
                  <a:lnTo>
                    <a:pt x="180681" y="27773"/>
                  </a:lnTo>
                  <a:cubicBezTo>
                    <a:pt x="177132" y="14812"/>
                    <a:pt x="175435" y="7252"/>
                    <a:pt x="174355" y="0"/>
                  </a:cubicBezTo>
                  <a:lnTo>
                    <a:pt x="125597" y="0"/>
                  </a:lnTo>
                  <a:cubicBezTo>
                    <a:pt x="124517" y="7715"/>
                    <a:pt x="122820" y="16201"/>
                    <a:pt x="119580" y="28545"/>
                  </a:cubicBezTo>
                  <a:lnTo>
                    <a:pt x="97670" y="113562"/>
                  </a:lnTo>
                  <a:cubicBezTo>
                    <a:pt x="95972" y="119271"/>
                    <a:pt x="94121" y="129146"/>
                    <a:pt x="89955" y="152290"/>
                  </a:cubicBezTo>
                  <a:cubicBezTo>
                    <a:pt x="86715" y="130689"/>
                    <a:pt x="84709" y="117728"/>
                    <a:pt x="83937" y="113562"/>
                  </a:cubicBezTo>
                  <a:lnTo>
                    <a:pt x="66347" y="30242"/>
                  </a:lnTo>
                  <a:cubicBezTo>
                    <a:pt x="64187" y="18670"/>
                    <a:pt x="62799" y="9875"/>
                    <a:pt x="62490" y="154"/>
                  </a:cubicBezTo>
                  <a:lnTo>
                    <a:pt x="0" y="154"/>
                  </a:lnTo>
                  <a:cubicBezTo>
                    <a:pt x="2777" y="7561"/>
                    <a:pt x="6635" y="20213"/>
                    <a:pt x="10492" y="34099"/>
                  </a:cubicBezTo>
                  <a:lnTo>
                    <a:pt x="54312" y="198579"/>
                  </a:lnTo>
                  <a:cubicBezTo>
                    <a:pt x="58478" y="214472"/>
                    <a:pt x="59867" y="220181"/>
                    <a:pt x="61101" y="228204"/>
                  </a:cubicBezTo>
                  <a:lnTo>
                    <a:pt x="115722" y="228204"/>
                  </a:lnTo>
                  <a:cubicBezTo>
                    <a:pt x="116494" y="220798"/>
                    <a:pt x="118191" y="212775"/>
                    <a:pt x="121740" y="199196"/>
                  </a:cubicBezTo>
                  <a:lnTo>
                    <a:pt x="142107" y="118345"/>
                  </a:lnTo>
                  <a:cubicBezTo>
                    <a:pt x="145347" y="105384"/>
                    <a:pt x="148742" y="88257"/>
                    <a:pt x="150285" y="76994"/>
                  </a:cubicBezTo>
                  <a:cubicBezTo>
                    <a:pt x="153062" y="95046"/>
                    <a:pt x="155222" y="107699"/>
                    <a:pt x="157999" y="118345"/>
                  </a:cubicBezTo>
                  <a:lnTo>
                    <a:pt x="178830" y="198888"/>
                  </a:lnTo>
                  <a:cubicBezTo>
                    <a:pt x="181607" y="209843"/>
                    <a:pt x="183458" y="219409"/>
                    <a:pt x="184538" y="228204"/>
                  </a:cubicBezTo>
                  <a:lnTo>
                    <a:pt x="239314" y="228204"/>
                  </a:lnTo>
                  <a:close/>
                </a:path>
              </a:pathLst>
            </a:custGeom>
            <a:solidFill>
              <a:srgbClr val="CE14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4335576" y="1051165"/>
              <a:ext cx="188858" cy="228204"/>
            </a:xfrm>
            <a:custGeom>
              <a:avLst/>
              <a:gdLst/>
              <a:ahLst/>
              <a:cxnLst/>
              <a:rect l="l" t="t" r="r" b="b"/>
              <a:pathLst>
                <a:path w="188858" h="228204" extrusionOk="0">
                  <a:moveTo>
                    <a:pt x="135626" y="139330"/>
                  </a:moveTo>
                  <a:cubicBezTo>
                    <a:pt x="135626" y="167874"/>
                    <a:pt x="119734" y="186853"/>
                    <a:pt x="95818" y="186853"/>
                  </a:cubicBezTo>
                  <a:cubicBezTo>
                    <a:pt x="71902" y="186853"/>
                    <a:pt x="54158" y="166640"/>
                    <a:pt x="54158" y="140101"/>
                  </a:cubicBezTo>
                  <a:cubicBezTo>
                    <a:pt x="54158" y="113562"/>
                    <a:pt x="72056" y="95201"/>
                    <a:pt x="96898" y="95201"/>
                  </a:cubicBezTo>
                  <a:cubicBezTo>
                    <a:pt x="121740" y="95201"/>
                    <a:pt x="135626" y="111865"/>
                    <a:pt x="135626" y="139330"/>
                  </a:cubicBezTo>
                  <a:close/>
                  <a:moveTo>
                    <a:pt x="53849" y="228050"/>
                  </a:moveTo>
                  <a:lnTo>
                    <a:pt x="53849" y="226198"/>
                  </a:lnTo>
                  <a:cubicBezTo>
                    <a:pt x="53849" y="224810"/>
                    <a:pt x="53386" y="210460"/>
                    <a:pt x="53386" y="209689"/>
                  </a:cubicBezTo>
                  <a:cubicBezTo>
                    <a:pt x="71285" y="224192"/>
                    <a:pt x="84708" y="228050"/>
                    <a:pt x="107390" y="228050"/>
                  </a:cubicBezTo>
                  <a:cubicBezTo>
                    <a:pt x="131460" y="228050"/>
                    <a:pt x="150130" y="221107"/>
                    <a:pt x="164480" y="207066"/>
                  </a:cubicBezTo>
                  <a:cubicBezTo>
                    <a:pt x="180372" y="190710"/>
                    <a:pt x="188858" y="167566"/>
                    <a:pt x="188858" y="138867"/>
                  </a:cubicBezTo>
                  <a:cubicBezTo>
                    <a:pt x="188858" y="85634"/>
                    <a:pt x="159851" y="54467"/>
                    <a:pt x="109859" y="54467"/>
                  </a:cubicBezTo>
                  <a:cubicBezTo>
                    <a:pt x="87177" y="54467"/>
                    <a:pt x="69587" y="60638"/>
                    <a:pt x="53386" y="74679"/>
                  </a:cubicBezTo>
                  <a:cubicBezTo>
                    <a:pt x="53695" y="70976"/>
                    <a:pt x="53695" y="68508"/>
                    <a:pt x="53695" y="64496"/>
                  </a:cubicBezTo>
                  <a:lnTo>
                    <a:pt x="53695" y="41969"/>
                  </a:lnTo>
                  <a:cubicBezTo>
                    <a:pt x="53695" y="22373"/>
                    <a:pt x="54312" y="12807"/>
                    <a:pt x="55701" y="0"/>
                  </a:cubicBezTo>
                  <a:lnTo>
                    <a:pt x="0" y="0"/>
                  </a:lnTo>
                  <a:cubicBezTo>
                    <a:pt x="1697" y="12961"/>
                    <a:pt x="2160" y="22373"/>
                    <a:pt x="2160" y="41969"/>
                  </a:cubicBezTo>
                  <a:lnTo>
                    <a:pt x="2160" y="181144"/>
                  </a:lnTo>
                  <a:cubicBezTo>
                    <a:pt x="2160" y="199196"/>
                    <a:pt x="1543" y="215243"/>
                    <a:pt x="0" y="228204"/>
                  </a:cubicBezTo>
                  <a:lnTo>
                    <a:pt x="54004" y="22820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1"/>
            <p:cNvSpPr/>
            <p:nvPr/>
          </p:nvSpPr>
          <p:spPr>
            <a:xfrm>
              <a:off x="4538939" y="1051165"/>
              <a:ext cx="188858" cy="228204"/>
            </a:xfrm>
            <a:custGeom>
              <a:avLst/>
              <a:gdLst/>
              <a:ahLst/>
              <a:cxnLst/>
              <a:rect l="l" t="t" r="r" b="b"/>
              <a:pathLst>
                <a:path w="188858" h="228204" extrusionOk="0">
                  <a:moveTo>
                    <a:pt x="53232" y="139330"/>
                  </a:moveTo>
                  <a:cubicBezTo>
                    <a:pt x="53232" y="167874"/>
                    <a:pt x="69125" y="186853"/>
                    <a:pt x="93041" y="186853"/>
                  </a:cubicBezTo>
                  <a:cubicBezTo>
                    <a:pt x="116956" y="186853"/>
                    <a:pt x="134701" y="166640"/>
                    <a:pt x="134701" y="140101"/>
                  </a:cubicBezTo>
                  <a:cubicBezTo>
                    <a:pt x="134701" y="113562"/>
                    <a:pt x="116802" y="95201"/>
                    <a:pt x="91960" y="95201"/>
                  </a:cubicBezTo>
                  <a:cubicBezTo>
                    <a:pt x="67119" y="95201"/>
                    <a:pt x="53232" y="111865"/>
                    <a:pt x="53232" y="139330"/>
                  </a:cubicBezTo>
                  <a:close/>
                  <a:moveTo>
                    <a:pt x="135009" y="228050"/>
                  </a:moveTo>
                  <a:lnTo>
                    <a:pt x="135009" y="226198"/>
                  </a:lnTo>
                  <a:cubicBezTo>
                    <a:pt x="135009" y="224810"/>
                    <a:pt x="135472" y="210460"/>
                    <a:pt x="135472" y="209689"/>
                  </a:cubicBezTo>
                  <a:cubicBezTo>
                    <a:pt x="117574" y="224192"/>
                    <a:pt x="104150" y="228050"/>
                    <a:pt x="81468" y="228050"/>
                  </a:cubicBezTo>
                  <a:cubicBezTo>
                    <a:pt x="57398" y="228050"/>
                    <a:pt x="38729" y="221107"/>
                    <a:pt x="24379" y="207066"/>
                  </a:cubicBezTo>
                  <a:cubicBezTo>
                    <a:pt x="8486" y="190710"/>
                    <a:pt x="0" y="167566"/>
                    <a:pt x="0" y="138867"/>
                  </a:cubicBezTo>
                  <a:cubicBezTo>
                    <a:pt x="0" y="85634"/>
                    <a:pt x="29008" y="54467"/>
                    <a:pt x="79000" y="54467"/>
                  </a:cubicBezTo>
                  <a:cubicBezTo>
                    <a:pt x="101836" y="54467"/>
                    <a:pt x="119271" y="60638"/>
                    <a:pt x="135472" y="74679"/>
                  </a:cubicBezTo>
                  <a:cubicBezTo>
                    <a:pt x="135164" y="70976"/>
                    <a:pt x="135164" y="68508"/>
                    <a:pt x="135164" y="64496"/>
                  </a:cubicBezTo>
                  <a:lnTo>
                    <a:pt x="135164" y="41969"/>
                  </a:lnTo>
                  <a:cubicBezTo>
                    <a:pt x="135164" y="22373"/>
                    <a:pt x="134546" y="12807"/>
                    <a:pt x="133158" y="0"/>
                  </a:cubicBezTo>
                  <a:lnTo>
                    <a:pt x="188858" y="0"/>
                  </a:lnTo>
                  <a:cubicBezTo>
                    <a:pt x="187161" y="12961"/>
                    <a:pt x="186699" y="22373"/>
                    <a:pt x="186699" y="41969"/>
                  </a:cubicBezTo>
                  <a:lnTo>
                    <a:pt x="186699" y="181144"/>
                  </a:lnTo>
                  <a:cubicBezTo>
                    <a:pt x="186699" y="199196"/>
                    <a:pt x="187315" y="215243"/>
                    <a:pt x="188858" y="228204"/>
                  </a:cubicBezTo>
                  <a:lnTo>
                    <a:pt x="134855" y="228204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8" name="Google Shape;728;p11"/>
          <p:cNvGrpSpPr/>
          <p:nvPr/>
        </p:nvGrpSpPr>
        <p:grpSpPr>
          <a:xfrm>
            <a:off x="2390235" y="1733067"/>
            <a:ext cx="2820939" cy="450861"/>
            <a:chOff x="4934246" y="1048641"/>
            <a:chExt cx="1710065" cy="273314"/>
          </a:xfrm>
        </p:grpSpPr>
        <p:grpSp>
          <p:nvGrpSpPr>
            <p:cNvPr id="729" name="Google Shape;729;p11"/>
            <p:cNvGrpSpPr/>
            <p:nvPr/>
          </p:nvGrpSpPr>
          <p:grpSpPr>
            <a:xfrm>
              <a:off x="5680423" y="1076007"/>
              <a:ext cx="963888" cy="193333"/>
              <a:chOff x="5680423" y="1076007"/>
              <a:chExt cx="963888" cy="193333"/>
            </a:xfrm>
          </p:grpSpPr>
          <p:sp>
            <p:nvSpPr>
              <p:cNvPr id="730" name="Google Shape;730;p11"/>
              <p:cNvSpPr/>
              <p:nvPr/>
            </p:nvSpPr>
            <p:spPr>
              <a:xfrm>
                <a:off x="5689372" y="1080482"/>
                <a:ext cx="59404" cy="70821"/>
              </a:xfrm>
              <a:custGeom>
                <a:avLst/>
                <a:gdLst/>
                <a:ahLst/>
                <a:cxnLst/>
                <a:rect l="l" t="t" r="r" b="b"/>
                <a:pathLst>
                  <a:path w="59404" h="70821" extrusionOk="0">
                    <a:moveTo>
                      <a:pt x="45209" y="3086"/>
                    </a:moveTo>
                    <a:cubicBezTo>
                      <a:pt x="49683" y="5092"/>
                      <a:pt x="53232" y="8023"/>
                      <a:pt x="55701" y="11727"/>
                    </a:cubicBezTo>
                    <a:cubicBezTo>
                      <a:pt x="58170" y="15430"/>
                      <a:pt x="59404" y="20059"/>
                      <a:pt x="59404" y="25150"/>
                    </a:cubicBezTo>
                    <a:cubicBezTo>
                      <a:pt x="59404" y="30242"/>
                      <a:pt x="58170" y="34717"/>
                      <a:pt x="55701" y="38574"/>
                    </a:cubicBezTo>
                    <a:cubicBezTo>
                      <a:pt x="53232" y="42431"/>
                      <a:pt x="49838" y="45363"/>
                      <a:pt x="45209" y="47369"/>
                    </a:cubicBezTo>
                    <a:cubicBezTo>
                      <a:pt x="40580" y="49375"/>
                      <a:pt x="35334" y="50455"/>
                      <a:pt x="29162" y="50455"/>
                    </a:cubicBezTo>
                    <a:lnTo>
                      <a:pt x="13115" y="50455"/>
                    </a:lnTo>
                    <a:lnTo>
                      <a:pt x="13115" y="70822"/>
                    </a:lnTo>
                    <a:lnTo>
                      <a:pt x="0" y="70822"/>
                    </a:lnTo>
                    <a:lnTo>
                      <a:pt x="0" y="0"/>
                    </a:lnTo>
                    <a:lnTo>
                      <a:pt x="29162" y="0"/>
                    </a:lnTo>
                    <a:cubicBezTo>
                      <a:pt x="35334" y="0"/>
                      <a:pt x="40580" y="1080"/>
                      <a:pt x="45209" y="3086"/>
                    </a:cubicBezTo>
                    <a:close/>
                    <a:moveTo>
                      <a:pt x="41660" y="35642"/>
                    </a:moveTo>
                    <a:cubicBezTo>
                      <a:pt x="44592" y="33174"/>
                      <a:pt x="46134" y="29779"/>
                      <a:pt x="46134" y="25150"/>
                    </a:cubicBezTo>
                    <a:cubicBezTo>
                      <a:pt x="46134" y="20521"/>
                      <a:pt x="44592" y="17127"/>
                      <a:pt x="41660" y="14658"/>
                    </a:cubicBezTo>
                    <a:cubicBezTo>
                      <a:pt x="38729" y="12189"/>
                      <a:pt x="34408" y="10955"/>
                      <a:pt x="28545" y="10955"/>
                    </a:cubicBezTo>
                    <a:lnTo>
                      <a:pt x="13115" y="10955"/>
                    </a:lnTo>
                    <a:lnTo>
                      <a:pt x="13115" y="39037"/>
                    </a:lnTo>
                    <a:lnTo>
                      <a:pt x="28545" y="39037"/>
                    </a:lnTo>
                    <a:cubicBezTo>
                      <a:pt x="34254" y="39037"/>
                      <a:pt x="38574" y="37803"/>
                      <a:pt x="41660" y="3533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p11"/>
              <p:cNvSpPr/>
              <p:nvPr/>
            </p:nvSpPr>
            <p:spPr>
              <a:xfrm>
                <a:off x="5754639" y="1096683"/>
                <a:ext cx="57706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6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566" y="6018"/>
                      <a:pt x="14041" y="3549"/>
                    </a:cubicBezTo>
                    <a:cubicBezTo>
                      <a:pt x="18515" y="1080"/>
                      <a:pt x="23298" y="0"/>
                      <a:pt x="28853" y="0"/>
                    </a:cubicBezTo>
                    <a:cubicBezTo>
                      <a:pt x="34408" y="0"/>
                      <a:pt x="39345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0" y="49529"/>
                      <a:pt x="43666" y="51844"/>
                    </a:cubicBezTo>
                    <a:cubicBezTo>
                      <a:pt x="39191" y="54158"/>
                      <a:pt x="34254" y="55392"/>
                      <a:pt x="28853" y="55392"/>
                    </a:cubicBezTo>
                    <a:cubicBezTo>
                      <a:pt x="23453" y="55392"/>
                      <a:pt x="18515" y="54158"/>
                      <a:pt x="14041" y="51844"/>
                    </a:cubicBezTo>
                    <a:close/>
                    <a:moveTo>
                      <a:pt x="40271" y="39963"/>
                    </a:moveTo>
                    <a:cubicBezTo>
                      <a:pt x="43357" y="36877"/>
                      <a:pt x="44900" y="32711"/>
                      <a:pt x="44900" y="27773"/>
                    </a:cubicBezTo>
                    <a:cubicBezTo>
                      <a:pt x="44900" y="22836"/>
                      <a:pt x="43357" y="18670"/>
                      <a:pt x="40271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0" y="10955"/>
                      <a:pt x="20213" y="12498"/>
                      <a:pt x="17281" y="15584"/>
                    </a:cubicBezTo>
                    <a:cubicBezTo>
                      <a:pt x="14349" y="18670"/>
                      <a:pt x="12806" y="22836"/>
                      <a:pt x="12806" y="27773"/>
                    </a:cubicBezTo>
                    <a:cubicBezTo>
                      <a:pt x="12806" y="32711"/>
                      <a:pt x="14349" y="36877"/>
                      <a:pt x="17281" y="39963"/>
                    </a:cubicBezTo>
                    <a:cubicBezTo>
                      <a:pt x="20213" y="43049"/>
                      <a:pt x="24070" y="44592"/>
                      <a:pt x="28699" y="44592"/>
                    </a:cubicBezTo>
                    <a:cubicBezTo>
                      <a:pt x="33328" y="44592"/>
                      <a:pt x="37185" y="43049"/>
                      <a:pt x="40271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2" name="Google Shape;732;p11"/>
              <p:cNvSpPr/>
              <p:nvPr/>
            </p:nvSpPr>
            <p:spPr>
              <a:xfrm>
                <a:off x="5820061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6" y="1234"/>
                      <a:pt x="23453" y="0"/>
                      <a:pt x="29162" y="0"/>
                    </a:cubicBezTo>
                    <a:cubicBezTo>
                      <a:pt x="34562" y="0"/>
                      <a:pt x="39191" y="1080"/>
                      <a:pt x="43203" y="3240"/>
                    </a:cubicBezTo>
                    <a:cubicBezTo>
                      <a:pt x="47215" y="5400"/>
                      <a:pt x="50301" y="8486"/>
                      <a:pt x="52307" y="12498"/>
                    </a:cubicBezTo>
                    <a:lnTo>
                      <a:pt x="42586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1" y="12344"/>
                      <a:pt x="17436" y="15430"/>
                    </a:cubicBezTo>
                    <a:cubicBezTo>
                      <a:pt x="14349" y="18516"/>
                      <a:pt x="12806" y="22527"/>
                      <a:pt x="12806" y="27773"/>
                    </a:cubicBezTo>
                    <a:cubicBezTo>
                      <a:pt x="12806" y="33019"/>
                      <a:pt x="14349" y="37031"/>
                      <a:pt x="17436" y="40117"/>
                    </a:cubicBezTo>
                    <a:cubicBezTo>
                      <a:pt x="20521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6" y="37340"/>
                    </a:cubicBezTo>
                    <a:lnTo>
                      <a:pt x="52307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2" y="55701"/>
                      <a:pt x="29316" y="55701"/>
                    </a:cubicBezTo>
                    <a:cubicBezTo>
                      <a:pt x="23762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1"/>
              <p:cNvSpPr/>
              <p:nvPr/>
            </p:nvSpPr>
            <p:spPr>
              <a:xfrm>
                <a:off x="5878076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5" y="1234"/>
                      <a:pt x="23453" y="0"/>
                      <a:pt x="29162" y="0"/>
                    </a:cubicBezTo>
                    <a:cubicBezTo>
                      <a:pt x="34562" y="0"/>
                      <a:pt x="39191" y="1080"/>
                      <a:pt x="43203" y="3240"/>
                    </a:cubicBezTo>
                    <a:cubicBezTo>
                      <a:pt x="47215" y="5400"/>
                      <a:pt x="50300" y="8486"/>
                      <a:pt x="52306" y="12498"/>
                    </a:cubicBezTo>
                    <a:lnTo>
                      <a:pt x="42585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1" y="12344"/>
                      <a:pt x="17436" y="15430"/>
                    </a:cubicBezTo>
                    <a:cubicBezTo>
                      <a:pt x="14349" y="18516"/>
                      <a:pt x="12806" y="22527"/>
                      <a:pt x="12806" y="27773"/>
                    </a:cubicBezTo>
                    <a:cubicBezTo>
                      <a:pt x="12806" y="33019"/>
                      <a:pt x="14349" y="37031"/>
                      <a:pt x="17436" y="40117"/>
                    </a:cubicBezTo>
                    <a:cubicBezTo>
                      <a:pt x="20521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5" y="37340"/>
                    </a:cubicBezTo>
                    <a:lnTo>
                      <a:pt x="52306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2" y="55701"/>
                      <a:pt x="29316" y="55701"/>
                    </a:cubicBezTo>
                    <a:cubicBezTo>
                      <a:pt x="23761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11"/>
              <p:cNvSpPr/>
              <p:nvPr/>
            </p:nvSpPr>
            <p:spPr>
              <a:xfrm>
                <a:off x="5941492" y="1097300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11"/>
              <p:cNvSpPr/>
              <p:nvPr/>
            </p:nvSpPr>
            <p:spPr>
              <a:xfrm>
                <a:off x="6012468" y="1076007"/>
                <a:ext cx="54003" cy="75296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75296" extrusionOk="0">
                    <a:moveTo>
                      <a:pt x="0" y="21293"/>
                    </a:moveTo>
                    <a:lnTo>
                      <a:pt x="12652" y="21293"/>
                    </a:lnTo>
                    <a:lnTo>
                      <a:pt x="12652" y="56935"/>
                    </a:lnTo>
                    <a:lnTo>
                      <a:pt x="42431" y="21293"/>
                    </a:lnTo>
                    <a:lnTo>
                      <a:pt x="54004" y="21293"/>
                    </a:lnTo>
                    <a:lnTo>
                      <a:pt x="54004" y="75297"/>
                    </a:lnTo>
                    <a:lnTo>
                      <a:pt x="41351" y="75297"/>
                    </a:lnTo>
                    <a:lnTo>
                      <a:pt x="41351" y="39654"/>
                    </a:lnTo>
                    <a:lnTo>
                      <a:pt x="11572" y="75297"/>
                    </a:lnTo>
                    <a:lnTo>
                      <a:pt x="0" y="75297"/>
                    </a:lnTo>
                    <a:lnTo>
                      <a:pt x="0" y="21293"/>
                    </a:lnTo>
                    <a:close/>
                    <a:moveTo>
                      <a:pt x="13732" y="11109"/>
                    </a:moveTo>
                    <a:cubicBezTo>
                      <a:pt x="10801" y="8641"/>
                      <a:pt x="9412" y="4937"/>
                      <a:pt x="9258" y="0"/>
                    </a:cubicBezTo>
                    <a:lnTo>
                      <a:pt x="17590" y="0"/>
                    </a:lnTo>
                    <a:cubicBezTo>
                      <a:pt x="17590" y="2469"/>
                      <a:pt x="18361" y="4320"/>
                      <a:pt x="19904" y="5709"/>
                    </a:cubicBezTo>
                    <a:cubicBezTo>
                      <a:pt x="21293" y="7098"/>
                      <a:pt x="23453" y="7869"/>
                      <a:pt x="26076" y="7869"/>
                    </a:cubicBezTo>
                    <a:cubicBezTo>
                      <a:pt x="28699" y="7869"/>
                      <a:pt x="30705" y="7098"/>
                      <a:pt x="32248" y="5709"/>
                    </a:cubicBezTo>
                    <a:cubicBezTo>
                      <a:pt x="33791" y="4320"/>
                      <a:pt x="34562" y="2314"/>
                      <a:pt x="34562" y="0"/>
                    </a:cubicBezTo>
                    <a:lnTo>
                      <a:pt x="43203" y="0"/>
                    </a:lnTo>
                    <a:cubicBezTo>
                      <a:pt x="43203" y="4783"/>
                      <a:pt x="41660" y="8486"/>
                      <a:pt x="38729" y="11109"/>
                    </a:cubicBezTo>
                    <a:cubicBezTo>
                      <a:pt x="35797" y="13732"/>
                      <a:pt x="31631" y="14967"/>
                      <a:pt x="26231" y="14967"/>
                    </a:cubicBezTo>
                    <a:cubicBezTo>
                      <a:pt x="20830" y="14967"/>
                      <a:pt x="16664" y="13732"/>
                      <a:pt x="13732" y="1110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1"/>
              <p:cNvSpPr/>
              <p:nvPr/>
            </p:nvSpPr>
            <p:spPr>
              <a:xfrm>
                <a:off x="6078815" y="1096683"/>
                <a:ext cx="52306" cy="55700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55700" extrusionOk="0">
                    <a:moveTo>
                      <a:pt x="14195" y="51844"/>
                    </a:moveTo>
                    <a:cubicBezTo>
                      <a:pt x="9721" y="49529"/>
                      <a:pt x="6326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703" y="13424"/>
                    </a:cubicBezTo>
                    <a:cubicBezTo>
                      <a:pt x="6172" y="9258"/>
                      <a:pt x="9721" y="6018"/>
                      <a:pt x="14041" y="3549"/>
                    </a:cubicBezTo>
                    <a:cubicBezTo>
                      <a:pt x="18516" y="1234"/>
                      <a:pt x="23453" y="0"/>
                      <a:pt x="29162" y="0"/>
                    </a:cubicBezTo>
                    <a:cubicBezTo>
                      <a:pt x="34563" y="0"/>
                      <a:pt x="39191" y="1080"/>
                      <a:pt x="43203" y="3240"/>
                    </a:cubicBezTo>
                    <a:cubicBezTo>
                      <a:pt x="47215" y="5400"/>
                      <a:pt x="50301" y="8486"/>
                      <a:pt x="52307" y="12498"/>
                    </a:cubicBezTo>
                    <a:lnTo>
                      <a:pt x="42586" y="18207"/>
                    </a:lnTo>
                    <a:cubicBezTo>
                      <a:pt x="41043" y="15738"/>
                      <a:pt x="39037" y="13887"/>
                      <a:pt x="36723" y="12652"/>
                    </a:cubicBezTo>
                    <a:cubicBezTo>
                      <a:pt x="34408" y="11418"/>
                      <a:pt x="31785" y="10801"/>
                      <a:pt x="29162" y="10801"/>
                    </a:cubicBezTo>
                    <a:cubicBezTo>
                      <a:pt x="24379" y="10801"/>
                      <a:pt x="20522" y="12344"/>
                      <a:pt x="17436" y="15430"/>
                    </a:cubicBezTo>
                    <a:cubicBezTo>
                      <a:pt x="14350" y="18516"/>
                      <a:pt x="12807" y="22527"/>
                      <a:pt x="12807" y="27773"/>
                    </a:cubicBezTo>
                    <a:cubicBezTo>
                      <a:pt x="12807" y="33019"/>
                      <a:pt x="14350" y="37031"/>
                      <a:pt x="17436" y="40117"/>
                    </a:cubicBezTo>
                    <a:cubicBezTo>
                      <a:pt x="20522" y="43203"/>
                      <a:pt x="24379" y="44746"/>
                      <a:pt x="29162" y="44746"/>
                    </a:cubicBezTo>
                    <a:cubicBezTo>
                      <a:pt x="31939" y="44746"/>
                      <a:pt x="34408" y="44129"/>
                      <a:pt x="36723" y="42894"/>
                    </a:cubicBezTo>
                    <a:cubicBezTo>
                      <a:pt x="39037" y="41660"/>
                      <a:pt x="41043" y="39808"/>
                      <a:pt x="42586" y="37340"/>
                    </a:cubicBezTo>
                    <a:lnTo>
                      <a:pt x="52307" y="43049"/>
                    </a:lnTo>
                    <a:cubicBezTo>
                      <a:pt x="50146" y="47060"/>
                      <a:pt x="47215" y="50146"/>
                      <a:pt x="43203" y="52461"/>
                    </a:cubicBezTo>
                    <a:cubicBezTo>
                      <a:pt x="39191" y="54621"/>
                      <a:pt x="34563" y="55701"/>
                      <a:pt x="29317" y="55701"/>
                    </a:cubicBezTo>
                    <a:cubicBezTo>
                      <a:pt x="23762" y="55701"/>
                      <a:pt x="18670" y="54467"/>
                      <a:pt x="14195" y="521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7" name="Google Shape;737;p11"/>
              <p:cNvSpPr/>
              <p:nvPr/>
            </p:nvSpPr>
            <p:spPr>
              <a:xfrm>
                <a:off x="6142231" y="1097300"/>
                <a:ext cx="53849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3849" h="54003" extrusionOk="0">
                    <a:moveTo>
                      <a:pt x="22527" y="32402"/>
                    </a:moveTo>
                    <a:lnTo>
                      <a:pt x="12652" y="32402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lnTo>
                      <a:pt x="12652" y="0"/>
                    </a:lnTo>
                    <a:lnTo>
                      <a:pt x="12652" y="21910"/>
                    </a:lnTo>
                    <a:lnTo>
                      <a:pt x="22836" y="21910"/>
                    </a:lnTo>
                    <a:lnTo>
                      <a:pt x="38882" y="0"/>
                    </a:lnTo>
                    <a:lnTo>
                      <a:pt x="52461" y="0"/>
                    </a:lnTo>
                    <a:lnTo>
                      <a:pt x="32865" y="25922"/>
                    </a:lnTo>
                    <a:lnTo>
                      <a:pt x="53849" y="54004"/>
                    </a:lnTo>
                    <a:lnTo>
                      <a:pt x="39037" y="54004"/>
                    </a:lnTo>
                    <a:lnTo>
                      <a:pt x="22836" y="3240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8" name="Google Shape;738;p11"/>
              <p:cNvSpPr/>
              <p:nvPr/>
            </p:nvSpPr>
            <p:spPr>
              <a:xfrm>
                <a:off x="6204721" y="1097300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11"/>
              <p:cNvSpPr/>
              <p:nvPr/>
            </p:nvSpPr>
            <p:spPr>
              <a:xfrm>
                <a:off x="6271069" y="1096528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3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5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8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0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7" y="9258"/>
                      <a:pt x="9257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3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69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0" name="Google Shape;740;p11"/>
              <p:cNvSpPr/>
              <p:nvPr/>
            </p:nvSpPr>
            <p:spPr>
              <a:xfrm>
                <a:off x="5680423" y="1195587"/>
                <a:ext cx="87022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87022" h="54003" extrusionOk="0">
                    <a:moveTo>
                      <a:pt x="58787" y="32402"/>
                    </a:moveTo>
                    <a:lnTo>
                      <a:pt x="49683" y="32402"/>
                    </a:lnTo>
                    <a:lnTo>
                      <a:pt x="49683" y="54004"/>
                    </a:lnTo>
                    <a:lnTo>
                      <a:pt x="37185" y="54004"/>
                    </a:lnTo>
                    <a:lnTo>
                      <a:pt x="37185" y="32402"/>
                    </a:lnTo>
                    <a:lnTo>
                      <a:pt x="28082" y="32402"/>
                    </a:lnTo>
                    <a:lnTo>
                      <a:pt x="14967" y="54004"/>
                    </a:lnTo>
                    <a:lnTo>
                      <a:pt x="0" y="54004"/>
                    </a:lnTo>
                    <a:lnTo>
                      <a:pt x="17744" y="26076"/>
                    </a:lnTo>
                    <a:lnTo>
                      <a:pt x="1389" y="0"/>
                    </a:lnTo>
                    <a:lnTo>
                      <a:pt x="14812" y="0"/>
                    </a:lnTo>
                    <a:lnTo>
                      <a:pt x="27928" y="21910"/>
                    </a:lnTo>
                    <a:lnTo>
                      <a:pt x="37185" y="21910"/>
                    </a:lnTo>
                    <a:lnTo>
                      <a:pt x="37185" y="0"/>
                    </a:lnTo>
                    <a:lnTo>
                      <a:pt x="49683" y="0"/>
                    </a:lnTo>
                    <a:lnTo>
                      <a:pt x="49683" y="21910"/>
                    </a:lnTo>
                    <a:lnTo>
                      <a:pt x="58941" y="21910"/>
                    </a:lnTo>
                    <a:lnTo>
                      <a:pt x="72211" y="0"/>
                    </a:lnTo>
                    <a:lnTo>
                      <a:pt x="85634" y="0"/>
                    </a:lnTo>
                    <a:lnTo>
                      <a:pt x="69279" y="26076"/>
                    </a:lnTo>
                    <a:lnTo>
                      <a:pt x="87023" y="54004"/>
                    </a:lnTo>
                    <a:lnTo>
                      <a:pt x="71902" y="54004"/>
                    </a:lnTo>
                    <a:lnTo>
                      <a:pt x="58787" y="3240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1" name="Google Shape;741;p11"/>
              <p:cNvSpPr/>
              <p:nvPr/>
            </p:nvSpPr>
            <p:spPr>
              <a:xfrm>
                <a:off x="5770377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6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9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8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4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70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11"/>
              <p:cNvSpPr/>
              <p:nvPr/>
            </p:nvSpPr>
            <p:spPr>
              <a:xfrm>
                <a:off x="5830861" y="1195587"/>
                <a:ext cx="56780" cy="55083"/>
              </a:xfrm>
              <a:custGeom>
                <a:avLst/>
                <a:gdLst/>
                <a:ahLst/>
                <a:cxnLst/>
                <a:rect l="l" t="t" r="r" b="b"/>
                <a:pathLst>
                  <a:path w="56780" h="55083" extrusionOk="0">
                    <a:moveTo>
                      <a:pt x="56781" y="154"/>
                    </a:moveTo>
                    <a:lnTo>
                      <a:pt x="56781" y="54158"/>
                    </a:lnTo>
                    <a:lnTo>
                      <a:pt x="44129" y="54158"/>
                    </a:lnTo>
                    <a:lnTo>
                      <a:pt x="44129" y="10801"/>
                    </a:lnTo>
                    <a:lnTo>
                      <a:pt x="23916" y="10801"/>
                    </a:lnTo>
                    <a:lnTo>
                      <a:pt x="23453" y="21601"/>
                    </a:lnTo>
                    <a:cubicBezTo>
                      <a:pt x="23144" y="28699"/>
                      <a:pt x="22527" y="34717"/>
                      <a:pt x="21447" y="39500"/>
                    </a:cubicBezTo>
                    <a:cubicBezTo>
                      <a:pt x="20521" y="44283"/>
                      <a:pt x="18824" y="48140"/>
                      <a:pt x="16509" y="50918"/>
                    </a:cubicBezTo>
                    <a:cubicBezTo>
                      <a:pt x="14195" y="53695"/>
                      <a:pt x="10955" y="55084"/>
                      <a:pt x="6943" y="55084"/>
                    </a:cubicBezTo>
                    <a:cubicBezTo>
                      <a:pt x="5092" y="55084"/>
                      <a:pt x="2777" y="54775"/>
                      <a:pt x="0" y="54004"/>
                    </a:cubicBezTo>
                    <a:lnTo>
                      <a:pt x="617" y="43357"/>
                    </a:lnTo>
                    <a:cubicBezTo>
                      <a:pt x="1543" y="43512"/>
                      <a:pt x="2314" y="43666"/>
                      <a:pt x="3086" y="43666"/>
                    </a:cubicBezTo>
                    <a:cubicBezTo>
                      <a:pt x="5709" y="43666"/>
                      <a:pt x="7560" y="42586"/>
                      <a:pt x="8795" y="40580"/>
                    </a:cubicBezTo>
                    <a:cubicBezTo>
                      <a:pt x="10029" y="38574"/>
                      <a:pt x="10955" y="36105"/>
                      <a:pt x="11263" y="33174"/>
                    </a:cubicBezTo>
                    <a:cubicBezTo>
                      <a:pt x="11572" y="30242"/>
                      <a:pt x="11881" y="26230"/>
                      <a:pt x="12189" y="20830"/>
                    </a:cubicBezTo>
                    <a:lnTo>
                      <a:pt x="13115" y="0"/>
                    </a:lnTo>
                    <a:lnTo>
                      <a:pt x="56781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p11"/>
              <p:cNvSpPr/>
              <p:nvPr/>
            </p:nvSpPr>
            <p:spPr>
              <a:xfrm>
                <a:off x="5899986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6" y="38883"/>
                      <a:pt x="18516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5" y="51689"/>
                      <a:pt x="42431" y="53232"/>
                    </a:cubicBezTo>
                    <a:cubicBezTo>
                      <a:pt x="38729" y="54775"/>
                      <a:pt x="34563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549" y="13424"/>
                    </a:cubicBezTo>
                    <a:cubicBezTo>
                      <a:pt x="6018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4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70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p11"/>
              <p:cNvSpPr/>
              <p:nvPr/>
            </p:nvSpPr>
            <p:spPr>
              <a:xfrm>
                <a:off x="5961859" y="1195432"/>
                <a:ext cx="49066" cy="55238"/>
              </a:xfrm>
              <a:custGeom>
                <a:avLst/>
                <a:gdLst/>
                <a:ahLst/>
                <a:cxnLst/>
                <a:rect l="l" t="t" r="r" b="b"/>
                <a:pathLst>
                  <a:path w="49066" h="55238" extrusionOk="0">
                    <a:moveTo>
                      <a:pt x="46289" y="30705"/>
                    </a:moveTo>
                    <a:cubicBezTo>
                      <a:pt x="48140" y="32865"/>
                      <a:pt x="49066" y="35334"/>
                      <a:pt x="49066" y="38420"/>
                    </a:cubicBezTo>
                    <a:cubicBezTo>
                      <a:pt x="49066" y="41660"/>
                      <a:pt x="47986" y="44592"/>
                      <a:pt x="45672" y="47215"/>
                    </a:cubicBezTo>
                    <a:cubicBezTo>
                      <a:pt x="43357" y="49838"/>
                      <a:pt x="40426" y="51689"/>
                      <a:pt x="36414" y="53078"/>
                    </a:cubicBezTo>
                    <a:cubicBezTo>
                      <a:pt x="32402" y="54467"/>
                      <a:pt x="28082" y="55238"/>
                      <a:pt x="22990" y="55238"/>
                    </a:cubicBezTo>
                    <a:cubicBezTo>
                      <a:pt x="18824" y="55238"/>
                      <a:pt x="14658" y="54775"/>
                      <a:pt x="10801" y="53849"/>
                    </a:cubicBezTo>
                    <a:cubicBezTo>
                      <a:pt x="6789" y="52924"/>
                      <a:pt x="3240" y="51535"/>
                      <a:pt x="0" y="49683"/>
                    </a:cubicBezTo>
                    <a:lnTo>
                      <a:pt x="3703" y="40271"/>
                    </a:lnTo>
                    <a:cubicBezTo>
                      <a:pt x="6326" y="41814"/>
                      <a:pt x="9258" y="42894"/>
                      <a:pt x="12652" y="43666"/>
                    </a:cubicBezTo>
                    <a:cubicBezTo>
                      <a:pt x="15892" y="44437"/>
                      <a:pt x="19287" y="44900"/>
                      <a:pt x="22527" y="44900"/>
                    </a:cubicBezTo>
                    <a:cubicBezTo>
                      <a:pt x="26847" y="44900"/>
                      <a:pt x="30088" y="44283"/>
                      <a:pt x="32556" y="42894"/>
                    </a:cubicBezTo>
                    <a:cubicBezTo>
                      <a:pt x="35025" y="41506"/>
                      <a:pt x="36105" y="39808"/>
                      <a:pt x="36105" y="37494"/>
                    </a:cubicBezTo>
                    <a:cubicBezTo>
                      <a:pt x="36105" y="35334"/>
                      <a:pt x="35180" y="33791"/>
                      <a:pt x="33328" y="32711"/>
                    </a:cubicBezTo>
                    <a:cubicBezTo>
                      <a:pt x="31477" y="31631"/>
                      <a:pt x="28853" y="31014"/>
                      <a:pt x="25459" y="31014"/>
                    </a:cubicBezTo>
                    <a:lnTo>
                      <a:pt x="14967" y="31014"/>
                    </a:lnTo>
                    <a:lnTo>
                      <a:pt x="14967" y="22527"/>
                    </a:lnTo>
                    <a:lnTo>
                      <a:pt x="24533" y="22527"/>
                    </a:lnTo>
                    <a:cubicBezTo>
                      <a:pt x="27773" y="22527"/>
                      <a:pt x="30242" y="22064"/>
                      <a:pt x="31939" y="20984"/>
                    </a:cubicBezTo>
                    <a:cubicBezTo>
                      <a:pt x="33791" y="19904"/>
                      <a:pt x="34562" y="18361"/>
                      <a:pt x="34562" y="16510"/>
                    </a:cubicBezTo>
                    <a:cubicBezTo>
                      <a:pt x="34562" y="14658"/>
                      <a:pt x="33482" y="12961"/>
                      <a:pt x="31322" y="11881"/>
                    </a:cubicBezTo>
                    <a:cubicBezTo>
                      <a:pt x="29162" y="10801"/>
                      <a:pt x="26231" y="10184"/>
                      <a:pt x="22373" y="10184"/>
                    </a:cubicBezTo>
                    <a:cubicBezTo>
                      <a:pt x="16973" y="10184"/>
                      <a:pt x="11264" y="11572"/>
                      <a:pt x="5246" y="14195"/>
                    </a:cubicBezTo>
                    <a:lnTo>
                      <a:pt x="2006" y="4937"/>
                    </a:lnTo>
                    <a:cubicBezTo>
                      <a:pt x="9103" y="1697"/>
                      <a:pt x="16201" y="0"/>
                      <a:pt x="23453" y="0"/>
                    </a:cubicBezTo>
                    <a:cubicBezTo>
                      <a:pt x="28082" y="0"/>
                      <a:pt x="32093" y="617"/>
                      <a:pt x="35797" y="1852"/>
                    </a:cubicBezTo>
                    <a:cubicBezTo>
                      <a:pt x="39500" y="3086"/>
                      <a:pt x="42277" y="4783"/>
                      <a:pt x="44283" y="7098"/>
                    </a:cubicBezTo>
                    <a:cubicBezTo>
                      <a:pt x="46289" y="9412"/>
                      <a:pt x="47369" y="11881"/>
                      <a:pt x="47369" y="14812"/>
                    </a:cubicBezTo>
                    <a:cubicBezTo>
                      <a:pt x="47369" y="17435"/>
                      <a:pt x="46597" y="19750"/>
                      <a:pt x="44900" y="21910"/>
                    </a:cubicBezTo>
                    <a:cubicBezTo>
                      <a:pt x="43203" y="24070"/>
                      <a:pt x="41043" y="25613"/>
                      <a:pt x="38266" y="26693"/>
                    </a:cubicBezTo>
                    <a:cubicBezTo>
                      <a:pt x="41660" y="27619"/>
                      <a:pt x="44283" y="29162"/>
                      <a:pt x="46134" y="3132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11"/>
              <p:cNvSpPr/>
              <p:nvPr/>
            </p:nvSpPr>
            <p:spPr>
              <a:xfrm>
                <a:off x="6024195" y="1195741"/>
                <a:ext cx="52460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2460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21910"/>
                    </a:lnTo>
                    <a:lnTo>
                      <a:pt x="39808" y="21910"/>
                    </a:lnTo>
                    <a:lnTo>
                      <a:pt x="39808" y="0"/>
                    </a:lnTo>
                    <a:lnTo>
                      <a:pt x="52461" y="0"/>
                    </a:lnTo>
                    <a:lnTo>
                      <a:pt x="52461" y="54004"/>
                    </a:lnTo>
                    <a:lnTo>
                      <a:pt x="39808" y="54004"/>
                    </a:lnTo>
                    <a:lnTo>
                      <a:pt x="39808" y="32711"/>
                    </a:lnTo>
                    <a:lnTo>
                      <a:pt x="12652" y="32711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6" name="Google Shape;746;p11"/>
              <p:cNvSpPr/>
              <p:nvPr/>
            </p:nvSpPr>
            <p:spPr>
              <a:xfrm>
                <a:off x="6093628" y="1195587"/>
                <a:ext cx="67272" cy="54157"/>
              </a:xfrm>
              <a:custGeom>
                <a:avLst/>
                <a:gdLst/>
                <a:ahLst/>
                <a:cxnLst/>
                <a:rect l="l" t="t" r="r" b="b"/>
                <a:pathLst>
                  <a:path w="67272" h="54157" extrusionOk="0">
                    <a:moveTo>
                      <a:pt x="42123" y="22527"/>
                    </a:moveTo>
                    <a:cubicBezTo>
                      <a:pt x="45826" y="25613"/>
                      <a:pt x="47523" y="30088"/>
                      <a:pt x="47523" y="35642"/>
                    </a:cubicBezTo>
                    <a:cubicBezTo>
                      <a:pt x="47523" y="41197"/>
                      <a:pt x="45517" y="46135"/>
                      <a:pt x="41506" y="49375"/>
                    </a:cubicBezTo>
                    <a:cubicBezTo>
                      <a:pt x="37494" y="52615"/>
                      <a:pt x="31785" y="54158"/>
                      <a:pt x="24533" y="54158"/>
                    </a:cubicBezTo>
                    <a:lnTo>
                      <a:pt x="0" y="54158"/>
                    </a:lnTo>
                    <a:lnTo>
                      <a:pt x="0" y="0"/>
                    </a:lnTo>
                    <a:lnTo>
                      <a:pt x="12652" y="0"/>
                    </a:lnTo>
                    <a:lnTo>
                      <a:pt x="12652" y="17744"/>
                    </a:lnTo>
                    <a:lnTo>
                      <a:pt x="26385" y="17744"/>
                    </a:lnTo>
                    <a:cubicBezTo>
                      <a:pt x="33328" y="17744"/>
                      <a:pt x="38574" y="19441"/>
                      <a:pt x="42123" y="22527"/>
                    </a:cubicBezTo>
                    <a:close/>
                    <a:moveTo>
                      <a:pt x="31939" y="42586"/>
                    </a:moveTo>
                    <a:cubicBezTo>
                      <a:pt x="33945" y="41043"/>
                      <a:pt x="34871" y="38574"/>
                      <a:pt x="34871" y="35488"/>
                    </a:cubicBezTo>
                    <a:cubicBezTo>
                      <a:pt x="34871" y="32402"/>
                      <a:pt x="33945" y="30242"/>
                      <a:pt x="32093" y="28853"/>
                    </a:cubicBezTo>
                    <a:cubicBezTo>
                      <a:pt x="30242" y="27465"/>
                      <a:pt x="27310" y="26693"/>
                      <a:pt x="23453" y="26693"/>
                    </a:cubicBezTo>
                    <a:lnTo>
                      <a:pt x="12806" y="26693"/>
                    </a:lnTo>
                    <a:cubicBezTo>
                      <a:pt x="12806" y="26693"/>
                      <a:pt x="12806" y="44900"/>
                      <a:pt x="12806" y="44900"/>
                    </a:cubicBezTo>
                    <a:lnTo>
                      <a:pt x="23453" y="44900"/>
                    </a:lnTo>
                    <a:cubicBezTo>
                      <a:pt x="27156" y="45055"/>
                      <a:pt x="29934" y="44283"/>
                      <a:pt x="31939" y="42740"/>
                    </a:cubicBezTo>
                    <a:close/>
                    <a:moveTo>
                      <a:pt x="54621" y="154"/>
                    </a:moveTo>
                    <a:lnTo>
                      <a:pt x="67273" y="154"/>
                    </a:lnTo>
                    <a:lnTo>
                      <a:pt x="67273" y="54158"/>
                    </a:lnTo>
                    <a:lnTo>
                      <a:pt x="54621" y="54158"/>
                    </a:lnTo>
                    <a:lnTo>
                      <a:pt x="54621" y="15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7" name="Google Shape;747;p11"/>
              <p:cNvSpPr/>
              <p:nvPr/>
            </p:nvSpPr>
            <p:spPr>
              <a:xfrm>
                <a:off x="6173090" y="1194969"/>
                <a:ext cx="5539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5392" h="55392" extrusionOk="0">
                    <a:moveTo>
                      <a:pt x="55084" y="31785"/>
                    </a:moveTo>
                    <a:lnTo>
                      <a:pt x="12652" y="31785"/>
                    </a:lnTo>
                    <a:cubicBezTo>
                      <a:pt x="13424" y="35797"/>
                      <a:pt x="15275" y="38883"/>
                      <a:pt x="18515" y="41197"/>
                    </a:cubicBezTo>
                    <a:cubicBezTo>
                      <a:pt x="21601" y="43512"/>
                      <a:pt x="25613" y="44746"/>
                      <a:pt x="30242" y="44746"/>
                    </a:cubicBezTo>
                    <a:cubicBezTo>
                      <a:pt x="36105" y="44746"/>
                      <a:pt x="41043" y="42740"/>
                      <a:pt x="44900" y="38883"/>
                    </a:cubicBezTo>
                    <a:lnTo>
                      <a:pt x="51689" y="46597"/>
                    </a:lnTo>
                    <a:cubicBezTo>
                      <a:pt x="49221" y="49529"/>
                      <a:pt x="46134" y="51689"/>
                      <a:pt x="42431" y="53232"/>
                    </a:cubicBezTo>
                    <a:cubicBezTo>
                      <a:pt x="38729" y="54775"/>
                      <a:pt x="34562" y="55392"/>
                      <a:pt x="29934" y="55392"/>
                    </a:cubicBezTo>
                    <a:cubicBezTo>
                      <a:pt x="24070" y="55392"/>
                      <a:pt x="18824" y="54158"/>
                      <a:pt x="14195" y="51844"/>
                    </a:cubicBez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549" y="13424"/>
                    </a:cubicBezTo>
                    <a:cubicBezTo>
                      <a:pt x="6017" y="9258"/>
                      <a:pt x="9258" y="5863"/>
                      <a:pt x="13578" y="3549"/>
                    </a:cubicBezTo>
                    <a:cubicBezTo>
                      <a:pt x="17898" y="1234"/>
                      <a:pt x="22682" y="0"/>
                      <a:pt x="27928" y="0"/>
                    </a:cubicBezTo>
                    <a:cubicBezTo>
                      <a:pt x="33174" y="0"/>
                      <a:pt x="37957" y="1234"/>
                      <a:pt x="42123" y="3549"/>
                    </a:cubicBezTo>
                    <a:cubicBezTo>
                      <a:pt x="46289" y="5863"/>
                      <a:pt x="49529" y="9103"/>
                      <a:pt x="51843" y="13424"/>
                    </a:cubicBezTo>
                    <a:cubicBezTo>
                      <a:pt x="54158" y="17590"/>
                      <a:pt x="55392" y="22527"/>
                      <a:pt x="55392" y="28082"/>
                    </a:cubicBezTo>
                    <a:cubicBezTo>
                      <a:pt x="55392" y="29008"/>
                      <a:pt x="55392" y="30242"/>
                      <a:pt x="55238" y="31785"/>
                    </a:cubicBezTo>
                    <a:close/>
                    <a:moveTo>
                      <a:pt x="17744" y="13887"/>
                    </a:moveTo>
                    <a:cubicBezTo>
                      <a:pt x="14967" y="16201"/>
                      <a:pt x="13269" y="19441"/>
                      <a:pt x="12652" y="23453"/>
                    </a:cubicBezTo>
                    <a:lnTo>
                      <a:pt x="43357" y="23453"/>
                    </a:lnTo>
                    <a:cubicBezTo>
                      <a:pt x="42740" y="19596"/>
                      <a:pt x="41197" y="16355"/>
                      <a:pt x="38420" y="13887"/>
                    </a:cubicBezTo>
                    <a:cubicBezTo>
                      <a:pt x="35642" y="11418"/>
                      <a:pt x="32248" y="10184"/>
                      <a:pt x="28082" y="10184"/>
                    </a:cubicBezTo>
                    <a:cubicBezTo>
                      <a:pt x="23916" y="10184"/>
                      <a:pt x="20676" y="11418"/>
                      <a:pt x="17744" y="1373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11"/>
              <p:cNvSpPr/>
              <p:nvPr/>
            </p:nvSpPr>
            <p:spPr>
              <a:xfrm>
                <a:off x="6262428" y="1195587"/>
                <a:ext cx="6526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5267" h="66038" extrusionOk="0">
                    <a:moveTo>
                      <a:pt x="65267" y="43357"/>
                    </a:moveTo>
                    <a:lnTo>
                      <a:pt x="65267" y="66039"/>
                    </a:lnTo>
                    <a:lnTo>
                      <a:pt x="53386" y="66039"/>
                    </a:lnTo>
                    <a:lnTo>
                      <a:pt x="53386" y="54004"/>
                    </a:lnTo>
                    <a:lnTo>
                      <a:pt x="11726" y="54004"/>
                    </a:lnTo>
                    <a:lnTo>
                      <a:pt x="11726" y="66039"/>
                    </a:lnTo>
                    <a:lnTo>
                      <a:pt x="0" y="66039"/>
                    </a:lnTo>
                    <a:lnTo>
                      <a:pt x="0" y="43357"/>
                    </a:lnTo>
                    <a:lnTo>
                      <a:pt x="2468" y="43357"/>
                    </a:lnTo>
                    <a:cubicBezTo>
                      <a:pt x="5863" y="43357"/>
                      <a:pt x="8332" y="41043"/>
                      <a:pt x="9566" y="36722"/>
                    </a:cubicBezTo>
                    <a:cubicBezTo>
                      <a:pt x="10800" y="32402"/>
                      <a:pt x="11572" y="26385"/>
                      <a:pt x="12035" y="18516"/>
                    </a:cubicBezTo>
                    <a:lnTo>
                      <a:pt x="12806" y="0"/>
                    </a:lnTo>
                    <a:lnTo>
                      <a:pt x="57244" y="0"/>
                    </a:lnTo>
                    <a:lnTo>
                      <a:pt x="57244" y="43357"/>
                    </a:lnTo>
                    <a:lnTo>
                      <a:pt x="65267" y="43357"/>
                    </a:lnTo>
                    <a:close/>
                    <a:moveTo>
                      <a:pt x="22064" y="34717"/>
                    </a:moveTo>
                    <a:cubicBezTo>
                      <a:pt x="21292" y="38574"/>
                      <a:pt x="19904" y="41506"/>
                      <a:pt x="18052" y="43357"/>
                    </a:cubicBezTo>
                    <a:lnTo>
                      <a:pt x="44591" y="43357"/>
                    </a:lnTo>
                    <a:lnTo>
                      <a:pt x="44591" y="10801"/>
                    </a:lnTo>
                    <a:lnTo>
                      <a:pt x="23916" y="10801"/>
                    </a:lnTo>
                    <a:lnTo>
                      <a:pt x="23607" y="19441"/>
                    </a:lnTo>
                    <a:cubicBezTo>
                      <a:pt x="23298" y="25613"/>
                      <a:pt x="22836" y="30705"/>
                      <a:pt x="22064" y="3456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9" name="Google Shape;749;p11"/>
              <p:cNvSpPr/>
              <p:nvPr/>
            </p:nvSpPr>
            <p:spPr>
              <a:xfrm>
                <a:off x="6334330" y="1194969"/>
                <a:ext cx="57707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7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5" y="37803"/>
                      <a:pt x="0" y="33019"/>
                      <a:pt x="0" y="27619"/>
                    </a:cubicBezTo>
                    <a:cubicBezTo>
                      <a:pt x="0" y="22219"/>
                      <a:pt x="1235" y="17590"/>
                      <a:pt x="3703" y="13424"/>
                    </a:cubicBezTo>
                    <a:cubicBezTo>
                      <a:pt x="6172" y="9258"/>
                      <a:pt x="9567" y="6018"/>
                      <a:pt x="14041" y="3549"/>
                    </a:cubicBezTo>
                    <a:cubicBezTo>
                      <a:pt x="18516" y="1080"/>
                      <a:pt x="23299" y="0"/>
                      <a:pt x="28854" y="0"/>
                    </a:cubicBezTo>
                    <a:cubicBezTo>
                      <a:pt x="34408" y="0"/>
                      <a:pt x="39346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1" y="49529"/>
                      <a:pt x="43666" y="51844"/>
                    </a:cubicBezTo>
                    <a:cubicBezTo>
                      <a:pt x="39191" y="54158"/>
                      <a:pt x="34254" y="55392"/>
                      <a:pt x="28854" y="55392"/>
                    </a:cubicBezTo>
                    <a:cubicBezTo>
                      <a:pt x="23453" y="55392"/>
                      <a:pt x="18516" y="54158"/>
                      <a:pt x="14041" y="51844"/>
                    </a:cubicBezTo>
                    <a:close/>
                    <a:moveTo>
                      <a:pt x="40272" y="39963"/>
                    </a:moveTo>
                    <a:cubicBezTo>
                      <a:pt x="43358" y="36877"/>
                      <a:pt x="44900" y="32711"/>
                      <a:pt x="44900" y="27773"/>
                    </a:cubicBezTo>
                    <a:cubicBezTo>
                      <a:pt x="44900" y="22836"/>
                      <a:pt x="43358" y="18670"/>
                      <a:pt x="40272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1" y="10955"/>
                      <a:pt x="20213" y="12498"/>
                      <a:pt x="17282" y="15584"/>
                    </a:cubicBezTo>
                    <a:cubicBezTo>
                      <a:pt x="14350" y="18670"/>
                      <a:pt x="12807" y="22836"/>
                      <a:pt x="12807" y="27773"/>
                    </a:cubicBezTo>
                    <a:cubicBezTo>
                      <a:pt x="12807" y="32711"/>
                      <a:pt x="14350" y="36877"/>
                      <a:pt x="17282" y="39963"/>
                    </a:cubicBezTo>
                    <a:cubicBezTo>
                      <a:pt x="20213" y="43049"/>
                      <a:pt x="24071" y="44592"/>
                      <a:pt x="28699" y="44592"/>
                    </a:cubicBezTo>
                    <a:cubicBezTo>
                      <a:pt x="33328" y="44592"/>
                      <a:pt x="37185" y="43049"/>
                      <a:pt x="40272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0" name="Google Shape;750;p11"/>
              <p:cNvSpPr/>
              <p:nvPr/>
            </p:nvSpPr>
            <p:spPr>
              <a:xfrm>
                <a:off x="6404535" y="1195278"/>
                <a:ext cx="57243" cy="74062"/>
              </a:xfrm>
              <a:custGeom>
                <a:avLst/>
                <a:gdLst/>
                <a:ahLst/>
                <a:cxnLst/>
                <a:rect l="l" t="t" r="r" b="b"/>
                <a:pathLst>
                  <a:path w="57243" h="74062" extrusionOk="0">
                    <a:moveTo>
                      <a:pt x="43975" y="3240"/>
                    </a:moveTo>
                    <a:cubicBezTo>
                      <a:pt x="48140" y="5555"/>
                      <a:pt x="51380" y="8795"/>
                      <a:pt x="53695" y="12961"/>
                    </a:cubicBezTo>
                    <a:cubicBezTo>
                      <a:pt x="56010" y="17127"/>
                      <a:pt x="57244" y="21910"/>
                      <a:pt x="57244" y="27465"/>
                    </a:cubicBezTo>
                    <a:cubicBezTo>
                      <a:pt x="57244" y="33019"/>
                      <a:pt x="56010" y="37803"/>
                      <a:pt x="53695" y="41969"/>
                    </a:cubicBezTo>
                    <a:cubicBezTo>
                      <a:pt x="51380" y="46135"/>
                      <a:pt x="48140" y="49375"/>
                      <a:pt x="43975" y="51689"/>
                    </a:cubicBezTo>
                    <a:cubicBezTo>
                      <a:pt x="39808" y="54004"/>
                      <a:pt x="35180" y="55084"/>
                      <a:pt x="29934" y="55084"/>
                    </a:cubicBezTo>
                    <a:cubicBezTo>
                      <a:pt x="22682" y="55084"/>
                      <a:pt x="16818" y="52615"/>
                      <a:pt x="12652" y="47832"/>
                    </a:cubicBezTo>
                    <a:lnTo>
                      <a:pt x="12652" y="74062"/>
                    </a:lnTo>
                    <a:lnTo>
                      <a:pt x="0" y="74062"/>
                    </a:lnTo>
                    <a:lnTo>
                      <a:pt x="0" y="463"/>
                    </a:lnTo>
                    <a:lnTo>
                      <a:pt x="12035" y="463"/>
                    </a:lnTo>
                    <a:lnTo>
                      <a:pt x="12035" y="7561"/>
                    </a:lnTo>
                    <a:cubicBezTo>
                      <a:pt x="14195" y="4937"/>
                      <a:pt x="16664" y="3086"/>
                      <a:pt x="19750" y="1852"/>
                    </a:cubicBezTo>
                    <a:cubicBezTo>
                      <a:pt x="22836" y="617"/>
                      <a:pt x="26230" y="0"/>
                      <a:pt x="29934" y="0"/>
                    </a:cubicBezTo>
                    <a:cubicBezTo>
                      <a:pt x="35180" y="0"/>
                      <a:pt x="39963" y="1080"/>
                      <a:pt x="43975" y="3395"/>
                    </a:cubicBezTo>
                    <a:close/>
                    <a:moveTo>
                      <a:pt x="39963" y="39654"/>
                    </a:moveTo>
                    <a:cubicBezTo>
                      <a:pt x="42894" y="36568"/>
                      <a:pt x="44437" y="32402"/>
                      <a:pt x="44437" y="27465"/>
                    </a:cubicBezTo>
                    <a:cubicBezTo>
                      <a:pt x="44437" y="22527"/>
                      <a:pt x="42894" y="18361"/>
                      <a:pt x="39963" y="15275"/>
                    </a:cubicBezTo>
                    <a:cubicBezTo>
                      <a:pt x="37031" y="12189"/>
                      <a:pt x="33174" y="10646"/>
                      <a:pt x="28545" y="10646"/>
                    </a:cubicBezTo>
                    <a:cubicBezTo>
                      <a:pt x="25459" y="10646"/>
                      <a:pt x="22836" y="11264"/>
                      <a:pt x="20367" y="12652"/>
                    </a:cubicBezTo>
                    <a:cubicBezTo>
                      <a:pt x="17898" y="14041"/>
                      <a:pt x="16047" y="16047"/>
                      <a:pt x="14658" y="18516"/>
                    </a:cubicBezTo>
                    <a:cubicBezTo>
                      <a:pt x="13269" y="21139"/>
                      <a:pt x="12498" y="24070"/>
                      <a:pt x="12498" y="27465"/>
                    </a:cubicBezTo>
                    <a:cubicBezTo>
                      <a:pt x="12498" y="30859"/>
                      <a:pt x="13269" y="33791"/>
                      <a:pt x="14658" y="36414"/>
                    </a:cubicBezTo>
                    <a:cubicBezTo>
                      <a:pt x="16047" y="39037"/>
                      <a:pt x="18052" y="40889"/>
                      <a:pt x="20367" y="42277"/>
                    </a:cubicBezTo>
                    <a:cubicBezTo>
                      <a:pt x="22836" y="43666"/>
                      <a:pt x="25459" y="44283"/>
                      <a:pt x="28545" y="44283"/>
                    </a:cubicBezTo>
                    <a:cubicBezTo>
                      <a:pt x="33174" y="44283"/>
                      <a:pt x="37031" y="42740"/>
                      <a:pt x="39963" y="39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11"/>
              <p:cNvSpPr/>
              <p:nvPr/>
            </p:nvSpPr>
            <p:spPr>
              <a:xfrm>
                <a:off x="6469648" y="1194969"/>
                <a:ext cx="57706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57706" h="55392" extrusionOk="0">
                    <a:moveTo>
                      <a:pt x="14041" y="51844"/>
                    </a:moveTo>
                    <a:cubicBezTo>
                      <a:pt x="9721" y="49529"/>
                      <a:pt x="6172" y="46135"/>
                      <a:pt x="3703" y="41969"/>
                    </a:cubicBezTo>
                    <a:cubicBezTo>
                      <a:pt x="1234" y="37803"/>
                      <a:pt x="0" y="33019"/>
                      <a:pt x="0" y="27619"/>
                    </a:cubicBezTo>
                    <a:cubicBezTo>
                      <a:pt x="0" y="22219"/>
                      <a:pt x="1234" y="17590"/>
                      <a:pt x="3703" y="13424"/>
                    </a:cubicBezTo>
                    <a:cubicBezTo>
                      <a:pt x="6172" y="9258"/>
                      <a:pt x="9566" y="6018"/>
                      <a:pt x="14041" y="3549"/>
                    </a:cubicBezTo>
                    <a:cubicBezTo>
                      <a:pt x="18515" y="1080"/>
                      <a:pt x="23298" y="0"/>
                      <a:pt x="28853" y="0"/>
                    </a:cubicBezTo>
                    <a:cubicBezTo>
                      <a:pt x="34408" y="0"/>
                      <a:pt x="39345" y="1234"/>
                      <a:pt x="43666" y="3549"/>
                    </a:cubicBezTo>
                    <a:cubicBezTo>
                      <a:pt x="47986" y="5863"/>
                      <a:pt x="51535" y="9103"/>
                      <a:pt x="54004" y="13424"/>
                    </a:cubicBezTo>
                    <a:cubicBezTo>
                      <a:pt x="56472" y="17590"/>
                      <a:pt x="57707" y="22373"/>
                      <a:pt x="57707" y="27619"/>
                    </a:cubicBezTo>
                    <a:cubicBezTo>
                      <a:pt x="57707" y="32865"/>
                      <a:pt x="56472" y="37648"/>
                      <a:pt x="54004" y="41969"/>
                    </a:cubicBezTo>
                    <a:cubicBezTo>
                      <a:pt x="51535" y="46135"/>
                      <a:pt x="48140" y="49529"/>
                      <a:pt x="43666" y="51844"/>
                    </a:cubicBezTo>
                    <a:cubicBezTo>
                      <a:pt x="39191" y="54158"/>
                      <a:pt x="34254" y="55392"/>
                      <a:pt x="28853" y="55392"/>
                    </a:cubicBezTo>
                    <a:cubicBezTo>
                      <a:pt x="23453" y="55392"/>
                      <a:pt x="18515" y="54158"/>
                      <a:pt x="14041" y="51844"/>
                    </a:cubicBezTo>
                    <a:close/>
                    <a:moveTo>
                      <a:pt x="40271" y="39963"/>
                    </a:moveTo>
                    <a:cubicBezTo>
                      <a:pt x="43357" y="36877"/>
                      <a:pt x="44900" y="32711"/>
                      <a:pt x="44900" y="27773"/>
                    </a:cubicBezTo>
                    <a:cubicBezTo>
                      <a:pt x="44900" y="22836"/>
                      <a:pt x="43357" y="18670"/>
                      <a:pt x="40271" y="15584"/>
                    </a:cubicBezTo>
                    <a:cubicBezTo>
                      <a:pt x="37185" y="12498"/>
                      <a:pt x="33328" y="10955"/>
                      <a:pt x="28699" y="10955"/>
                    </a:cubicBezTo>
                    <a:cubicBezTo>
                      <a:pt x="24070" y="10955"/>
                      <a:pt x="20213" y="12498"/>
                      <a:pt x="17281" y="15584"/>
                    </a:cubicBezTo>
                    <a:cubicBezTo>
                      <a:pt x="14349" y="18670"/>
                      <a:pt x="12806" y="22836"/>
                      <a:pt x="12806" y="27773"/>
                    </a:cubicBezTo>
                    <a:cubicBezTo>
                      <a:pt x="12806" y="32711"/>
                      <a:pt x="14349" y="36877"/>
                      <a:pt x="17281" y="39963"/>
                    </a:cubicBezTo>
                    <a:cubicBezTo>
                      <a:pt x="20213" y="43049"/>
                      <a:pt x="24070" y="44592"/>
                      <a:pt x="28699" y="44592"/>
                    </a:cubicBezTo>
                    <a:cubicBezTo>
                      <a:pt x="33328" y="44592"/>
                      <a:pt x="37185" y="43049"/>
                      <a:pt x="40271" y="3996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2" name="Google Shape;752;p11"/>
              <p:cNvSpPr/>
              <p:nvPr/>
            </p:nvSpPr>
            <p:spPr>
              <a:xfrm>
                <a:off x="6539698" y="1195741"/>
                <a:ext cx="41505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41505" h="54003" extrusionOk="0">
                    <a:moveTo>
                      <a:pt x="41505" y="10646"/>
                    </a:moveTo>
                    <a:lnTo>
                      <a:pt x="12652" y="10646"/>
                    </a:lnTo>
                    <a:lnTo>
                      <a:pt x="12652" y="54004"/>
                    </a:lnTo>
                    <a:lnTo>
                      <a:pt x="0" y="54004"/>
                    </a:lnTo>
                    <a:lnTo>
                      <a:pt x="0" y="0"/>
                    </a:lnTo>
                    <a:lnTo>
                      <a:pt x="41505" y="0"/>
                    </a:lnTo>
                    <a:lnTo>
                      <a:pt x="41505" y="106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3" name="Google Shape;753;p11"/>
              <p:cNvSpPr/>
              <p:nvPr/>
            </p:nvSpPr>
            <p:spPr>
              <a:xfrm>
                <a:off x="6590308" y="1195741"/>
                <a:ext cx="54003" cy="54003"/>
              </a:xfrm>
              <a:custGeom>
                <a:avLst/>
                <a:gdLst/>
                <a:ahLst/>
                <a:cxnLst/>
                <a:rect l="l" t="t" r="r" b="b"/>
                <a:pathLst>
                  <a:path w="54003" h="54003" extrusionOk="0">
                    <a:moveTo>
                      <a:pt x="0" y="0"/>
                    </a:moveTo>
                    <a:lnTo>
                      <a:pt x="12652" y="0"/>
                    </a:lnTo>
                    <a:lnTo>
                      <a:pt x="12652" y="35642"/>
                    </a:lnTo>
                    <a:lnTo>
                      <a:pt x="42431" y="0"/>
                    </a:lnTo>
                    <a:lnTo>
                      <a:pt x="54004" y="0"/>
                    </a:lnTo>
                    <a:lnTo>
                      <a:pt x="54004" y="54004"/>
                    </a:lnTo>
                    <a:lnTo>
                      <a:pt x="41351" y="54004"/>
                    </a:lnTo>
                    <a:lnTo>
                      <a:pt x="41351" y="18361"/>
                    </a:lnTo>
                    <a:lnTo>
                      <a:pt x="11572" y="54004"/>
                    </a:lnTo>
                    <a:lnTo>
                      <a:pt x="0" y="540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4" name="Google Shape;754;p11"/>
            <p:cNvSpPr/>
            <p:nvPr/>
          </p:nvSpPr>
          <p:spPr>
            <a:xfrm>
              <a:off x="4934246" y="1048641"/>
              <a:ext cx="616069" cy="273314"/>
            </a:xfrm>
            <a:custGeom>
              <a:avLst/>
              <a:gdLst/>
              <a:ahLst/>
              <a:cxnLst/>
              <a:rect l="l" t="t" r="r" b="b"/>
              <a:pathLst>
                <a:path w="616069" h="273314" extrusionOk="0">
                  <a:moveTo>
                    <a:pt x="450082" y="519"/>
                  </a:moveTo>
                  <a:cubicBezTo>
                    <a:pt x="443910" y="2524"/>
                    <a:pt x="439744" y="6536"/>
                    <a:pt x="437584" y="12554"/>
                  </a:cubicBezTo>
                  <a:cubicBezTo>
                    <a:pt x="437122" y="13942"/>
                    <a:pt x="436504" y="19188"/>
                    <a:pt x="436350" y="24434"/>
                  </a:cubicBezTo>
                  <a:lnTo>
                    <a:pt x="435887" y="33847"/>
                  </a:lnTo>
                  <a:lnTo>
                    <a:pt x="480942" y="33847"/>
                  </a:lnTo>
                  <a:cubicBezTo>
                    <a:pt x="508715" y="33847"/>
                    <a:pt x="527693" y="34155"/>
                    <a:pt x="530471" y="34618"/>
                  </a:cubicBezTo>
                  <a:cubicBezTo>
                    <a:pt x="539728" y="36161"/>
                    <a:pt x="544974" y="41098"/>
                    <a:pt x="546826" y="50202"/>
                  </a:cubicBezTo>
                  <a:cubicBezTo>
                    <a:pt x="547906" y="55294"/>
                    <a:pt x="547752" y="149569"/>
                    <a:pt x="546826" y="154661"/>
                  </a:cubicBezTo>
                  <a:cubicBezTo>
                    <a:pt x="545900" y="159289"/>
                    <a:pt x="544666" y="161758"/>
                    <a:pt x="541888" y="164690"/>
                  </a:cubicBezTo>
                  <a:cubicBezTo>
                    <a:pt x="536334" y="170553"/>
                    <a:pt x="532477" y="171170"/>
                    <a:pt x="497760" y="170862"/>
                  </a:cubicBezTo>
                  <a:cubicBezTo>
                    <a:pt x="468289" y="170553"/>
                    <a:pt x="467672" y="170553"/>
                    <a:pt x="463506" y="166696"/>
                  </a:cubicBezTo>
                  <a:cubicBezTo>
                    <a:pt x="459803" y="163147"/>
                    <a:pt x="458877" y="156203"/>
                    <a:pt x="461500" y="150649"/>
                  </a:cubicBezTo>
                  <a:cubicBezTo>
                    <a:pt x="462271" y="148797"/>
                    <a:pt x="476312" y="129665"/>
                    <a:pt x="492668" y="107909"/>
                  </a:cubicBezTo>
                  <a:lnTo>
                    <a:pt x="522293" y="68409"/>
                  </a:lnTo>
                  <a:lnTo>
                    <a:pt x="479244" y="68409"/>
                  </a:lnTo>
                  <a:cubicBezTo>
                    <a:pt x="479244" y="68409"/>
                    <a:pt x="436195" y="68409"/>
                    <a:pt x="436195" y="68409"/>
                  </a:cubicBezTo>
                  <a:lnTo>
                    <a:pt x="416291" y="95102"/>
                  </a:lnTo>
                  <a:cubicBezTo>
                    <a:pt x="405336" y="109760"/>
                    <a:pt x="395307" y="123647"/>
                    <a:pt x="394073" y="126116"/>
                  </a:cubicBezTo>
                  <a:cubicBezTo>
                    <a:pt x="392067" y="130127"/>
                    <a:pt x="391912" y="131053"/>
                    <a:pt x="391912" y="136916"/>
                  </a:cubicBezTo>
                  <a:cubicBezTo>
                    <a:pt x="391912" y="142780"/>
                    <a:pt x="392067" y="143860"/>
                    <a:pt x="393918" y="147563"/>
                  </a:cubicBezTo>
                  <a:cubicBezTo>
                    <a:pt x="396850" y="153580"/>
                    <a:pt x="419686" y="183668"/>
                    <a:pt x="426166" y="189994"/>
                  </a:cubicBezTo>
                  <a:cubicBezTo>
                    <a:pt x="432647" y="196320"/>
                    <a:pt x="438356" y="200024"/>
                    <a:pt x="445608" y="202338"/>
                  </a:cubicBezTo>
                  <a:cubicBezTo>
                    <a:pt x="454866" y="205270"/>
                    <a:pt x="461346" y="205578"/>
                    <a:pt x="505475" y="205270"/>
                  </a:cubicBezTo>
                  <a:cubicBezTo>
                    <a:pt x="549758" y="204961"/>
                    <a:pt x="551609" y="204807"/>
                    <a:pt x="565033" y="201104"/>
                  </a:cubicBezTo>
                  <a:cubicBezTo>
                    <a:pt x="591418" y="193543"/>
                    <a:pt x="607619" y="175645"/>
                    <a:pt x="614099" y="146946"/>
                  </a:cubicBezTo>
                  <a:cubicBezTo>
                    <a:pt x="615488" y="140620"/>
                    <a:pt x="615642" y="138151"/>
                    <a:pt x="615951" y="106366"/>
                  </a:cubicBezTo>
                  <a:cubicBezTo>
                    <a:pt x="616259" y="78130"/>
                    <a:pt x="615951" y="71341"/>
                    <a:pt x="615179" y="65169"/>
                  </a:cubicBezTo>
                  <a:cubicBezTo>
                    <a:pt x="610550" y="33075"/>
                    <a:pt x="593578" y="12554"/>
                    <a:pt x="565187" y="4376"/>
                  </a:cubicBezTo>
                  <a:cubicBezTo>
                    <a:pt x="551455" y="364"/>
                    <a:pt x="550529" y="364"/>
                    <a:pt x="499766" y="56"/>
                  </a:cubicBezTo>
                  <a:cubicBezTo>
                    <a:pt x="462117" y="-99"/>
                    <a:pt x="452242" y="56"/>
                    <a:pt x="450082" y="673"/>
                  </a:cubicBezTo>
                  <a:close/>
                  <a:moveTo>
                    <a:pt x="12807" y="68872"/>
                  </a:moveTo>
                  <a:cubicBezTo>
                    <a:pt x="10492" y="69643"/>
                    <a:pt x="8332" y="71032"/>
                    <a:pt x="5863" y="73501"/>
                  </a:cubicBezTo>
                  <a:cubicBezTo>
                    <a:pt x="1080" y="78284"/>
                    <a:pt x="0" y="81524"/>
                    <a:pt x="0" y="93251"/>
                  </a:cubicBezTo>
                  <a:lnTo>
                    <a:pt x="0" y="102045"/>
                  </a:lnTo>
                  <a:cubicBezTo>
                    <a:pt x="0" y="102045"/>
                    <a:pt x="17127" y="102045"/>
                    <a:pt x="17127" y="102045"/>
                  </a:cubicBezTo>
                  <a:lnTo>
                    <a:pt x="34254" y="102045"/>
                  </a:lnTo>
                  <a:cubicBezTo>
                    <a:pt x="34254" y="102045"/>
                    <a:pt x="34254" y="187680"/>
                    <a:pt x="34254" y="187680"/>
                  </a:cubicBezTo>
                  <a:lnTo>
                    <a:pt x="34254" y="273314"/>
                  </a:lnTo>
                  <a:cubicBezTo>
                    <a:pt x="34254" y="273314"/>
                    <a:pt x="68353" y="273314"/>
                    <a:pt x="68353" y="273314"/>
                  </a:cubicBezTo>
                  <a:lnTo>
                    <a:pt x="102607" y="273314"/>
                  </a:lnTo>
                  <a:cubicBezTo>
                    <a:pt x="102607" y="273314"/>
                    <a:pt x="102916" y="187834"/>
                    <a:pt x="102916" y="187834"/>
                  </a:cubicBezTo>
                  <a:lnTo>
                    <a:pt x="103224" y="102354"/>
                  </a:lnTo>
                  <a:lnTo>
                    <a:pt x="141181" y="102354"/>
                  </a:lnTo>
                  <a:cubicBezTo>
                    <a:pt x="183612" y="102354"/>
                    <a:pt x="183458" y="102354"/>
                    <a:pt x="187624" y="107292"/>
                  </a:cubicBezTo>
                  <a:cubicBezTo>
                    <a:pt x="192099" y="112383"/>
                    <a:pt x="191790" y="118555"/>
                    <a:pt x="187007" y="125961"/>
                  </a:cubicBezTo>
                  <a:cubicBezTo>
                    <a:pt x="185618" y="128122"/>
                    <a:pt x="171886" y="146637"/>
                    <a:pt x="156611" y="167004"/>
                  </a:cubicBezTo>
                  <a:cubicBezTo>
                    <a:pt x="141335" y="187371"/>
                    <a:pt x="128837" y="204190"/>
                    <a:pt x="128837" y="204344"/>
                  </a:cubicBezTo>
                  <a:cubicBezTo>
                    <a:pt x="128837" y="204498"/>
                    <a:pt x="148125" y="204652"/>
                    <a:pt x="171577" y="204652"/>
                  </a:cubicBezTo>
                  <a:lnTo>
                    <a:pt x="214318" y="204652"/>
                  </a:lnTo>
                  <a:cubicBezTo>
                    <a:pt x="214318" y="204652"/>
                    <a:pt x="234222" y="178114"/>
                    <a:pt x="234222" y="178114"/>
                  </a:cubicBezTo>
                  <a:cubicBezTo>
                    <a:pt x="245177" y="163455"/>
                    <a:pt x="255052" y="149569"/>
                    <a:pt x="256286" y="147100"/>
                  </a:cubicBezTo>
                  <a:cubicBezTo>
                    <a:pt x="258292" y="143088"/>
                    <a:pt x="258446" y="142163"/>
                    <a:pt x="258446" y="136145"/>
                  </a:cubicBezTo>
                  <a:cubicBezTo>
                    <a:pt x="258446" y="130127"/>
                    <a:pt x="258292" y="129202"/>
                    <a:pt x="256286" y="125190"/>
                  </a:cubicBezTo>
                  <a:cubicBezTo>
                    <a:pt x="253972" y="120407"/>
                    <a:pt x="234684" y="94176"/>
                    <a:pt x="227587" y="86307"/>
                  </a:cubicBezTo>
                  <a:cubicBezTo>
                    <a:pt x="219564" y="77358"/>
                    <a:pt x="210460" y="71649"/>
                    <a:pt x="199968" y="69180"/>
                  </a:cubicBezTo>
                  <a:cubicBezTo>
                    <a:pt x="195185" y="68100"/>
                    <a:pt x="187933" y="67946"/>
                    <a:pt x="105539" y="67792"/>
                  </a:cubicBezTo>
                  <a:cubicBezTo>
                    <a:pt x="27310" y="67637"/>
                    <a:pt x="15738" y="67792"/>
                    <a:pt x="12807" y="68563"/>
                  </a:cubicBezTo>
                  <a:close/>
                  <a:moveTo>
                    <a:pt x="282516" y="136145"/>
                  </a:moveTo>
                  <a:cubicBezTo>
                    <a:pt x="254434" y="173639"/>
                    <a:pt x="231444" y="204498"/>
                    <a:pt x="231444" y="204652"/>
                  </a:cubicBezTo>
                  <a:cubicBezTo>
                    <a:pt x="231444" y="204807"/>
                    <a:pt x="250731" y="204961"/>
                    <a:pt x="274184" y="204961"/>
                  </a:cubicBezTo>
                  <a:lnTo>
                    <a:pt x="316925" y="204961"/>
                  </a:lnTo>
                  <a:cubicBezTo>
                    <a:pt x="316925" y="204961"/>
                    <a:pt x="368305" y="136454"/>
                    <a:pt x="368305" y="136454"/>
                  </a:cubicBezTo>
                  <a:lnTo>
                    <a:pt x="419686" y="67946"/>
                  </a:lnTo>
                  <a:lnTo>
                    <a:pt x="376637" y="67946"/>
                  </a:lnTo>
                  <a:cubicBezTo>
                    <a:pt x="376637" y="67946"/>
                    <a:pt x="333588" y="67946"/>
                    <a:pt x="333588" y="67946"/>
                  </a:cubicBezTo>
                  <a:lnTo>
                    <a:pt x="282516" y="136145"/>
                  </a:lnTo>
                  <a:close/>
                </a:path>
              </a:pathLst>
            </a:custGeom>
            <a:solidFill>
              <a:srgbClr val="E10A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5" name="Google Shape;755;p11"/>
          <p:cNvGrpSpPr/>
          <p:nvPr/>
        </p:nvGrpSpPr>
        <p:grpSpPr>
          <a:xfrm>
            <a:off x="14158129" y="340371"/>
            <a:ext cx="2661604" cy="794129"/>
            <a:chOff x="226822" y="977103"/>
            <a:chExt cx="1613475" cy="481404"/>
          </a:xfrm>
        </p:grpSpPr>
        <p:pic>
          <p:nvPicPr>
            <p:cNvPr id="756" name="Google Shape;756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6822" y="977103"/>
              <a:ext cx="481404" cy="481404"/>
            </a:xfrm>
            <a:custGeom>
              <a:avLst/>
              <a:gdLst/>
              <a:ahLst/>
              <a:cxnLst/>
              <a:rect l="l" t="t" r="r" b="b"/>
              <a:pathLst>
                <a:path w="481404" h="481404" extrusionOk="0">
                  <a:moveTo>
                    <a:pt x="-114" y="-114"/>
                  </a:moveTo>
                  <a:lnTo>
                    <a:pt x="481290" y="-114"/>
                  </a:lnTo>
                  <a:lnTo>
                    <a:pt x="481290" y="481290"/>
                  </a:lnTo>
                  <a:lnTo>
                    <a:pt x="-114" y="481290"/>
                  </a:lnTo>
                  <a:close/>
                </a:path>
              </a:pathLst>
            </a:custGeom>
            <a:noFill/>
            <a:ln>
              <a:noFill/>
            </a:ln>
          </p:spPr>
        </p:pic>
        <p:grpSp>
          <p:nvGrpSpPr>
            <p:cNvPr id="757" name="Google Shape;757;p11"/>
            <p:cNvGrpSpPr/>
            <p:nvPr/>
          </p:nvGrpSpPr>
          <p:grpSpPr>
            <a:xfrm>
              <a:off x="737851" y="1079556"/>
              <a:ext cx="1102446" cy="338525"/>
              <a:chOff x="737851" y="1079556"/>
              <a:chExt cx="1102446" cy="338525"/>
            </a:xfrm>
          </p:grpSpPr>
          <p:sp>
            <p:nvSpPr>
              <p:cNvPr id="758" name="Google Shape;758;p11"/>
              <p:cNvSpPr/>
              <p:nvPr/>
            </p:nvSpPr>
            <p:spPr>
              <a:xfrm>
                <a:off x="738159" y="1080790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3"/>
                    </a:lnTo>
                    <a:cubicBezTo>
                      <a:pt x="6789" y="57553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3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3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9" name="Google Shape;759;p11"/>
              <p:cNvSpPr/>
              <p:nvPr/>
            </p:nvSpPr>
            <p:spPr>
              <a:xfrm>
                <a:off x="827342" y="108063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11"/>
              <p:cNvSpPr/>
              <p:nvPr/>
            </p:nvSpPr>
            <p:spPr>
              <a:xfrm>
                <a:off x="904028" y="1080636"/>
                <a:ext cx="66655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6655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6230" y="0"/>
                    </a:lnTo>
                    <a:lnTo>
                      <a:pt x="26230" y="3240"/>
                    </a:lnTo>
                    <a:lnTo>
                      <a:pt x="19441" y="5555"/>
                    </a:lnTo>
                    <a:cubicBezTo>
                      <a:pt x="19441" y="5555"/>
                      <a:pt x="18516" y="6018"/>
                      <a:pt x="18207" y="6326"/>
                    </a:cubicBezTo>
                    <a:cubicBezTo>
                      <a:pt x="17898" y="6635"/>
                      <a:pt x="17744" y="7098"/>
                      <a:pt x="17744" y="7715"/>
                    </a:cubicBezTo>
                    <a:lnTo>
                      <a:pt x="17744" y="27773"/>
                    </a:lnTo>
                    <a:lnTo>
                      <a:pt x="48758" y="27773"/>
                    </a:lnTo>
                    <a:lnTo>
                      <a:pt x="48758" y="7715"/>
                    </a:lnTo>
                    <a:cubicBezTo>
                      <a:pt x="48758" y="7715"/>
                      <a:pt x="48603" y="6635"/>
                      <a:pt x="48295" y="6326"/>
                    </a:cubicBezTo>
                    <a:cubicBezTo>
                      <a:pt x="47986" y="6018"/>
                      <a:pt x="47523" y="5709"/>
                      <a:pt x="47060" y="5555"/>
                    </a:cubicBezTo>
                    <a:lnTo>
                      <a:pt x="40426" y="3240"/>
                    </a:lnTo>
                    <a:lnTo>
                      <a:pt x="40426" y="0"/>
                    </a:lnTo>
                    <a:lnTo>
                      <a:pt x="66656" y="0"/>
                    </a:lnTo>
                    <a:lnTo>
                      <a:pt x="66656" y="3240"/>
                    </a:lnTo>
                    <a:lnTo>
                      <a:pt x="60021" y="5555"/>
                    </a:lnTo>
                    <a:cubicBezTo>
                      <a:pt x="60021" y="5555"/>
                      <a:pt x="59095" y="6018"/>
                      <a:pt x="58787" y="6326"/>
                    </a:cubicBezTo>
                    <a:cubicBezTo>
                      <a:pt x="58478" y="6635"/>
                      <a:pt x="58324" y="7098"/>
                      <a:pt x="58324" y="7715"/>
                    </a:cubicBezTo>
                    <a:lnTo>
                      <a:pt x="58324" y="55701"/>
                    </a:lnTo>
                    <a:cubicBezTo>
                      <a:pt x="58324" y="55701"/>
                      <a:pt x="58478" y="56781"/>
                      <a:pt x="58787" y="57244"/>
                    </a:cubicBezTo>
                    <a:cubicBezTo>
                      <a:pt x="59095" y="57553"/>
                      <a:pt x="59558" y="57861"/>
                      <a:pt x="60021" y="58015"/>
                    </a:cubicBezTo>
                    <a:lnTo>
                      <a:pt x="66656" y="60176"/>
                    </a:lnTo>
                    <a:lnTo>
                      <a:pt x="66656" y="63416"/>
                    </a:lnTo>
                    <a:lnTo>
                      <a:pt x="40426" y="63416"/>
                    </a:lnTo>
                    <a:lnTo>
                      <a:pt x="40426" y="60176"/>
                    </a:lnTo>
                    <a:lnTo>
                      <a:pt x="47060" y="58015"/>
                    </a:lnTo>
                    <a:cubicBezTo>
                      <a:pt x="47060" y="58015"/>
                      <a:pt x="47986" y="57553"/>
                      <a:pt x="48295" y="57244"/>
                    </a:cubicBezTo>
                    <a:cubicBezTo>
                      <a:pt x="48603" y="56935"/>
                      <a:pt x="48758" y="56472"/>
                      <a:pt x="48758" y="55855"/>
                    </a:cubicBezTo>
                    <a:lnTo>
                      <a:pt x="48758" y="33328"/>
                    </a:lnTo>
                    <a:lnTo>
                      <a:pt x="17744" y="33328"/>
                    </a:lnTo>
                    <a:lnTo>
                      <a:pt x="17744" y="55855"/>
                    </a:lnTo>
                    <a:cubicBezTo>
                      <a:pt x="17744" y="55855"/>
                      <a:pt x="17744" y="56935"/>
                      <a:pt x="18207" y="57244"/>
                    </a:cubicBezTo>
                    <a:cubicBezTo>
                      <a:pt x="18670" y="57553"/>
                      <a:pt x="18978" y="57861"/>
                      <a:pt x="19441" y="58015"/>
                    </a:cubicBezTo>
                    <a:lnTo>
                      <a:pt x="26230" y="60176"/>
                    </a:lnTo>
                    <a:lnTo>
                      <a:pt x="26230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1" name="Google Shape;761;p11"/>
              <p:cNvSpPr/>
              <p:nvPr/>
            </p:nvSpPr>
            <p:spPr>
              <a:xfrm>
                <a:off x="979633" y="108063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2" name="Google Shape;762;p11"/>
              <p:cNvSpPr/>
              <p:nvPr/>
            </p:nvSpPr>
            <p:spPr>
              <a:xfrm>
                <a:off x="1056164" y="1079556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11"/>
              <p:cNvSpPr/>
              <p:nvPr/>
            </p:nvSpPr>
            <p:spPr>
              <a:xfrm>
                <a:off x="1117574" y="1080944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11"/>
              <p:cNvSpPr/>
              <p:nvPr/>
            </p:nvSpPr>
            <p:spPr>
              <a:xfrm>
                <a:off x="1181298" y="1080636"/>
                <a:ext cx="52306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066" y="0"/>
                    </a:lnTo>
                    <a:lnTo>
                      <a:pt x="49066" y="15738"/>
                    </a:lnTo>
                    <a:lnTo>
                      <a:pt x="43820" y="15738"/>
                    </a:lnTo>
                    <a:lnTo>
                      <a:pt x="42123" y="7098"/>
                    </a:lnTo>
                    <a:cubicBezTo>
                      <a:pt x="42123" y="7098"/>
                      <a:pt x="41814" y="6172"/>
                      <a:pt x="41506" y="5863"/>
                    </a:cubicBezTo>
                    <a:cubicBezTo>
                      <a:pt x="41197" y="5555"/>
                      <a:pt x="40734" y="5400"/>
                      <a:pt x="40271" y="5400"/>
                    </a:cubicBezTo>
                    <a:lnTo>
                      <a:pt x="17744" y="5400"/>
                    </a:lnTo>
                    <a:lnTo>
                      <a:pt x="17744" y="27619"/>
                    </a:lnTo>
                    <a:lnTo>
                      <a:pt x="31322" y="27619"/>
                    </a:lnTo>
                    <a:cubicBezTo>
                      <a:pt x="31322" y="27619"/>
                      <a:pt x="32402" y="27619"/>
                      <a:pt x="32557" y="27310"/>
                    </a:cubicBezTo>
                    <a:cubicBezTo>
                      <a:pt x="32865" y="27002"/>
                      <a:pt x="33019" y="26693"/>
                      <a:pt x="33174" y="26076"/>
                    </a:cubicBezTo>
                    <a:lnTo>
                      <a:pt x="34717" y="19133"/>
                    </a:lnTo>
                    <a:lnTo>
                      <a:pt x="38883" y="19133"/>
                    </a:lnTo>
                    <a:lnTo>
                      <a:pt x="38883" y="41660"/>
                    </a:lnTo>
                    <a:lnTo>
                      <a:pt x="34717" y="41660"/>
                    </a:lnTo>
                    <a:lnTo>
                      <a:pt x="33174" y="34717"/>
                    </a:lnTo>
                    <a:cubicBezTo>
                      <a:pt x="33174" y="34717"/>
                      <a:pt x="32865" y="33791"/>
                      <a:pt x="32557" y="33482"/>
                    </a:cubicBezTo>
                    <a:cubicBezTo>
                      <a:pt x="32248" y="33174"/>
                      <a:pt x="31785" y="33019"/>
                      <a:pt x="31322" y="33019"/>
                    </a:cubicBezTo>
                    <a:lnTo>
                      <a:pt x="17744" y="33019"/>
                    </a:lnTo>
                    <a:lnTo>
                      <a:pt x="17744" y="57861"/>
                    </a:lnTo>
                    <a:lnTo>
                      <a:pt x="43666" y="57861"/>
                    </a:lnTo>
                    <a:cubicBezTo>
                      <a:pt x="43666" y="57861"/>
                      <a:pt x="44437" y="57861"/>
                      <a:pt x="44900" y="57398"/>
                    </a:cubicBezTo>
                    <a:cubicBezTo>
                      <a:pt x="45209" y="57090"/>
                      <a:pt x="45517" y="56627"/>
                      <a:pt x="45517" y="56164"/>
                    </a:cubicBezTo>
                    <a:lnTo>
                      <a:pt x="47215" y="46443"/>
                    </a:lnTo>
                    <a:lnTo>
                      <a:pt x="52306" y="46443"/>
                    </a:lnTo>
                    <a:lnTo>
                      <a:pt x="52306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5" name="Google Shape;765;p11"/>
              <p:cNvSpPr/>
              <p:nvPr/>
            </p:nvSpPr>
            <p:spPr>
              <a:xfrm>
                <a:off x="1243634" y="1080636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0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2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2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3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6" name="Google Shape;766;p11"/>
              <p:cNvSpPr/>
              <p:nvPr/>
            </p:nvSpPr>
            <p:spPr>
              <a:xfrm>
                <a:off x="1301186" y="1079556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1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5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3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7" name="Google Shape;767;p11"/>
              <p:cNvSpPr/>
              <p:nvPr/>
            </p:nvSpPr>
            <p:spPr>
              <a:xfrm>
                <a:off x="1362442" y="1080944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8" name="Google Shape;768;p11"/>
              <p:cNvSpPr/>
              <p:nvPr/>
            </p:nvSpPr>
            <p:spPr>
              <a:xfrm>
                <a:off x="1426166" y="1080636"/>
                <a:ext cx="52769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769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31631" y="0"/>
                      <a:pt x="36414" y="617"/>
                      <a:pt x="39654" y="2006"/>
                    </a:cubicBezTo>
                    <a:cubicBezTo>
                      <a:pt x="42894" y="3395"/>
                      <a:pt x="45209" y="5092"/>
                      <a:pt x="46443" y="7252"/>
                    </a:cubicBezTo>
                    <a:cubicBezTo>
                      <a:pt x="47677" y="9412"/>
                      <a:pt x="48295" y="11572"/>
                      <a:pt x="48295" y="14041"/>
                    </a:cubicBezTo>
                    <a:cubicBezTo>
                      <a:pt x="48295" y="18053"/>
                      <a:pt x="47060" y="21293"/>
                      <a:pt x="44746" y="23916"/>
                    </a:cubicBezTo>
                    <a:cubicBezTo>
                      <a:pt x="42277" y="26539"/>
                      <a:pt x="39037" y="28391"/>
                      <a:pt x="35025" y="29471"/>
                    </a:cubicBezTo>
                    <a:lnTo>
                      <a:pt x="35025" y="29779"/>
                    </a:lnTo>
                    <a:cubicBezTo>
                      <a:pt x="38420" y="29933"/>
                      <a:pt x="41351" y="30705"/>
                      <a:pt x="44129" y="31939"/>
                    </a:cubicBezTo>
                    <a:cubicBezTo>
                      <a:pt x="46752" y="33174"/>
                      <a:pt x="48912" y="35025"/>
                      <a:pt x="50455" y="37185"/>
                    </a:cubicBezTo>
                    <a:cubicBezTo>
                      <a:pt x="51998" y="39346"/>
                      <a:pt x="52769" y="41969"/>
                      <a:pt x="52769" y="45055"/>
                    </a:cubicBezTo>
                    <a:cubicBezTo>
                      <a:pt x="52769" y="48758"/>
                      <a:pt x="51998" y="51689"/>
                      <a:pt x="50609" y="54004"/>
                    </a:cubicBezTo>
                    <a:cubicBezTo>
                      <a:pt x="49220" y="56318"/>
                      <a:pt x="47215" y="58170"/>
                      <a:pt x="44746" y="59558"/>
                    </a:cubicBezTo>
                    <a:cubicBezTo>
                      <a:pt x="42277" y="60947"/>
                      <a:pt x="39500" y="61873"/>
                      <a:pt x="36414" y="62490"/>
                    </a:cubicBezTo>
                    <a:cubicBezTo>
                      <a:pt x="33328" y="63107"/>
                      <a:pt x="30242" y="63261"/>
                      <a:pt x="26848" y="63261"/>
                    </a:cubicBezTo>
                    <a:lnTo>
                      <a:pt x="154" y="63261"/>
                    </a:lnTo>
                    <a:close/>
                    <a:moveTo>
                      <a:pt x="17744" y="5555"/>
                    </a:moveTo>
                    <a:lnTo>
                      <a:pt x="17744" y="28391"/>
                    </a:lnTo>
                    <a:lnTo>
                      <a:pt x="22219" y="28391"/>
                    </a:lnTo>
                    <a:cubicBezTo>
                      <a:pt x="28390" y="28391"/>
                      <a:pt x="32711" y="27465"/>
                      <a:pt x="35025" y="25613"/>
                    </a:cubicBezTo>
                    <a:cubicBezTo>
                      <a:pt x="37340" y="23762"/>
                      <a:pt x="38574" y="21139"/>
                      <a:pt x="38574" y="17898"/>
                    </a:cubicBezTo>
                    <a:cubicBezTo>
                      <a:pt x="38574" y="13578"/>
                      <a:pt x="37494" y="10338"/>
                      <a:pt x="35180" y="8486"/>
                    </a:cubicBezTo>
                    <a:cubicBezTo>
                      <a:pt x="32865" y="6480"/>
                      <a:pt x="29162" y="5555"/>
                      <a:pt x="24070" y="5555"/>
                    </a:cubicBezTo>
                    <a:lnTo>
                      <a:pt x="17744" y="5555"/>
                    </a:lnTo>
                    <a:close/>
                    <a:moveTo>
                      <a:pt x="17744" y="33482"/>
                    </a:moveTo>
                    <a:lnTo>
                      <a:pt x="17744" y="58170"/>
                    </a:lnTo>
                    <a:lnTo>
                      <a:pt x="27773" y="58170"/>
                    </a:lnTo>
                    <a:cubicBezTo>
                      <a:pt x="32711" y="58170"/>
                      <a:pt x="36414" y="57244"/>
                      <a:pt x="38728" y="55392"/>
                    </a:cubicBezTo>
                    <a:cubicBezTo>
                      <a:pt x="41197" y="53541"/>
                      <a:pt x="42277" y="50609"/>
                      <a:pt x="42277" y="46597"/>
                    </a:cubicBezTo>
                    <a:cubicBezTo>
                      <a:pt x="42277" y="41814"/>
                      <a:pt x="41043" y="38420"/>
                      <a:pt x="38420" y="36414"/>
                    </a:cubicBezTo>
                    <a:cubicBezTo>
                      <a:pt x="35951" y="34408"/>
                      <a:pt x="31631" y="33482"/>
                      <a:pt x="25459" y="33482"/>
                    </a:cubicBezTo>
                    <a:lnTo>
                      <a:pt x="17590" y="3348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9" name="Google Shape;769;p11"/>
              <p:cNvSpPr/>
              <p:nvPr/>
            </p:nvSpPr>
            <p:spPr>
              <a:xfrm>
                <a:off x="1488656" y="1079556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0" name="Google Shape;770;p11"/>
              <p:cNvSpPr/>
              <p:nvPr/>
            </p:nvSpPr>
            <p:spPr>
              <a:xfrm>
                <a:off x="738005" y="1170436"/>
                <a:ext cx="53540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3540" h="65884" extrusionOk="0">
                    <a:moveTo>
                      <a:pt x="154" y="60793"/>
                    </a:moveTo>
                    <a:lnTo>
                      <a:pt x="463" y="52306"/>
                    </a:lnTo>
                    <a:lnTo>
                      <a:pt x="2469" y="52306"/>
                    </a:lnTo>
                    <a:cubicBezTo>
                      <a:pt x="3549" y="53078"/>
                      <a:pt x="5246" y="54004"/>
                      <a:pt x="7406" y="55238"/>
                    </a:cubicBezTo>
                    <a:cubicBezTo>
                      <a:pt x="9566" y="56472"/>
                      <a:pt x="12035" y="57398"/>
                      <a:pt x="14812" y="58478"/>
                    </a:cubicBezTo>
                    <a:cubicBezTo>
                      <a:pt x="17590" y="59404"/>
                      <a:pt x="20676" y="59867"/>
                      <a:pt x="23762" y="59867"/>
                    </a:cubicBezTo>
                    <a:cubicBezTo>
                      <a:pt x="28082" y="59867"/>
                      <a:pt x="31476" y="58941"/>
                      <a:pt x="34099" y="57244"/>
                    </a:cubicBezTo>
                    <a:cubicBezTo>
                      <a:pt x="36722" y="55547"/>
                      <a:pt x="38728" y="53078"/>
                      <a:pt x="40117" y="50301"/>
                    </a:cubicBezTo>
                    <a:cubicBezTo>
                      <a:pt x="41506" y="47523"/>
                      <a:pt x="42431" y="44283"/>
                      <a:pt x="42894" y="40734"/>
                    </a:cubicBezTo>
                    <a:cubicBezTo>
                      <a:pt x="43357" y="37340"/>
                      <a:pt x="43666" y="33945"/>
                      <a:pt x="43666" y="30551"/>
                    </a:cubicBezTo>
                    <a:cubicBezTo>
                      <a:pt x="43666" y="27465"/>
                      <a:pt x="43357" y="24533"/>
                      <a:pt x="42740" y="21447"/>
                    </a:cubicBezTo>
                    <a:cubicBezTo>
                      <a:pt x="42123" y="18516"/>
                      <a:pt x="41197" y="15738"/>
                      <a:pt x="39654" y="13269"/>
                    </a:cubicBezTo>
                    <a:cubicBezTo>
                      <a:pt x="38265" y="10801"/>
                      <a:pt x="36260" y="8949"/>
                      <a:pt x="33945" y="7406"/>
                    </a:cubicBezTo>
                    <a:cubicBezTo>
                      <a:pt x="31631" y="5863"/>
                      <a:pt x="28545" y="5246"/>
                      <a:pt x="24996" y="5246"/>
                    </a:cubicBezTo>
                    <a:cubicBezTo>
                      <a:pt x="22527" y="5246"/>
                      <a:pt x="20213" y="5555"/>
                      <a:pt x="18053" y="6018"/>
                    </a:cubicBezTo>
                    <a:cubicBezTo>
                      <a:pt x="15892" y="6480"/>
                      <a:pt x="13732" y="7252"/>
                      <a:pt x="11881" y="8332"/>
                    </a:cubicBezTo>
                    <a:cubicBezTo>
                      <a:pt x="11572" y="8486"/>
                      <a:pt x="11109" y="8795"/>
                      <a:pt x="10646" y="9103"/>
                    </a:cubicBezTo>
                    <a:cubicBezTo>
                      <a:pt x="10184" y="9412"/>
                      <a:pt x="10029" y="9875"/>
                      <a:pt x="9875" y="10184"/>
                    </a:cubicBezTo>
                    <a:lnTo>
                      <a:pt x="7560" y="19287"/>
                    </a:lnTo>
                    <a:lnTo>
                      <a:pt x="2469" y="19287"/>
                    </a:lnTo>
                    <a:lnTo>
                      <a:pt x="2469" y="3240"/>
                    </a:lnTo>
                    <a:cubicBezTo>
                      <a:pt x="3703" y="2932"/>
                      <a:pt x="5246" y="2623"/>
                      <a:pt x="7098" y="2160"/>
                    </a:cubicBezTo>
                    <a:cubicBezTo>
                      <a:pt x="8949" y="1852"/>
                      <a:pt x="10955" y="1389"/>
                      <a:pt x="12961" y="1080"/>
                    </a:cubicBezTo>
                    <a:cubicBezTo>
                      <a:pt x="14967" y="771"/>
                      <a:pt x="17127" y="463"/>
                      <a:pt x="19133" y="309"/>
                    </a:cubicBezTo>
                    <a:cubicBezTo>
                      <a:pt x="21139" y="154"/>
                      <a:pt x="22990" y="0"/>
                      <a:pt x="24687" y="0"/>
                    </a:cubicBezTo>
                    <a:cubicBezTo>
                      <a:pt x="30705" y="0"/>
                      <a:pt x="35797" y="1234"/>
                      <a:pt x="40117" y="3549"/>
                    </a:cubicBezTo>
                    <a:cubicBezTo>
                      <a:pt x="44437" y="6018"/>
                      <a:pt x="47678" y="9412"/>
                      <a:pt x="49992" y="13887"/>
                    </a:cubicBezTo>
                    <a:cubicBezTo>
                      <a:pt x="52306" y="18361"/>
                      <a:pt x="53541" y="23916"/>
                      <a:pt x="53541" y="30396"/>
                    </a:cubicBezTo>
                    <a:cubicBezTo>
                      <a:pt x="53541" y="35797"/>
                      <a:pt x="52769" y="40580"/>
                      <a:pt x="51072" y="44900"/>
                    </a:cubicBezTo>
                    <a:cubicBezTo>
                      <a:pt x="49529" y="49220"/>
                      <a:pt x="47215" y="52924"/>
                      <a:pt x="44283" y="56164"/>
                    </a:cubicBezTo>
                    <a:cubicBezTo>
                      <a:pt x="41351" y="59250"/>
                      <a:pt x="38111" y="61718"/>
                      <a:pt x="34254" y="63416"/>
                    </a:cubicBezTo>
                    <a:cubicBezTo>
                      <a:pt x="30396" y="65113"/>
                      <a:pt x="26230" y="65884"/>
                      <a:pt x="21756" y="65884"/>
                    </a:cubicBezTo>
                    <a:cubicBezTo>
                      <a:pt x="18053" y="65884"/>
                      <a:pt x="14658" y="65576"/>
                      <a:pt x="11881" y="64959"/>
                    </a:cubicBezTo>
                    <a:cubicBezTo>
                      <a:pt x="9103" y="64342"/>
                      <a:pt x="6635" y="63570"/>
                      <a:pt x="4629" y="62799"/>
                    </a:cubicBezTo>
                    <a:cubicBezTo>
                      <a:pt x="2623" y="62027"/>
                      <a:pt x="1080" y="61410"/>
                      <a:pt x="0" y="60947"/>
                    </a:cubicBezTo>
                    <a:close/>
                    <a:moveTo>
                      <a:pt x="18670" y="34562"/>
                    </a:moveTo>
                    <a:lnTo>
                      <a:pt x="18670" y="28853"/>
                    </a:lnTo>
                    <a:lnTo>
                      <a:pt x="47060" y="28853"/>
                    </a:lnTo>
                    <a:lnTo>
                      <a:pt x="47060" y="34562"/>
                    </a:lnTo>
                    <a:lnTo>
                      <a:pt x="18670" y="3456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1" name="Google Shape;771;p11"/>
              <p:cNvSpPr/>
              <p:nvPr/>
            </p:nvSpPr>
            <p:spPr>
              <a:xfrm>
                <a:off x="801112" y="1171208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0" y="9721"/>
                      <a:pt x="48295" y="9721"/>
                      <a:pt x="47678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8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2" name="Google Shape;772;p11"/>
              <p:cNvSpPr/>
              <p:nvPr/>
            </p:nvSpPr>
            <p:spPr>
              <a:xfrm>
                <a:off x="866842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3" name="Google Shape;773;p11"/>
              <p:cNvSpPr/>
              <p:nvPr/>
            </p:nvSpPr>
            <p:spPr>
              <a:xfrm>
                <a:off x="937201" y="1171516"/>
                <a:ext cx="66655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6655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6230" y="0"/>
                    </a:lnTo>
                    <a:lnTo>
                      <a:pt x="26230" y="3240"/>
                    </a:lnTo>
                    <a:lnTo>
                      <a:pt x="19441" y="5555"/>
                    </a:lnTo>
                    <a:cubicBezTo>
                      <a:pt x="19441" y="5555"/>
                      <a:pt x="18516" y="6018"/>
                      <a:pt x="18207" y="6326"/>
                    </a:cubicBezTo>
                    <a:cubicBezTo>
                      <a:pt x="17898" y="6635"/>
                      <a:pt x="17744" y="7098"/>
                      <a:pt x="17744" y="7715"/>
                    </a:cubicBezTo>
                    <a:lnTo>
                      <a:pt x="17744" y="27773"/>
                    </a:lnTo>
                    <a:lnTo>
                      <a:pt x="48758" y="27773"/>
                    </a:lnTo>
                    <a:lnTo>
                      <a:pt x="48758" y="7715"/>
                    </a:lnTo>
                    <a:cubicBezTo>
                      <a:pt x="48758" y="7715"/>
                      <a:pt x="48603" y="6635"/>
                      <a:pt x="48295" y="6326"/>
                    </a:cubicBezTo>
                    <a:cubicBezTo>
                      <a:pt x="47986" y="6018"/>
                      <a:pt x="47523" y="5709"/>
                      <a:pt x="47060" y="5555"/>
                    </a:cubicBezTo>
                    <a:lnTo>
                      <a:pt x="40426" y="3240"/>
                    </a:lnTo>
                    <a:lnTo>
                      <a:pt x="40426" y="0"/>
                    </a:lnTo>
                    <a:lnTo>
                      <a:pt x="66656" y="0"/>
                    </a:lnTo>
                    <a:lnTo>
                      <a:pt x="66656" y="3240"/>
                    </a:lnTo>
                    <a:lnTo>
                      <a:pt x="60021" y="5555"/>
                    </a:lnTo>
                    <a:cubicBezTo>
                      <a:pt x="60021" y="5555"/>
                      <a:pt x="59095" y="6018"/>
                      <a:pt x="58787" y="6326"/>
                    </a:cubicBezTo>
                    <a:cubicBezTo>
                      <a:pt x="58478" y="6635"/>
                      <a:pt x="58324" y="7098"/>
                      <a:pt x="58324" y="7715"/>
                    </a:cubicBezTo>
                    <a:lnTo>
                      <a:pt x="58324" y="55701"/>
                    </a:lnTo>
                    <a:cubicBezTo>
                      <a:pt x="58324" y="55701"/>
                      <a:pt x="58478" y="56781"/>
                      <a:pt x="58787" y="57244"/>
                    </a:cubicBezTo>
                    <a:cubicBezTo>
                      <a:pt x="59095" y="57553"/>
                      <a:pt x="59558" y="57861"/>
                      <a:pt x="60021" y="58015"/>
                    </a:cubicBezTo>
                    <a:lnTo>
                      <a:pt x="66656" y="60176"/>
                    </a:lnTo>
                    <a:lnTo>
                      <a:pt x="66656" y="63416"/>
                    </a:lnTo>
                    <a:lnTo>
                      <a:pt x="40426" y="63416"/>
                    </a:lnTo>
                    <a:lnTo>
                      <a:pt x="40426" y="60176"/>
                    </a:lnTo>
                    <a:lnTo>
                      <a:pt x="47060" y="58015"/>
                    </a:lnTo>
                    <a:cubicBezTo>
                      <a:pt x="47060" y="58015"/>
                      <a:pt x="47986" y="57553"/>
                      <a:pt x="48295" y="57244"/>
                    </a:cubicBezTo>
                    <a:cubicBezTo>
                      <a:pt x="48603" y="56935"/>
                      <a:pt x="48758" y="56472"/>
                      <a:pt x="48758" y="55855"/>
                    </a:cubicBezTo>
                    <a:lnTo>
                      <a:pt x="48758" y="33328"/>
                    </a:lnTo>
                    <a:lnTo>
                      <a:pt x="17744" y="33328"/>
                    </a:lnTo>
                    <a:lnTo>
                      <a:pt x="17744" y="55855"/>
                    </a:lnTo>
                    <a:cubicBezTo>
                      <a:pt x="17744" y="55855"/>
                      <a:pt x="17744" y="56935"/>
                      <a:pt x="18207" y="57244"/>
                    </a:cubicBezTo>
                    <a:cubicBezTo>
                      <a:pt x="18670" y="57553"/>
                      <a:pt x="18978" y="57861"/>
                      <a:pt x="19441" y="58015"/>
                    </a:cubicBezTo>
                    <a:lnTo>
                      <a:pt x="26230" y="60176"/>
                    </a:lnTo>
                    <a:lnTo>
                      <a:pt x="26230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4" name="Google Shape;774;p11"/>
              <p:cNvSpPr/>
              <p:nvPr/>
            </p:nvSpPr>
            <p:spPr>
              <a:xfrm>
                <a:off x="1012961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5" name="Google Shape;775;p11"/>
              <p:cNvSpPr/>
              <p:nvPr/>
            </p:nvSpPr>
            <p:spPr>
              <a:xfrm>
                <a:off x="1083320" y="1171671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3"/>
                    </a:lnTo>
                    <a:cubicBezTo>
                      <a:pt x="6789" y="57553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4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4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6" name="Google Shape;776;p11"/>
              <p:cNvSpPr/>
              <p:nvPr/>
            </p:nvSpPr>
            <p:spPr>
              <a:xfrm>
                <a:off x="1172658" y="1171516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7" name="Google Shape;777;p11"/>
              <p:cNvSpPr/>
              <p:nvPr/>
            </p:nvSpPr>
            <p:spPr>
              <a:xfrm>
                <a:off x="1245948" y="1171516"/>
                <a:ext cx="6310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3107" h="63415" extrusionOk="0">
                    <a:moveTo>
                      <a:pt x="36260" y="63416"/>
                    </a:moveTo>
                    <a:lnTo>
                      <a:pt x="36260" y="60176"/>
                    </a:lnTo>
                    <a:lnTo>
                      <a:pt x="43049" y="58015"/>
                    </a:lnTo>
                    <a:cubicBezTo>
                      <a:pt x="43049" y="58015"/>
                      <a:pt x="43974" y="57553"/>
                      <a:pt x="44283" y="57244"/>
                    </a:cubicBezTo>
                    <a:cubicBezTo>
                      <a:pt x="44592" y="56935"/>
                      <a:pt x="44746" y="56472"/>
                      <a:pt x="44746" y="55701"/>
                    </a:cubicBezTo>
                    <a:lnTo>
                      <a:pt x="44746" y="34408"/>
                    </a:lnTo>
                    <a:cubicBezTo>
                      <a:pt x="43049" y="35642"/>
                      <a:pt x="41043" y="36723"/>
                      <a:pt x="38728" y="37648"/>
                    </a:cubicBezTo>
                    <a:cubicBezTo>
                      <a:pt x="36414" y="38574"/>
                      <a:pt x="34408" y="39191"/>
                      <a:pt x="32248" y="39654"/>
                    </a:cubicBezTo>
                    <a:cubicBezTo>
                      <a:pt x="30088" y="40117"/>
                      <a:pt x="28236" y="40271"/>
                      <a:pt x="26693" y="40271"/>
                    </a:cubicBezTo>
                    <a:cubicBezTo>
                      <a:pt x="22681" y="40271"/>
                      <a:pt x="19133" y="39654"/>
                      <a:pt x="16510" y="38265"/>
                    </a:cubicBezTo>
                    <a:cubicBezTo>
                      <a:pt x="13732" y="37031"/>
                      <a:pt x="11726" y="35180"/>
                      <a:pt x="10338" y="32711"/>
                    </a:cubicBezTo>
                    <a:cubicBezTo>
                      <a:pt x="8949" y="30396"/>
                      <a:pt x="8332" y="27465"/>
                      <a:pt x="8332" y="24225"/>
                    </a:cubicBezTo>
                    <a:lnTo>
                      <a:pt x="8332" y="7715"/>
                    </a:lnTo>
                    <a:cubicBezTo>
                      <a:pt x="8332" y="7715"/>
                      <a:pt x="8178" y="6635"/>
                      <a:pt x="7869" y="6326"/>
                    </a:cubicBezTo>
                    <a:cubicBezTo>
                      <a:pt x="7560" y="6018"/>
                      <a:pt x="7098" y="5863"/>
                      <a:pt x="6635" y="5709"/>
                    </a:cubicBezTo>
                    <a:lnTo>
                      <a:pt x="0" y="3395"/>
                    </a:lnTo>
                    <a:lnTo>
                      <a:pt x="0" y="154"/>
                    </a:lnTo>
                    <a:lnTo>
                      <a:pt x="25922" y="154"/>
                    </a:lnTo>
                    <a:lnTo>
                      <a:pt x="25922" y="3395"/>
                    </a:lnTo>
                    <a:lnTo>
                      <a:pt x="19596" y="5709"/>
                    </a:lnTo>
                    <a:cubicBezTo>
                      <a:pt x="19596" y="5709"/>
                      <a:pt x="18670" y="6172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20521"/>
                    </a:lnTo>
                    <a:cubicBezTo>
                      <a:pt x="17898" y="22990"/>
                      <a:pt x="18361" y="25150"/>
                      <a:pt x="19133" y="27002"/>
                    </a:cubicBezTo>
                    <a:cubicBezTo>
                      <a:pt x="19904" y="28853"/>
                      <a:pt x="21293" y="30396"/>
                      <a:pt x="22990" y="31476"/>
                    </a:cubicBezTo>
                    <a:cubicBezTo>
                      <a:pt x="24842" y="32557"/>
                      <a:pt x="27156" y="33019"/>
                      <a:pt x="30242" y="33019"/>
                    </a:cubicBezTo>
                    <a:cubicBezTo>
                      <a:pt x="32711" y="33019"/>
                      <a:pt x="35334" y="32865"/>
                      <a:pt x="37803" y="32402"/>
                    </a:cubicBezTo>
                    <a:cubicBezTo>
                      <a:pt x="40426" y="31939"/>
                      <a:pt x="42894" y="31322"/>
                      <a:pt x="45209" y="30396"/>
                    </a:cubicBezTo>
                    <a:lnTo>
                      <a:pt x="45209" y="7715"/>
                    </a:lnTo>
                    <a:cubicBezTo>
                      <a:pt x="45209" y="7715"/>
                      <a:pt x="45054" y="6635"/>
                      <a:pt x="44746" y="6326"/>
                    </a:cubicBezTo>
                    <a:cubicBezTo>
                      <a:pt x="44437" y="6018"/>
                      <a:pt x="43974" y="5709"/>
                      <a:pt x="43512" y="5555"/>
                    </a:cubicBezTo>
                    <a:lnTo>
                      <a:pt x="37185" y="3240"/>
                    </a:lnTo>
                    <a:lnTo>
                      <a:pt x="37185" y="0"/>
                    </a:lnTo>
                    <a:lnTo>
                      <a:pt x="63107" y="0"/>
                    </a:lnTo>
                    <a:lnTo>
                      <a:pt x="63107" y="3240"/>
                    </a:lnTo>
                    <a:lnTo>
                      <a:pt x="56472" y="5555"/>
                    </a:lnTo>
                    <a:cubicBezTo>
                      <a:pt x="56472" y="5555"/>
                      <a:pt x="55547" y="6018"/>
                      <a:pt x="55238" y="6326"/>
                    </a:cubicBezTo>
                    <a:cubicBezTo>
                      <a:pt x="54929" y="6635"/>
                      <a:pt x="54775" y="7098"/>
                      <a:pt x="54775" y="7715"/>
                    </a:cubicBezTo>
                    <a:lnTo>
                      <a:pt x="54775" y="55701"/>
                    </a:lnTo>
                    <a:cubicBezTo>
                      <a:pt x="54775" y="55701"/>
                      <a:pt x="54929" y="56781"/>
                      <a:pt x="55238" y="57244"/>
                    </a:cubicBezTo>
                    <a:cubicBezTo>
                      <a:pt x="55547" y="57553"/>
                      <a:pt x="56009" y="57861"/>
                      <a:pt x="56472" y="58015"/>
                    </a:cubicBezTo>
                    <a:lnTo>
                      <a:pt x="63107" y="60176"/>
                    </a:lnTo>
                    <a:lnTo>
                      <a:pt x="63107" y="63416"/>
                    </a:lnTo>
                    <a:lnTo>
                      <a:pt x="36877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8" name="Google Shape;778;p11"/>
              <p:cNvSpPr/>
              <p:nvPr/>
            </p:nvSpPr>
            <p:spPr>
              <a:xfrm>
                <a:off x="1318005" y="1171516"/>
                <a:ext cx="52306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306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066" y="0"/>
                    </a:lnTo>
                    <a:lnTo>
                      <a:pt x="49066" y="15738"/>
                    </a:lnTo>
                    <a:lnTo>
                      <a:pt x="43820" y="15738"/>
                    </a:lnTo>
                    <a:lnTo>
                      <a:pt x="42123" y="7098"/>
                    </a:lnTo>
                    <a:cubicBezTo>
                      <a:pt x="42123" y="7098"/>
                      <a:pt x="41814" y="6172"/>
                      <a:pt x="41506" y="5863"/>
                    </a:cubicBezTo>
                    <a:cubicBezTo>
                      <a:pt x="41197" y="5555"/>
                      <a:pt x="40734" y="5400"/>
                      <a:pt x="40271" y="5400"/>
                    </a:cubicBezTo>
                    <a:lnTo>
                      <a:pt x="17744" y="5400"/>
                    </a:lnTo>
                    <a:lnTo>
                      <a:pt x="17744" y="27619"/>
                    </a:lnTo>
                    <a:lnTo>
                      <a:pt x="31322" y="27619"/>
                    </a:lnTo>
                    <a:cubicBezTo>
                      <a:pt x="31322" y="27619"/>
                      <a:pt x="32402" y="27619"/>
                      <a:pt x="32557" y="27310"/>
                    </a:cubicBezTo>
                    <a:cubicBezTo>
                      <a:pt x="32865" y="27002"/>
                      <a:pt x="33019" y="26693"/>
                      <a:pt x="33174" y="26076"/>
                    </a:cubicBezTo>
                    <a:lnTo>
                      <a:pt x="34717" y="19133"/>
                    </a:lnTo>
                    <a:lnTo>
                      <a:pt x="38883" y="19133"/>
                    </a:lnTo>
                    <a:lnTo>
                      <a:pt x="38883" y="41660"/>
                    </a:lnTo>
                    <a:lnTo>
                      <a:pt x="34717" y="41660"/>
                    </a:lnTo>
                    <a:lnTo>
                      <a:pt x="33174" y="34717"/>
                    </a:lnTo>
                    <a:cubicBezTo>
                      <a:pt x="33174" y="34717"/>
                      <a:pt x="32865" y="33791"/>
                      <a:pt x="32557" y="33482"/>
                    </a:cubicBezTo>
                    <a:cubicBezTo>
                      <a:pt x="32248" y="33174"/>
                      <a:pt x="31785" y="33019"/>
                      <a:pt x="31322" y="33019"/>
                    </a:cubicBezTo>
                    <a:lnTo>
                      <a:pt x="17744" y="33019"/>
                    </a:lnTo>
                    <a:lnTo>
                      <a:pt x="17744" y="57861"/>
                    </a:lnTo>
                    <a:lnTo>
                      <a:pt x="43666" y="57861"/>
                    </a:lnTo>
                    <a:cubicBezTo>
                      <a:pt x="43666" y="57861"/>
                      <a:pt x="44437" y="57861"/>
                      <a:pt x="44900" y="57398"/>
                    </a:cubicBezTo>
                    <a:cubicBezTo>
                      <a:pt x="45209" y="57090"/>
                      <a:pt x="45517" y="56627"/>
                      <a:pt x="45517" y="56164"/>
                    </a:cubicBezTo>
                    <a:lnTo>
                      <a:pt x="47215" y="46443"/>
                    </a:lnTo>
                    <a:lnTo>
                      <a:pt x="52306" y="46443"/>
                    </a:lnTo>
                    <a:lnTo>
                      <a:pt x="52306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9" name="Google Shape;779;p11"/>
              <p:cNvSpPr/>
              <p:nvPr/>
            </p:nvSpPr>
            <p:spPr>
              <a:xfrm>
                <a:off x="1380186" y="1170436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4"/>
                      <a:pt x="31168" y="65884"/>
                    </a:cubicBezTo>
                    <a:cubicBezTo>
                      <a:pt x="24842" y="65884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11"/>
              <p:cNvSpPr/>
              <p:nvPr/>
            </p:nvSpPr>
            <p:spPr>
              <a:xfrm>
                <a:off x="1443293" y="1171208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1" y="9721"/>
                      <a:pt x="48295" y="9721"/>
                      <a:pt x="47678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8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1" name="Google Shape;781;p11"/>
              <p:cNvSpPr/>
              <p:nvPr/>
            </p:nvSpPr>
            <p:spPr>
              <a:xfrm>
                <a:off x="1508869" y="1170282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2" name="Google Shape;782;p11"/>
              <p:cNvSpPr/>
              <p:nvPr/>
            </p:nvSpPr>
            <p:spPr>
              <a:xfrm>
                <a:off x="1579382" y="1171671"/>
                <a:ext cx="49220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49220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861"/>
                    </a:lnTo>
                    <a:cubicBezTo>
                      <a:pt x="6789" y="57861"/>
                      <a:pt x="7715" y="57398"/>
                      <a:pt x="8023" y="57090"/>
                    </a:cubicBezTo>
                    <a:cubicBezTo>
                      <a:pt x="8332" y="56781"/>
                      <a:pt x="8486" y="56318"/>
                      <a:pt x="8486" y="55547"/>
                    </a:cubicBezTo>
                    <a:lnTo>
                      <a:pt x="8486" y="7561"/>
                    </a:lnTo>
                    <a:cubicBezTo>
                      <a:pt x="8486" y="7561"/>
                      <a:pt x="8332" y="6480"/>
                      <a:pt x="8023" y="6172"/>
                    </a:cubicBezTo>
                    <a:cubicBezTo>
                      <a:pt x="7715" y="5863"/>
                      <a:pt x="7252" y="5555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9220" y="0"/>
                    </a:lnTo>
                    <a:lnTo>
                      <a:pt x="49220" y="17435"/>
                    </a:lnTo>
                    <a:lnTo>
                      <a:pt x="43974" y="17435"/>
                    </a:lnTo>
                    <a:lnTo>
                      <a:pt x="41506" y="7098"/>
                    </a:lnTo>
                    <a:cubicBezTo>
                      <a:pt x="41506" y="7098"/>
                      <a:pt x="41197" y="6172"/>
                      <a:pt x="40888" y="5863"/>
                    </a:cubicBezTo>
                    <a:cubicBezTo>
                      <a:pt x="40580" y="5555"/>
                      <a:pt x="40117" y="5400"/>
                      <a:pt x="39654" y="5400"/>
                    </a:cubicBezTo>
                    <a:lnTo>
                      <a:pt x="17744" y="5400"/>
                    </a:lnTo>
                    <a:lnTo>
                      <a:pt x="17744" y="55392"/>
                    </a:lnTo>
                    <a:cubicBezTo>
                      <a:pt x="17744" y="55392"/>
                      <a:pt x="17898" y="56472"/>
                      <a:pt x="18207" y="56935"/>
                    </a:cubicBezTo>
                    <a:cubicBezTo>
                      <a:pt x="18516" y="57244"/>
                      <a:pt x="18978" y="57553"/>
                      <a:pt x="19441" y="57707"/>
                    </a:cubicBezTo>
                    <a:lnTo>
                      <a:pt x="26693" y="59867"/>
                    </a:lnTo>
                    <a:lnTo>
                      <a:pt x="26693" y="63107"/>
                    </a:lnTo>
                    <a:lnTo>
                      <a:pt x="0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11"/>
              <p:cNvSpPr/>
              <p:nvPr/>
            </p:nvSpPr>
            <p:spPr>
              <a:xfrm>
                <a:off x="1635546" y="1170282"/>
                <a:ext cx="60946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6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7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8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4" name="Google Shape;784;p11"/>
              <p:cNvSpPr/>
              <p:nvPr/>
            </p:nvSpPr>
            <p:spPr>
              <a:xfrm>
                <a:off x="738159" y="1262397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2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3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3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2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5" name="Google Shape;785;p11"/>
              <p:cNvSpPr/>
              <p:nvPr/>
            </p:nvSpPr>
            <p:spPr>
              <a:xfrm>
                <a:off x="786917" y="1261780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3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6" name="Google Shape;786;p11"/>
              <p:cNvSpPr/>
              <p:nvPr/>
            </p:nvSpPr>
            <p:spPr>
              <a:xfrm>
                <a:off x="854962" y="1261317"/>
                <a:ext cx="49992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49992" h="66038" extrusionOk="0">
                    <a:moveTo>
                      <a:pt x="463" y="60947"/>
                    </a:moveTo>
                    <a:lnTo>
                      <a:pt x="771" y="52461"/>
                    </a:lnTo>
                    <a:lnTo>
                      <a:pt x="2777" y="52461"/>
                    </a:lnTo>
                    <a:cubicBezTo>
                      <a:pt x="4012" y="53232"/>
                      <a:pt x="5555" y="54158"/>
                      <a:pt x="7715" y="55392"/>
                    </a:cubicBezTo>
                    <a:cubicBezTo>
                      <a:pt x="9875" y="56627"/>
                      <a:pt x="12344" y="57552"/>
                      <a:pt x="15121" y="58478"/>
                    </a:cubicBezTo>
                    <a:cubicBezTo>
                      <a:pt x="17898" y="59404"/>
                      <a:pt x="21139" y="59867"/>
                      <a:pt x="24533" y="59867"/>
                    </a:cubicBezTo>
                    <a:cubicBezTo>
                      <a:pt x="27928" y="59867"/>
                      <a:pt x="30705" y="59404"/>
                      <a:pt x="33019" y="58324"/>
                    </a:cubicBezTo>
                    <a:cubicBezTo>
                      <a:pt x="35334" y="57244"/>
                      <a:pt x="37031" y="55855"/>
                      <a:pt x="38265" y="53849"/>
                    </a:cubicBezTo>
                    <a:cubicBezTo>
                      <a:pt x="39500" y="51844"/>
                      <a:pt x="40117" y="49529"/>
                      <a:pt x="40117" y="46906"/>
                    </a:cubicBezTo>
                    <a:cubicBezTo>
                      <a:pt x="40117" y="44592"/>
                      <a:pt x="39654" y="42586"/>
                      <a:pt x="38728" y="40889"/>
                    </a:cubicBezTo>
                    <a:cubicBezTo>
                      <a:pt x="37803" y="39191"/>
                      <a:pt x="36105" y="37648"/>
                      <a:pt x="33945" y="36722"/>
                    </a:cubicBezTo>
                    <a:cubicBezTo>
                      <a:pt x="31785" y="35642"/>
                      <a:pt x="28699" y="35180"/>
                      <a:pt x="24842" y="35180"/>
                    </a:cubicBezTo>
                    <a:lnTo>
                      <a:pt x="18207" y="35180"/>
                    </a:lnTo>
                    <a:lnTo>
                      <a:pt x="18207" y="28236"/>
                    </a:lnTo>
                    <a:lnTo>
                      <a:pt x="23916" y="28236"/>
                    </a:lnTo>
                    <a:cubicBezTo>
                      <a:pt x="28545" y="28236"/>
                      <a:pt x="31939" y="27156"/>
                      <a:pt x="34254" y="24996"/>
                    </a:cubicBezTo>
                    <a:cubicBezTo>
                      <a:pt x="36568" y="22836"/>
                      <a:pt x="37648" y="19750"/>
                      <a:pt x="37648" y="15430"/>
                    </a:cubicBezTo>
                    <a:cubicBezTo>
                      <a:pt x="37648" y="12498"/>
                      <a:pt x="36723" y="10029"/>
                      <a:pt x="35025" y="8178"/>
                    </a:cubicBezTo>
                    <a:cubicBezTo>
                      <a:pt x="33328" y="6326"/>
                      <a:pt x="30396" y="5400"/>
                      <a:pt x="26230" y="5400"/>
                    </a:cubicBezTo>
                    <a:cubicBezTo>
                      <a:pt x="24533" y="5400"/>
                      <a:pt x="22836" y="5400"/>
                      <a:pt x="21293" y="5863"/>
                    </a:cubicBezTo>
                    <a:cubicBezTo>
                      <a:pt x="19750" y="6172"/>
                      <a:pt x="18361" y="6480"/>
                      <a:pt x="16973" y="7098"/>
                    </a:cubicBezTo>
                    <a:cubicBezTo>
                      <a:pt x="15584" y="7715"/>
                      <a:pt x="14350" y="8178"/>
                      <a:pt x="12961" y="8795"/>
                    </a:cubicBezTo>
                    <a:cubicBezTo>
                      <a:pt x="12652" y="8949"/>
                      <a:pt x="12189" y="9258"/>
                      <a:pt x="11727" y="9566"/>
                    </a:cubicBezTo>
                    <a:cubicBezTo>
                      <a:pt x="11264" y="9875"/>
                      <a:pt x="10955" y="10338"/>
                      <a:pt x="10801" y="10646"/>
                    </a:cubicBezTo>
                    <a:lnTo>
                      <a:pt x="9103" y="19133"/>
                    </a:lnTo>
                    <a:lnTo>
                      <a:pt x="4012" y="19133"/>
                    </a:lnTo>
                    <a:lnTo>
                      <a:pt x="4012" y="3549"/>
                    </a:lnTo>
                    <a:cubicBezTo>
                      <a:pt x="5709" y="3086"/>
                      <a:pt x="7869" y="2623"/>
                      <a:pt x="10338" y="2006"/>
                    </a:cubicBezTo>
                    <a:cubicBezTo>
                      <a:pt x="12807" y="1389"/>
                      <a:pt x="15275" y="926"/>
                      <a:pt x="17898" y="617"/>
                    </a:cubicBezTo>
                    <a:cubicBezTo>
                      <a:pt x="20521" y="154"/>
                      <a:pt x="23144" y="0"/>
                      <a:pt x="25613" y="0"/>
                    </a:cubicBezTo>
                    <a:cubicBezTo>
                      <a:pt x="29934" y="0"/>
                      <a:pt x="33791" y="617"/>
                      <a:pt x="37031" y="1697"/>
                    </a:cubicBezTo>
                    <a:cubicBezTo>
                      <a:pt x="40271" y="2777"/>
                      <a:pt x="42894" y="4320"/>
                      <a:pt x="44746" y="6480"/>
                    </a:cubicBezTo>
                    <a:cubicBezTo>
                      <a:pt x="46597" y="8641"/>
                      <a:pt x="47523" y="11264"/>
                      <a:pt x="47523" y="14350"/>
                    </a:cubicBezTo>
                    <a:cubicBezTo>
                      <a:pt x="47523" y="15892"/>
                      <a:pt x="47060" y="17744"/>
                      <a:pt x="46135" y="19750"/>
                    </a:cubicBezTo>
                    <a:cubicBezTo>
                      <a:pt x="45209" y="21756"/>
                      <a:pt x="43666" y="23916"/>
                      <a:pt x="41351" y="25922"/>
                    </a:cubicBezTo>
                    <a:cubicBezTo>
                      <a:pt x="39037" y="27928"/>
                      <a:pt x="35951" y="29471"/>
                      <a:pt x="31785" y="30705"/>
                    </a:cubicBezTo>
                    <a:lnTo>
                      <a:pt x="31785" y="31322"/>
                    </a:lnTo>
                    <a:cubicBezTo>
                      <a:pt x="33945" y="31631"/>
                      <a:pt x="35951" y="31939"/>
                      <a:pt x="37957" y="32556"/>
                    </a:cubicBezTo>
                    <a:cubicBezTo>
                      <a:pt x="39963" y="33174"/>
                      <a:pt x="41969" y="34099"/>
                      <a:pt x="43820" y="35334"/>
                    </a:cubicBezTo>
                    <a:cubicBezTo>
                      <a:pt x="45672" y="36568"/>
                      <a:pt x="47060" y="38111"/>
                      <a:pt x="48295" y="40117"/>
                    </a:cubicBezTo>
                    <a:cubicBezTo>
                      <a:pt x="49375" y="42123"/>
                      <a:pt x="49992" y="44437"/>
                      <a:pt x="49992" y="47369"/>
                    </a:cubicBezTo>
                    <a:cubicBezTo>
                      <a:pt x="49992" y="50455"/>
                      <a:pt x="49221" y="53078"/>
                      <a:pt x="47523" y="55392"/>
                    </a:cubicBezTo>
                    <a:cubicBezTo>
                      <a:pt x="45826" y="57707"/>
                      <a:pt x="43666" y="59713"/>
                      <a:pt x="40889" y="61256"/>
                    </a:cubicBezTo>
                    <a:cubicBezTo>
                      <a:pt x="38111" y="62799"/>
                      <a:pt x="35025" y="64033"/>
                      <a:pt x="31631" y="64804"/>
                    </a:cubicBezTo>
                    <a:cubicBezTo>
                      <a:pt x="28236" y="65576"/>
                      <a:pt x="24996" y="66039"/>
                      <a:pt x="21601" y="66039"/>
                    </a:cubicBezTo>
                    <a:cubicBezTo>
                      <a:pt x="18207" y="66039"/>
                      <a:pt x="15275" y="65730"/>
                      <a:pt x="12344" y="65113"/>
                    </a:cubicBezTo>
                    <a:cubicBezTo>
                      <a:pt x="9566" y="64496"/>
                      <a:pt x="7098" y="63724"/>
                      <a:pt x="4937" y="62953"/>
                    </a:cubicBezTo>
                    <a:cubicBezTo>
                      <a:pt x="2777" y="62181"/>
                      <a:pt x="1234" y="61564"/>
                      <a:pt x="0" y="6110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11"/>
              <p:cNvSpPr/>
              <p:nvPr/>
            </p:nvSpPr>
            <p:spPr>
              <a:xfrm>
                <a:off x="915909" y="1262397"/>
                <a:ext cx="52769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2769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2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31631" y="0"/>
                      <a:pt x="36414" y="617"/>
                      <a:pt x="39654" y="2006"/>
                    </a:cubicBezTo>
                    <a:cubicBezTo>
                      <a:pt x="42894" y="3395"/>
                      <a:pt x="45209" y="5092"/>
                      <a:pt x="46443" y="7252"/>
                    </a:cubicBezTo>
                    <a:cubicBezTo>
                      <a:pt x="47678" y="9412"/>
                      <a:pt x="48295" y="11572"/>
                      <a:pt x="48295" y="14041"/>
                    </a:cubicBezTo>
                    <a:cubicBezTo>
                      <a:pt x="48295" y="18053"/>
                      <a:pt x="47060" y="21293"/>
                      <a:pt x="44746" y="23916"/>
                    </a:cubicBezTo>
                    <a:cubicBezTo>
                      <a:pt x="42277" y="26539"/>
                      <a:pt x="39037" y="28391"/>
                      <a:pt x="35025" y="29471"/>
                    </a:cubicBezTo>
                    <a:lnTo>
                      <a:pt x="35025" y="29779"/>
                    </a:lnTo>
                    <a:cubicBezTo>
                      <a:pt x="38420" y="29933"/>
                      <a:pt x="41351" y="30705"/>
                      <a:pt x="44129" y="31939"/>
                    </a:cubicBezTo>
                    <a:cubicBezTo>
                      <a:pt x="46752" y="33174"/>
                      <a:pt x="48912" y="35025"/>
                      <a:pt x="50455" y="37185"/>
                    </a:cubicBezTo>
                    <a:cubicBezTo>
                      <a:pt x="51998" y="39346"/>
                      <a:pt x="52769" y="41969"/>
                      <a:pt x="52769" y="45055"/>
                    </a:cubicBezTo>
                    <a:cubicBezTo>
                      <a:pt x="52769" y="48758"/>
                      <a:pt x="51998" y="51689"/>
                      <a:pt x="50609" y="54004"/>
                    </a:cubicBezTo>
                    <a:cubicBezTo>
                      <a:pt x="49220" y="56318"/>
                      <a:pt x="47215" y="58170"/>
                      <a:pt x="44746" y="59558"/>
                    </a:cubicBezTo>
                    <a:cubicBezTo>
                      <a:pt x="42277" y="60947"/>
                      <a:pt x="39500" y="61873"/>
                      <a:pt x="36414" y="62490"/>
                    </a:cubicBezTo>
                    <a:cubicBezTo>
                      <a:pt x="33328" y="63107"/>
                      <a:pt x="30242" y="63261"/>
                      <a:pt x="26848" y="63261"/>
                    </a:cubicBezTo>
                    <a:lnTo>
                      <a:pt x="154" y="63261"/>
                    </a:lnTo>
                    <a:close/>
                    <a:moveTo>
                      <a:pt x="17744" y="5555"/>
                    </a:moveTo>
                    <a:lnTo>
                      <a:pt x="17744" y="28391"/>
                    </a:lnTo>
                    <a:lnTo>
                      <a:pt x="22219" y="28391"/>
                    </a:lnTo>
                    <a:cubicBezTo>
                      <a:pt x="28391" y="28391"/>
                      <a:pt x="32711" y="27465"/>
                      <a:pt x="35025" y="25613"/>
                    </a:cubicBezTo>
                    <a:cubicBezTo>
                      <a:pt x="37340" y="23762"/>
                      <a:pt x="38574" y="21139"/>
                      <a:pt x="38574" y="17898"/>
                    </a:cubicBezTo>
                    <a:cubicBezTo>
                      <a:pt x="38574" y="13578"/>
                      <a:pt x="37494" y="10338"/>
                      <a:pt x="35180" y="8486"/>
                    </a:cubicBezTo>
                    <a:cubicBezTo>
                      <a:pt x="32865" y="6480"/>
                      <a:pt x="29162" y="5555"/>
                      <a:pt x="24070" y="5555"/>
                    </a:cubicBezTo>
                    <a:lnTo>
                      <a:pt x="17744" y="5555"/>
                    </a:lnTo>
                    <a:close/>
                    <a:moveTo>
                      <a:pt x="17744" y="33482"/>
                    </a:moveTo>
                    <a:lnTo>
                      <a:pt x="17744" y="58170"/>
                    </a:lnTo>
                    <a:lnTo>
                      <a:pt x="27773" y="58170"/>
                    </a:lnTo>
                    <a:cubicBezTo>
                      <a:pt x="32711" y="58170"/>
                      <a:pt x="36414" y="57244"/>
                      <a:pt x="38728" y="55392"/>
                    </a:cubicBezTo>
                    <a:cubicBezTo>
                      <a:pt x="41197" y="53541"/>
                      <a:pt x="42277" y="50609"/>
                      <a:pt x="42277" y="46597"/>
                    </a:cubicBezTo>
                    <a:cubicBezTo>
                      <a:pt x="42277" y="41814"/>
                      <a:pt x="41043" y="38420"/>
                      <a:pt x="38420" y="36414"/>
                    </a:cubicBezTo>
                    <a:cubicBezTo>
                      <a:pt x="35951" y="34408"/>
                      <a:pt x="31631" y="33482"/>
                      <a:pt x="25459" y="33482"/>
                    </a:cubicBezTo>
                    <a:lnTo>
                      <a:pt x="17590" y="3348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11"/>
              <p:cNvSpPr/>
              <p:nvPr/>
            </p:nvSpPr>
            <p:spPr>
              <a:xfrm>
                <a:off x="978244" y="1262397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2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2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2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9" name="Google Shape;789;p11"/>
              <p:cNvSpPr/>
              <p:nvPr/>
            </p:nvSpPr>
            <p:spPr>
              <a:xfrm>
                <a:off x="1053232" y="1262705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1"/>
              <p:cNvSpPr/>
              <p:nvPr/>
            </p:nvSpPr>
            <p:spPr>
              <a:xfrm>
                <a:off x="1116648" y="1262397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2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1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2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2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11"/>
              <p:cNvSpPr/>
              <p:nvPr/>
            </p:nvSpPr>
            <p:spPr>
              <a:xfrm>
                <a:off x="1187933" y="1262705"/>
                <a:ext cx="62181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2181" h="63415" extrusionOk="0">
                    <a:moveTo>
                      <a:pt x="0" y="63107"/>
                    </a:moveTo>
                    <a:lnTo>
                      <a:pt x="0" y="59867"/>
                    </a:lnTo>
                    <a:lnTo>
                      <a:pt x="6789" y="57861"/>
                    </a:lnTo>
                    <a:cubicBezTo>
                      <a:pt x="6789" y="57861"/>
                      <a:pt x="8178" y="57244"/>
                      <a:pt x="8795" y="56627"/>
                    </a:cubicBezTo>
                    <a:cubicBezTo>
                      <a:pt x="9412" y="56010"/>
                      <a:pt x="10029" y="55392"/>
                      <a:pt x="10338" y="54929"/>
                    </a:cubicBezTo>
                    <a:lnTo>
                      <a:pt x="24996" y="33791"/>
                    </a:lnTo>
                    <a:lnTo>
                      <a:pt x="33945" y="35180"/>
                    </a:lnTo>
                    <a:lnTo>
                      <a:pt x="18978" y="57552"/>
                    </a:lnTo>
                    <a:cubicBezTo>
                      <a:pt x="18053" y="59095"/>
                      <a:pt x="17127" y="60176"/>
                      <a:pt x="16510" y="60947"/>
                    </a:cubicBezTo>
                    <a:cubicBezTo>
                      <a:pt x="15892" y="61719"/>
                      <a:pt x="14967" y="62336"/>
                      <a:pt x="14041" y="62644"/>
                    </a:cubicBezTo>
                    <a:cubicBezTo>
                      <a:pt x="13115" y="62953"/>
                      <a:pt x="11572" y="63107"/>
                      <a:pt x="9566" y="63107"/>
                    </a:cubicBezTo>
                    <a:lnTo>
                      <a:pt x="0" y="63107"/>
                    </a:lnTo>
                    <a:close/>
                    <a:moveTo>
                      <a:pt x="35642" y="63107"/>
                    </a:moveTo>
                    <a:lnTo>
                      <a:pt x="35642" y="59867"/>
                    </a:lnTo>
                    <a:lnTo>
                      <a:pt x="42586" y="57707"/>
                    </a:lnTo>
                    <a:cubicBezTo>
                      <a:pt x="42586" y="57707"/>
                      <a:pt x="43512" y="57244"/>
                      <a:pt x="43820" y="56935"/>
                    </a:cubicBezTo>
                    <a:cubicBezTo>
                      <a:pt x="44129" y="56627"/>
                      <a:pt x="44283" y="56164"/>
                      <a:pt x="44283" y="55392"/>
                    </a:cubicBezTo>
                    <a:lnTo>
                      <a:pt x="44283" y="35642"/>
                    </a:lnTo>
                    <a:lnTo>
                      <a:pt x="32248" y="35642"/>
                    </a:lnTo>
                    <a:cubicBezTo>
                      <a:pt x="27928" y="35334"/>
                      <a:pt x="24070" y="34408"/>
                      <a:pt x="20984" y="32865"/>
                    </a:cubicBezTo>
                    <a:cubicBezTo>
                      <a:pt x="17898" y="31322"/>
                      <a:pt x="15430" y="29316"/>
                      <a:pt x="13732" y="26693"/>
                    </a:cubicBezTo>
                    <a:cubicBezTo>
                      <a:pt x="12035" y="24070"/>
                      <a:pt x="11264" y="21139"/>
                      <a:pt x="11264" y="17744"/>
                    </a:cubicBezTo>
                    <a:cubicBezTo>
                      <a:pt x="11264" y="15892"/>
                      <a:pt x="11572" y="13887"/>
                      <a:pt x="12189" y="11727"/>
                    </a:cubicBezTo>
                    <a:cubicBezTo>
                      <a:pt x="12807" y="9721"/>
                      <a:pt x="14041" y="7715"/>
                      <a:pt x="15738" y="6018"/>
                    </a:cubicBezTo>
                    <a:cubicBezTo>
                      <a:pt x="17435" y="4166"/>
                      <a:pt x="19750" y="2777"/>
                      <a:pt x="22836" y="1697"/>
                    </a:cubicBezTo>
                    <a:cubicBezTo>
                      <a:pt x="25922" y="617"/>
                      <a:pt x="29779" y="0"/>
                      <a:pt x="34717" y="0"/>
                    </a:cubicBezTo>
                    <a:lnTo>
                      <a:pt x="62181" y="0"/>
                    </a:lnTo>
                    <a:lnTo>
                      <a:pt x="62181" y="3240"/>
                    </a:lnTo>
                    <a:lnTo>
                      <a:pt x="55392" y="5555"/>
                    </a:lnTo>
                    <a:cubicBezTo>
                      <a:pt x="55392" y="5555"/>
                      <a:pt x="54467" y="5863"/>
                      <a:pt x="54158" y="6326"/>
                    </a:cubicBezTo>
                    <a:cubicBezTo>
                      <a:pt x="53849" y="6789"/>
                      <a:pt x="53695" y="7098"/>
                      <a:pt x="53695" y="7715"/>
                    </a:cubicBezTo>
                    <a:lnTo>
                      <a:pt x="53695" y="55701"/>
                    </a:lnTo>
                    <a:cubicBezTo>
                      <a:pt x="53695" y="55701"/>
                      <a:pt x="53849" y="56781"/>
                      <a:pt x="54158" y="57244"/>
                    </a:cubicBezTo>
                    <a:cubicBezTo>
                      <a:pt x="54467" y="57552"/>
                      <a:pt x="54929" y="57861"/>
                      <a:pt x="55392" y="58015"/>
                    </a:cubicBezTo>
                    <a:lnTo>
                      <a:pt x="62181" y="60176"/>
                    </a:lnTo>
                    <a:lnTo>
                      <a:pt x="62181" y="63416"/>
                    </a:lnTo>
                    <a:lnTo>
                      <a:pt x="35797" y="63416"/>
                    </a:lnTo>
                    <a:close/>
                    <a:moveTo>
                      <a:pt x="44283" y="30859"/>
                    </a:moveTo>
                    <a:lnTo>
                      <a:pt x="44283" y="5246"/>
                    </a:lnTo>
                    <a:lnTo>
                      <a:pt x="35951" y="5246"/>
                    </a:lnTo>
                    <a:cubicBezTo>
                      <a:pt x="31014" y="5246"/>
                      <a:pt x="27310" y="6326"/>
                      <a:pt x="24842" y="8486"/>
                    </a:cubicBezTo>
                    <a:cubicBezTo>
                      <a:pt x="22373" y="10646"/>
                      <a:pt x="20984" y="14041"/>
                      <a:pt x="20984" y="18361"/>
                    </a:cubicBezTo>
                    <a:cubicBezTo>
                      <a:pt x="20984" y="20521"/>
                      <a:pt x="21447" y="22682"/>
                      <a:pt x="22527" y="24533"/>
                    </a:cubicBezTo>
                    <a:cubicBezTo>
                      <a:pt x="23607" y="26385"/>
                      <a:pt x="24996" y="27928"/>
                      <a:pt x="27156" y="29162"/>
                    </a:cubicBezTo>
                    <a:cubicBezTo>
                      <a:pt x="29162" y="30242"/>
                      <a:pt x="31785" y="30859"/>
                      <a:pt x="35025" y="30859"/>
                    </a:cubicBezTo>
                    <a:lnTo>
                      <a:pt x="44437" y="3085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2" name="Google Shape;792;p11"/>
              <p:cNvSpPr/>
              <p:nvPr/>
            </p:nvSpPr>
            <p:spPr>
              <a:xfrm>
                <a:off x="737851" y="1352043"/>
                <a:ext cx="54158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8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3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11"/>
              <p:cNvSpPr/>
              <p:nvPr/>
            </p:nvSpPr>
            <p:spPr>
              <a:xfrm>
                <a:off x="796020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4" name="Google Shape;794;p11"/>
              <p:cNvSpPr/>
              <p:nvPr/>
            </p:nvSpPr>
            <p:spPr>
              <a:xfrm>
                <a:off x="864682" y="1353277"/>
                <a:ext cx="7977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79771" h="63261" extrusionOk="0">
                    <a:moveTo>
                      <a:pt x="0" y="63261"/>
                    </a:moveTo>
                    <a:lnTo>
                      <a:pt x="0" y="60021"/>
                    </a:lnTo>
                    <a:lnTo>
                      <a:pt x="6789" y="57552"/>
                    </a:lnTo>
                    <a:cubicBezTo>
                      <a:pt x="6789" y="57552"/>
                      <a:pt x="7715" y="57090"/>
                      <a:pt x="8023" y="56781"/>
                    </a:cubicBezTo>
                    <a:cubicBezTo>
                      <a:pt x="8332" y="56472"/>
                      <a:pt x="8486" y="56010"/>
                      <a:pt x="8486" y="55392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1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2682" y="0"/>
                    </a:lnTo>
                    <a:lnTo>
                      <a:pt x="37494" y="41660"/>
                    </a:lnTo>
                    <a:lnTo>
                      <a:pt x="39654" y="49375"/>
                    </a:lnTo>
                    <a:lnTo>
                      <a:pt x="40426" y="49375"/>
                    </a:lnTo>
                    <a:lnTo>
                      <a:pt x="57398" y="0"/>
                    </a:lnTo>
                    <a:lnTo>
                      <a:pt x="79771" y="0"/>
                    </a:lnTo>
                    <a:lnTo>
                      <a:pt x="79771" y="3240"/>
                    </a:lnTo>
                    <a:lnTo>
                      <a:pt x="73136" y="5555"/>
                    </a:lnTo>
                    <a:cubicBezTo>
                      <a:pt x="73136" y="5555"/>
                      <a:pt x="72211" y="6018"/>
                      <a:pt x="71902" y="6326"/>
                    </a:cubicBezTo>
                    <a:cubicBezTo>
                      <a:pt x="71593" y="6635"/>
                      <a:pt x="71439" y="7098"/>
                      <a:pt x="71439" y="7715"/>
                    </a:cubicBezTo>
                    <a:lnTo>
                      <a:pt x="71439" y="55701"/>
                    </a:lnTo>
                    <a:cubicBezTo>
                      <a:pt x="71439" y="55701"/>
                      <a:pt x="71593" y="56781"/>
                      <a:pt x="71902" y="57090"/>
                    </a:cubicBezTo>
                    <a:cubicBezTo>
                      <a:pt x="72211" y="57398"/>
                      <a:pt x="72674" y="57707"/>
                      <a:pt x="73136" y="57861"/>
                    </a:cubicBezTo>
                    <a:lnTo>
                      <a:pt x="79771" y="60021"/>
                    </a:lnTo>
                    <a:lnTo>
                      <a:pt x="79771" y="63261"/>
                    </a:lnTo>
                    <a:lnTo>
                      <a:pt x="53695" y="63261"/>
                    </a:lnTo>
                    <a:lnTo>
                      <a:pt x="53695" y="60021"/>
                    </a:lnTo>
                    <a:lnTo>
                      <a:pt x="60330" y="57861"/>
                    </a:lnTo>
                    <a:cubicBezTo>
                      <a:pt x="60330" y="57861"/>
                      <a:pt x="61256" y="57398"/>
                      <a:pt x="61564" y="57090"/>
                    </a:cubicBezTo>
                    <a:cubicBezTo>
                      <a:pt x="61873" y="56781"/>
                      <a:pt x="62027" y="56318"/>
                      <a:pt x="62027" y="55547"/>
                    </a:cubicBezTo>
                    <a:lnTo>
                      <a:pt x="62027" y="4783"/>
                    </a:lnTo>
                    <a:lnTo>
                      <a:pt x="61256" y="4783"/>
                    </a:lnTo>
                    <a:lnTo>
                      <a:pt x="59250" y="11264"/>
                    </a:lnTo>
                    <a:lnTo>
                      <a:pt x="44283" y="53387"/>
                    </a:lnTo>
                    <a:lnTo>
                      <a:pt x="40117" y="63107"/>
                    </a:lnTo>
                    <a:lnTo>
                      <a:pt x="35642" y="63107"/>
                    </a:lnTo>
                    <a:lnTo>
                      <a:pt x="17281" y="11264"/>
                    </a:lnTo>
                    <a:lnTo>
                      <a:pt x="15275" y="4629"/>
                    </a:lnTo>
                    <a:lnTo>
                      <a:pt x="14504" y="4629"/>
                    </a:lnTo>
                    <a:lnTo>
                      <a:pt x="14504" y="55084"/>
                    </a:lnTo>
                    <a:cubicBezTo>
                      <a:pt x="14504" y="55084"/>
                      <a:pt x="14658" y="56164"/>
                      <a:pt x="14967" y="56472"/>
                    </a:cubicBezTo>
                    <a:cubicBezTo>
                      <a:pt x="15275" y="56781"/>
                      <a:pt x="15738" y="57090"/>
                      <a:pt x="16201" y="57244"/>
                    </a:cubicBezTo>
                    <a:lnTo>
                      <a:pt x="22836" y="59713"/>
                    </a:lnTo>
                    <a:lnTo>
                      <a:pt x="22836" y="62953"/>
                    </a:lnTo>
                    <a:lnTo>
                      <a:pt x="0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5" name="Google Shape;795;p11"/>
              <p:cNvSpPr/>
              <p:nvPr/>
            </p:nvSpPr>
            <p:spPr>
              <a:xfrm>
                <a:off x="949237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3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11"/>
              <p:cNvSpPr/>
              <p:nvPr/>
            </p:nvSpPr>
            <p:spPr>
              <a:xfrm>
                <a:off x="1017898" y="1353123"/>
                <a:ext cx="4875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4875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486" y="6635"/>
                      <a:pt x="8023" y="6326"/>
                    </a:cubicBezTo>
                    <a:cubicBezTo>
                      <a:pt x="7560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25459" y="0"/>
                    </a:lnTo>
                    <a:cubicBezTo>
                      <a:pt x="29779" y="0"/>
                      <a:pt x="33791" y="617"/>
                      <a:pt x="37185" y="1697"/>
                    </a:cubicBezTo>
                    <a:cubicBezTo>
                      <a:pt x="40580" y="2777"/>
                      <a:pt x="43512" y="4783"/>
                      <a:pt x="45672" y="7252"/>
                    </a:cubicBezTo>
                    <a:cubicBezTo>
                      <a:pt x="47832" y="9721"/>
                      <a:pt x="48758" y="13115"/>
                      <a:pt x="48758" y="17127"/>
                    </a:cubicBezTo>
                    <a:cubicBezTo>
                      <a:pt x="48758" y="21447"/>
                      <a:pt x="47832" y="24996"/>
                      <a:pt x="45980" y="28236"/>
                    </a:cubicBezTo>
                    <a:cubicBezTo>
                      <a:pt x="44129" y="31322"/>
                      <a:pt x="41660" y="33791"/>
                      <a:pt x="38420" y="35488"/>
                    </a:cubicBezTo>
                    <a:cubicBezTo>
                      <a:pt x="35180" y="37185"/>
                      <a:pt x="31476" y="37957"/>
                      <a:pt x="27465" y="37957"/>
                    </a:cubicBezTo>
                    <a:cubicBezTo>
                      <a:pt x="25922" y="37957"/>
                      <a:pt x="24225" y="37648"/>
                      <a:pt x="22219" y="36877"/>
                    </a:cubicBezTo>
                    <a:cubicBezTo>
                      <a:pt x="20213" y="36105"/>
                      <a:pt x="18516" y="35488"/>
                      <a:pt x="17281" y="34562"/>
                    </a:cubicBezTo>
                    <a:lnTo>
                      <a:pt x="17281" y="31322"/>
                    </a:lnTo>
                    <a:cubicBezTo>
                      <a:pt x="18207" y="31631"/>
                      <a:pt x="19596" y="31785"/>
                      <a:pt x="21447" y="31939"/>
                    </a:cubicBezTo>
                    <a:cubicBezTo>
                      <a:pt x="23144" y="31939"/>
                      <a:pt x="24842" y="32094"/>
                      <a:pt x="26385" y="32094"/>
                    </a:cubicBezTo>
                    <a:cubicBezTo>
                      <a:pt x="29162" y="32094"/>
                      <a:pt x="31322" y="31631"/>
                      <a:pt x="33019" y="30551"/>
                    </a:cubicBezTo>
                    <a:cubicBezTo>
                      <a:pt x="34717" y="29625"/>
                      <a:pt x="35951" y="28391"/>
                      <a:pt x="36723" y="26848"/>
                    </a:cubicBezTo>
                    <a:cubicBezTo>
                      <a:pt x="37648" y="25459"/>
                      <a:pt x="38111" y="23916"/>
                      <a:pt x="38420" y="22527"/>
                    </a:cubicBezTo>
                    <a:cubicBezTo>
                      <a:pt x="38728" y="21139"/>
                      <a:pt x="38883" y="19904"/>
                      <a:pt x="38883" y="19133"/>
                    </a:cubicBezTo>
                    <a:cubicBezTo>
                      <a:pt x="38883" y="16664"/>
                      <a:pt x="38420" y="14350"/>
                      <a:pt x="37648" y="12189"/>
                    </a:cubicBezTo>
                    <a:cubicBezTo>
                      <a:pt x="36723" y="10029"/>
                      <a:pt x="35180" y="8332"/>
                      <a:pt x="33019" y="7098"/>
                    </a:cubicBezTo>
                    <a:cubicBezTo>
                      <a:pt x="30859" y="5863"/>
                      <a:pt x="27619" y="5092"/>
                      <a:pt x="23607" y="5092"/>
                    </a:cubicBezTo>
                    <a:lnTo>
                      <a:pt x="17744" y="5092"/>
                    </a:lnTo>
                    <a:lnTo>
                      <a:pt x="17744" y="55238"/>
                    </a:lnTo>
                    <a:cubicBezTo>
                      <a:pt x="17744" y="55238"/>
                      <a:pt x="17898" y="56318"/>
                      <a:pt x="18207" y="56781"/>
                    </a:cubicBezTo>
                    <a:cubicBezTo>
                      <a:pt x="18516" y="57090"/>
                      <a:pt x="18978" y="57398"/>
                      <a:pt x="19441" y="57553"/>
                    </a:cubicBezTo>
                    <a:lnTo>
                      <a:pt x="26693" y="59713"/>
                    </a:lnTo>
                    <a:lnTo>
                      <a:pt x="26693" y="62953"/>
                    </a:lnTo>
                    <a:lnTo>
                      <a:pt x="154" y="629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7" name="Google Shape;797;p11"/>
              <p:cNvSpPr/>
              <p:nvPr/>
            </p:nvSpPr>
            <p:spPr>
              <a:xfrm>
                <a:off x="1075297" y="1352043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3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4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4" y="22219"/>
                      <a:pt x="10184" y="31014"/>
                    </a:cubicBezTo>
                    <a:cubicBezTo>
                      <a:pt x="10184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3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1"/>
              <p:cNvSpPr/>
              <p:nvPr/>
            </p:nvSpPr>
            <p:spPr>
              <a:xfrm>
                <a:off x="1138404" y="1352814"/>
                <a:ext cx="61255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61255" h="64650" extrusionOk="0">
                    <a:moveTo>
                      <a:pt x="0" y="63724"/>
                    </a:moveTo>
                    <a:lnTo>
                      <a:pt x="0" y="60484"/>
                    </a:lnTo>
                    <a:lnTo>
                      <a:pt x="6789" y="58324"/>
                    </a:lnTo>
                    <a:cubicBezTo>
                      <a:pt x="6789" y="58324"/>
                      <a:pt x="7715" y="57861"/>
                      <a:pt x="8023" y="57552"/>
                    </a:cubicBezTo>
                    <a:cubicBezTo>
                      <a:pt x="8332" y="57244"/>
                      <a:pt x="8486" y="56781"/>
                      <a:pt x="8486" y="56010"/>
                    </a:cubicBezTo>
                    <a:lnTo>
                      <a:pt x="8486" y="8023"/>
                    </a:lnTo>
                    <a:cubicBezTo>
                      <a:pt x="8486" y="8023"/>
                      <a:pt x="8486" y="6943"/>
                      <a:pt x="8023" y="6635"/>
                    </a:cubicBezTo>
                    <a:cubicBezTo>
                      <a:pt x="7715" y="6326"/>
                      <a:pt x="7252" y="6018"/>
                      <a:pt x="6789" y="6018"/>
                    </a:cubicBezTo>
                    <a:lnTo>
                      <a:pt x="0" y="3703"/>
                    </a:lnTo>
                    <a:lnTo>
                      <a:pt x="0" y="463"/>
                    </a:lnTo>
                    <a:lnTo>
                      <a:pt x="26230" y="463"/>
                    </a:lnTo>
                    <a:lnTo>
                      <a:pt x="26230" y="3703"/>
                    </a:lnTo>
                    <a:lnTo>
                      <a:pt x="19441" y="6018"/>
                    </a:lnTo>
                    <a:cubicBezTo>
                      <a:pt x="19441" y="6018"/>
                      <a:pt x="18516" y="6480"/>
                      <a:pt x="18207" y="6789"/>
                    </a:cubicBezTo>
                    <a:cubicBezTo>
                      <a:pt x="17898" y="7098"/>
                      <a:pt x="17744" y="7561"/>
                      <a:pt x="17744" y="8178"/>
                    </a:cubicBezTo>
                    <a:lnTo>
                      <a:pt x="17744" y="30396"/>
                    </a:lnTo>
                    <a:lnTo>
                      <a:pt x="22064" y="30396"/>
                    </a:lnTo>
                    <a:cubicBezTo>
                      <a:pt x="23144" y="30396"/>
                      <a:pt x="24225" y="30242"/>
                      <a:pt x="25459" y="29779"/>
                    </a:cubicBezTo>
                    <a:cubicBezTo>
                      <a:pt x="26539" y="29316"/>
                      <a:pt x="27465" y="28699"/>
                      <a:pt x="28236" y="27928"/>
                    </a:cubicBezTo>
                    <a:cubicBezTo>
                      <a:pt x="30396" y="25613"/>
                      <a:pt x="32094" y="23299"/>
                      <a:pt x="33328" y="21293"/>
                    </a:cubicBezTo>
                    <a:cubicBezTo>
                      <a:pt x="34562" y="19133"/>
                      <a:pt x="35488" y="17127"/>
                      <a:pt x="36260" y="15121"/>
                    </a:cubicBezTo>
                    <a:cubicBezTo>
                      <a:pt x="37031" y="13115"/>
                      <a:pt x="37803" y="11264"/>
                      <a:pt x="38574" y="9566"/>
                    </a:cubicBezTo>
                    <a:cubicBezTo>
                      <a:pt x="39346" y="7869"/>
                      <a:pt x="40271" y="6172"/>
                      <a:pt x="41506" y="4629"/>
                    </a:cubicBezTo>
                    <a:cubicBezTo>
                      <a:pt x="42740" y="3086"/>
                      <a:pt x="44129" y="1852"/>
                      <a:pt x="45517" y="1080"/>
                    </a:cubicBezTo>
                    <a:cubicBezTo>
                      <a:pt x="46906" y="309"/>
                      <a:pt x="48603" y="0"/>
                      <a:pt x="50763" y="0"/>
                    </a:cubicBezTo>
                    <a:cubicBezTo>
                      <a:pt x="51689" y="0"/>
                      <a:pt x="52615" y="0"/>
                      <a:pt x="53541" y="0"/>
                    </a:cubicBezTo>
                    <a:cubicBezTo>
                      <a:pt x="54621" y="0"/>
                      <a:pt x="55547" y="154"/>
                      <a:pt x="56627" y="309"/>
                    </a:cubicBezTo>
                    <a:lnTo>
                      <a:pt x="56164" y="10029"/>
                    </a:lnTo>
                    <a:lnTo>
                      <a:pt x="54312" y="10029"/>
                    </a:lnTo>
                    <a:cubicBezTo>
                      <a:pt x="53078" y="10029"/>
                      <a:pt x="51689" y="10029"/>
                      <a:pt x="50455" y="9875"/>
                    </a:cubicBezTo>
                    <a:cubicBezTo>
                      <a:pt x="49220" y="9721"/>
                      <a:pt x="48295" y="9721"/>
                      <a:pt x="47677" y="9721"/>
                    </a:cubicBezTo>
                    <a:cubicBezTo>
                      <a:pt x="46443" y="9721"/>
                      <a:pt x="45209" y="10492"/>
                      <a:pt x="44283" y="12035"/>
                    </a:cubicBezTo>
                    <a:cubicBezTo>
                      <a:pt x="43203" y="13578"/>
                      <a:pt x="42277" y="15430"/>
                      <a:pt x="41197" y="17744"/>
                    </a:cubicBezTo>
                    <a:cubicBezTo>
                      <a:pt x="40117" y="20059"/>
                      <a:pt x="39037" y="22219"/>
                      <a:pt x="37648" y="24533"/>
                    </a:cubicBezTo>
                    <a:cubicBezTo>
                      <a:pt x="36260" y="26848"/>
                      <a:pt x="34717" y="28699"/>
                      <a:pt x="32711" y="30242"/>
                    </a:cubicBezTo>
                    <a:lnTo>
                      <a:pt x="51535" y="56164"/>
                    </a:lnTo>
                    <a:cubicBezTo>
                      <a:pt x="51535" y="56164"/>
                      <a:pt x="52152" y="56781"/>
                      <a:pt x="52461" y="57244"/>
                    </a:cubicBezTo>
                    <a:cubicBezTo>
                      <a:pt x="52769" y="57552"/>
                      <a:pt x="53232" y="57861"/>
                      <a:pt x="53695" y="58170"/>
                    </a:cubicBezTo>
                    <a:cubicBezTo>
                      <a:pt x="54158" y="58478"/>
                      <a:pt x="54621" y="58633"/>
                      <a:pt x="55084" y="58787"/>
                    </a:cubicBezTo>
                    <a:lnTo>
                      <a:pt x="61256" y="60793"/>
                    </a:lnTo>
                    <a:lnTo>
                      <a:pt x="61256" y="64033"/>
                    </a:lnTo>
                    <a:lnTo>
                      <a:pt x="51226" y="64650"/>
                    </a:lnTo>
                    <a:cubicBezTo>
                      <a:pt x="49683" y="64650"/>
                      <a:pt x="48449" y="64650"/>
                      <a:pt x="47677" y="64342"/>
                    </a:cubicBezTo>
                    <a:cubicBezTo>
                      <a:pt x="46906" y="64033"/>
                      <a:pt x="46135" y="63570"/>
                      <a:pt x="45517" y="62799"/>
                    </a:cubicBezTo>
                    <a:cubicBezTo>
                      <a:pt x="44900" y="62027"/>
                      <a:pt x="44129" y="60947"/>
                      <a:pt x="43203" y="59713"/>
                    </a:cubicBezTo>
                    <a:lnTo>
                      <a:pt x="26230" y="35951"/>
                    </a:lnTo>
                    <a:lnTo>
                      <a:pt x="17744" y="34254"/>
                    </a:lnTo>
                    <a:lnTo>
                      <a:pt x="17744" y="56472"/>
                    </a:lnTo>
                    <a:cubicBezTo>
                      <a:pt x="17744" y="56472"/>
                      <a:pt x="17744" y="57552"/>
                      <a:pt x="18207" y="58015"/>
                    </a:cubicBezTo>
                    <a:cubicBezTo>
                      <a:pt x="18516" y="58324"/>
                      <a:pt x="18978" y="58633"/>
                      <a:pt x="19441" y="58787"/>
                    </a:cubicBezTo>
                    <a:lnTo>
                      <a:pt x="26230" y="60947"/>
                    </a:lnTo>
                    <a:lnTo>
                      <a:pt x="26230" y="64187"/>
                    </a:lnTo>
                    <a:lnTo>
                      <a:pt x="0" y="6418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1"/>
              <p:cNvSpPr/>
              <p:nvPr/>
            </p:nvSpPr>
            <p:spPr>
              <a:xfrm>
                <a:off x="1203980" y="1352043"/>
                <a:ext cx="60946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6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7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5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1"/>
              <p:cNvSpPr/>
              <p:nvPr/>
            </p:nvSpPr>
            <p:spPr>
              <a:xfrm>
                <a:off x="1274184" y="1333990"/>
                <a:ext cx="67273" cy="82548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82548" extrusionOk="0">
                    <a:moveTo>
                      <a:pt x="309" y="82549"/>
                    </a:moveTo>
                    <a:lnTo>
                      <a:pt x="309" y="79308"/>
                    </a:lnTo>
                    <a:lnTo>
                      <a:pt x="7098" y="77148"/>
                    </a:lnTo>
                    <a:cubicBezTo>
                      <a:pt x="7098" y="77148"/>
                      <a:pt x="8023" y="76685"/>
                      <a:pt x="8332" y="76377"/>
                    </a:cubicBezTo>
                    <a:cubicBezTo>
                      <a:pt x="8641" y="76068"/>
                      <a:pt x="8795" y="75605"/>
                      <a:pt x="8795" y="74834"/>
                    </a:cubicBezTo>
                    <a:lnTo>
                      <a:pt x="8795" y="26848"/>
                    </a:lnTo>
                    <a:cubicBezTo>
                      <a:pt x="8795" y="26848"/>
                      <a:pt x="8641" y="25767"/>
                      <a:pt x="8332" y="25459"/>
                    </a:cubicBezTo>
                    <a:cubicBezTo>
                      <a:pt x="8023" y="25150"/>
                      <a:pt x="7561" y="24842"/>
                      <a:pt x="7098" y="24687"/>
                    </a:cubicBezTo>
                    <a:lnTo>
                      <a:pt x="309" y="22373"/>
                    </a:lnTo>
                    <a:lnTo>
                      <a:pt x="309" y="19133"/>
                    </a:lnTo>
                    <a:lnTo>
                      <a:pt x="26385" y="19133"/>
                    </a:lnTo>
                    <a:lnTo>
                      <a:pt x="26385" y="22373"/>
                    </a:lnTo>
                    <a:lnTo>
                      <a:pt x="19596" y="24687"/>
                    </a:lnTo>
                    <a:cubicBezTo>
                      <a:pt x="19596" y="24687"/>
                      <a:pt x="18670" y="25150"/>
                      <a:pt x="18361" y="25459"/>
                    </a:cubicBezTo>
                    <a:cubicBezTo>
                      <a:pt x="18053" y="25767"/>
                      <a:pt x="17898" y="26230"/>
                      <a:pt x="17898" y="26848"/>
                    </a:cubicBezTo>
                    <a:lnTo>
                      <a:pt x="17898" y="63416"/>
                    </a:lnTo>
                    <a:lnTo>
                      <a:pt x="17127" y="69588"/>
                    </a:lnTo>
                    <a:lnTo>
                      <a:pt x="17744" y="69588"/>
                    </a:lnTo>
                    <a:lnTo>
                      <a:pt x="49838" y="22682"/>
                    </a:lnTo>
                    <a:lnTo>
                      <a:pt x="49838" y="19133"/>
                    </a:lnTo>
                    <a:lnTo>
                      <a:pt x="67273" y="19133"/>
                    </a:lnTo>
                    <a:lnTo>
                      <a:pt x="67273" y="22373"/>
                    </a:lnTo>
                    <a:lnTo>
                      <a:pt x="60638" y="24687"/>
                    </a:lnTo>
                    <a:cubicBezTo>
                      <a:pt x="60638" y="24687"/>
                      <a:pt x="59713" y="25150"/>
                      <a:pt x="59404" y="25459"/>
                    </a:cubicBezTo>
                    <a:cubicBezTo>
                      <a:pt x="59095" y="25767"/>
                      <a:pt x="58941" y="26230"/>
                      <a:pt x="58941" y="26848"/>
                    </a:cubicBezTo>
                    <a:lnTo>
                      <a:pt x="58941" y="74834"/>
                    </a:lnTo>
                    <a:cubicBezTo>
                      <a:pt x="58941" y="74834"/>
                      <a:pt x="59095" y="75914"/>
                      <a:pt x="59404" y="76377"/>
                    </a:cubicBezTo>
                    <a:cubicBezTo>
                      <a:pt x="59713" y="76685"/>
                      <a:pt x="60176" y="76994"/>
                      <a:pt x="60638" y="77148"/>
                    </a:cubicBezTo>
                    <a:lnTo>
                      <a:pt x="67273" y="79308"/>
                    </a:lnTo>
                    <a:lnTo>
                      <a:pt x="67273" y="82549"/>
                    </a:lnTo>
                    <a:lnTo>
                      <a:pt x="41197" y="82549"/>
                    </a:lnTo>
                    <a:lnTo>
                      <a:pt x="41197" y="79308"/>
                    </a:lnTo>
                    <a:lnTo>
                      <a:pt x="47832" y="77148"/>
                    </a:lnTo>
                    <a:cubicBezTo>
                      <a:pt x="47832" y="77148"/>
                      <a:pt x="48758" y="76685"/>
                      <a:pt x="49066" y="76377"/>
                    </a:cubicBezTo>
                    <a:cubicBezTo>
                      <a:pt x="49375" y="76068"/>
                      <a:pt x="49529" y="75605"/>
                      <a:pt x="49529" y="74834"/>
                    </a:cubicBezTo>
                    <a:lnTo>
                      <a:pt x="49529" y="38111"/>
                    </a:lnTo>
                    <a:lnTo>
                      <a:pt x="50146" y="32248"/>
                    </a:lnTo>
                    <a:lnTo>
                      <a:pt x="49529" y="32248"/>
                    </a:lnTo>
                    <a:lnTo>
                      <a:pt x="17436" y="79154"/>
                    </a:lnTo>
                    <a:lnTo>
                      <a:pt x="17436" y="82549"/>
                    </a:lnTo>
                    <a:lnTo>
                      <a:pt x="0" y="82549"/>
                    </a:lnTo>
                    <a:close/>
                    <a:moveTo>
                      <a:pt x="35025" y="13269"/>
                    </a:moveTo>
                    <a:cubicBezTo>
                      <a:pt x="30859" y="13269"/>
                      <a:pt x="27465" y="12652"/>
                      <a:pt x="24842" y="11572"/>
                    </a:cubicBezTo>
                    <a:cubicBezTo>
                      <a:pt x="22219" y="10492"/>
                      <a:pt x="20521" y="9103"/>
                      <a:pt x="19441" y="7561"/>
                    </a:cubicBezTo>
                    <a:cubicBezTo>
                      <a:pt x="18361" y="6018"/>
                      <a:pt x="17744" y="4629"/>
                      <a:pt x="17744" y="3549"/>
                    </a:cubicBezTo>
                    <a:lnTo>
                      <a:pt x="17744" y="0"/>
                    </a:lnTo>
                    <a:lnTo>
                      <a:pt x="26848" y="0"/>
                    </a:lnTo>
                    <a:lnTo>
                      <a:pt x="26848" y="1543"/>
                    </a:lnTo>
                    <a:lnTo>
                      <a:pt x="26539" y="6480"/>
                    </a:lnTo>
                    <a:cubicBezTo>
                      <a:pt x="27311" y="7406"/>
                      <a:pt x="28391" y="8023"/>
                      <a:pt x="29779" y="8641"/>
                    </a:cubicBezTo>
                    <a:cubicBezTo>
                      <a:pt x="31168" y="9103"/>
                      <a:pt x="32865" y="9412"/>
                      <a:pt x="34871" y="9412"/>
                    </a:cubicBezTo>
                    <a:cubicBezTo>
                      <a:pt x="36877" y="9412"/>
                      <a:pt x="38420" y="9103"/>
                      <a:pt x="39963" y="8641"/>
                    </a:cubicBezTo>
                    <a:cubicBezTo>
                      <a:pt x="41506" y="8178"/>
                      <a:pt x="42586" y="7406"/>
                      <a:pt x="43203" y="6635"/>
                    </a:cubicBezTo>
                    <a:lnTo>
                      <a:pt x="42894" y="1697"/>
                    </a:lnTo>
                    <a:lnTo>
                      <a:pt x="42894" y="154"/>
                    </a:lnTo>
                    <a:lnTo>
                      <a:pt x="51998" y="154"/>
                    </a:lnTo>
                    <a:lnTo>
                      <a:pt x="51998" y="3703"/>
                    </a:lnTo>
                    <a:cubicBezTo>
                      <a:pt x="51998" y="4783"/>
                      <a:pt x="51535" y="6172"/>
                      <a:pt x="50455" y="7715"/>
                    </a:cubicBezTo>
                    <a:cubicBezTo>
                      <a:pt x="49375" y="9258"/>
                      <a:pt x="47678" y="10646"/>
                      <a:pt x="45055" y="11727"/>
                    </a:cubicBezTo>
                    <a:cubicBezTo>
                      <a:pt x="42431" y="12807"/>
                      <a:pt x="39191" y="13424"/>
                      <a:pt x="34871" y="1342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11"/>
              <p:cNvSpPr/>
              <p:nvPr/>
            </p:nvSpPr>
            <p:spPr>
              <a:xfrm>
                <a:off x="1378952" y="1352043"/>
                <a:ext cx="60947" cy="66038"/>
              </a:xfrm>
              <a:custGeom>
                <a:avLst/>
                <a:gdLst/>
                <a:ahLst/>
                <a:cxnLst/>
                <a:rect l="l" t="t" r="r" b="b"/>
                <a:pathLst>
                  <a:path w="60947" h="66038" extrusionOk="0">
                    <a:moveTo>
                      <a:pt x="30396" y="66039"/>
                    </a:moveTo>
                    <a:cubicBezTo>
                      <a:pt x="23916" y="66039"/>
                      <a:pt x="18361" y="64650"/>
                      <a:pt x="13887" y="62027"/>
                    </a:cubicBezTo>
                    <a:cubicBezTo>
                      <a:pt x="9412" y="59250"/>
                      <a:pt x="5863" y="55547"/>
                      <a:pt x="3549" y="50609"/>
                    </a:cubicBezTo>
                    <a:cubicBezTo>
                      <a:pt x="1234" y="45672"/>
                      <a:pt x="0" y="39808"/>
                      <a:pt x="0" y="33019"/>
                    </a:cubicBezTo>
                    <a:cubicBezTo>
                      <a:pt x="0" y="26693"/>
                      <a:pt x="1234" y="20984"/>
                      <a:pt x="3703" y="16047"/>
                    </a:cubicBezTo>
                    <a:cubicBezTo>
                      <a:pt x="6172" y="11109"/>
                      <a:pt x="9566" y="7252"/>
                      <a:pt x="14195" y="4320"/>
                    </a:cubicBezTo>
                    <a:cubicBezTo>
                      <a:pt x="18824" y="1543"/>
                      <a:pt x="24225" y="0"/>
                      <a:pt x="30551" y="0"/>
                    </a:cubicBezTo>
                    <a:cubicBezTo>
                      <a:pt x="37494" y="0"/>
                      <a:pt x="43203" y="1389"/>
                      <a:pt x="47678" y="4320"/>
                    </a:cubicBezTo>
                    <a:cubicBezTo>
                      <a:pt x="52152" y="7252"/>
                      <a:pt x="55547" y="11109"/>
                      <a:pt x="57707" y="16047"/>
                    </a:cubicBezTo>
                    <a:cubicBezTo>
                      <a:pt x="59867" y="20984"/>
                      <a:pt x="60947" y="26693"/>
                      <a:pt x="60947" y="32865"/>
                    </a:cubicBezTo>
                    <a:cubicBezTo>
                      <a:pt x="60947" y="37031"/>
                      <a:pt x="60330" y="41043"/>
                      <a:pt x="59250" y="45055"/>
                    </a:cubicBezTo>
                    <a:cubicBezTo>
                      <a:pt x="58015" y="49066"/>
                      <a:pt x="56318" y="52615"/>
                      <a:pt x="53849" y="55701"/>
                    </a:cubicBezTo>
                    <a:cubicBezTo>
                      <a:pt x="51381" y="58787"/>
                      <a:pt x="48295" y="61410"/>
                      <a:pt x="44437" y="63261"/>
                    </a:cubicBezTo>
                    <a:cubicBezTo>
                      <a:pt x="40580" y="65113"/>
                      <a:pt x="35951" y="66039"/>
                      <a:pt x="30551" y="66039"/>
                    </a:cubicBezTo>
                    <a:close/>
                    <a:moveTo>
                      <a:pt x="31168" y="60793"/>
                    </a:moveTo>
                    <a:cubicBezTo>
                      <a:pt x="35488" y="60793"/>
                      <a:pt x="39037" y="59713"/>
                      <a:pt x="41969" y="57398"/>
                    </a:cubicBezTo>
                    <a:cubicBezTo>
                      <a:pt x="44900" y="55238"/>
                      <a:pt x="47060" y="51998"/>
                      <a:pt x="48449" y="48140"/>
                    </a:cubicBezTo>
                    <a:cubicBezTo>
                      <a:pt x="49838" y="44129"/>
                      <a:pt x="50609" y="39500"/>
                      <a:pt x="50609" y="34408"/>
                    </a:cubicBezTo>
                    <a:cubicBezTo>
                      <a:pt x="50609" y="28391"/>
                      <a:pt x="49838" y="23299"/>
                      <a:pt x="48295" y="18824"/>
                    </a:cubicBezTo>
                    <a:cubicBezTo>
                      <a:pt x="46752" y="14504"/>
                      <a:pt x="44437" y="11109"/>
                      <a:pt x="41351" y="8641"/>
                    </a:cubicBezTo>
                    <a:cubicBezTo>
                      <a:pt x="38266" y="6172"/>
                      <a:pt x="34254" y="5092"/>
                      <a:pt x="29471" y="5092"/>
                    </a:cubicBezTo>
                    <a:cubicBezTo>
                      <a:pt x="24687" y="5092"/>
                      <a:pt x="21139" y="6326"/>
                      <a:pt x="18361" y="8641"/>
                    </a:cubicBezTo>
                    <a:cubicBezTo>
                      <a:pt x="15584" y="10955"/>
                      <a:pt x="13424" y="14195"/>
                      <a:pt x="12035" y="18207"/>
                    </a:cubicBezTo>
                    <a:cubicBezTo>
                      <a:pt x="10646" y="22219"/>
                      <a:pt x="10029" y="26539"/>
                      <a:pt x="10029" y="31322"/>
                    </a:cubicBezTo>
                    <a:cubicBezTo>
                      <a:pt x="10029" y="37185"/>
                      <a:pt x="10801" y="42431"/>
                      <a:pt x="12344" y="46752"/>
                    </a:cubicBezTo>
                    <a:cubicBezTo>
                      <a:pt x="13887" y="51072"/>
                      <a:pt x="16201" y="54621"/>
                      <a:pt x="19287" y="57090"/>
                    </a:cubicBezTo>
                    <a:cubicBezTo>
                      <a:pt x="22373" y="59558"/>
                      <a:pt x="26385" y="60793"/>
                      <a:pt x="31168" y="6079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11"/>
              <p:cNvSpPr/>
              <p:nvPr/>
            </p:nvSpPr>
            <p:spPr>
              <a:xfrm>
                <a:off x="1449311" y="1353123"/>
                <a:ext cx="53077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53077" h="63415" extrusionOk="0">
                    <a:moveTo>
                      <a:pt x="0" y="63416"/>
                    </a:moveTo>
                    <a:lnTo>
                      <a:pt x="0" y="60176"/>
                    </a:lnTo>
                    <a:lnTo>
                      <a:pt x="6789" y="58015"/>
                    </a:lnTo>
                    <a:cubicBezTo>
                      <a:pt x="6789" y="58015"/>
                      <a:pt x="7715" y="57553"/>
                      <a:pt x="8023" y="57244"/>
                    </a:cubicBezTo>
                    <a:cubicBezTo>
                      <a:pt x="8332" y="56935"/>
                      <a:pt x="8486" y="56472"/>
                      <a:pt x="8486" y="55701"/>
                    </a:cubicBezTo>
                    <a:lnTo>
                      <a:pt x="8486" y="7715"/>
                    </a:lnTo>
                    <a:cubicBezTo>
                      <a:pt x="8486" y="7715"/>
                      <a:pt x="8332" y="6635"/>
                      <a:pt x="8023" y="6326"/>
                    </a:cubicBezTo>
                    <a:cubicBezTo>
                      <a:pt x="7715" y="6018"/>
                      <a:pt x="7252" y="5709"/>
                      <a:pt x="6789" y="5555"/>
                    </a:cubicBezTo>
                    <a:lnTo>
                      <a:pt x="0" y="3240"/>
                    </a:lnTo>
                    <a:lnTo>
                      <a:pt x="0" y="0"/>
                    </a:lnTo>
                    <a:lnTo>
                      <a:pt x="48295" y="0"/>
                    </a:lnTo>
                    <a:lnTo>
                      <a:pt x="48295" y="16664"/>
                    </a:lnTo>
                    <a:lnTo>
                      <a:pt x="43203" y="16664"/>
                    </a:lnTo>
                    <a:lnTo>
                      <a:pt x="41197" y="6943"/>
                    </a:lnTo>
                    <a:cubicBezTo>
                      <a:pt x="41197" y="6943"/>
                      <a:pt x="40888" y="6018"/>
                      <a:pt x="40580" y="5709"/>
                    </a:cubicBezTo>
                    <a:cubicBezTo>
                      <a:pt x="40271" y="5400"/>
                      <a:pt x="39808" y="5246"/>
                      <a:pt x="39345" y="5246"/>
                    </a:cubicBezTo>
                    <a:lnTo>
                      <a:pt x="17744" y="5246"/>
                    </a:lnTo>
                    <a:lnTo>
                      <a:pt x="17744" y="26539"/>
                    </a:lnTo>
                    <a:lnTo>
                      <a:pt x="29316" y="26539"/>
                    </a:lnTo>
                    <a:cubicBezTo>
                      <a:pt x="33482" y="26539"/>
                      <a:pt x="37340" y="27002"/>
                      <a:pt x="40888" y="28082"/>
                    </a:cubicBezTo>
                    <a:cubicBezTo>
                      <a:pt x="44437" y="29162"/>
                      <a:pt x="47369" y="31014"/>
                      <a:pt x="49683" y="33482"/>
                    </a:cubicBezTo>
                    <a:cubicBezTo>
                      <a:pt x="51843" y="36105"/>
                      <a:pt x="53078" y="39654"/>
                      <a:pt x="53078" y="44283"/>
                    </a:cubicBezTo>
                    <a:cubicBezTo>
                      <a:pt x="53078" y="47678"/>
                      <a:pt x="52461" y="50609"/>
                      <a:pt x="51072" y="52924"/>
                    </a:cubicBezTo>
                    <a:cubicBezTo>
                      <a:pt x="49683" y="55238"/>
                      <a:pt x="47986" y="57244"/>
                      <a:pt x="45672" y="58633"/>
                    </a:cubicBezTo>
                    <a:cubicBezTo>
                      <a:pt x="43357" y="60176"/>
                      <a:pt x="40888" y="61101"/>
                      <a:pt x="37957" y="61873"/>
                    </a:cubicBezTo>
                    <a:cubicBezTo>
                      <a:pt x="35025" y="62644"/>
                      <a:pt x="32094" y="62799"/>
                      <a:pt x="29008" y="62799"/>
                    </a:cubicBezTo>
                    <a:lnTo>
                      <a:pt x="0" y="62799"/>
                    </a:lnTo>
                    <a:close/>
                    <a:moveTo>
                      <a:pt x="17744" y="58170"/>
                    </a:moveTo>
                    <a:lnTo>
                      <a:pt x="27773" y="58170"/>
                    </a:lnTo>
                    <a:cubicBezTo>
                      <a:pt x="32711" y="58170"/>
                      <a:pt x="36414" y="57090"/>
                      <a:pt x="38883" y="54621"/>
                    </a:cubicBezTo>
                    <a:cubicBezTo>
                      <a:pt x="41506" y="52306"/>
                      <a:pt x="42740" y="49066"/>
                      <a:pt x="42740" y="45055"/>
                    </a:cubicBezTo>
                    <a:cubicBezTo>
                      <a:pt x="42740" y="40734"/>
                      <a:pt x="41506" y="37648"/>
                      <a:pt x="38883" y="35488"/>
                    </a:cubicBezTo>
                    <a:cubicBezTo>
                      <a:pt x="36260" y="33328"/>
                      <a:pt x="32402" y="32402"/>
                      <a:pt x="27310" y="32402"/>
                    </a:cubicBezTo>
                    <a:lnTo>
                      <a:pt x="17744" y="32402"/>
                    </a:lnTo>
                    <a:lnTo>
                      <a:pt x="17744" y="5817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3" name="Google Shape;803;p11"/>
              <p:cNvSpPr/>
              <p:nvPr/>
            </p:nvSpPr>
            <p:spPr>
              <a:xfrm>
                <a:off x="1508252" y="1353123"/>
                <a:ext cx="67273" cy="64187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4187" extrusionOk="0">
                    <a:moveTo>
                      <a:pt x="309" y="63724"/>
                    </a:moveTo>
                    <a:lnTo>
                      <a:pt x="771" y="53849"/>
                    </a:lnTo>
                    <a:lnTo>
                      <a:pt x="2469" y="53849"/>
                    </a:lnTo>
                    <a:cubicBezTo>
                      <a:pt x="3394" y="53849"/>
                      <a:pt x="4320" y="53849"/>
                      <a:pt x="5400" y="53849"/>
                    </a:cubicBezTo>
                    <a:cubicBezTo>
                      <a:pt x="6480" y="53849"/>
                      <a:pt x="7406" y="54004"/>
                      <a:pt x="8332" y="54158"/>
                    </a:cubicBezTo>
                    <a:cubicBezTo>
                      <a:pt x="9258" y="54158"/>
                      <a:pt x="9721" y="54158"/>
                      <a:pt x="10029" y="54158"/>
                    </a:cubicBezTo>
                    <a:cubicBezTo>
                      <a:pt x="11418" y="54158"/>
                      <a:pt x="12806" y="53232"/>
                      <a:pt x="14195" y="51226"/>
                    </a:cubicBezTo>
                    <a:cubicBezTo>
                      <a:pt x="15584" y="49221"/>
                      <a:pt x="16818" y="46752"/>
                      <a:pt x="18053" y="43512"/>
                    </a:cubicBezTo>
                    <a:cubicBezTo>
                      <a:pt x="19287" y="40271"/>
                      <a:pt x="20367" y="36723"/>
                      <a:pt x="21293" y="32711"/>
                    </a:cubicBezTo>
                    <a:cubicBezTo>
                      <a:pt x="22219" y="28853"/>
                      <a:pt x="22990" y="24842"/>
                      <a:pt x="23607" y="20830"/>
                    </a:cubicBezTo>
                    <a:cubicBezTo>
                      <a:pt x="24225" y="16818"/>
                      <a:pt x="24379" y="13115"/>
                      <a:pt x="24379" y="9721"/>
                    </a:cubicBezTo>
                    <a:cubicBezTo>
                      <a:pt x="24379" y="8023"/>
                      <a:pt x="24225" y="6943"/>
                      <a:pt x="23762" y="6480"/>
                    </a:cubicBezTo>
                    <a:cubicBezTo>
                      <a:pt x="23453" y="5863"/>
                      <a:pt x="22990" y="5555"/>
                      <a:pt x="22373" y="5400"/>
                    </a:cubicBezTo>
                    <a:lnTo>
                      <a:pt x="15430" y="3240"/>
                    </a:lnTo>
                    <a:lnTo>
                      <a:pt x="15430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484" y="5555"/>
                    </a:lnTo>
                    <a:cubicBezTo>
                      <a:pt x="60484" y="5555"/>
                      <a:pt x="59558" y="6018"/>
                      <a:pt x="59250" y="6326"/>
                    </a:cubicBezTo>
                    <a:cubicBezTo>
                      <a:pt x="58941" y="6635"/>
                      <a:pt x="58787" y="7098"/>
                      <a:pt x="58787" y="7715"/>
                    </a:cubicBezTo>
                    <a:lnTo>
                      <a:pt x="58787" y="55701"/>
                    </a:lnTo>
                    <a:cubicBezTo>
                      <a:pt x="58787" y="55701"/>
                      <a:pt x="58941" y="56781"/>
                      <a:pt x="59250" y="57244"/>
                    </a:cubicBezTo>
                    <a:cubicBezTo>
                      <a:pt x="59558" y="57553"/>
                      <a:pt x="60021" y="57861"/>
                      <a:pt x="60484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043" y="63416"/>
                    </a:lnTo>
                    <a:lnTo>
                      <a:pt x="41043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5555"/>
                    </a:lnTo>
                    <a:lnTo>
                      <a:pt x="30551" y="5555"/>
                    </a:lnTo>
                    <a:cubicBezTo>
                      <a:pt x="30551" y="13424"/>
                      <a:pt x="29779" y="20984"/>
                      <a:pt x="28545" y="28082"/>
                    </a:cubicBezTo>
                    <a:cubicBezTo>
                      <a:pt x="27310" y="35180"/>
                      <a:pt x="25459" y="41351"/>
                      <a:pt x="23144" y="46752"/>
                    </a:cubicBezTo>
                    <a:cubicBezTo>
                      <a:pt x="20830" y="52152"/>
                      <a:pt x="18361" y="56472"/>
                      <a:pt x="15430" y="59558"/>
                    </a:cubicBezTo>
                    <a:cubicBezTo>
                      <a:pt x="12498" y="62644"/>
                      <a:pt x="9412" y="64187"/>
                      <a:pt x="6018" y="64187"/>
                    </a:cubicBezTo>
                    <a:cubicBezTo>
                      <a:pt x="4937" y="64187"/>
                      <a:pt x="4012" y="64187"/>
                      <a:pt x="3086" y="64033"/>
                    </a:cubicBezTo>
                    <a:cubicBezTo>
                      <a:pt x="2160" y="64033"/>
                      <a:pt x="1080" y="63879"/>
                      <a:pt x="0" y="6372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11"/>
              <p:cNvSpPr/>
              <p:nvPr/>
            </p:nvSpPr>
            <p:spPr>
              <a:xfrm>
                <a:off x="1580308" y="1352506"/>
                <a:ext cx="63878" cy="64032"/>
              </a:xfrm>
              <a:custGeom>
                <a:avLst/>
                <a:gdLst/>
                <a:ahLst/>
                <a:cxnLst/>
                <a:rect l="l" t="t" r="r" b="b"/>
                <a:pathLst>
                  <a:path w="63878" h="64032" extrusionOk="0">
                    <a:moveTo>
                      <a:pt x="0" y="64033"/>
                    </a:moveTo>
                    <a:lnTo>
                      <a:pt x="0" y="60793"/>
                    </a:lnTo>
                    <a:lnTo>
                      <a:pt x="4475" y="58787"/>
                    </a:lnTo>
                    <a:cubicBezTo>
                      <a:pt x="5555" y="58324"/>
                      <a:pt x="6326" y="57552"/>
                      <a:pt x="6789" y="56318"/>
                    </a:cubicBezTo>
                    <a:lnTo>
                      <a:pt x="24687" y="10492"/>
                    </a:lnTo>
                    <a:lnTo>
                      <a:pt x="29934" y="0"/>
                    </a:lnTo>
                    <a:lnTo>
                      <a:pt x="34871" y="0"/>
                    </a:lnTo>
                    <a:lnTo>
                      <a:pt x="57090" y="56472"/>
                    </a:lnTo>
                    <a:cubicBezTo>
                      <a:pt x="57090" y="56472"/>
                      <a:pt x="57552" y="57398"/>
                      <a:pt x="58015" y="57861"/>
                    </a:cubicBezTo>
                    <a:cubicBezTo>
                      <a:pt x="58324" y="58324"/>
                      <a:pt x="58787" y="58633"/>
                      <a:pt x="59250" y="58787"/>
                    </a:cubicBezTo>
                    <a:lnTo>
                      <a:pt x="63879" y="60638"/>
                    </a:lnTo>
                    <a:lnTo>
                      <a:pt x="63879" y="63879"/>
                    </a:lnTo>
                    <a:lnTo>
                      <a:pt x="40580" y="63879"/>
                    </a:lnTo>
                    <a:lnTo>
                      <a:pt x="40580" y="60638"/>
                    </a:lnTo>
                    <a:lnTo>
                      <a:pt x="47986" y="58015"/>
                    </a:lnTo>
                    <a:lnTo>
                      <a:pt x="32248" y="17590"/>
                    </a:lnTo>
                    <a:lnTo>
                      <a:pt x="30551" y="11572"/>
                    </a:lnTo>
                    <a:lnTo>
                      <a:pt x="29779" y="11572"/>
                    </a:lnTo>
                    <a:lnTo>
                      <a:pt x="12344" y="57707"/>
                    </a:lnTo>
                    <a:lnTo>
                      <a:pt x="19904" y="60484"/>
                    </a:lnTo>
                    <a:lnTo>
                      <a:pt x="19904" y="63724"/>
                    </a:lnTo>
                    <a:lnTo>
                      <a:pt x="154" y="63724"/>
                    </a:lnTo>
                    <a:close/>
                    <a:moveTo>
                      <a:pt x="17590" y="41814"/>
                    </a:moveTo>
                    <a:lnTo>
                      <a:pt x="19750" y="35642"/>
                    </a:lnTo>
                    <a:lnTo>
                      <a:pt x="40117" y="35642"/>
                    </a:lnTo>
                    <a:lnTo>
                      <a:pt x="42277" y="41814"/>
                    </a:lnTo>
                    <a:lnTo>
                      <a:pt x="17590" y="418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11"/>
              <p:cNvSpPr/>
              <p:nvPr/>
            </p:nvSpPr>
            <p:spPr>
              <a:xfrm>
                <a:off x="1648199" y="1352043"/>
                <a:ext cx="54157" cy="65884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65884" extrusionOk="0">
                    <a:moveTo>
                      <a:pt x="51844" y="50455"/>
                    </a:moveTo>
                    <a:lnTo>
                      <a:pt x="54158" y="50455"/>
                    </a:lnTo>
                    <a:lnTo>
                      <a:pt x="54158" y="56318"/>
                    </a:lnTo>
                    <a:cubicBezTo>
                      <a:pt x="52461" y="57707"/>
                      <a:pt x="50455" y="59250"/>
                      <a:pt x="47986" y="60638"/>
                    </a:cubicBezTo>
                    <a:cubicBezTo>
                      <a:pt x="45672" y="62181"/>
                      <a:pt x="43049" y="63416"/>
                      <a:pt x="40117" y="64342"/>
                    </a:cubicBezTo>
                    <a:cubicBezTo>
                      <a:pt x="37340" y="65422"/>
                      <a:pt x="34254" y="65885"/>
                      <a:pt x="31168" y="65885"/>
                    </a:cubicBezTo>
                    <a:cubicBezTo>
                      <a:pt x="24842" y="65885"/>
                      <a:pt x="19441" y="64650"/>
                      <a:pt x="14812" y="62027"/>
                    </a:cubicBezTo>
                    <a:cubicBezTo>
                      <a:pt x="10183" y="59404"/>
                      <a:pt x="6480" y="55701"/>
                      <a:pt x="3857" y="50763"/>
                    </a:cubicBezTo>
                    <a:cubicBezTo>
                      <a:pt x="1234" y="45826"/>
                      <a:pt x="0" y="39963"/>
                      <a:pt x="0" y="33019"/>
                    </a:cubicBezTo>
                    <a:cubicBezTo>
                      <a:pt x="0" y="26076"/>
                      <a:pt x="1389" y="20521"/>
                      <a:pt x="4012" y="15584"/>
                    </a:cubicBezTo>
                    <a:cubicBezTo>
                      <a:pt x="6635" y="10646"/>
                      <a:pt x="10492" y="6789"/>
                      <a:pt x="15121" y="4012"/>
                    </a:cubicBezTo>
                    <a:cubicBezTo>
                      <a:pt x="19904" y="1234"/>
                      <a:pt x="25150" y="0"/>
                      <a:pt x="31168" y="0"/>
                    </a:cubicBezTo>
                    <a:cubicBezTo>
                      <a:pt x="33328" y="0"/>
                      <a:pt x="35797" y="154"/>
                      <a:pt x="38420" y="617"/>
                    </a:cubicBezTo>
                    <a:cubicBezTo>
                      <a:pt x="41043" y="926"/>
                      <a:pt x="43666" y="1389"/>
                      <a:pt x="46135" y="1852"/>
                    </a:cubicBezTo>
                    <a:cubicBezTo>
                      <a:pt x="48603" y="2314"/>
                      <a:pt x="50763" y="2777"/>
                      <a:pt x="52461" y="3240"/>
                    </a:cubicBezTo>
                    <a:lnTo>
                      <a:pt x="52461" y="19287"/>
                    </a:lnTo>
                    <a:lnTo>
                      <a:pt x="47369" y="19287"/>
                    </a:lnTo>
                    <a:lnTo>
                      <a:pt x="45672" y="10184"/>
                    </a:lnTo>
                    <a:cubicBezTo>
                      <a:pt x="45672" y="10184"/>
                      <a:pt x="45363" y="9258"/>
                      <a:pt x="44900" y="8949"/>
                    </a:cubicBezTo>
                    <a:cubicBezTo>
                      <a:pt x="44437" y="8641"/>
                      <a:pt x="43974" y="8332"/>
                      <a:pt x="43512" y="8178"/>
                    </a:cubicBezTo>
                    <a:cubicBezTo>
                      <a:pt x="41660" y="7252"/>
                      <a:pt x="39654" y="6480"/>
                      <a:pt x="37494" y="6018"/>
                    </a:cubicBezTo>
                    <a:cubicBezTo>
                      <a:pt x="35334" y="5555"/>
                      <a:pt x="33019" y="5246"/>
                      <a:pt x="30551" y="5246"/>
                    </a:cubicBezTo>
                    <a:cubicBezTo>
                      <a:pt x="24533" y="5246"/>
                      <a:pt x="19596" y="7406"/>
                      <a:pt x="15892" y="11572"/>
                    </a:cubicBezTo>
                    <a:cubicBezTo>
                      <a:pt x="12035" y="15893"/>
                      <a:pt x="10183" y="22219"/>
                      <a:pt x="10183" y="31014"/>
                    </a:cubicBezTo>
                    <a:cubicBezTo>
                      <a:pt x="10183" y="40271"/>
                      <a:pt x="12189" y="47060"/>
                      <a:pt x="16201" y="51844"/>
                    </a:cubicBezTo>
                    <a:cubicBezTo>
                      <a:pt x="20213" y="56472"/>
                      <a:pt x="26076" y="58941"/>
                      <a:pt x="33791" y="58941"/>
                    </a:cubicBezTo>
                    <a:cubicBezTo>
                      <a:pt x="36414" y="58941"/>
                      <a:pt x="38574" y="58478"/>
                      <a:pt x="40734" y="57707"/>
                    </a:cubicBezTo>
                    <a:cubicBezTo>
                      <a:pt x="42740" y="56935"/>
                      <a:pt x="44592" y="55855"/>
                      <a:pt x="46443" y="54621"/>
                    </a:cubicBezTo>
                    <a:cubicBezTo>
                      <a:pt x="48295" y="53387"/>
                      <a:pt x="49992" y="51844"/>
                      <a:pt x="51844" y="5045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11"/>
              <p:cNvSpPr/>
              <p:nvPr/>
            </p:nvSpPr>
            <p:spPr>
              <a:xfrm>
                <a:off x="1709608" y="1353432"/>
                <a:ext cx="55855" cy="63107"/>
              </a:xfrm>
              <a:custGeom>
                <a:avLst/>
                <a:gdLst/>
                <a:ahLst/>
                <a:cxnLst/>
                <a:rect l="l" t="t" r="r" b="b"/>
                <a:pathLst>
                  <a:path w="55855" h="63107" extrusionOk="0">
                    <a:moveTo>
                      <a:pt x="14195" y="63107"/>
                    </a:moveTo>
                    <a:lnTo>
                      <a:pt x="14195" y="59867"/>
                    </a:lnTo>
                    <a:lnTo>
                      <a:pt x="21447" y="57707"/>
                    </a:lnTo>
                    <a:cubicBezTo>
                      <a:pt x="21447" y="57707"/>
                      <a:pt x="22373" y="57244"/>
                      <a:pt x="22682" y="56935"/>
                    </a:cubicBezTo>
                    <a:cubicBezTo>
                      <a:pt x="22990" y="56627"/>
                      <a:pt x="23144" y="56164"/>
                      <a:pt x="23144" y="55392"/>
                    </a:cubicBezTo>
                    <a:lnTo>
                      <a:pt x="23144" y="5246"/>
                    </a:lnTo>
                    <a:lnTo>
                      <a:pt x="8641" y="5246"/>
                    </a:lnTo>
                    <a:cubicBezTo>
                      <a:pt x="8641" y="5246"/>
                      <a:pt x="7715" y="5246"/>
                      <a:pt x="7406" y="5709"/>
                    </a:cubicBezTo>
                    <a:cubicBezTo>
                      <a:pt x="7098" y="6018"/>
                      <a:pt x="6789" y="6480"/>
                      <a:pt x="6789" y="6943"/>
                    </a:cubicBezTo>
                    <a:lnTo>
                      <a:pt x="5092" y="16355"/>
                    </a:lnTo>
                    <a:lnTo>
                      <a:pt x="0" y="16355"/>
                    </a:lnTo>
                    <a:lnTo>
                      <a:pt x="0" y="0"/>
                    </a:lnTo>
                    <a:lnTo>
                      <a:pt x="55855" y="0"/>
                    </a:lnTo>
                    <a:lnTo>
                      <a:pt x="55855" y="16355"/>
                    </a:lnTo>
                    <a:lnTo>
                      <a:pt x="50763" y="16355"/>
                    </a:lnTo>
                    <a:lnTo>
                      <a:pt x="49066" y="6943"/>
                    </a:lnTo>
                    <a:cubicBezTo>
                      <a:pt x="49066" y="6943"/>
                      <a:pt x="48758" y="5863"/>
                      <a:pt x="48449" y="5709"/>
                    </a:cubicBezTo>
                    <a:cubicBezTo>
                      <a:pt x="48140" y="5400"/>
                      <a:pt x="47678" y="5246"/>
                      <a:pt x="47215" y="5246"/>
                    </a:cubicBezTo>
                    <a:lnTo>
                      <a:pt x="32711" y="5246"/>
                    </a:lnTo>
                    <a:lnTo>
                      <a:pt x="32711" y="55392"/>
                    </a:lnTo>
                    <a:cubicBezTo>
                      <a:pt x="32711" y="55392"/>
                      <a:pt x="32865" y="56472"/>
                      <a:pt x="33174" y="56935"/>
                    </a:cubicBezTo>
                    <a:cubicBezTo>
                      <a:pt x="33482" y="57244"/>
                      <a:pt x="33945" y="57552"/>
                      <a:pt x="34408" y="57707"/>
                    </a:cubicBezTo>
                    <a:lnTo>
                      <a:pt x="41660" y="59867"/>
                    </a:lnTo>
                    <a:lnTo>
                      <a:pt x="41660" y="63107"/>
                    </a:lnTo>
                    <a:lnTo>
                      <a:pt x="14504" y="6310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11"/>
              <p:cNvSpPr/>
              <p:nvPr/>
            </p:nvSpPr>
            <p:spPr>
              <a:xfrm>
                <a:off x="1773024" y="1353123"/>
                <a:ext cx="67273" cy="63415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63415" extrusionOk="0">
                    <a:moveTo>
                      <a:pt x="309" y="63416"/>
                    </a:moveTo>
                    <a:lnTo>
                      <a:pt x="309" y="60176"/>
                    </a:lnTo>
                    <a:lnTo>
                      <a:pt x="7098" y="58015"/>
                    </a:lnTo>
                    <a:cubicBezTo>
                      <a:pt x="7098" y="58015"/>
                      <a:pt x="8023" y="57553"/>
                      <a:pt x="8332" y="57244"/>
                    </a:cubicBezTo>
                    <a:cubicBezTo>
                      <a:pt x="8641" y="56935"/>
                      <a:pt x="8795" y="56472"/>
                      <a:pt x="8795" y="55701"/>
                    </a:cubicBezTo>
                    <a:lnTo>
                      <a:pt x="8795" y="7715"/>
                    </a:lnTo>
                    <a:cubicBezTo>
                      <a:pt x="8795" y="7715"/>
                      <a:pt x="8641" y="6635"/>
                      <a:pt x="8332" y="6326"/>
                    </a:cubicBezTo>
                    <a:cubicBezTo>
                      <a:pt x="8023" y="6018"/>
                      <a:pt x="7560" y="5709"/>
                      <a:pt x="7098" y="5555"/>
                    </a:cubicBezTo>
                    <a:lnTo>
                      <a:pt x="309" y="3240"/>
                    </a:lnTo>
                    <a:lnTo>
                      <a:pt x="309" y="0"/>
                    </a:lnTo>
                    <a:lnTo>
                      <a:pt x="26385" y="0"/>
                    </a:lnTo>
                    <a:lnTo>
                      <a:pt x="26385" y="3240"/>
                    </a:lnTo>
                    <a:lnTo>
                      <a:pt x="19596" y="5555"/>
                    </a:lnTo>
                    <a:cubicBezTo>
                      <a:pt x="19596" y="5555"/>
                      <a:pt x="18670" y="6018"/>
                      <a:pt x="18361" y="6326"/>
                    </a:cubicBezTo>
                    <a:cubicBezTo>
                      <a:pt x="18053" y="6635"/>
                      <a:pt x="17898" y="7098"/>
                      <a:pt x="17898" y="7715"/>
                    </a:cubicBezTo>
                    <a:lnTo>
                      <a:pt x="17898" y="44283"/>
                    </a:lnTo>
                    <a:lnTo>
                      <a:pt x="17127" y="50455"/>
                    </a:lnTo>
                    <a:lnTo>
                      <a:pt x="17744" y="50455"/>
                    </a:lnTo>
                    <a:lnTo>
                      <a:pt x="49838" y="3549"/>
                    </a:lnTo>
                    <a:lnTo>
                      <a:pt x="49838" y="0"/>
                    </a:lnTo>
                    <a:lnTo>
                      <a:pt x="67273" y="0"/>
                    </a:lnTo>
                    <a:lnTo>
                      <a:pt x="67273" y="3240"/>
                    </a:lnTo>
                    <a:lnTo>
                      <a:pt x="60638" y="5555"/>
                    </a:lnTo>
                    <a:cubicBezTo>
                      <a:pt x="60638" y="5555"/>
                      <a:pt x="59713" y="6018"/>
                      <a:pt x="59404" y="6326"/>
                    </a:cubicBezTo>
                    <a:cubicBezTo>
                      <a:pt x="59095" y="6635"/>
                      <a:pt x="58941" y="7098"/>
                      <a:pt x="58941" y="7715"/>
                    </a:cubicBezTo>
                    <a:lnTo>
                      <a:pt x="58941" y="55701"/>
                    </a:lnTo>
                    <a:cubicBezTo>
                      <a:pt x="58941" y="55701"/>
                      <a:pt x="59095" y="56781"/>
                      <a:pt x="59404" y="57244"/>
                    </a:cubicBezTo>
                    <a:cubicBezTo>
                      <a:pt x="59713" y="57553"/>
                      <a:pt x="60176" y="57861"/>
                      <a:pt x="60638" y="58015"/>
                    </a:cubicBezTo>
                    <a:lnTo>
                      <a:pt x="67273" y="60176"/>
                    </a:lnTo>
                    <a:lnTo>
                      <a:pt x="67273" y="63416"/>
                    </a:lnTo>
                    <a:lnTo>
                      <a:pt x="41197" y="63416"/>
                    </a:lnTo>
                    <a:lnTo>
                      <a:pt x="41197" y="60176"/>
                    </a:lnTo>
                    <a:lnTo>
                      <a:pt x="47832" y="58015"/>
                    </a:lnTo>
                    <a:cubicBezTo>
                      <a:pt x="47832" y="58015"/>
                      <a:pt x="48758" y="57553"/>
                      <a:pt x="49066" y="57244"/>
                    </a:cubicBezTo>
                    <a:cubicBezTo>
                      <a:pt x="49375" y="56935"/>
                      <a:pt x="49529" y="56472"/>
                      <a:pt x="49529" y="55701"/>
                    </a:cubicBezTo>
                    <a:lnTo>
                      <a:pt x="49529" y="18978"/>
                    </a:lnTo>
                    <a:lnTo>
                      <a:pt x="50146" y="13115"/>
                    </a:lnTo>
                    <a:lnTo>
                      <a:pt x="49529" y="13115"/>
                    </a:lnTo>
                    <a:lnTo>
                      <a:pt x="17435" y="60021"/>
                    </a:lnTo>
                    <a:lnTo>
                      <a:pt x="17435" y="63416"/>
                    </a:lnTo>
                    <a:lnTo>
                      <a:pt x="0" y="634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08" name="Google Shape;808;p11"/>
          <p:cNvGrpSpPr/>
          <p:nvPr/>
        </p:nvGrpSpPr>
        <p:grpSpPr>
          <a:xfrm>
            <a:off x="17137385" y="339863"/>
            <a:ext cx="2652188" cy="794129"/>
            <a:chOff x="2032859" y="976795"/>
            <a:chExt cx="1607767" cy="481404"/>
          </a:xfrm>
        </p:grpSpPr>
        <p:pic>
          <p:nvPicPr>
            <p:cNvPr id="809" name="Google Shape;809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32859" y="976795"/>
              <a:ext cx="481404" cy="481404"/>
            </a:xfrm>
            <a:custGeom>
              <a:avLst/>
              <a:gdLst/>
              <a:ahLst/>
              <a:cxnLst/>
              <a:rect l="l" t="t" r="r" b="b"/>
              <a:pathLst>
                <a:path w="481404" h="481404" extrusionOk="0">
                  <a:moveTo>
                    <a:pt x="3" y="-114"/>
                  </a:moveTo>
                  <a:lnTo>
                    <a:pt x="481407" y="-114"/>
                  </a:lnTo>
                  <a:lnTo>
                    <a:pt x="481407" y="481290"/>
                  </a:lnTo>
                  <a:lnTo>
                    <a:pt x="3" y="481290"/>
                  </a:lnTo>
                  <a:close/>
                </a:path>
              </a:pathLst>
            </a:custGeom>
            <a:noFill/>
            <a:ln>
              <a:noFill/>
            </a:ln>
          </p:spPr>
        </p:pic>
        <p:grpSp>
          <p:nvGrpSpPr>
            <p:cNvPr id="810" name="Google Shape;810;p11"/>
            <p:cNvGrpSpPr/>
            <p:nvPr/>
          </p:nvGrpSpPr>
          <p:grpSpPr>
            <a:xfrm>
              <a:off x="2550986" y="1154544"/>
              <a:ext cx="1089640" cy="187384"/>
              <a:chOff x="2550986" y="1154544"/>
              <a:chExt cx="1089640" cy="187384"/>
            </a:xfrm>
          </p:grpSpPr>
          <p:sp>
            <p:nvSpPr>
              <p:cNvPr id="811" name="Google Shape;811;p11"/>
              <p:cNvSpPr/>
              <p:nvPr/>
            </p:nvSpPr>
            <p:spPr>
              <a:xfrm>
                <a:off x="2552529" y="1159173"/>
                <a:ext cx="64187" cy="58941"/>
              </a:xfrm>
              <a:custGeom>
                <a:avLst/>
                <a:gdLst/>
                <a:ahLst/>
                <a:cxnLst/>
                <a:rect l="l" t="t" r="r" b="b"/>
                <a:pathLst>
                  <a:path w="64187" h="58941" extrusionOk="0">
                    <a:moveTo>
                      <a:pt x="63416" y="57553"/>
                    </a:moveTo>
                    <a:cubicBezTo>
                      <a:pt x="63416" y="57553"/>
                      <a:pt x="63416" y="58015"/>
                      <a:pt x="63262" y="58170"/>
                    </a:cubicBezTo>
                    <a:cubicBezTo>
                      <a:pt x="63107" y="58324"/>
                      <a:pt x="62953" y="58478"/>
                      <a:pt x="62644" y="58633"/>
                    </a:cubicBezTo>
                    <a:cubicBezTo>
                      <a:pt x="62336" y="58633"/>
                      <a:pt x="61873" y="58787"/>
                      <a:pt x="61410" y="58941"/>
                    </a:cubicBezTo>
                    <a:cubicBezTo>
                      <a:pt x="60947" y="58941"/>
                      <a:pt x="60330" y="58941"/>
                      <a:pt x="59558" y="58941"/>
                    </a:cubicBezTo>
                    <a:cubicBezTo>
                      <a:pt x="58787" y="58941"/>
                      <a:pt x="58170" y="58941"/>
                      <a:pt x="57707" y="58941"/>
                    </a:cubicBezTo>
                    <a:cubicBezTo>
                      <a:pt x="57244" y="58941"/>
                      <a:pt x="56781" y="58787"/>
                      <a:pt x="56472" y="58633"/>
                    </a:cubicBezTo>
                    <a:cubicBezTo>
                      <a:pt x="56164" y="58633"/>
                      <a:pt x="56010" y="58324"/>
                      <a:pt x="55855" y="58170"/>
                    </a:cubicBezTo>
                    <a:cubicBezTo>
                      <a:pt x="55855" y="58015"/>
                      <a:pt x="55701" y="57707"/>
                      <a:pt x="55701" y="57553"/>
                    </a:cubicBezTo>
                    <a:lnTo>
                      <a:pt x="55701" y="6326"/>
                    </a:lnTo>
                    <a:lnTo>
                      <a:pt x="55701" y="6326"/>
                    </a:lnTo>
                    <a:lnTo>
                      <a:pt x="35025" y="57707"/>
                    </a:lnTo>
                    <a:cubicBezTo>
                      <a:pt x="35025" y="57707"/>
                      <a:pt x="34871" y="58170"/>
                      <a:pt x="34717" y="58324"/>
                    </a:cubicBezTo>
                    <a:cubicBezTo>
                      <a:pt x="34562" y="58324"/>
                      <a:pt x="34254" y="58633"/>
                      <a:pt x="33945" y="58633"/>
                    </a:cubicBezTo>
                    <a:cubicBezTo>
                      <a:pt x="33637" y="58633"/>
                      <a:pt x="33174" y="58787"/>
                      <a:pt x="32865" y="58787"/>
                    </a:cubicBezTo>
                    <a:cubicBezTo>
                      <a:pt x="32557" y="58787"/>
                      <a:pt x="31939" y="58787"/>
                      <a:pt x="31322" y="58787"/>
                    </a:cubicBezTo>
                    <a:cubicBezTo>
                      <a:pt x="30705" y="58787"/>
                      <a:pt x="30088" y="58787"/>
                      <a:pt x="29625" y="58787"/>
                    </a:cubicBezTo>
                    <a:cubicBezTo>
                      <a:pt x="29162" y="58787"/>
                      <a:pt x="28854" y="58787"/>
                      <a:pt x="28545" y="58478"/>
                    </a:cubicBezTo>
                    <a:cubicBezTo>
                      <a:pt x="28236" y="58478"/>
                      <a:pt x="28082" y="58170"/>
                      <a:pt x="27773" y="58170"/>
                    </a:cubicBezTo>
                    <a:cubicBezTo>
                      <a:pt x="27465" y="58170"/>
                      <a:pt x="27465" y="57861"/>
                      <a:pt x="27465" y="57707"/>
                    </a:cubicBezTo>
                    <a:lnTo>
                      <a:pt x="7715" y="6326"/>
                    </a:lnTo>
                    <a:lnTo>
                      <a:pt x="7715" y="6326"/>
                    </a:lnTo>
                    <a:lnTo>
                      <a:pt x="7715" y="57553"/>
                    </a:lnTo>
                    <a:cubicBezTo>
                      <a:pt x="7715" y="57553"/>
                      <a:pt x="7715" y="58015"/>
                      <a:pt x="7561" y="58170"/>
                    </a:cubicBezTo>
                    <a:cubicBezTo>
                      <a:pt x="7561" y="58324"/>
                      <a:pt x="7252" y="58478"/>
                      <a:pt x="6943" y="58633"/>
                    </a:cubicBezTo>
                    <a:cubicBezTo>
                      <a:pt x="6635" y="58633"/>
                      <a:pt x="6172" y="58787"/>
                      <a:pt x="5709" y="58941"/>
                    </a:cubicBezTo>
                    <a:cubicBezTo>
                      <a:pt x="5246" y="58941"/>
                      <a:pt x="4629" y="58941"/>
                      <a:pt x="3857" y="58941"/>
                    </a:cubicBezTo>
                    <a:cubicBezTo>
                      <a:pt x="3086" y="58941"/>
                      <a:pt x="2469" y="58941"/>
                      <a:pt x="2006" y="58941"/>
                    </a:cubicBezTo>
                    <a:cubicBezTo>
                      <a:pt x="1543" y="58941"/>
                      <a:pt x="1080" y="58787"/>
                      <a:pt x="772" y="58633"/>
                    </a:cubicBezTo>
                    <a:cubicBezTo>
                      <a:pt x="463" y="58633"/>
                      <a:pt x="309" y="58324"/>
                      <a:pt x="154" y="58170"/>
                    </a:cubicBezTo>
                    <a:cubicBezTo>
                      <a:pt x="0" y="58015"/>
                      <a:pt x="0" y="57707"/>
                      <a:pt x="0" y="57553"/>
                    </a:cubicBezTo>
                    <a:lnTo>
                      <a:pt x="0" y="3549"/>
                    </a:lnTo>
                    <a:cubicBezTo>
                      <a:pt x="0" y="2314"/>
                      <a:pt x="309" y="1389"/>
                      <a:pt x="1080" y="771"/>
                    </a:cubicBezTo>
                    <a:cubicBezTo>
                      <a:pt x="1852" y="154"/>
                      <a:pt x="2469" y="0"/>
                      <a:pt x="3395" y="0"/>
                    </a:cubicBezTo>
                    <a:lnTo>
                      <a:pt x="8178" y="0"/>
                    </a:lnTo>
                    <a:cubicBezTo>
                      <a:pt x="9104" y="0"/>
                      <a:pt x="10029" y="0"/>
                      <a:pt x="10801" y="309"/>
                    </a:cubicBezTo>
                    <a:cubicBezTo>
                      <a:pt x="11572" y="617"/>
                      <a:pt x="12190" y="771"/>
                      <a:pt x="12807" y="1234"/>
                    </a:cubicBezTo>
                    <a:cubicBezTo>
                      <a:pt x="13424" y="1697"/>
                      <a:pt x="13887" y="2160"/>
                      <a:pt x="14195" y="2777"/>
                    </a:cubicBezTo>
                    <a:cubicBezTo>
                      <a:pt x="14504" y="3395"/>
                      <a:pt x="14813" y="4166"/>
                      <a:pt x="15121" y="4937"/>
                    </a:cubicBezTo>
                    <a:lnTo>
                      <a:pt x="31939" y="47523"/>
                    </a:lnTo>
                    <a:lnTo>
                      <a:pt x="32094" y="47523"/>
                    </a:lnTo>
                    <a:lnTo>
                      <a:pt x="49529" y="5092"/>
                    </a:lnTo>
                    <a:cubicBezTo>
                      <a:pt x="49838" y="4166"/>
                      <a:pt x="50301" y="3395"/>
                      <a:pt x="50609" y="2777"/>
                    </a:cubicBezTo>
                    <a:cubicBezTo>
                      <a:pt x="51072" y="2160"/>
                      <a:pt x="51381" y="1697"/>
                      <a:pt x="51998" y="1234"/>
                    </a:cubicBezTo>
                    <a:cubicBezTo>
                      <a:pt x="52461" y="926"/>
                      <a:pt x="53078" y="617"/>
                      <a:pt x="53541" y="463"/>
                    </a:cubicBezTo>
                    <a:cubicBezTo>
                      <a:pt x="54158" y="309"/>
                      <a:pt x="54775" y="154"/>
                      <a:pt x="55547" y="154"/>
                    </a:cubicBezTo>
                    <a:lnTo>
                      <a:pt x="60639" y="154"/>
                    </a:lnTo>
                    <a:cubicBezTo>
                      <a:pt x="60639" y="154"/>
                      <a:pt x="61564" y="154"/>
                      <a:pt x="62027" y="309"/>
                    </a:cubicBezTo>
                    <a:cubicBezTo>
                      <a:pt x="62490" y="463"/>
                      <a:pt x="62799" y="617"/>
                      <a:pt x="63107" y="926"/>
                    </a:cubicBezTo>
                    <a:cubicBezTo>
                      <a:pt x="63416" y="1234"/>
                      <a:pt x="63570" y="1543"/>
                      <a:pt x="63879" y="2006"/>
                    </a:cubicBezTo>
                    <a:cubicBezTo>
                      <a:pt x="64187" y="2469"/>
                      <a:pt x="64187" y="2932"/>
                      <a:pt x="64187" y="3549"/>
                    </a:cubicBezTo>
                    <a:lnTo>
                      <a:pt x="64187" y="57553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2" name="Google Shape;812;p11"/>
              <p:cNvSpPr/>
              <p:nvPr/>
            </p:nvSpPr>
            <p:spPr>
              <a:xfrm>
                <a:off x="2630448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3" name="Google Shape;813;p11"/>
              <p:cNvSpPr/>
              <p:nvPr/>
            </p:nvSpPr>
            <p:spPr>
              <a:xfrm>
                <a:off x="2681058" y="1174534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2" y="42963"/>
                    </a:cubicBezTo>
                    <a:cubicBezTo>
                      <a:pt x="35642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0" y="42654"/>
                      <a:pt x="28390" y="42346"/>
                    </a:cubicBezTo>
                    <a:lnTo>
                      <a:pt x="28390" y="24447"/>
                    </a:lnTo>
                    <a:lnTo>
                      <a:pt x="7561" y="24447"/>
                    </a:lnTo>
                    <a:lnTo>
                      <a:pt x="7561" y="42346"/>
                    </a:lnTo>
                    <a:cubicBezTo>
                      <a:pt x="7561" y="42346"/>
                      <a:pt x="7561" y="42809"/>
                      <a:pt x="7406" y="42963"/>
                    </a:cubicBezTo>
                    <a:cubicBezTo>
                      <a:pt x="7406" y="43117"/>
                      <a:pt x="7098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8" y="377"/>
                      <a:pt x="7252" y="686"/>
                      <a:pt x="7406" y="840"/>
                    </a:cubicBezTo>
                    <a:cubicBezTo>
                      <a:pt x="7406" y="994"/>
                      <a:pt x="7561" y="1149"/>
                      <a:pt x="7561" y="1457"/>
                    </a:cubicBezTo>
                    <a:lnTo>
                      <a:pt x="7561" y="18121"/>
                    </a:lnTo>
                    <a:lnTo>
                      <a:pt x="28390" y="18121"/>
                    </a:lnTo>
                    <a:lnTo>
                      <a:pt x="28390" y="1457"/>
                    </a:lnTo>
                    <a:cubicBezTo>
                      <a:pt x="28390" y="1457"/>
                      <a:pt x="28390" y="994"/>
                      <a:pt x="28545" y="840"/>
                    </a:cubicBezTo>
                    <a:cubicBezTo>
                      <a:pt x="28545" y="686"/>
                      <a:pt x="28853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2" y="840"/>
                    </a:cubicBezTo>
                    <a:cubicBezTo>
                      <a:pt x="35642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1"/>
              <p:cNvSpPr/>
              <p:nvPr/>
            </p:nvSpPr>
            <p:spPr>
              <a:xfrm>
                <a:off x="2730432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5" name="Google Shape;815;p11"/>
              <p:cNvSpPr/>
              <p:nvPr/>
            </p:nvSpPr>
            <p:spPr>
              <a:xfrm>
                <a:off x="2777801" y="1173985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1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8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3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8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6" name="Google Shape;816;p11"/>
              <p:cNvSpPr/>
              <p:nvPr/>
            </p:nvSpPr>
            <p:spPr>
              <a:xfrm>
                <a:off x="2814215" y="1174911"/>
                <a:ext cx="34870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0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099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49" y="42894"/>
                    </a:cubicBezTo>
                    <a:cubicBezTo>
                      <a:pt x="14041" y="42586"/>
                      <a:pt x="13887" y="42586"/>
                      <a:pt x="13732" y="42431"/>
                    </a:cubicBezTo>
                    <a:cubicBezTo>
                      <a:pt x="13732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099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1"/>
              <p:cNvSpPr/>
              <p:nvPr/>
            </p:nvSpPr>
            <p:spPr>
              <a:xfrm>
                <a:off x="2853406" y="1173985"/>
                <a:ext cx="37648" cy="44745"/>
              </a:xfrm>
              <a:custGeom>
                <a:avLst/>
                <a:gdLst/>
                <a:ahLst/>
                <a:cxnLst/>
                <a:rect l="l" t="t" r="r" b="b"/>
                <a:pathLst>
                  <a:path w="37648" h="44745" extrusionOk="0">
                    <a:moveTo>
                      <a:pt x="37031" y="20676"/>
                    </a:moveTo>
                    <a:cubicBezTo>
                      <a:pt x="37031" y="21910"/>
                      <a:pt x="36723" y="22682"/>
                      <a:pt x="36106" y="23144"/>
                    </a:cubicBezTo>
                    <a:cubicBezTo>
                      <a:pt x="35488" y="23607"/>
                      <a:pt x="34871" y="23916"/>
                      <a:pt x="34100" y="23916"/>
                    </a:cubicBezTo>
                    <a:lnTo>
                      <a:pt x="7252" y="23916"/>
                    </a:lnTo>
                    <a:cubicBezTo>
                      <a:pt x="7252" y="26230"/>
                      <a:pt x="7406" y="28236"/>
                      <a:pt x="7869" y="30088"/>
                    </a:cubicBezTo>
                    <a:cubicBezTo>
                      <a:pt x="8332" y="31939"/>
                      <a:pt x="9104" y="33482"/>
                      <a:pt x="10184" y="34717"/>
                    </a:cubicBezTo>
                    <a:cubicBezTo>
                      <a:pt x="11264" y="35951"/>
                      <a:pt x="12652" y="37031"/>
                      <a:pt x="14350" y="37648"/>
                    </a:cubicBezTo>
                    <a:cubicBezTo>
                      <a:pt x="16047" y="38420"/>
                      <a:pt x="18207" y="38728"/>
                      <a:pt x="20676" y="38728"/>
                    </a:cubicBezTo>
                    <a:cubicBezTo>
                      <a:pt x="22682" y="38728"/>
                      <a:pt x="24379" y="38574"/>
                      <a:pt x="25922" y="38265"/>
                    </a:cubicBezTo>
                    <a:cubicBezTo>
                      <a:pt x="27465" y="37957"/>
                      <a:pt x="28699" y="37648"/>
                      <a:pt x="29934" y="37185"/>
                    </a:cubicBezTo>
                    <a:cubicBezTo>
                      <a:pt x="31168" y="36723"/>
                      <a:pt x="31939" y="36414"/>
                      <a:pt x="32711" y="36105"/>
                    </a:cubicBezTo>
                    <a:cubicBezTo>
                      <a:pt x="33482" y="35797"/>
                      <a:pt x="33945" y="35642"/>
                      <a:pt x="34408" y="35642"/>
                    </a:cubicBezTo>
                    <a:cubicBezTo>
                      <a:pt x="34562" y="35642"/>
                      <a:pt x="34871" y="35642"/>
                      <a:pt x="35025" y="35797"/>
                    </a:cubicBezTo>
                    <a:cubicBezTo>
                      <a:pt x="35180" y="35797"/>
                      <a:pt x="35334" y="36105"/>
                      <a:pt x="35488" y="36260"/>
                    </a:cubicBezTo>
                    <a:cubicBezTo>
                      <a:pt x="35488" y="36414"/>
                      <a:pt x="35642" y="36723"/>
                      <a:pt x="35642" y="37185"/>
                    </a:cubicBezTo>
                    <a:cubicBezTo>
                      <a:pt x="35642" y="37648"/>
                      <a:pt x="35642" y="37957"/>
                      <a:pt x="35642" y="38574"/>
                    </a:cubicBezTo>
                    <a:cubicBezTo>
                      <a:pt x="35642" y="39037"/>
                      <a:pt x="35642" y="39346"/>
                      <a:pt x="35642" y="39654"/>
                    </a:cubicBezTo>
                    <a:cubicBezTo>
                      <a:pt x="35642" y="39963"/>
                      <a:pt x="35642" y="40271"/>
                      <a:pt x="35642" y="40426"/>
                    </a:cubicBezTo>
                    <a:cubicBezTo>
                      <a:pt x="35642" y="40580"/>
                      <a:pt x="35642" y="40889"/>
                      <a:pt x="35488" y="41043"/>
                    </a:cubicBezTo>
                    <a:cubicBezTo>
                      <a:pt x="35488" y="41197"/>
                      <a:pt x="35180" y="41351"/>
                      <a:pt x="35025" y="41506"/>
                    </a:cubicBezTo>
                    <a:cubicBezTo>
                      <a:pt x="34871" y="41660"/>
                      <a:pt x="34408" y="41969"/>
                      <a:pt x="33482" y="42277"/>
                    </a:cubicBezTo>
                    <a:cubicBezTo>
                      <a:pt x="32557" y="42586"/>
                      <a:pt x="31631" y="43049"/>
                      <a:pt x="30242" y="43357"/>
                    </a:cubicBezTo>
                    <a:cubicBezTo>
                      <a:pt x="28854" y="43666"/>
                      <a:pt x="27465" y="43974"/>
                      <a:pt x="25767" y="44283"/>
                    </a:cubicBezTo>
                    <a:cubicBezTo>
                      <a:pt x="24070" y="44592"/>
                      <a:pt x="22219" y="44746"/>
                      <a:pt x="20367" y="44746"/>
                    </a:cubicBezTo>
                    <a:cubicBezTo>
                      <a:pt x="16973" y="44746"/>
                      <a:pt x="14041" y="44283"/>
                      <a:pt x="11572" y="43357"/>
                    </a:cubicBezTo>
                    <a:cubicBezTo>
                      <a:pt x="9104" y="42431"/>
                      <a:pt x="6943" y="41043"/>
                      <a:pt x="5246" y="39191"/>
                    </a:cubicBezTo>
                    <a:cubicBezTo>
                      <a:pt x="3549" y="37340"/>
                      <a:pt x="2160" y="35025"/>
                      <a:pt x="1389" y="32248"/>
                    </a:cubicBezTo>
                    <a:cubicBezTo>
                      <a:pt x="463" y="29471"/>
                      <a:pt x="0" y="26230"/>
                      <a:pt x="0" y="22527"/>
                    </a:cubicBezTo>
                    <a:cubicBezTo>
                      <a:pt x="0" y="18824"/>
                      <a:pt x="463" y="15893"/>
                      <a:pt x="1389" y="13115"/>
                    </a:cubicBezTo>
                    <a:cubicBezTo>
                      <a:pt x="2315" y="10338"/>
                      <a:pt x="3549" y="7869"/>
                      <a:pt x="5246" y="6018"/>
                    </a:cubicBezTo>
                    <a:cubicBezTo>
                      <a:pt x="6943" y="4012"/>
                      <a:pt x="8949" y="2623"/>
                      <a:pt x="11418" y="1543"/>
                    </a:cubicBezTo>
                    <a:cubicBezTo>
                      <a:pt x="13887" y="463"/>
                      <a:pt x="16510" y="0"/>
                      <a:pt x="19596" y="0"/>
                    </a:cubicBezTo>
                    <a:cubicBezTo>
                      <a:pt x="22836" y="0"/>
                      <a:pt x="25613" y="463"/>
                      <a:pt x="27773" y="1543"/>
                    </a:cubicBezTo>
                    <a:cubicBezTo>
                      <a:pt x="30088" y="2623"/>
                      <a:pt x="31939" y="4012"/>
                      <a:pt x="33328" y="5709"/>
                    </a:cubicBezTo>
                    <a:cubicBezTo>
                      <a:pt x="34717" y="7406"/>
                      <a:pt x="35797" y="9566"/>
                      <a:pt x="36568" y="11881"/>
                    </a:cubicBezTo>
                    <a:cubicBezTo>
                      <a:pt x="37185" y="14195"/>
                      <a:pt x="37648" y="16664"/>
                      <a:pt x="37648" y="19441"/>
                    </a:cubicBezTo>
                    <a:lnTo>
                      <a:pt x="37648" y="20830"/>
                    </a:lnTo>
                    <a:close/>
                    <a:moveTo>
                      <a:pt x="29471" y="18516"/>
                    </a:moveTo>
                    <a:cubicBezTo>
                      <a:pt x="29471" y="14504"/>
                      <a:pt x="28699" y="11418"/>
                      <a:pt x="26848" y="9258"/>
                    </a:cubicBezTo>
                    <a:cubicBezTo>
                      <a:pt x="24996" y="6943"/>
                      <a:pt x="22219" y="5863"/>
                      <a:pt x="18670" y="5863"/>
                    </a:cubicBezTo>
                    <a:cubicBezTo>
                      <a:pt x="16818" y="5863"/>
                      <a:pt x="15121" y="6172"/>
                      <a:pt x="13732" y="6943"/>
                    </a:cubicBezTo>
                    <a:cubicBezTo>
                      <a:pt x="12344" y="7715"/>
                      <a:pt x="11109" y="8641"/>
                      <a:pt x="10184" y="9721"/>
                    </a:cubicBezTo>
                    <a:cubicBezTo>
                      <a:pt x="9258" y="10801"/>
                      <a:pt x="8486" y="12189"/>
                      <a:pt x="8023" y="13732"/>
                    </a:cubicBezTo>
                    <a:cubicBezTo>
                      <a:pt x="7561" y="15275"/>
                      <a:pt x="7252" y="16818"/>
                      <a:pt x="7098" y="18516"/>
                    </a:cubicBezTo>
                    <a:lnTo>
                      <a:pt x="29471" y="1851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8" name="Google Shape;818;p11"/>
              <p:cNvSpPr/>
              <p:nvPr/>
            </p:nvSpPr>
            <p:spPr>
              <a:xfrm>
                <a:off x="2901547" y="1173985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8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0" y="38574"/>
                    </a:cubicBezTo>
                    <a:lnTo>
                      <a:pt x="7560" y="58941"/>
                    </a:lnTo>
                    <a:cubicBezTo>
                      <a:pt x="7560" y="58941"/>
                      <a:pt x="7560" y="59404"/>
                      <a:pt x="7406" y="59558"/>
                    </a:cubicBezTo>
                    <a:cubicBezTo>
                      <a:pt x="7406" y="59713"/>
                      <a:pt x="7097" y="59867"/>
                      <a:pt x="6789" y="60021"/>
                    </a:cubicBezTo>
                    <a:cubicBezTo>
                      <a:pt x="6480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1" y="60021"/>
                    </a:cubicBezTo>
                    <a:cubicBezTo>
                      <a:pt x="463" y="59713"/>
                      <a:pt x="308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8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0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0" y="1234"/>
                    </a:cubicBezTo>
                    <a:cubicBezTo>
                      <a:pt x="6480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3" y="5092"/>
                      <a:pt x="10183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5" y="10801"/>
                      <a:pt x="36722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3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7" y="6789"/>
                      <a:pt x="21910" y="6326"/>
                      <a:pt x="19904" y="6326"/>
                    </a:cubicBezTo>
                    <a:cubicBezTo>
                      <a:pt x="18978" y="6326"/>
                      <a:pt x="17898" y="6326"/>
                      <a:pt x="16972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0" y="14350"/>
                    </a:cubicBezTo>
                    <a:lnTo>
                      <a:pt x="7560" y="30551"/>
                    </a:lnTo>
                    <a:cubicBezTo>
                      <a:pt x="9566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4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3" y="29933"/>
                      <a:pt x="29316" y="28082"/>
                    </a:cubicBezTo>
                    <a:cubicBezTo>
                      <a:pt x="29779" y="26230"/>
                      <a:pt x="29933" y="24379"/>
                      <a:pt x="29933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9" name="Google Shape;819;p11"/>
              <p:cNvSpPr/>
              <p:nvPr/>
            </p:nvSpPr>
            <p:spPr>
              <a:xfrm>
                <a:off x="2947527" y="1173985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1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8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3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8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11"/>
              <p:cNvSpPr/>
              <p:nvPr/>
            </p:nvSpPr>
            <p:spPr>
              <a:xfrm>
                <a:off x="2983941" y="1174911"/>
                <a:ext cx="34870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0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099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49" y="42894"/>
                    </a:cubicBezTo>
                    <a:cubicBezTo>
                      <a:pt x="14041" y="42586"/>
                      <a:pt x="13887" y="42586"/>
                      <a:pt x="13732" y="42431"/>
                    </a:cubicBezTo>
                    <a:cubicBezTo>
                      <a:pt x="13732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099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11"/>
              <p:cNvSpPr/>
              <p:nvPr/>
            </p:nvSpPr>
            <p:spPr>
              <a:xfrm>
                <a:off x="3025755" y="1174225"/>
                <a:ext cx="33790" cy="44197"/>
              </a:xfrm>
              <a:custGeom>
                <a:avLst/>
                <a:gdLst/>
                <a:ahLst/>
                <a:cxnLst/>
                <a:rect l="l" t="t" r="r" b="b"/>
                <a:pathLst>
                  <a:path w="33790" h="44197" extrusionOk="0">
                    <a:moveTo>
                      <a:pt x="33791" y="30774"/>
                    </a:moveTo>
                    <a:cubicBezTo>
                      <a:pt x="33791" y="32934"/>
                      <a:pt x="33328" y="34785"/>
                      <a:pt x="32557" y="36482"/>
                    </a:cubicBezTo>
                    <a:cubicBezTo>
                      <a:pt x="31785" y="38180"/>
                      <a:pt x="30551" y="39568"/>
                      <a:pt x="28854" y="40648"/>
                    </a:cubicBezTo>
                    <a:cubicBezTo>
                      <a:pt x="27311" y="41729"/>
                      <a:pt x="25305" y="42654"/>
                      <a:pt x="22836" y="43272"/>
                    </a:cubicBezTo>
                    <a:cubicBezTo>
                      <a:pt x="20367" y="43889"/>
                      <a:pt x="17590" y="44197"/>
                      <a:pt x="14504" y="44197"/>
                    </a:cubicBezTo>
                    <a:cubicBezTo>
                      <a:pt x="13578" y="44197"/>
                      <a:pt x="12498" y="44197"/>
                      <a:pt x="11572" y="44197"/>
                    </a:cubicBezTo>
                    <a:cubicBezTo>
                      <a:pt x="10646" y="44197"/>
                      <a:pt x="9721" y="44197"/>
                      <a:pt x="8795" y="44197"/>
                    </a:cubicBezTo>
                    <a:cubicBezTo>
                      <a:pt x="7869" y="44197"/>
                      <a:pt x="7098" y="44197"/>
                      <a:pt x="6172" y="44043"/>
                    </a:cubicBezTo>
                    <a:cubicBezTo>
                      <a:pt x="5246" y="43889"/>
                      <a:pt x="4475" y="44043"/>
                      <a:pt x="3549" y="43889"/>
                    </a:cubicBezTo>
                    <a:cubicBezTo>
                      <a:pt x="2315" y="43889"/>
                      <a:pt x="1389" y="43272"/>
                      <a:pt x="926" y="42654"/>
                    </a:cubicBezTo>
                    <a:cubicBezTo>
                      <a:pt x="309" y="42037"/>
                      <a:pt x="0" y="41111"/>
                      <a:pt x="0" y="39723"/>
                    </a:cubicBezTo>
                    <a:lnTo>
                      <a:pt x="0" y="4543"/>
                    </a:lnTo>
                    <a:cubicBezTo>
                      <a:pt x="0" y="3309"/>
                      <a:pt x="309" y="2383"/>
                      <a:pt x="772" y="1612"/>
                    </a:cubicBezTo>
                    <a:cubicBezTo>
                      <a:pt x="1389" y="994"/>
                      <a:pt x="2160" y="531"/>
                      <a:pt x="3395" y="377"/>
                    </a:cubicBezTo>
                    <a:cubicBezTo>
                      <a:pt x="4166" y="377"/>
                      <a:pt x="5092" y="223"/>
                      <a:pt x="5863" y="223"/>
                    </a:cubicBezTo>
                    <a:cubicBezTo>
                      <a:pt x="6789" y="223"/>
                      <a:pt x="7715" y="223"/>
                      <a:pt x="8641" y="69"/>
                    </a:cubicBezTo>
                    <a:cubicBezTo>
                      <a:pt x="9567" y="-86"/>
                      <a:pt x="10492" y="69"/>
                      <a:pt x="11572" y="69"/>
                    </a:cubicBezTo>
                    <a:cubicBezTo>
                      <a:pt x="12652" y="69"/>
                      <a:pt x="13578" y="69"/>
                      <a:pt x="14658" y="69"/>
                    </a:cubicBezTo>
                    <a:cubicBezTo>
                      <a:pt x="17590" y="69"/>
                      <a:pt x="20213" y="377"/>
                      <a:pt x="22219" y="840"/>
                    </a:cubicBezTo>
                    <a:cubicBezTo>
                      <a:pt x="24379" y="1303"/>
                      <a:pt x="26231" y="2074"/>
                      <a:pt x="27619" y="3000"/>
                    </a:cubicBezTo>
                    <a:cubicBezTo>
                      <a:pt x="29008" y="3926"/>
                      <a:pt x="30088" y="5160"/>
                      <a:pt x="30705" y="6395"/>
                    </a:cubicBezTo>
                    <a:cubicBezTo>
                      <a:pt x="31322" y="7783"/>
                      <a:pt x="31785" y="9326"/>
                      <a:pt x="31785" y="11024"/>
                    </a:cubicBezTo>
                    <a:cubicBezTo>
                      <a:pt x="31785" y="13338"/>
                      <a:pt x="31168" y="15344"/>
                      <a:pt x="29934" y="16887"/>
                    </a:cubicBezTo>
                    <a:cubicBezTo>
                      <a:pt x="28699" y="18430"/>
                      <a:pt x="26848" y="19664"/>
                      <a:pt x="24533" y="20436"/>
                    </a:cubicBezTo>
                    <a:cubicBezTo>
                      <a:pt x="27465" y="21053"/>
                      <a:pt x="29779" y="22287"/>
                      <a:pt x="31322" y="24139"/>
                    </a:cubicBezTo>
                    <a:cubicBezTo>
                      <a:pt x="32865" y="25990"/>
                      <a:pt x="33637" y="28305"/>
                      <a:pt x="33637" y="30928"/>
                    </a:cubicBezTo>
                    <a:close/>
                    <a:moveTo>
                      <a:pt x="24687" y="11795"/>
                    </a:moveTo>
                    <a:cubicBezTo>
                      <a:pt x="24687" y="10869"/>
                      <a:pt x="24533" y="9944"/>
                      <a:pt x="24070" y="9172"/>
                    </a:cubicBezTo>
                    <a:cubicBezTo>
                      <a:pt x="23762" y="8401"/>
                      <a:pt x="23144" y="7783"/>
                      <a:pt x="22219" y="7166"/>
                    </a:cubicBezTo>
                    <a:cubicBezTo>
                      <a:pt x="21447" y="6549"/>
                      <a:pt x="20367" y="6240"/>
                      <a:pt x="18979" y="5932"/>
                    </a:cubicBezTo>
                    <a:cubicBezTo>
                      <a:pt x="17590" y="5623"/>
                      <a:pt x="16047" y="5469"/>
                      <a:pt x="14195" y="5469"/>
                    </a:cubicBezTo>
                    <a:cubicBezTo>
                      <a:pt x="12807" y="5469"/>
                      <a:pt x="11418" y="5469"/>
                      <a:pt x="10338" y="5469"/>
                    </a:cubicBezTo>
                    <a:cubicBezTo>
                      <a:pt x="9104" y="5469"/>
                      <a:pt x="8178" y="5623"/>
                      <a:pt x="7406" y="5778"/>
                    </a:cubicBezTo>
                    <a:lnTo>
                      <a:pt x="7406" y="18430"/>
                    </a:lnTo>
                    <a:lnTo>
                      <a:pt x="14967" y="18430"/>
                    </a:lnTo>
                    <a:cubicBezTo>
                      <a:pt x="18053" y="18430"/>
                      <a:pt x="20521" y="17813"/>
                      <a:pt x="22064" y="16733"/>
                    </a:cubicBezTo>
                    <a:cubicBezTo>
                      <a:pt x="23762" y="15498"/>
                      <a:pt x="24533" y="13955"/>
                      <a:pt x="24533" y="11641"/>
                    </a:cubicBezTo>
                    <a:close/>
                    <a:moveTo>
                      <a:pt x="26076" y="30928"/>
                    </a:moveTo>
                    <a:cubicBezTo>
                      <a:pt x="26076" y="29693"/>
                      <a:pt x="25922" y="28613"/>
                      <a:pt x="25459" y="27688"/>
                    </a:cubicBezTo>
                    <a:cubicBezTo>
                      <a:pt x="24996" y="26762"/>
                      <a:pt x="24379" y="25990"/>
                      <a:pt x="23453" y="25373"/>
                    </a:cubicBezTo>
                    <a:cubicBezTo>
                      <a:pt x="22527" y="24756"/>
                      <a:pt x="21293" y="24293"/>
                      <a:pt x="19904" y="23985"/>
                    </a:cubicBezTo>
                    <a:cubicBezTo>
                      <a:pt x="18516" y="23676"/>
                      <a:pt x="16818" y="23522"/>
                      <a:pt x="14813" y="23522"/>
                    </a:cubicBezTo>
                    <a:lnTo>
                      <a:pt x="7561" y="23522"/>
                    </a:lnTo>
                    <a:lnTo>
                      <a:pt x="7561" y="38025"/>
                    </a:lnTo>
                    <a:cubicBezTo>
                      <a:pt x="7561" y="38025"/>
                      <a:pt x="8795" y="38180"/>
                      <a:pt x="9412" y="38180"/>
                    </a:cubicBezTo>
                    <a:cubicBezTo>
                      <a:pt x="10029" y="38180"/>
                      <a:pt x="10646" y="38180"/>
                      <a:pt x="11264" y="38180"/>
                    </a:cubicBezTo>
                    <a:cubicBezTo>
                      <a:pt x="11881" y="38180"/>
                      <a:pt x="12498" y="38180"/>
                      <a:pt x="13269" y="38180"/>
                    </a:cubicBezTo>
                    <a:cubicBezTo>
                      <a:pt x="13887" y="38180"/>
                      <a:pt x="14504" y="38180"/>
                      <a:pt x="15121" y="38180"/>
                    </a:cubicBezTo>
                    <a:cubicBezTo>
                      <a:pt x="17127" y="38180"/>
                      <a:pt x="18824" y="38025"/>
                      <a:pt x="20213" y="37717"/>
                    </a:cubicBezTo>
                    <a:cubicBezTo>
                      <a:pt x="21602" y="37408"/>
                      <a:pt x="22836" y="36791"/>
                      <a:pt x="23762" y="36174"/>
                    </a:cubicBezTo>
                    <a:cubicBezTo>
                      <a:pt x="24687" y="35557"/>
                      <a:pt x="25305" y="34631"/>
                      <a:pt x="25768" y="33705"/>
                    </a:cubicBezTo>
                    <a:cubicBezTo>
                      <a:pt x="26231" y="32779"/>
                      <a:pt x="26385" y="31699"/>
                      <a:pt x="26385" y="3046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11"/>
              <p:cNvSpPr/>
              <p:nvPr/>
            </p:nvSpPr>
            <p:spPr>
              <a:xfrm>
                <a:off x="3067878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5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7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0" y="1543"/>
                    </a:cubicBezTo>
                    <a:cubicBezTo>
                      <a:pt x="31939" y="2469"/>
                      <a:pt x="34099" y="4012"/>
                      <a:pt x="35642" y="5863"/>
                    </a:cubicBezTo>
                    <a:cubicBezTo>
                      <a:pt x="37340" y="7715"/>
                      <a:pt x="38574" y="10029"/>
                      <a:pt x="39345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0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2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1"/>
              <p:cNvSpPr/>
              <p:nvPr/>
            </p:nvSpPr>
            <p:spPr>
              <a:xfrm>
                <a:off x="3137929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11"/>
              <p:cNvSpPr/>
              <p:nvPr/>
            </p:nvSpPr>
            <p:spPr>
              <a:xfrm>
                <a:off x="3188075" y="1154544"/>
                <a:ext cx="39962" cy="64341"/>
              </a:xfrm>
              <a:custGeom>
                <a:avLst/>
                <a:gdLst/>
                <a:ahLst/>
                <a:cxnLst/>
                <a:rect l="l" t="t" r="r" b="b"/>
                <a:pathLst>
                  <a:path w="39962" h="64341" extrusionOk="0">
                    <a:moveTo>
                      <a:pt x="39808" y="41197"/>
                    </a:moveTo>
                    <a:cubicBezTo>
                      <a:pt x="39808" y="44592"/>
                      <a:pt x="39346" y="47678"/>
                      <a:pt x="38420" y="50609"/>
                    </a:cubicBezTo>
                    <a:cubicBezTo>
                      <a:pt x="37494" y="53386"/>
                      <a:pt x="36105" y="55855"/>
                      <a:pt x="34408" y="57861"/>
                    </a:cubicBezTo>
                    <a:cubicBezTo>
                      <a:pt x="32557" y="59867"/>
                      <a:pt x="30396" y="61564"/>
                      <a:pt x="27928" y="62644"/>
                    </a:cubicBezTo>
                    <a:cubicBezTo>
                      <a:pt x="25459" y="63724"/>
                      <a:pt x="22527" y="64342"/>
                      <a:pt x="19287" y="64342"/>
                    </a:cubicBezTo>
                    <a:cubicBezTo>
                      <a:pt x="16047" y="64342"/>
                      <a:pt x="13115" y="63879"/>
                      <a:pt x="10646" y="62799"/>
                    </a:cubicBezTo>
                    <a:cubicBezTo>
                      <a:pt x="8178" y="61719"/>
                      <a:pt x="6172" y="60176"/>
                      <a:pt x="4629" y="58015"/>
                    </a:cubicBezTo>
                    <a:cubicBezTo>
                      <a:pt x="3086" y="55855"/>
                      <a:pt x="1851" y="53078"/>
                      <a:pt x="1080" y="49838"/>
                    </a:cubicBezTo>
                    <a:cubicBezTo>
                      <a:pt x="309" y="46597"/>
                      <a:pt x="0" y="42740"/>
                      <a:pt x="0" y="38420"/>
                    </a:cubicBezTo>
                    <a:cubicBezTo>
                      <a:pt x="0" y="34717"/>
                      <a:pt x="154" y="31322"/>
                      <a:pt x="463" y="28082"/>
                    </a:cubicBezTo>
                    <a:cubicBezTo>
                      <a:pt x="772" y="24842"/>
                      <a:pt x="1234" y="22064"/>
                      <a:pt x="2006" y="19596"/>
                    </a:cubicBezTo>
                    <a:cubicBezTo>
                      <a:pt x="2777" y="17127"/>
                      <a:pt x="3395" y="14967"/>
                      <a:pt x="4320" y="13269"/>
                    </a:cubicBezTo>
                    <a:cubicBezTo>
                      <a:pt x="5246" y="11572"/>
                      <a:pt x="6172" y="10184"/>
                      <a:pt x="7098" y="9103"/>
                    </a:cubicBezTo>
                    <a:cubicBezTo>
                      <a:pt x="8023" y="8023"/>
                      <a:pt x="8949" y="7252"/>
                      <a:pt x="9875" y="6635"/>
                    </a:cubicBezTo>
                    <a:cubicBezTo>
                      <a:pt x="10801" y="6018"/>
                      <a:pt x="11726" y="5400"/>
                      <a:pt x="12807" y="4937"/>
                    </a:cubicBezTo>
                    <a:cubicBezTo>
                      <a:pt x="13887" y="4475"/>
                      <a:pt x="15121" y="4012"/>
                      <a:pt x="16510" y="3549"/>
                    </a:cubicBezTo>
                    <a:cubicBezTo>
                      <a:pt x="17898" y="3086"/>
                      <a:pt x="19441" y="2777"/>
                      <a:pt x="21139" y="2469"/>
                    </a:cubicBezTo>
                    <a:lnTo>
                      <a:pt x="35797" y="0"/>
                    </a:lnTo>
                    <a:cubicBezTo>
                      <a:pt x="35797" y="0"/>
                      <a:pt x="36723" y="0"/>
                      <a:pt x="37031" y="0"/>
                    </a:cubicBezTo>
                    <a:cubicBezTo>
                      <a:pt x="37340" y="0"/>
                      <a:pt x="37648" y="0"/>
                      <a:pt x="37803" y="309"/>
                    </a:cubicBezTo>
                    <a:cubicBezTo>
                      <a:pt x="37957" y="617"/>
                      <a:pt x="38111" y="926"/>
                      <a:pt x="38111" y="1389"/>
                    </a:cubicBezTo>
                    <a:cubicBezTo>
                      <a:pt x="38111" y="1852"/>
                      <a:pt x="38111" y="2623"/>
                      <a:pt x="38111" y="3549"/>
                    </a:cubicBezTo>
                    <a:cubicBezTo>
                      <a:pt x="38111" y="4166"/>
                      <a:pt x="38111" y="4629"/>
                      <a:pt x="38111" y="5092"/>
                    </a:cubicBezTo>
                    <a:cubicBezTo>
                      <a:pt x="38111" y="5555"/>
                      <a:pt x="37957" y="5863"/>
                      <a:pt x="37803" y="6172"/>
                    </a:cubicBezTo>
                    <a:cubicBezTo>
                      <a:pt x="37648" y="6480"/>
                      <a:pt x="37494" y="6635"/>
                      <a:pt x="37185" y="6789"/>
                    </a:cubicBezTo>
                    <a:cubicBezTo>
                      <a:pt x="36877" y="6789"/>
                      <a:pt x="36414" y="7098"/>
                      <a:pt x="35951" y="7098"/>
                    </a:cubicBezTo>
                    <a:lnTo>
                      <a:pt x="22373" y="9412"/>
                    </a:lnTo>
                    <a:cubicBezTo>
                      <a:pt x="20984" y="9566"/>
                      <a:pt x="19750" y="9875"/>
                      <a:pt x="18824" y="10184"/>
                    </a:cubicBezTo>
                    <a:cubicBezTo>
                      <a:pt x="17898" y="10492"/>
                      <a:pt x="16818" y="10801"/>
                      <a:pt x="16047" y="11109"/>
                    </a:cubicBezTo>
                    <a:cubicBezTo>
                      <a:pt x="15275" y="11418"/>
                      <a:pt x="14504" y="11881"/>
                      <a:pt x="13887" y="12189"/>
                    </a:cubicBezTo>
                    <a:cubicBezTo>
                      <a:pt x="13269" y="12652"/>
                      <a:pt x="12652" y="13115"/>
                      <a:pt x="12035" y="13732"/>
                    </a:cubicBezTo>
                    <a:cubicBezTo>
                      <a:pt x="11418" y="14350"/>
                      <a:pt x="10955" y="15121"/>
                      <a:pt x="10338" y="16047"/>
                    </a:cubicBezTo>
                    <a:cubicBezTo>
                      <a:pt x="9875" y="16973"/>
                      <a:pt x="9412" y="18053"/>
                      <a:pt x="9103" y="19287"/>
                    </a:cubicBezTo>
                    <a:cubicBezTo>
                      <a:pt x="8795" y="20521"/>
                      <a:pt x="8486" y="21756"/>
                      <a:pt x="8178" y="23144"/>
                    </a:cubicBezTo>
                    <a:cubicBezTo>
                      <a:pt x="7869" y="24533"/>
                      <a:pt x="7715" y="26076"/>
                      <a:pt x="7561" y="27619"/>
                    </a:cubicBezTo>
                    <a:cubicBezTo>
                      <a:pt x="8486" y="26539"/>
                      <a:pt x="9566" y="25613"/>
                      <a:pt x="10801" y="24687"/>
                    </a:cubicBezTo>
                    <a:cubicBezTo>
                      <a:pt x="11881" y="23762"/>
                      <a:pt x="13115" y="23144"/>
                      <a:pt x="14350" y="22527"/>
                    </a:cubicBezTo>
                    <a:cubicBezTo>
                      <a:pt x="15584" y="21910"/>
                      <a:pt x="16973" y="21447"/>
                      <a:pt x="18207" y="21139"/>
                    </a:cubicBezTo>
                    <a:cubicBezTo>
                      <a:pt x="19596" y="20830"/>
                      <a:pt x="20984" y="20676"/>
                      <a:pt x="22527" y="20676"/>
                    </a:cubicBezTo>
                    <a:cubicBezTo>
                      <a:pt x="25459" y="20676"/>
                      <a:pt x="28082" y="21139"/>
                      <a:pt x="30242" y="22219"/>
                    </a:cubicBezTo>
                    <a:cubicBezTo>
                      <a:pt x="32402" y="23144"/>
                      <a:pt x="34254" y="24533"/>
                      <a:pt x="35642" y="26385"/>
                    </a:cubicBezTo>
                    <a:cubicBezTo>
                      <a:pt x="37031" y="28236"/>
                      <a:pt x="38111" y="30396"/>
                      <a:pt x="38883" y="32865"/>
                    </a:cubicBezTo>
                    <a:cubicBezTo>
                      <a:pt x="39654" y="35334"/>
                      <a:pt x="39963" y="38265"/>
                      <a:pt x="39963" y="41197"/>
                    </a:cubicBezTo>
                    <a:close/>
                    <a:moveTo>
                      <a:pt x="32094" y="41814"/>
                    </a:moveTo>
                    <a:cubicBezTo>
                      <a:pt x="32094" y="39808"/>
                      <a:pt x="31939" y="37957"/>
                      <a:pt x="31477" y="36105"/>
                    </a:cubicBezTo>
                    <a:cubicBezTo>
                      <a:pt x="31168" y="34254"/>
                      <a:pt x="30551" y="32711"/>
                      <a:pt x="29625" y="31322"/>
                    </a:cubicBezTo>
                    <a:cubicBezTo>
                      <a:pt x="28853" y="29933"/>
                      <a:pt x="27619" y="28853"/>
                      <a:pt x="26230" y="28082"/>
                    </a:cubicBezTo>
                    <a:cubicBezTo>
                      <a:pt x="24842" y="27310"/>
                      <a:pt x="23144" y="26848"/>
                      <a:pt x="20984" y="26848"/>
                    </a:cubicBezTo>
                    <a:cubicBezTo>
                      <a:pt x="19750" y="26848"/>
                      <a:pt x="18516" y="27002"/>
                      <a:pt x="17436" y="27310"/>
                    </a:cubicBezTo>
                    <a:cubicBezTo>
                      <a:pt x="16355" y="27619"/>
                      <a:pt x="15275" y="28082"/>
                      <a:pt x="14195" y="28699"/>
                    </a:cubicBezTo>
                    <a:cubicBezTo>
                      <a:pt x="13115" y="29316"/>
                      <a:pt x="12035" y="30088"/>
                      <a:pt x="10955" y="31168"/>
                    </a:cubicBezTo>
                    <a:cubicBezTo>
                      <a:pt x="9875" y="32248"/>
                      <a:pt x="8795" y="33174"/>
                      <a:pt x="7561" y="34562"/>
                    </a:cubicBezTo>
                    <a:cubicBezTo>
                      <a:pt x="7561" y="35025"/>
                      <a:pt x="7561" y="35642"/>
                      <a:pt x="7561" y="36260"/>
                    </a:cubicBezTo>
                    <a:lnTo>
                      <a:pt x="7561" y="38265"/>
                    </a:lnTo>
                    <a:cubicBezTo>
                      <a:pt x="7561" y="41506"/>
                      <a:pt x="7715" y="44437"/>
                      <a:pt x="8178" y="46906"/>
                    </a:cubicBezTo>
                    <a:cubicBezTo>
                      <a:pt x="8641" y="49375"/>
                      <a:pt x="9258" y="51535"/>
                      <a:pt x="10184" y="53078"/>
                    </a:cubicBezTo>
                    <a:cubicBezTo>
                      <a:pt x="11109" y="54775"/>
                      <a:pt x="12344" y="56010"/>
                      <a:pt x="13887" y="56781"/>
                    </a:cubicBezTo>
                    <a:cubicBezTo>
                      <a:pt x="15430" y="57707"/>
                      <a:pt x="17281" y="58015"/>
                      <a:pt x="19596" y="58015"/>
                    </a:cubicBezTo>
                    <a:cubicBezTo>
                      <a:pt x="21602" y="58015"/>
                      <a:pt x="23299" y="57552"/>
                      <a:pt x="24842" y="56781"/>
                    </a:cubicBezTo>
                    <a:cubicBezTo>
                      <a:pt x="26385" y="56010"/>
                      <a:pt x="27619" y="54929"/>
                      <a:pt x="28699" y="53541"/>
                    </a:cubicBezTo>
                    <a:cubicBezTo>
                      <a:pt x="29779" y="52152"/>
                      <a:pt x="30551" y="50455"/>
                      <a:pt x="31013" y="48449"/>
                    </a:cubicBezTo>
                    <a:cubicBezTo>
                      <a:pt x="31631" y="46443"/>
                      <a:pt x="31785" y="44283"/>
                      <a:pt x="31785" y="4181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11"/>
              <p:cNvSpPr/>
              <p:nvPr/>
            </p:nvSpPr>
            <p:spPr>
              <a:xfrm>
                <a:off x="3239147" y="1173985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9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1" y="38574"/>
                    </a:cubicBezTo>
                    <a:lnTo>
                      <a:pt x="7561" y="58941"/>
                    </a:lnTo>
                    <a:cubicBezTo>
                      <a:pt x="7561" y="58941"/>
                      <a:pt x="7561" y="59404"/>
                      <a:pt x="7406" y="59558"/>
                    </a:cubicBezTo>
                    <a:cubicBezTo>
                      <a:pt x="7406" y="59713"/>
                      <a:pt x="7098" y="59867"/>
                      <a:pt x="6789" y="60021"/>
                    </a:cubicBezTo>
                    <a:cubicBezTo>
                      <a:pt x="6480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2" y="60021"/>
                    </a:cubicBezTo>
                    <a:cubicBezTo>
                      <a:pt x="463" y="59713"/>
                      <a:pt x="309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9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0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0" y="1234"/>
                    </a:cubicBezTo>
                    <a:cubicBezTo>
                      <a:pt x="6480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4" y="5092"/>
                      <a:pt x="10184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6" y="10801"/>
                      <a:pt x="36723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4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7" y="6789"/>
                      <a:pt x="21910" y="6326"/>
                      <a:pt x="19904" y="6326"/>
                    </a:cubicBezTo>
                    <a:cubicBezTo>
                      <a:pt x="18979" y="6326"/>
                      <a:pt x="17898" y="6326"/>
                      <a:pt x="16973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1" y="14350"/>
                    </a:cubicBezTo>
                    <a:lnTo>
                      <a:pt x="7561" y="30551"/>
                    </a:lnTo>
                    <a:cubicBezTo>
                      <a:pt x="9567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5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4" y="29933"/>
                      <a:pt x="29316" y="28082"/>
                    </a:cubicBezTo>
                    <a:cubicBezTo>
                      <a:pt x="29779" y="26230"/>
                      <a:pt x="29934" y="24379"/>
                      <a:pt x="29934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11"/>
              <p:cNvSpPr/>
              <p:nvPr/>
            </p:nvSpPr>
            <p:spPr>
              <a:xfrm>
                <a:off x="3285282" y="1173831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4"/>
                      <a:pt x="14349" y="45054"/>
                    </a:cubicBezTo>
                    <a:cubicBezTo>
                      <a:pt x="12189" y="45054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0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11"/>
              <p:cNvSpPr/>
              <p:nvPr/>
            </p:nvSpPr>
            <p:spPr>
              <a:xfrm>
                <a:off x="3329033" y="1174139"/>
                <a:ext cx="32007" cy="44591"/>
              </a:xfrm>
              <a:custGeom>
                <a:avLst/>
                <a:gdLst/>
                <a:ahLst/>
                <a:cxnLst/>
                <a:rect l="l" t="t" r="r" b="b"/>
                <a:pathLst>
                  <a:path w="32007" h="44591" extrusionOk="0">
                    <a:moveTo>
                      <a:pt x="32008" y="31322"/>
                    </a:moveTo>
                    <a:cubicBezTo>
                      <a:pt x="32008" y="33328"/>
                      <a:pt x="31545" y="35180"/>
                      <a:pt x="30774" y="36877"/>
                    </a:cubicBezTo>
                    <a:cubicBezTo>
                      <a:pt x="30002" y="38574"/>
                      <a:pt x="28768" y="39963"/>
                      <a:pt x="27225" y="41043"/>
                    </a:cubicBezTo>
                    <a:cubicBezTo>
                      <a:pt x="25682" y="42277"/>
                      <a:pt x="23830" y="43049"/>
                      <a:pt x="21670" y="43666"/>
                    </a:cubicBezTo>
                    <a:cubicBezTo>
                      <a:pt x="19510" y="44283"/>
                      <a:pt x="16887" y="44592"/>
                      <a:pt x="14110" y="44592"/>
                    </a:cubicBezTo>
                    <a:cubicBezTo>
                      <a:pt x="12566" y="44592"/>
                      <a:pt x="11024" y="44592"/>
                      <a:pt x="9635" y="44283"/>
                    </a:cubicBezTo>
                    <a:cubicBezTo>
                      <a:pt x="8246" y="44129"/>
                      <a:pt x="7012" y="43820"/>
                      <a:pt x="5932" y="43357"/>
                    </a:cubicBezTo>
                    <a:cubicBezTo>
                      <a:pt x="4852" y="43049"/>
                      <a:pt x="3772" y="42586"/>
                      <a:pt x="3000" y="42277"/>
                    </a:cubicBezTo>
                    <a:cubicBezTo>
                      <a:pt x="2229" y="41969"/>
                      <a:pt x="1612" y="41506"/>
                      <a:pt x="1303" y="41197"/>
                    </a:cubicBezTo>
                    <a:cubicBezTo>
                      <a:pt x="994" y="40889"/>
                      <a:pt x="686" y="40734"/>
                      <a:pt x="531" y="40426"/>
                    </a:cubicBezTo>
                    <a:cubicBezTo>
                      <a:pt x="377" y="40117"/>
                      <a:pt x="223" y="39963"/>
                      <a:pt x="223" y="39654"/>
                    </a:cubicBezTo>
                    <a:cubicBezTo>
                      <a:pt x="223" y="39346"/>
                      <a:pt x="223" y="39037"/>
                      <a:pt x="69" y="38728"/>
                    </a:cubicBezTo>
                    <a:cubicBezTo>
                      <a:pt x="-86" y="38420"/>
                      <a:pt x="69" y="37803"/>
                      <a:pt x="69" y="37340"/>
                    </a:cubicBezTo>
                    <a:cubicBezTo>
                      <a:pt x="69" y="36877"/>
                      <a:pt x="69" y="36414"/>
                      <a:pt x="69" y="36105"/>
                    </a:cubicBezTo>
                    <a:cubicBezTo>
                      <a:pt x="69" y="35797"/>
                      <a:pt x="69" y="35488"/>
                      <a:pt x="223" y="35334"/>
                    </a:cubicBezTo>
                    <a:cubicBezTo>
                      <a:pt x="377" y="35180"/>
                      <a:pt x="377" y="35025"/>
                      <a:pt x="531" y="34871"/>
                    </a:cubicBezTo>
                    <a:cubicBezTo>
                      <a:pt x="686" y="34717"/>
                      <a:pt x="840" y="34717"/>
                      <a:pt x="994" y="34717"/>
                    </a:cubicBezTo>
                    <a:cubicBezTo>
                      <a:pt x="1303" y="34717"/>
                      <a:pt x="1766" y="34871"/>
                      <a:pt x="2383" y="35334"/>
                    </a:cubicBezTo>
                    <a:cubicBezTo>
                      <a:pt x="3000" y="35797"/>
                      <a:pt x="3772" y="36260"/>
                      <a:pt x="4697" y="36723"/>
                    </a:cubicBezTo>
                    <a:cubicBezTo>
                      <a:pt x="5623" y="37185"/>
                      <a:pt x="6858" y="37648"/>
                      <a:pt x="8401" y="38111"/>
                    </a:cubicBezTo>
                    <a:cubicBezTo>
                      <a:pt x="9943" y="38574"/>
                      <a:pt x="11641" y="38728"/>
                      <a:pt x="13801" y="38728"/>
                    </a:cubicBezTo>
                    <a:cubicBezTo>
                      <a:pt x="15344" y="38728"/>
                      <a:pt x="16733" y="38574"/>
                      <a:pt x="17813" y="38265"/>
                    </a:cubicBezTo>
                    <a:cubicBezTo>
                      <a:pt x="19047" y="37957"/>
                      <a:pt x="20127" y="37494"/>
                      <a:pt x="20899" y="36877"/>
                    </a:cubicBezTo>
                    <a:cubicBezTo>
                      <a:pt x="21670" y="36260"/>
                      <a:pt x="22441" y="35488"/>
                      <a:pt x="22904" y="34562"/>
                    </a:cubicBezTo>
                    <a:cubicBezTo>
                      <a:pt x="23367" y="33637"/>
                      <a:pt x="23676" y="32557"/>
                      <a:pt x="23676" y="31322"/>
                    </a:cubicBezTo>
                    <a:cubicBezTo>
                      <a:pt x="23676" y="30242"/>
                      <a:pt x="23522" y="29316"/>
                      <a:pt x="23059" y="28391"/>
                    </a:cubicBezTo>
                    <a:cubicBezTo>
                      <a:pt x="22596" y="27465"/>
                      <a:pt x="21824" y="26848"/>
                      <a:pt x="20899" y="26230"/>
                    </a:cubicBezTo>
                    <a:cubicBezTo>
                      <a:pt x="19973" y="25613"/>
                      <a:pt x="18738" y="25150"/>
                      <a:pt x="17195" y="24842"/>
                    </a:cubicBezTo>
                    <a:cubicBezTo>
                      <a:pt x="15653" y="24533"/>
                      <a:pt x="13801" y="24379"/>
                      <a:pt x="11641" y="24379"/>
                    </a:cubicBezTo>
                    <a:lnTo>
                      <a:pt x="7166" y="24379"/>
                    </a:lnTo>
                    <a:cubicBezTo>
                      <a:pt x="7166" y="24379"/>
                      <a:pt x="6549" y="24379"/>
                      <a:pt x="6395" y="24225"/>
                    </a:cubicBezTo>
                    <a:cubicBezTo>
                      <a:pt x="6241" y="24225"/>
                      <a:pt x="6086" y="23916"/>
                      <a:pt x="5932" y="23762"/>
                    </a:cubicBezTo>
                    <a:cubicBezTo>
                      <a:pt x="5777" y="23607"/>
                      <a:pt x="5777" y="23299"/>
                      <a:pt x="5623" y="22836"/>
                    </a:cubicBezTo>
                    <a:cubicBezTo>
                      <a:pt x="5469" y="22373"/>
                      <a:pt x="5623" y="22064"/>
                      <a:pt x="5623" y="21447"/>
                    </a:cubicBezTo>
                    <a:cubicBezTo>
                      <a:pt x="5623" y="20984"/>
                      <a:pt x="5623" y="20521"/>
                      <a:pt x="5623" y="20213"/>
                    </a:cubicBezTo>
                    <a:cubicBezTo>
                      <a:pt x="5623" y="19904"/>
                      <a:pt x="5623" y="19596"/>
                      <a:pt x="5932" y="19287"/>
                    </a:cubicBezTo>
                    <a:cubicBezTo>
                      <a:pt x="6241" y="18978"/>
                      <a:pt x="6241" y="18978"/>
                      <a:pt x="6395" y="18824"/>
                    </a:cubicBezTo>
                    <a:cubicBezTo>
                      <a:pt x="6549" y="18670"/>
                      <a:pt x="6858" y="18670"/>
                      <a:pt x="7012" y="18670"/>
                    </a:cubicBezTo>
                    <a:lnTo>
                      <a:pt x="11487" y="18670"/>
                    </a:lnTo>
                    <a:cubicBezTo>
                      <a:pt x="13338" y="18670"/>
                      <a:pt x="15035" y="18670"/>
                      <a:pt x="16424" y="18207"/>
                    </a:cubicBezTo>
                    <a:cubicBezTo>
                      <a:pt x="17813" y="17898"/>
                      <a:pt x="18893" y="17435"/>
                      <a:pt x="19818" y="16818"/>
                    </a:cubicBezTo>
                    <a:cubicBezTo>
                      <a:pt x="20744" y="16201"/>
                      <a:pt x="21361" y="15430"/>
                      <a:pt x="21824" y="14658"/>
                    </a:cubicBezTo>
                    <a:cubicBezTo>
                      <a:pt x="22287" y="13887"/>
                      <a:pt x="22441" y="12807"/>
                      <a:pt x="22441" y="11727"/>
                    </a:cubicBezTo>
                    <a:cubicBezTo>
                      <a:pt x="22441" y="10801"/>
                      <a:pt x="22287" y="9875"/>
                      <a:pt x="21824" y="9103"/>
                    </a:cubicBezTo>
                    <a:cubicBezTo>
                      <a:pt x="21361" y="8332"/>
                      <a:pt x="20899" y="7715"/>
                      <a:pt x="20127" y="7252"/>
                    </a:cubicBezTo>
                    <a:cubicBezTo>
                      <a:pt x="19356" y="6789"/>
                      <a:pt x="18584" y="6326"/>
                      <a:pt x="17504" y="6172"/>
                    </a:cubicBezTo>
                    <a:cubicBezTo>
                      <a:pt x="16424" y="5863"/>
                      <a:pt x="15344" y="5709"/>
                      <a:pt x="14264" y="5709"/>
                    </a:cubicBezTo>
                    <a:cubicBezTo>
                      <a:pt x="12412" y="5709"/>
                      <a:pt x="10715" y="5863"/>
                      <a:pt x="9326" y="6326"/>
                    </a:cubicBezTo>
                    <a:cubicBezTo>
                      <a:pt x="7938" y="6789"/>
                      <a:pt x="6703" y="7252"/>
                      <a:pt x="5623" y="7715"/>
                    </a:cubicBezTo>
                    <a:cubicBezTo>
                      <a:pt x="4543" y="8178"/>
                      <a:pt x="3772" y="8641"/>
                      <a:pt x="3000" y="9103"/>
                    </a:cubicBezTo>
                    <a:cubicBezTo>
                      <a:pt x="2383" y="9566"/>
                      <a:pt x="1920" y="9721"/>
                      <a:pt x="1612" y="9721"/>
                    </a:cubicBezTo>
                    <a:cubicBezTo>
                      <a:pt x="1612" y="9721"/>
                      <a:pt x="1303" y="9721"/>
                      <a:pt x="1149" y="9721"/>
                    </a:cubicBezTo>
                    <a:cubicBezTo>
                      <a:pt x="994" y="9721"/>
                      <a:pt x="840" y="9566"/>
                      <a:pt x="840" y="9258"/>
                    </a:cubicBezTo>
                    <a:cubicBezTo>
                      <a:pt x="840" y="9103"/>
                      <a:pt x="686" y="8795"/>
                      <a:pt x="686" y="8486"/>
                    </a:cubicBezTo>
                    <a:cubicBezTo>
                      <a:pt x="686" y="8178"/>
                      <a:pt x="686" y="7715"/>
                      <a:pt x="686" y="7252"/>
                    </a:cubicBezTo>
                    <a:cubicBezTo>
                      <a:pt x="686" y="6326"/>
                      <a:pt x="686" y="5709"/>
                      <a:pt x="840" y="5092"/>
                    </a:cubicBezTo>
                    <a:cubicBezTo>
                      <a:pt x="994" y="4475"/>
                      <a:pt x="1149" y="4166"/>
                      <a:pt x="1612" y="3703"/>
                    </a:cubicBezTo>
                    <a:cubicBezTo>
                      <a:pt x="1920" y="3395"/>
                      <a:pt x="2537" y="2932"/>
                      <a:pt x="3463" y="2469"/>
                    </a:cubicBezTo>
                    <a:cubicBezTo>
                      <a:pt x="4389" y="2006"/>
                      <a:pt x="5469" y="1543"/>
                      <a:pt x="6703" y="1234"/>
                    </a:cubicBezTo>
                    <a:cubicBezTo>
                      <a:pt x="7938" y="926"/>
                      <a:pt x="9326" y="463"/>
                      <a:pt x="10715" y="309"/>
                    </a:cubicBezTo>
                    <a:cubicBezTo>
                      <a:pt x="12104" y="154"/>
                      <a:pt x="13647" y="0"/>
                      <a:pt x="15190" y="0"/>
                    </a:cubicBezTo>
                    <a:cubicBezTo>
                      <a:pt x="17350" y="0"/>
                      <a:pt x="19356" y="309"/>
                      <a:pt x="21207" y="771"/>
                    </a:cubicBezTo>
                    <a:cubicBezTo>
                      <a:pt x="23059" y="1234"/>
                      <a:pt x="24602" y="2006"/>
                      <a:pt x="25990" y="2932"/>
                    </a:cubicBezTo>
                    <a:cubicBezTo>
                      <a:pt x="27379" y="3857"/>
                      <a:pt x="28305" y="5092"/>
                      <a:pt x="29076" y="6480"/>
                    </a:cubicBezTo>
                    <a:cubicBezTo>
                      <a:pt x="29848" y="7869"/>
                      <a:pt x="30156" y="9566"/>
                      <a:pt x="30156" y="11418"/>
                    </a:cubicBezTo>
                    <a:cubicBezTo>
                      <a:pt x="30156" y="12498"/>
                      <a:pt x="30002" y="13578"/>
                      <a:pt x="29539" y="14658"/>
                    </a:cubicBezTo>
                    <a:cubicBezTo>
                      <a:pt x="29231" y="15738"/>
                      <a:pt x="28613" y="16664"/>
                      <a:pt x="27996" y="17435"/>
                    </a:cubicBezTo>
                    <a:cubicBezTo>
                      <a:pt x="27379" y="18207"/>
                      <a:pt x="26453" y="18978"/>
                      <a:pt x="25528" y="19750"/>
                    </a:cubicBezTo>
                    <a:cubicBezTo>
                      <a:pt x="24602" y="20367"/>
                      <a:pt x="23367" y="20984"/>
                      <a:pt x="22287" y="21293"/>
                    </a:cubicBezTo>
                    <a:lnTo>
                      <a:pt x="22287" y="21293"/>
                    </a:lnTo>
                    <a:cubicBezTo>
                      <a:pt x="23522" y="21447"/>
                      <a:pt x="24602" y="21756"/>
                      <a:pt x="25836" y="22373"/>
                    </a:cubicBezTo>
                    <a:cubicBezTo>
                      <a:pt x="26916" y="22990"/>
                      <a:pt x="27996" y="23607"/>
                      <a:pt x="28922" y="24533"/>
                    </a:cubicBezTo>
                    <a:cubicBezTo>
                      <a:pt x="29848" y="25459"/>
                      <a:pt x="30619" y="26539"/>
                      <a:pt x="31082" y="27773"/>
                    </a:cubicBezTo>
                    <a:cubicBezTo>
                      <a:pt x="31699" y="29008"/>
                      <a:pt x="31854" y="30396"/>
                      <a:pt x="31854" y="3178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11"/>
              <p:cNvSpPr/>
              <p:nvPr/>
            </p:nvSpPr>
            <p:spPr>
              <a:xfrm>
                <a:off x="3369373" y="1173831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0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4"/>
                      <a:pt x="19904" y="45054"/>
                    </a:cubicBezTo>
                    <a:cubicBezTo>
                      <a:pt x="16510" y="45054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9" name="Google Shape;829;p11"/>
              <p:cNvSpPr/>
              <p:nvPr/>
            </p:nvSpPr>
            <p:spPr>
              <a:xfrm>
                <a:off x="3420908" y="1174225"/>
                <a:ext cx="33790" cy="44197"/>
              </a:xfrm>
              <a:custGeom>
                <a:avLst/>
                <a:gdLst/>
                <a:ahLst/>
                <a:cxnLst/>
                <a:rect l="l" t="t" r="r" b="b"/>
                <a:pathLst>
                  <a:path w="33790" h="44197" extrusionOk="0">
                    <a:moveTo>
                      <a:pt x="33791" y="30774"/>
                    </a:moveTo>
                    <a:cubicBezTo>
                      <a:pt x="33791" y="32934"/>
                      <a:pt x="33328" y="34785"/>
                      <a:pt x="32557" y="36482"/>
                    </a:cubicBezTo>
                    <a:cubicBezTo>
                      <a:pt x="31785" y="38180"/>
                      <a:pt x="30551" y="39568"/>
                      <a:pt x="28854" y="40648"/>
                    </a:cubicBezTo>
                    <a:cubicBezTo>
                      <a:pt x="27311" y="41729"/>
                      <a:pt x="25305" y="42654"/>
                      <a:pt x="22836" y="43272"/>
                    </a:cubicBezTo>
                    <a:cubicBezTo>
                      <a:pt x="20367" y="43889"/>
                      <a:pt x="17590" y="44197"/>
                      <a:pt x="14504" y="44197"/>
                    </a:cubicBezTo>
                    <a:cubicBezTo>
                      <a:pt x="13578" y="44197"/>
                      <a:pt x="12498" y="44197"/>
                      <a:pt x="11572" y="44197"/>
                    </a:cubicBezTo>
                    <a:cubicBezTo>
                      <a:pt x="10646" y="44197"/>
                      <a:pt x="9721" y="44197"/>
                      <a:pt x="8795" y="44197"/>
                    </a:cubicBezTo>
                    <a:cubicBezTo>
                      <a:pt x="7869" y="44197"/>
                      <a:pt x="7098" y="44197"/>
                      <a:pt x="6172" y="44043"/>
                    </a:cubicBezTo>
                    <a:cubicBezTo>
                      <a:pt x="5246" y="43889"/>
                      <a:pt x="4475" y="44043"/>
                      <a:pt x="3549" y="43889"/>
                    </a:cubicBezTo>
                    <a:cubicBezTo>
                      <a:pt x="2315" y="43889"/>
                      <a:pt x="1389" y="43272"/>
                      <a:pt x="926" y="42654"/>
                    </a:cubicBezTo>
                    <a:cubicBezTo>
                      <a:pt x="309" y="42037"/>
                      <a:pt x="0" y="41111"/>
                      <a:pt x="0" y="39723"/>
                    </a:cubicBezTo>
                    <a:lnTo>
                      <a:pt x="0" y="4543"/>
                    </a:lnTo>
                    <a:cubicBezTo>
                      <a:pt x="0" y="3309"/>
                      <a:pt x="309" y="2383"/>
                      <a:pt x="772" y="1612"/>
                    </a:cubicBezTo>
                    <a:cubicBezTo>
                      <a:pt x="1389" y="994"/>
                      <a:pt x="2160" y="531"/>
                      <a:pt x="3395" y="377"/>
                    </a:cubicBezTo>
                    <a:cubicBezTo>
                      <a:pt x="4166" y="377"/>
                      <a:pt x="5092" y="223"/>
                      <a:pt x="5863" y="223"/>
                    </a:cubicBezTo>
                    <a:cubicBezTo>
                      <a:pt x="6789" y="223"/>
                      <a:pt x="7715" y="223"/>
                      <a:pt x="8641" y="69"/>
                    </a:cubicBezTo>
                    <a:cubicBezTo>
                      <a:pt x="9567" y="-86"/>
                      <a:pt x="10492" y="69"/>
                      <a:pt x="11572" y="69"/>
                    </a:cubicBezTo>
                    <a:cubicBezTo>
                      <a:pt x="12652" y="69"/>
                      <a:pt x="13578" y="69"/>
                      <a:pt x="14658" y="69"/>
                    </a:cubicBezTo>
                    <a:cubicBezTo>
                      <a:pt x="17590" y="69"/>
                      <a:pt x="20213" y="377"/>
                      <a:pt x="22219" y="840"/>
                    </a:cubicBezTo>
                    <a:cubicBezTo>
                      <a:pt x="24379" y="1303"/>
                      <a:pt x="26231" y="2074"/>
                      <a:pt x="27619" y="3000"/>
                    </a:cubicBezTo>
                    <a:cubicBezTo>
                      <a:pt x="29008" y="3926"/>
                      <a:pt x="30088" y="5160"/>
                      <a:pt x="30705" y="6395"/>
                    </a:cubicBezTo>
                    <a:cubicBezTo>
                      <a:pt x="31322" y="7783"/>
                      <a:pt x="31785" y="9326"/>
                      <a:pt x="31785" y="11024"/>
                    </a:cubicBezTo>
                    <a:cubicBezTo>
                      <a:pt x="31785" y="13338"/>
                      <a:pt x="31168" y="15344"/>
                      <a:pt x="29934" y="16887"/>
                    </a:cubicBezTo>
                    <a:cubicBezTo>
                      <a:pt x="28699" y="18430"/>
                      <a:pt x="26848" y="19664"/>
                      <a:pt x="24533" y="20436"/>
                    </a:cubicBezTo>
                    <a:cubicBezTo>
                      <a:pt x="27465" y="21053"/>
                      <a:pt x="29779" y="22287"/>
                      <a:pt x="31322" y="24139"/>
                    </a:cubicBezTo>
                    <a:cubicBezTo>
                      <a:pt x="32865" y="25990"/>
                      <a:pt x="33637" y="28305"/>
                      <a:pt x="33637" y="30928"/>
                    </a:cubicBezTo>
                    <a:close/>
                    <a:moveTo>
                      <a:pt x="24687" y="11795"/>
                    </a:moveTo>
                    <a:cubicBezTo>
                      <a:pt x="24687" y="10869"/>
                      <a:pt x="24533" y="9944"/>
                      <a:pt x="24070" y="9172"/>
                    </a:cubicBezTo>
                    <a:cubicBezTo>
                      <a:pt x="23762" y="8401"/>
                      <a:pt x="23144" y="7783"/>
                      <a:pt x="22219" y="7166"/>
                    </a:cubicBezTo>
                    <a:cubicBezTo>
                      <a:pt x="21447" y="6549"/>
                      <a:pt x="20367" y="6240"/>
                      <a:pt x="18979" y="5932"/>
                    </a:cubicBezTo>
                    <a:cubicBezTo>
                      <a:pt x="17590" y="5623"/>
                      <a:pt x="16047" y="5469"/>
                      <a:pt x="14195" y="5469"/>
                    </a:cubicBezTo>
                    <a:cubicBezTo>
                      <a:pt x="12807" y="5469"/>
                      <a:pt x="11418" y="5469"/>
                      <a:pt x="10338" y="5469"/>
                    </a:cubicBezTo>
                    <a:cubicBezTo>
                      <a:pt x="9104" y="5469"/>
                      <a:pt x="8178" y="5623"/>
                      <a:pt x="7406" y="5778"/>
                    </a:cubicBezTo>
                    <a:lnTo>
                      <a:pt x="7406" y="18430"/>
                    </a:lnTo>
                    <a:lnTo>
                      <a:pt x="14967" y="18430"/>
                    </a:lnTo>
                    <a:cubicBezTo>
                      <a:pt x="18053" y="18430"/>
                      <a:pt x="20521" y="17813"/>
                      <a:pt x="22064" y="16733"/>
                    </a:cubicBezTo>
                    <a:cubicBezTo>
                      <a:pt x="23762" y="15498"/>
                      <a:pt x="24533" y="13955"/>
                      <a:pt x="24533" y="11641"/>
                    </a:cubicBezTo>
                    <a:close/>
                    <a:moveTo>
                      <a:pt x="26076" y="30928"/>
                    </a:moveTo>
                    <a:cubicBezTo>
                      <a:pt x="26076" y="29693"/>
                      <a:pt x="25922" y="28613"/>
                      <a:pt x="25459" y="27688"/>
                    </a:cubicBezTo>
                    <a:cubicBezTo>
                      <a:pt x="24996" y="26762"/>
                      <a:pt x="24379" y="25990"/>
                      <a:pt x="23453" y="25373"/>
                    </a:cubicBezTo>
                    <a:cubicBezTo>
                      <a:pt x="22527" y="24756"/>
                      <a:pt x="21293" y="24293"/>
                      <a:pt x="19904" y="23985"/>
                    </a:cubicBezTo>
                    <a:cubicBezTo>
                      <a:pt x="18516" y="23676"/>
                      <a:pt x="16818" y="23522"/>
                      <a:pt x="14813" y="23522"/>
                    </a:cubicBezTo>
                    <a:lnTo>
                      <a:pt x="7561" y="23522"/>
                    </a:lnTo>
                    <a:lnTo>
                      <a:pt x="7561" y="38025"/>
                    </a:lnTo>
                    <a:cubicBezTo>
                      <a:pt x="7561" y="38025"/>
                      <a:pt x="8795" y="38180"/>
                      <a:pt x="9412" y="38180"/>
                    </a:cubicBezTo>
                    <a:cubicBezTo>
                      <a:pt x="10029" y="38180"/>
                      <a:pt x="10646" y="38180"/>
                      <a:pt x="11264" y="38180"/>
                    </a:cubicBezTo>
                    <a:cubicBezTo>
                      <a:pt x="11881" y="38180"/>
                      <a:pt x="12498" y="38180"/>
                      <a:pt x="13269" y="38180"/>
                    </a:cubicBezTo>
                    <a:cubicBezTo>
                      <a:pt x="13887" y="38180"/>
                      <a:pt x="14504" y="38180"/>
                      <a:pt x="15121" y="38180"/>
                    </a:cubicBezTo>
                    <a:cubicBezTo>
                      <a:pt x="17127" y="38180"/>
                      <a:pt x="18824" y="38025"/>
                      <a:pt x="20213" y="37717"/>
                    </a:cubicBezTo>
                    <a:cubicBezTo>
                      <a:pt x="21602" y="37408"/>
                      <a:pt x="22836" y="36791"/>
                      <a:pt x="23762" y="36174"/>
                    </a:cubicBezTo>
                    <a:cubicBezTo>
                      <a:pt x="24687" y="35557"/>
                      <a:pt x="25305" y="34631"/>
                      <a:pt x="25767" y="33705"/>
                    </a:cubicBezTo>
                    <a:cubicBezTo>
                      <a:pt x="26231" y="32779"/>
                      <a:pt x="26385" y="31699"/>
                      <a:pt x="26385" y="3046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11"/>
              <p:cNvSpPr/>
              <p:nvPr/>
            </p:nvSpPr>
            <p:spPr>
              <a:xfrm>
                <a:off x="3462877" y="1173831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4"/>
                      <a:pt x="14350" y="45054"/>
                    </a:cubicBezTo>
                    <a:cubicBezTo>
                      <a:pt x="12190" y="45054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0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11"/>
              <p:cNvSpPr/>
              <p:nvPr/>
            </p:nvSpPr>
            <p:spPr>
              <a:xfrm>
                <a:off x="3510246" y="1174534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2" y="42963"/>
                    </a:cubicBezTo>
                    <a:cubicBezTo>
                      <a:pt x="35642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0" y="42654"/>
                      <a:pt x="28390" y="42346"/>
                    </a:cubicBezTo>
                    <a:lnTo>
                      <a:pt x="28390" y="24447"/>
                    </a:lnTo>
                    <a:lnTo>
                      <a:pt x="7560" y="24447"/>
                    </a:lnTo>
                    <a:lnTo>
                      <a:pt x="7560" y="42346"/>
                    </a:lnTo>
                    <a:cubicBezTo>
                      <a:pt x="7560" y="42346"/>
                      <a:pt x="7560" y="42809"/>
                      <a:pt x="7406" y="42963"/>
                    </a:cubicBezTo>
                    <a:cubicBezTo>
                      <a:pt x="7406" y="43117"/>
                      <a:pt x="7097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7" y="377"/>
                      <a:pt x="7252" y="686"/>
                      <a:pt x="7406" y="840"/>
                    </a:cubicBezTo>
                    <a:cubicBezTo>
                      <a:pt x="7406" y="994"/>
                      <a:pt x="7560" y="1149"/>
                      <a:pt x="7560" y="1457"/>
                    </a:cubicBezTo>
                    <a:lnTo>
                      <a:pt x="7560" y="18121"/>
                    </a:lnTo>
                    <a:lnTo>
                      <a:pt x="28390" y="18121"/>
                    </a:lnTo>
                    <a:lnTo>
                      <a:pt x="28390" y="1457"/>
                    </a:lnTo>
                    <a:cubicBezTo>
                      <a:pt x="28390" y="1457"/>
                      <a:pt x="28390" y="994"/>
                      <a:pt x="28545" y="840"/>
                    </a:cubicBezTo>
                    <a:cubicBezTo>
                      <a:pt x="28545" y="686"/>
                      <a:pt x="28853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2" y="840"/>
                    </a:cubicBezTo>
                    <a:cubicBezTo>
                      <a:pt x="35642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11"/>
              <p:cNvSpPr/>
              <p:nvPr/>
            </p:nvSpPr>
            <p:spPr>
              <a:xfrm>
                <a:off x="3559775" y="1174534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11"/>
              <p:cNvSpPr/>
              <p:nvPr/>
            </p:nvSpPr>
            <p:spPr>
              <a:xfrm>
                <a:off x="3606064" y="1174294"/>
                <a:ext cx="34562" cy="44043"/>
              </a:xfrm>
              <a:custGeom>
                <a:avLst/>
                <a:gdLst/>
                <a:ahLst/>
                <a:cxnLst/>
                <a:rect l="l" t="t" r="r" b="b"/>
                <a:pathLst>
                  <a:path w="34562" h="44043" extrusionOk="0">
                    <a:moveTo>
                      <a:pt x="34408" y="42586"/>
                    </a:moveTo>
                    <a:cubicBezTo>
                      <a:pt x="34408" y="42586"/>
                      <a:pt x="34408" y="43049"/>
                      <a:pt x="34254" y="43203"/>
                    </a:cubicBezTo>
                    <a:cubicBezTo>
                      <a:pt x="34100" y="43357"/>
                      <a:pt x="33945" y="43512"/>
                      <a:pt x="33637" y="43666"/>
                    </a:cubicBezTo>
                    <a:cubicBezTo>
                      <a:pt x="33328" y="43666"/>
                      <a:pt x="33019" y="43820"/>
                      <a:pt x="32557" y="43974"/>
                    </a:cubicBezTo>
                    <a:cubicBezTo>
                      <a:pt x="32094" y="44129"/>
                      <a:pt x="31477" y="43974"/>
                      <a:pt x="30705" y="43974"/>
                    </a:cubicBezTo>
                    <a:cubicBezTo>
                      <a:pt x="29934" y="43974"/>
                      <a:pt x="29316" y="43974"/>
                      <a:pt x="28854" y="43974"/>
                    </a:cubicBezTo>
                    <a:cubicBezTo>
                      <a:pt x="28391" y="43974"/>
                      <a:pt x="27928" y="43974"/>
                      <a:pt x="27619" y="43666"/>
                    </a:cubicBezTo>
                    <a:cubicBezTo>
                      <a:pt x="27311" y="43666"/>
                      <a:pt x="27156" y="43357"/>
                      <a:pt x="27002" y="43203"/>
                    </a:cubicBezTo>
                    <a:cubicBezTo>
                      <a:pt x="26848" y="43049"/>
                      <a:pt x="26848" y="42740"/>
                      <a:pt x="26848" y="42586"/>
                    </a:cubicBezTo>
                    <a:lnTo>
                      <a:pt x="26848" y="25305"/>
                    </a:lnTo>
                    <a:lnTo>
                      <a:pt x="22527" y="25305"/>
                    </a:lnTo>
                    <a:cubicBezTo>
                      <a:pt x="20676" y="25305"/>
                      <a:pt x="19133" y="25305"/>
                      <a:pt x="18207" y="25767"/>
                    </a:cubicBezTo>
                    <a:cubicBezTo>
                      <a:pt x="17127" y="26076"/>
                      <a:pt x="16201" y="26539"/>
                      <a:pt x="15430" y="27310"/>
                    </a:cubicBezTo>
                    <a:cubicBezTo>
                      <a:pt x="14658" y="28082"/>
                      <a:pt x="13887" y="29008"/>
                      <a:pt x="13115" y="30088"/>
                    </a:cubicBezTo>
                    <a:cubicBezTo>
                      <a:pt x="12498" y="31168"/>
                      <a:pt x="11881" y="32557"/>
                      <a:pt x="11264" y="34099"/>
                    </a:cubicBezTo>
                    <a:lnTo>
                      <a:pt x="8023" y="42123"/>
                    </a:lnTo>
                    <a:cubicBezTo>
                      <a:pt x="8023" y="42123"/>
                      <a:pt x="7715" y="42894"/>
                      <a:pt x="7561" y="43049"/>
                    </a:cubicBezTo>
                    <a:cubicBezTo>
                      <a:pt x="7406" y="43203"/>
                      <a:pt x="7098" y="43512"/>
                      <a:pt x="6789" y="43666"/>
                    </a:cubicBezTo>
                    <a:cubicBezTo>
                      <a:pt x="6480" y="43666"/>
                      <a:pt x="6018" y="43820"/>
                      <a:pt x="5400" y="43974"/>
                    </a:cubicBezTo>
                    <a:cubicBezTo>
                      <a:pt x="4938" y="43974"/>
                      <a:pt x="4166" y="43974"/>
                      <a:pt x="3395" y="43974"/>
                    </a:cubicBezTo>
                    <a:cubicBezTo>
                      <a:pt x="2777" y="43974"/>
                      <a:pt x="2315" y="43974"/>
                      <a:pt x="1852" y="43974"/>
                    </a:cubicBezTo>
                    <a:cubicBezTo>
                      <a:pt x="1389" y="43974"/>
                      <a:pt x="1080" y="43974"/>
                      <a:pt x="772" y="43820"/>
                    </a:cubicBezTo>
                    <a:cubicBezTo>
                      <a:pt x="463" y="43820"/>
                      <a:pt x="309" y="43666"/>
                      <a:pt x="154" y="43512"/>
                    </a:cubicBezTo>
                    <a:cubicBezTo>
                      <a:pt x="154" y="43357"/>
                      <a:pt x="0" y="43203"/>
                      <a:pt x="0" y="42894"/>
                    </a:cubicBezTo>
                    <a:cubicBezTo>
                      <a:pt x="0" y="42740"/>
                      <a:pt x="0" y="42277"/>
                      <a:pt x="309" y="41814"/>
                    </a:cubicBezTo>
                    <a:cubicBezTo>
                      <a:pt x="617" y="41351"/>
                      <a:pt x="772" y="40580"/>
                      <a:pt x="1389" y="39346"/>
                    </a:cubicBezTo>
                    <a:lnTo>
                      <a:pt x="4629" y="31631"/>
                    </a:lnTo>
                    <a:cubicBezTo>
                      <a:pt x="5400" y="29625"/>
                      <a:pt x="6480" y="28082"/>
                      <a:pt x="7715" y="26539"/>
                    </a:cubicBezTo>
                    <a:cubicBezTo>
                      <a:pt x="8949" y="25150"/>
                      <a:pt x="10338" y="24070"/>
                      <a:pt x="12035" y="23453"/>
                    </a:cubicBezTo>
                    <a:cubicBezTo>
                      <a:pt x="9104" y="22836"/>
                      <a:pt x="6789" y="21756"/>
                      <a:pt x="5092" y="19904"/>
                    </a:cubicBezTo>
                    <a:cubicBezTo>
                      <a:pt x="3395" y="18053"/>
                      <a:pt x="2469" y="15738"/>
                      <a:pt x="2469" y="12807"/>
                    </a:cubicBezTo>
                    <a:cubicBezTo>
                      <a:pt x="2469" y="10801"/>
                      <a:pt x="2932" y="9103"/>
                      <a:pt x="3703" y="7406"/>
                    </a:cubicBezTo>
                    <a:cubicBezTo>
                      <a:pt x="4475" y="5863"/>
                      <a:pt x="5709" y="4475"/>
                      <a:pt x="7252" y="3395"/>
                    </a:cubicBezTo>
                    <a:cubicBezTo>
                      <a:pt x="8795" y="2314"/>
                      <a:pt x="10801" y="1389"/>
                      <a:pt x="13115" y="926"/>
                    </a:cubicBezTo>
                    <a:cubicBezTo>
                      <a:pt x="15430" y="309"/>
                      <a:pt x="18053" y="0"/>
                      <a:pt x="21139" y="0"/>
                    </a:cubicBezTo>
                    <a:cubicBezTo>
                      <a:pt x="21910" y="0"/>
                      <a:pt x="22682" y="0"/>
                      <a:pt x="23607" y="0"/>
                    </a:cubicBezTo>
                    <a:cubicBezTo>
                      <a:pt x="24533" y="0"/>
                      <a:pt x="25613" y="0"/>
                      <a:pt x="26539" y="0"/>
                    </a:cubicBezTo>
                    <a:cubicBezTo>
                      <a:pt x="27619" y="0"/>
                      <a:pt x="28545" y="0"/>
                      <a:pt x="29471" y="154"/>
                    </a:cubicBezTo>
                    <a:cubicBezTo>
                      <a:pt x="30396" y="154"/>
                      <a:pt x="31322" y="154"/>
                      <a:pt x="31939" y="309"/>
                    </a:cubicBezTo>
                    <a:cubicBezTo>
                      <a:pt x="32865" y="309"/>
                      <a:pt x="33482" y="771"/>
                      <a:pt x="33945" y="1234"/>
                    </a:cubicBezTo>
                    <a:cubicBezTo>
                      <a:pt x="34408" y="1852"/>
                      <a:pt x="34562" y="2469"/>
                      <a:pt x="34562" y="3395"/>
                    </a:cubicBezTo>
                    <a:lnTo>
                      <a:pt x="34562" y="42277"/>
                    </a:lnTo>
                    <a:close/>
                    <a:moveTo>
                      <a:pt x="26848" y="6018"/>
                    </a:moveTo>
                    <a:cubicBezTo>
                      <a:pt x="25767" y="6018"/>
                      <a:pt x="24687" y="5709"/>
                      <a:pt x="23453" y="5709"/>
                    </a:cubicBezTo>
                    <a:cubicBezTo>
                      <a:pt x="22373" y="5709"/>
                      <a:pt x="21293" y="5709"/>
                      <a:pt x="20213" y="5709"/>
                    </a:cubicBezTo>
                    <a:cubicBezTo>
                      <a:pt x="18207" y="5709"/>
                      <a:pt x="16510" y="5863"/>
                      <a:pt x="15121" y="6172"/>
                    </a:cubicBezTo>
                    <a:cubicBezTo>
                      <a:pt x="13732" y="6480"/>
                      <a:pt x="12652" y="6943"/>
                      <a:pt x="11881" y="7715"/>
                    </a:cubicBezTo>
                    <a:cubicBezTo>
                      <a:pt x="11109" y="8332"/>
                      <a:pt x="10492" y="9103"/>
                      <a:pt x="10184" y="10029"/>
                    </a:cubicBezTo>
                    <a:cubicBezTo>
                      <a:pt x="9875" y="10955"/>
                      <a:pt x="9721" y="11881"/>
                      <a:pt x="9721" y="12961"/>
                    </a:cubicBezTo>
                    <a:cubicBezTo>
                      <a:pt x="9721" y="14041"/>
                      <a:pt x="9875" y="14967"/>
                      <a:pt x="10338" y="15893"/>
                    </a:cubicBezTo>
                    <a:cubicBezTo>
                      <a:pt x="10801" y="16818"/>
                      <a:pt x="11418" y="17435"/>
                      <a:pt x="12190" y="18053"/>
                    </a:cubicBezTo>
                    <a:cubicBezTo>
                      <a:pt x="12961" y="18670"/>
                      <a:pt x="14041" y="19133"/>
                      <a:pt x="15430" y="19441"/>
                    </a:cubicBezTo>
                    <a:cubicBezTo>
                      <a:pt x="16664" y="19750"/>
                      <a:pt x="18516" y="19904"/>
                      <a:pt x="20830" y="19904"/>
                    </a:cubicBezTo>
                    <a:lnTo>
                      <a:pt x="27002" y="19904"/>
                    </a:lnTo>
                    <a:lnTo>
                      <a:pt x="27002" y="6018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11"/>
              <p:cNvSpPr/>
              <p:nvPr/>
            </p:nvSpPr>
            <p:spPr>
              <a:xfrm>
                <a:off x="2550986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59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6" y="43734"/>
                      <a:pt x="32865" y="43734"/>
                    </a:cubicBezTo>
                    <a:cubicBezTo>
                      <a:pt x="32094" y="43734"/>
                      <a:pt x="31476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0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7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7" y="42654"/>
                    </a:lnTo>
                    <a:cubicBezTo>
                      <a:pt x="7097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7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1" y="43580"/>
                    </a:cubicBezTo>
                    <a:cubicBezTo>
                      <a:pt x="463" y="43580"/>
                      <a:pt x="308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8" y="686"/>
                      <a:pt x="463" y="531"/>
                      <a:pt x="771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3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59" y="531"/>
                      <a:pt x="36414" y="840"/>
                      <a:pt x="36568" y="994"/>
                    </a:cubicBezTo>
                    <a:cubicBezTo>
                      <a:pt x="36568" y="1149"/>
                      <a:pt x="36722" y="1457"/>
                      <a:pt x="36722" y="1612"/>
                    </a:cubicBezTo>
                    <a:lnTo>
                      <a:pt x="36722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11"/>
              <p:cNvSpPr/>
              <p:nvPr/>
            </p:nvSpPr>
            <p:spPr>
              <a:xfrm>
                <a:off x="2622425" y="1282078"/>
                <a:ext cx="35796" cy="43802"/>
              </a:xfrm>
              <a:custGeom>
                <a:avLst/>
                <a:gdLst/>
                <a:ahLst/>
                <a:cxnLst/>
                <a:rect l="l" t="t" r="r" b="b"/>
                <a:pathLst>
                  <a:path w="35796" h="43802" extrusionOk="0">
                    <a:moveTo>
                      <a:pt x="35797" y="42346"/>
                    </a:moveTo>
                    <a:cubicBezTo>
                      <a:pt x="35797" y="42346"/>
                      <a:pt x="35797" y="42809"/>
                      <a:pt x="35643" y="42963"/>
                    </a:cubicBezTo>
                    <a:cubicBezTo>
                      <a:pt x="35643" y="43117"/>
                      <a:pt x="35334" y="43272"/>
                      <a:pt x="35025" y="43426"/>
                    </a:cubicBezTo>
                    <a:cubicBezTo>
                      <a:pt x="34717" y="43580"/>
                      <a:pt x="34408" y="43580"/>
                      <a:pt x="33945" y="43734"/>
                    </a:cubicBezTo>
                    <a:cubicBezTo>
                      <a:pt x="33482" y="43734"/>
                      <a:pt x="32865" y="43734"/>
                      <a:pt x="32094" y="43734"/>
                    </a:cubicBezTo>
                    <a:cubicBezTo>
                      <a:pt x="31322" y="43734"/>
                      <a:pt x="30705" y="43734"/>
                      <a:pt x="30242" y="43734"/>
                    </a:cubicBezTo>
                    <a:cubicBezTo>
                      <a:pt x="29779" y="43734"/>
                      <a:pt x="29316" y="43734"/>
                      <a:pt x="29162" y="43426"/>
                    </a:cubicBezTo>
                    <a:cubicBezTo>
                      <a:pt x="29008" y="43117"/>
                      <a:pt x="28699" y="43117"/>
                      <a:pt x="28545" y="42963"/>
                    </a:cubicBezTo>
                    <a:cubicBezTo>
                      <a:pt x="28545" y="42809"/>
                      <a:pt x="28391" y="42654"/>
                      <a:pt x="28391" y="42346"/>
                    </a:cubicBezTo>
                    <a:lnTo>
                      <a:pt x="28391" y="24447"/>
                    </a:lnTo>
                    <a:lnTo>
                      <a:pt x="7561" y="24447"/>
                    </a:lnTo>
                    <a:lnTo>
                      <a:pt x="7561" y="42346"/>
                    </a:lnTo>
                    <a:cubicBezTo>
                      <a:pt x="7561" y="42346"/>
                      <a:pt x="7561" y="42809"/>
                      <a:pt x="7406" y="42963"/>
                    </a:cubicBezTo>
                    <a:cubicBezTo>
                      <a:pt x="7406" y="43117"/>
                      <a:pt x="7098" y="43272"/>
                      <a:pt x="6789" y="43426"/>
                    </a:cubicBezTo>
                    <a:cubicBezTo>
                      <a:pt x="6480" y="43426"/>
                      <a:pt x="6172" y="43580"/>
                      <a:pt x="5709" y="43734"/>
                    </a:cubicBezTo>
                    <a:cubicBezTo>
                      <a:pt x="5246" y="43889"/>
                      <a:pt x="4629" y="43734"/>
                      <a:pt x="3857" y="43734"/>
                    </a:cubicBezTo>
                    <a:cubicBezTo>
                      <a:pt x="3086" y="43734"/>
                      <a:pt x="2469" y="43734"/>
                      <a:pt x="2006" y="43734"/>
                    </a:cubicBezTo>
                    <a:cubicBezTo>
                      <a:pt x="1543" y="43734"/>
                      <a:pt x="1080" y="43734"/>
                      <a:pt x="772" y="43426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154" y="42809"/>
                      <a:pt x="0" y="42654"/>
                      <a:pt x="0" y="42346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154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857" y="69"/>
                    </a:cubicBezTo>
                    <a:cubicBezTo>
                      <a:pt x="4629" y="69"/>
                      <a:pt x="5246" y="69"/>
                      <a:pt x="5709" y="69"/>
                    </a:cubicBezTo>
                    <a:cubicBezTo>
                      <a:pt x="6172" y="69"/>
                      <a:pt x="6635" y="69"/>
                      <a:pt x="6789" y="377"/>
                    </a:cubicBezTo>
                    <a:cubicBezTo>
                      <a:pt x="7098" y="377"/>
                      <a:pt x="7252" y="686"/>
                      <a:pt x="7406" y="840"/>
                    </a:cubicBezTo>
                    <a:cubicBezTo>
                      <a:pt x="7406" y="994"/>
                      <a:pt x="7561" y="1149"/>
                      <a:pt x="7561" y="1457"/>
                    </a:cubicBezTo>
                    <a:lnTo>
                      <a:pt x="7561" y="18121"/>
                    </a:lnTo>
                    <a:lnTo>
                      <a:pt x="28391" y="18121"/>
                    </a:lnTo>
                    <a:lnTo>
                      <a:pt x="28391" y="1457"/>
                    </a:lnTo>
                    <a:cubicBezTo>
                      <a:pt x="28391" y="1457"/>
                      <a:pt x="28391" y="994"/>
                      <a:pt x="28545" y="840"/>
                    </a:cubicBezTo>
                    <a:cubicBezTo>
                      <a:pt x="28545" y="686"/>
                      <a:pt x="28854" y="531"/>
                      <a:pt x="29162" y="377"/>
                    </a:cubicBezTo>
                    <a:cubicBezTo>
                      <a:pt x="29471" y="223"/>
                      <a:pt x="29779" y="223"/>
                      <a:pt x="30242" y="69"/>
                    </a:cubicBezTo>
                    <a:cubicBezTo>
                      <a:pt x="30705" y="69"/>
                      <a:pt x="31322" y="69"/>
                      <a:pt x="32094" y="69"/>
                    </a:cubicBezTo>
                    <a:cubicBezTo>
                      <a:pt x="32865" y="69"/>
                      <a:pt x="33482" y="69"/>
                      <a:pt x="33945" y="69"/>
                    </a:cubicBezTo>
                    <a:cubicBezTo>
                      <a:pt x="34408" y="69"/>
                      <a:pt x="34871" y="69"/>
                      <a:pt x="35025" y="377"/>
                    </a:cubicBezTo>
                    <a:cubicBezTo>
                      <a:pt x="35180" y="686"/>
                      <a:pt x="35488" y="686"/>
                      <a:pt x="35643" y="840"/>
                    </a:cubicBezTo>
                    <a:cubicBezTo>
                      <a:pt x="35643" y="994"/>
                      <a:pt x="35797" y="1149"/>
                      <a:pt x="35797" y="1457"/>
                    </a:cubicBezTo>
                    <a:lnTo>
                      <a:pt x="35797" y="4234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11"/>
              <p:cNvSpPr/>
              <p:nvPr/>
            </p:nvSpPr>
            <p:spPr>
              <a:xfrm>
                <a:off x="2669331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49" y="45055"/>
                    </a:cubicBezTo>
                    <a:cubicBezTo>
                      <a:pt x="12189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2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0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5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7" name="Google Shape;837;p11"/>
              <p:cNvSpPr/>
              <p:nvPr/>
            </p:nvSpPr>
            <p:spPr>
              <a:xfrm>
                <a:off x="2710837" y="1281838"/>
                <a:ext cx="39036" cy="60021"/>
              </a:xfrm>
              <a:custGeom>
                <a:avLst/>
                <a:gdLst/>
                <a:ahLst/>
                <a:cxnLst/>
                <a:rect l="l" t="t" r="r" b="b"/>
                <a:pathLst>
                  <a:path w="39036" h="60021" extrusionOk="0">
                    <a:moveTo>
                      <a:pt x="23916" y="43666"/>
                    </a:moveTo>
                    <a:lnTo>
                      <a:pt x="18516" y="58633"/>
                    </a:lnTo>
                    <a:cubicBezTo>
                      <a:pt x="18516" y="58633"/>
                      <a:pt x="17898" y="59558"/>
                      <a:pt x="17127" y="59713"/>
                    </a:cubicBezTo>
                    <a:cubicBezTo>
                      <a:pt x="16355" y="60021"/>
                      <a:pt x="15275" y="60021"/>
                      <a:pt x="13732" y="60021"/>
                    </a:cubicBezTo>
                    <a:cubicBezTo>
                      <a:pt x="12961" y="60021"/>
                      <a:pt x="12344" y="60021"/>
                      <a:pt x="11881" y="60021"/>
                    </a:cubicBezTo>
                    <a:cubicBezTo>
                      <a:pt x="11418" y="60021"/>
                      <a:pt x="10955" y="59867"/>
                      <a:pt x="10801" y="59558"/>
                    </a:cubicBezTo>
                    <a:cubicBezTo>
                      <a:pt x="10492" y="59404"/>
                      <a:pt x="10338" y="59095"/>
                      <a:pt x="10338" y="58787"/>
                    </a:cubicBezTo>
                    <a:cubicBezTo>
                      <a:pt x="10338" y="58478"/>
                      <a:pt x="10338" y="58170"/>
                      <a:pt x="10492" y="57707"/>
                    </a:cubicBezTo>
                    <a:lnTo>
                      <a:pt x="16201" y="43512"/>
                    </a:lnTo>
                    <a:cubicBezTo>
                      <a:pt x="16201" y="43512"/>
                      <a:pt x="15738" y="43203"/>
                      <a:pt x="15430" y="42894"/>
                    </a:cubicBezTo>
                    <a:cubicBezTo>
                      <a:pt x="15121" y="42586"/>
                      <a:pt x="14967" y="42277"/>
                      <a:pt x="14967" y="41969"/>
                    </a:cubicBezTo>
                    <a:lnTo>
                      <a:pt x="308" y="2932"/>
                    </a:lnTo>
                    <a:cubicBezTo>
                      <a:pt x="308" y="2932"/>
                      <a:pt x="0" y="1852"/>
                      <a:pt x="0" y="1389"/>
                    </a:cubicBezTo>
                    <a:cubicBezTo>
                      <a:pt x="0" y="926"/>
                      <a:pt x="0" y="771"/>
                      <a:pt x="308" y="463"/>
                    </a:cubicBezTo>
                    <a:cubicBezTo>
                      <a:pt x="617" y="154"/>
                      <a:pt x="926" y="154"/>
                      <a:pt x="1543" y="0"/>
                    </a:cubicBezTo>
                    <a:cubicBezTo>
                      <a:pt x="2160" y="0"/>
                      <a:pt x="2777" y="0"/>
                      <a:pt x="3703" y="0"/>
                    </a:cubicBezTo>
                    <a:cubicBezTo>
                      <a:pt x="4629" y="0"/>
                      <a:pt x="5400" y="0"/>
                      <a:pt x="5863" y="0"/>
                    </a:cubicBezTo>
                    <a:cubicBezTo>
                      <a:pt x="6326" y="0"/>
                      <a:pt x="6789" y="0"/>
                      <a:pt x="7097" y="309"/>
                    </a:cubicBezTo>
                    <a:cubicBezTo>
                      <a:pt x="7406" y="617"/>
                      <a:pt x="7560" y="617"/>
                      <a:pt x="7715" y="771"/>
                    </a:cubicBezTo>
                    <a:cubicBezTo>
                      <a:pt x="7715" y="926"/>
                      <a:pt x="8023" y="1234"/>
                      <a:pt x="8178" y="1697"/>
                    </a:cubicBezTo>
                    <a:lnTo>
                      <a:pt x="19904" y="34562"/>
                    </a:lnTo>
                    <a:lnTo>
                      <a:pt x="19904" y="34562"/>
                    </a:lnTo>
                    <a:lnTo>
                      <a:pt x="31168" y="1543"/>
                    </a:lnTo>
                    <a:cubicBezTo>
                      <a:pt x="31168" y="1543"/>
                      <a:pt x="31631" y="617"/>
                      <a:pt x="31785" y="463"/>
                    </a:cubicBezTo>
                    <a:cubicBezTo>
                      <a:pt x="32094" y="309"/>
                      <a:pt x="32402" y="154"/>
                      <a:pt x="33019" y="154"/>
                    </a:cubicBezTo>
                    <a:cubicBezTo>
                      <a:pt x="33482" y="154"/>
                      <a:pt x="34254" y="154"/>
                      <a:pt x="35180" y="154"/>
                    </a:cubicBezTo>
                    <a:cubicBezTo>
                      <a:pt x="35951" y="154"/>
                      <a:pt x="36722" y="154"/>
                      <a:pt x="37340" y="154"/>
                    </a:cubicBezTo>
                    <a:cubicBezTo>
                      <a:pt x="37957" y="154"/>
                      <a:pt x="38265" y="309"/>
                      <a:pt x="38574" y="617"/>
                    </a:cubicBezTo>
                    <a:cubicBezTo>
                      <a:pt x="38882" y="926"/>
                      <a:pt x="39037" y="1080"/>
                      <a:pt x="39037" y="1543"/>
                    </a:cubicBezTo>
                    <a:cubicBezTo>
                      <a:pt x="39037" y="2006"/>
                      <a:pt x="39037" y="2314"/>
                      <a:pt x="38728" y="2932"/>
                    </a:cubicBezTo>
                    <a:lnTo>
                      <a:pt x="24070" y="43512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8" name="Google Shape;838;p11"/>
              <p:cNvSpPr/>
              <p:nvPr/>
            </p:nvSpPr>
            <p:spPr>
              <a:xfrm>
                <a:off x="2758514" y="1281770"/>
                <a:ext cx="33173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3173" h="43888" extrusionOk="0">
                    <a:moveTo>
                      <a:pt x="33174" y="42963"/>
                    </a:moveTo>
                    <a:cubicBezTo>
                      <a:pt x="33174" y="42963"/>
                      <a:pt x="33174" y="43272"/>
                      <a:pt x="33019" y="43426"/>
                    </a:cubicBezTo>
                    <a:cubicBezTo>
                      <a:pt x="32865" y="43580"/>
                      <a:pt x="32711" y="43734"/>
                      <a:pt x="32402" y="43734"/>
                    </a:cubicBezTo>
                    <a:cubicBezTo>
                      <a:pt x="32094" y="43734"/>
                      <a:pt x="31785" y="43889"/>
                      <a:pt x="31322" y="43889"/>
                    </a:cubicBezTo>
                    <a:cubicBezTo>
                      <a:pt x="30859" y="43889"/>
                      <a:pt x="30242" y="43889"/>
                      <a:pt x="29471" y="43889"/>
                    </a:cubicBezTo>
                    <a:cubicBezTo>
                      <a:pt x="28699" y="43889"/>
                      <a:pt x="27928" y="43889"/>
                      <a:pt x="27465" y="43889"/>
                    </a:cubicBezTo>
                    <a:cubicBezTo>
                      <a:pt x="27002" y="43889"/>
                      <a:pt x="26539" y="43889"/>
                      <a:pt x="26230" y="43580"/>
                    </a:cubicBezTo>
                    <a:cubicBezTo>
                      <a:pt x="25922" y="43580"/>
                      <a:pt x="25613" y="43272"/>
                      <a:pt x="25459" y="43117"/>
                    </a:cubicBezTo>
                    <a:cubicBezTo>
                      <a:pt x="25459" y="42963"/>
                      <a:pt x="25150" y="42809"/>
                      <a:pt x="25150" y="42500"/>
                    </a:cubicBezTo>
                    <a:lnTo>
                      <a:pt x="20830" y="31854"/>
                    </a:lnTo>
                    <a:cubicBezTo>
                      <a:pt x="20213" y="30465"/>
                      <a:pt x="19750" y="29385"/>
                      <a:pt x="19133" y="28305"/>
                    </a:cubicBezTo>
                    <a:cubicBezTo>
                      <a:pt x="18516" y="27225"/>
                      <a:pt x="17744" y="26453"/>
                      <a:pt x="16972" y="25990"/>
                    </a:cubicBezTo>
                    <a:cubicBezTo>
                      <a:pt x="16201" y="25373"/>
                      <a:pt x="15275" y="24910"/>
                      <a:pt x="14195" y="24602"/>
                    </a:cubicBezTo>
                    <a:cubicBezTo>
                      <a:pt x="13115" y="24293"/>
                      <a:pt x="12035" y="24139"/>
                      <a:pt x="10646" y="24139"/>
                    </a:cubicBezTo>
                    <a:lnTo>
                      <a:pt x="7406" y="24139"/>
                    </a:lnTo>
                    <a:lnTo>
                      <a:pt x="7406" y="42500"/>
                    </a:lnTo>
                    <a:cubicBezTo>
                      <a:pt x="7406" y="42500"/>
                      <a:pt x="7406" y="42809"/>
                      <a:pt x="7252" y="42963"/>
                    </a:cubicBezTo>
                    <a:cubicBezTo>
                      <a:pt x="7252" y="42963"/>
                      <a:pt x="6943" y="43272"/>
                      <a:pt x="6635" y="43272"/>
                    </a:cubicBezTo>
                    <a:cubicBezTo>
                      <a:pt x="6326" y="43272"/>
                      <a:pt x="5863" y="43426"/>
                      <a:pt x="5400" y="43426"/>
                    </a:cubicBezTo>
                    <a:cubicBezTo>
                      <a:pt x="4937" y="43426"/>
                      <a:pt x="4320" y="43426"/>
                      <a:pt x="3703" y="43426"/>
                    </a:cubicBezTo>
                    <a:cubicBezTo>
                      <a:pt x="3086" y="43426"/>
                      <a:pt x="2469" y="43426"/>
                      <a:pt x="2006" y="43426"/>
                    </a:cubicBezTo>
                    <a:cubicBezTo>
                      <a:pt x="1543" y="43426"/>
                      <a:pt x="1080" y="43426"/>
                      <a:pt x="772" y="43272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0" y="42809"/>
                      <a:pt x="0" y="42654"/>
                      <a:pt x="0" y="42500"/>
                    </a:cubicBezTo>
                    <a:lnTo>
                      <a:pt x="0" y="994"/>
                    </a:lnTo>
                    <a:cubicBezTo>
                      <a:pt x="0" y="994"/>
                      <a:pt x="0" y="686"/>
                      <a:pt x="154" y="531"/>
                    </a:cubicBezTo>
                    <a:cubicBezTo>
                      <a:pt x="309" y="377"/>
                      <a:pt x="463" y="223"/>
                      <a:pt x="772" y="223"/>
                    </a:cubicBezTo>
                    <a:cubicBezTo>
                      <a:pt x="1080" y="223"/>
                      <a:pt x="1543" y="69"/>
                      <a:pt x="2006" y="69"/>
                    </a:cubicBezTo>
                    <a:cubicBezTo>
                      <a:pt x="2469" y="69"/>
                      <a:pt x="3086" y="69"/>
                      <a:pt x="3703" y="69"/>
                    </a:cubicBezTo>
                    <a:cubicBezTo>
                      <a:pt x="4320" y="69"/>
                      <a:pt x="4937" y="69"/>
                      <a:pt x="5400" y="69"/>
                    </a:cubicBezTo>
                    <a:cubicBezTo>
                      <a:pt x="5863" y="69"/>
                      <a:pt x="6326" y="69"/>
                      <a:pt x="6635" y="223"/>
                    </a:cubicBezTo>
                    <a:cubicBezTo>
                      <a:pt x="6943" y="223"/>
                      <a:pt x="7097" y="377"/>
                      <a:pt x="7252" y="531"/>
                    </a:cubicBezTo>
                    <a:cubicBezTo>
                      <a:pt x="7252" y="531"/>
                      <a:pt x="7406" y="840"/>
                      <a:pt x="7406" y="994"/>
                    </a:cubicBezTo>
                    <a:lnTo>
                      <a:pt x="7406" y="18121"/>
                    </a:lnTo>
                    <a:lnTo>
                      <a:pt x="10646" y="18121"/>
                    </a:lnTo>
                    <a:cubicBezTo>
                      <a:pt x="11726" y="18121"/>
                      <a:pt x="12807" y="18121"/>
                      <a:pt x="13732" y="17813"/>
                    </a:cubicBezTo>
                    <a:cubicBezTo>
                      <a:pt x="14658" y="17504"/>
                      <a:pt x="15584" y="17195"/>
                      <a:pt x="16355" y="16578"/>
                    </a:cubicBezTo>
                    <a:cubicBezTo>
                      <a:pt x="17127" y="15961"/>
                      <a:pt x="17898" y="15190"/>
                      <a:pt x="18516" y="14264"/>
                    </a:cubicBezTo>
                    <a:cubicBezTo>
                      <a:pt x="19133" y="13338"/>
                      <a:pt x="19750" y="12258"/>
                      <a:pt x="20213" y="10869"/>
                    </a:cubicBezTo>
                    <a:lnTo>
                      <a:pt x="24070" y="1457"/>
                    </a:lnTo>
                    <a:cubicBezTo>
                      <a:pt x="24070" y="1457"/>
                      <a:pt x="24224" y="994"/>
                      <a:pt x="24379" y="840"/>
                    </a:cubicBezTo>
                    <a:cubicBezTo>
                      <a:pt x="24533" y="686"/>
                      <a:pt x="24687" y="531"/>
                      <a:pt x="24996" y="377"/>
                    </a:cubicBezTo>
                    <a:cubicBezTo>
                      <a:pt x="25305" y="223"/>
                      <a:pt x="25767" y="223"/>
                      <a:pt x="26230" y="69"/>
                    </a:cubicBezTo>
                    <a:cubicBezTo>
                      <a:pt x="26693" y="-86"/>
                      <a:pt x="27465" y="69"/>
                      <a:pt x="28236" y="69"/>
                    </a:cubicBezTo>
                    <a:cubicBezTo>
                      <a:pt x="29008" y="69"/>
                      <a:pt x="29625" y="69"/>
                      <a:pt x="30088" y="69"/>
                    </a:cubicBezTo>
                    <a:cubicBezTo>
                      <a:pt x="30551" y="69"/>
                      <a:pt x="30859" y="69"/>
                      <a:pt x="31168" y="223"/>
                    </a:cubicBezTo>
                    <a:cubicBezTo>
                      <a:pt x="31476" y="377"/>
                      <a:pt x="31631" y="377"/>
                      <a:pt x="31631" y="531"/>
                    </a:cubicBezTo>
                    <a:cubicBezTo>
                      <a:pt x="31631" y="686"/>
                      <a:pt x="31631" y="840"/>
                      <a:pt x="31631" y="994"/>
                    </a:cubicBezTo>
                    <a:cubicBezTo>
                      <a:pt x="31631" y="1303"/>
                      <a:pt x="31631" y="1612"/>
                      <a:pt x="31631" y="1920"/>
                    </a:cubicBezTo>
                    <a:cubicBezTo>
                      <a:pt x="31631" y="2229"/>
                      <a:pt x="31476" y="2537"/>
                      <a:pt x="31322" y="3000"/>
                    </a:cubicBezTo>
                    <a:lnTo>
                      <a:pt x="27465" y="11949"/>
                    </a:lnTo>
                    <a:cubicBezTo>
                      <a:pt x="26848" y="13492"/>
                      <a:pt x="26230" y="14727"/>
                      <a:pt x="25459" y="15807"/>
                    </a:cubicBezTo>
                    <a:cubicBezTo>
                      <a:pt x="24687" y="16887"/>
                      <a:pt x="24070" y="17658"/>
                      <a:pt x="23299" y="18430"/>
                    </a:cubicBezTo>
                    <a:cubicBezTo>
                      <a:pt x="22527" y="19201"/>
                      <a:pt x="21756" y="19664"/>
                      <a:pt x="21139" y="19973"/>
                    </a:cubicBezTo>
                    <a:cubicBezTo>
                      <a:pt x="20367" y="20281"/>
                      <a:pt x="19596" y="20590"/>
                      <a:pt x="18978" y="20899"/>
                    </a:cubicBezTo>
                    <a:lnTo>
                      <a:pt x="18978" y="20899"/>
                    </a:lnTo>
                    <a:cubicBezTo>
                      <a:pt x="20059" y="21361"/>
                      <a:pt x="20984" y="21824"/>
                      <a:pt x="21910" y="22287"/>
                    </a:cubicBezTo>
                    <a:cubicBezTo>
                      <a:pt x="22836" y="22750"/>
                      <a:pt x="23607" y="23367"/>
                      <a:pt x="24379" y="24139"/>
                    </a:cubicBezTo>
                    <a:cubicBezTo>
                      <a:pt x="25150" y="24910"/>
                      <a:pt x="25922" y="25836"/>
                      <a:pt x="26539" y="26916"/>
                    </a:cubicBezTo>
                    <a:cubicBezTo>
                      <a:pt x="27156" y="27996"/>
                      <a:pt x="27773" y="29231"/>
                      <a:pt x="28390" y="30465"/>
                    </a:cubicBezTo>
                    <a:lnTo>
                      <a:pt x="32865" y="40803"/>
                    </a:lnTo>
                    <a:cubicBezTo>
                      <a:pt x="32865" y="40803"/>
                      <a:pt x="33019" y="41266"/>
                      <a:pt x="33174" y="41420"/>
                    </a:cubicBezTo>
                    <a:cubicBezTo>
                      <a:pt x="33174" y="41574"/>
                      <a:pt x="33174" y="41729"/>
                      <a:pt x="33174" y="41883"/>
                    </a:cubicBezTo>
                    <a:cubicBezTo>
                      <a:pt x="33174" y="42037"/>
                      <a:pt x="33174" y="42191"/>
                      <a:pt x="33174" y="42346"/>
                    </a:cubicBezTo>
                    <a:cubicBezTo>
                      <a:pt x="33174" y="42346"/>
                      <a:pt x="33174" y="42500"/>
                      <a:pt x="33174" y="42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9" name="Google Shape;839;p11"/>
              <p:cNvSpPr/>
              <p:nvPr/>
            </p:nvSpPr>
            <p:spPr>
              <a:xfrm>
                <a:off x="2801255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59" y="43117"/>
                      <a:pt x="36105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6" y="43734"/>
                      <a:pt x="32865" y="43734"/>
                    </a:cubicBezTo>
                    <a:cubicBezTo>
                      <a:pt x="32093" y="43734"/>
                      <a:pt x="31476" y="43734"/>
                      <a:pt x="31013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0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0" y="13029"/>
                      <a:pt x="27773" y="14264"/>
                      <a:pt x="26847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7" y="42654"/>
                    </a:lnTo>
                    <a:cubicBezTo>
                      <a:pt x="7097" y="42654"/>
                      <a:pt x="6635" y="43117"/>
                      <a:pt x="6480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7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1" y="43889"/>
                      <a:pt x="2314" y="43889"/>
                      <a:pt x="1851" y="43889"/>
                    </a:cubicBezTo>
                    <a:cubicBezTo>
                      <a:pt x="1389" y="43889"/>
                      <a:pt x="1080" y="43889"/>
                      <a:pt x="771" y="43580"/>
                    </a:cubicBezTo>
                    <a:cubicBezTo>
                      <a:pt x="463" y="43580"/>
                      <a:pt x="308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8" y="686"/>
                      <a:pt x="463" y="531"/>
                      <a:pt x="771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3" y="27688"/>
                      <a:pt x="10955" y="26608"/>
                      <a:pt x="11726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3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3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2" y="223"/>
                      <a:pt x="35951" y="531"/>
                    </a:cubicBezTo>
                    <a:cubicBezTo>
                      <a:pt x="36259" y="531"/>
                      <a:pt x="36414" y="840"/>
                      <a:pt x="36568" y="994"/>
                    </a:cubicBezTo>
                    <a:cubicBezTo>
                      <a:pt x="36568" y="1149"/>
                      <a:pt x="36722" y="1457"/>
                      <a:pt x="36722" y="1612"/>
                    </a:cubicBezTo>
                    <a:lnTo>
                      <a:pt x="36722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0" name="Google Shape;840;p11"/>
              <p:cNvSpPr/>
              <p:nvPr/>
            </p:nvSpPr>
            <p:spPr>
              <a:xfrm>
                <a:off x="2870379" y="1265946"/>
                <a:ext cx="42431" cy="60329"/>
              </a:xfrm>
              <a:custGeom>
                <a:avLst/>
                <a:gdLst/>
                <a:ahLst/>
                <a:cxnLst/>
                <a:rect l="l" t="t" r="r" b="b"/>
                <a:pathLst>
                  <a:path w="42431" h="60329" extrusionOk="0">
                    <a:moveTo>
                      <a:pt x="42431" y="51226"/>
                    </a:moveTo>
                    <a:cubicBezTo>
                      <a:pt x="42431" y="51226"/>
                      <a:pt x="42431" y="52152"/>
                      <a:pt x="42431" y="52461"/>
                    </a:cubicBezTo>
                    <a:cubicBezTo>
                      <a:pt x="42431" y="52769"/>
                      <a:pt x="42431" y="53078"/>
                      <a:pt x="42277" y="53387"/>
                    </a:cubicBezTo>
                    <a:cubicBezTo>
                      <a:pt x="42277" y="53695"/>
                      <a:pt x="42123" y="53849"/>
                      <a:pt x="41969" y="54158"/>
                    </a:cubicBezTo>
                    <a:cubicBezTo>
                      <a:pt x="41814" y="54467"/>
                      <a:pt x="41660" y="54621"/>
                      <a:pt x="41351" y="54929"/>
                    </a:cubicBezTo>
                    <a:cubicBezTo>
                      <a:pt x="41043" y="55238"/>
                      <a:pt x="40426" y="55701"/>
                      <a:pt x="39500" y="56318"/>
                    </a:cubicBezTo>
                    <a:cubicBezTo>
                      <a:pt x="38574" y="56935"/>
                      <a:pt x="37340" y="57552"/>
                      <a:pt x="35951" y="58170"/>
                    </a:cubicBezTo>
                    <a:cubicBezTo>
                      <a:pt x="34562" y="58787"/>
                      <a:pt x="32865" y="59250"/>
                      <a:pt x="31013" y="59713"/>
                    </a:cubicBezTo>
                    <a:cubicBezTo>
                      <a:pt x="29162" y="60176"/>
                      <a:pt x="27156" y="60330"/>
                      <a:pt x="24842" y="60330"/>
                    </a:cubicBezTo>
                    <a:cubicBezTo>
                      <a:pt x="20984" y="60330"/>
                      <a:pt x="17590" y="59713"/>
                      <a:pt x="14504" y="58478"/>
                    </a:cubicBezTo>
                    <a:cubicBezTo>
                      <a:pt x="11418" y="57244"/>
                      <a:pt x="8795" y="55392"/>
                      <a:pt x="6635" y="52769"/>
                    </a:cubicBezTo>
                    <a:cubicBezTo>
                      <a:pt x="4474" y="50301"/>
                      <a:pt x="2777" y="47215"/>
                      <a:pt x="1697" y="43512"/>
                    </a:cubicBezTo>
                    <a:cubicBezTo>
                      <a:pt x="463" y="39808"/>
                      <a:pt x="0" y="35642"/>
                      <a:pt x="0" y="30859"/>
                    </a:cubicBezTo>
                    <a:cubicBezTo>
                      <a:pt x="0" y="26076"/>
                      <a:pt x="617" y="21601"/>
                      <a:pt x="1851" y="17898"/>
                    </a:cubicBezTo>
                    <a:cubicBezTo>
                      <a:pt x="3086" y="14195"/>
                      <a:pt x="4937" y="10801"/>
                      <a:pt x="7097" y="8178"/>
                    </a:cubicBezTo>
                    <a:cubicBezTo>
                      <a:pt x="9412" y="5555"/>
                      <a:pt x="12035" y="3549"/>
                      <a:pt x="15275" y="2160"/>
                    </a:cubicBezTo>
                    <a:cubicBezTo>
                      <a:pt x="18516" y="771"/>
                      <a:pt x="21910" y="0"/>
                      <a:pt x="25767" y="0"/>
                    </a:cubicBezTo>
                    <a:cubicBezTo>
                      <a:pt x="27465" y="0"/>
                      <a:pt x="29162" y="154"/>
                      <a:pt x="30705" y="463"/>
                    </a:cubicBezTo>
                    <a:cubicBezTo>
                      <a:pt x="32248" y="771"/>
                      <a:pt x="33791" y="1234"/>
                      <a:pt x="35180" y="1697"/>
                    </a:cubicBezTo>
                    <a:cubicBezTo>
                      <a:pt x="36568" y="2160"/>
                      <a:pt x="37803" y="2777"/>
                      <a:pt x="38883" y="3395"/>
                    </a:cubicBezTo>
                    <a:cubicBezTo>
                      <a:pt x="39963" y="4012"/>
                      <a:pt x="40734" y="4629"/>
                      <a:pt x="41043" y="4937"/>
                    </a:cubicBezTo>
                    <a:cubicBezTo>
                      <a:pt x="41351" y="5246"/>
                      <a:pt x="41660" y="5709"/>
                      <a:pt x="41814" y="5863"/>
                    </a:cubicBezTo>
                    <a:cubicBezTo>
                      <a:pt x="41969" y="6018"/>
                      <a:pt x="41969" y="6326"/>
                      <a:pt x="42123" y="6635"/>
                    </a:cubicBezTo>
                    <a:cubicBezTo>
                      <a:pt x="42123" y="6943"/>
                      <a:pt x="42123" y="7252"/>
                      <a:pt x="42277" y="7715"/>
                    </a:cubicBezTo>
                    <a:cubicBezTo>
                      <a:pt x="42431" y="8178"/>
                      <a:pt x="42277" y="8641"/>
                      <a:pt x="42277" y="9103"/>
                    </a:cubicBezTo>
                    <a:cubicBezTo>
                      <a:pt x="42277" y="9721"/>
                      <a:pt x="42277" y="10184"/>
                      <a:pt x="42277" y="10646"/>
                    </a:cubicBezTo>
                    <a:cubicBezTo>
                      <a:pt x="42277" y="11109"/>
                      <a:pt x="42277" y="11418"/>
                      <a:pt x="41969" y="11727"/>
                    </a:cubicBezTo>
                    <a:cubicBezTo>
                      <a:pt x="41969" y="12035"/>
                      <a:pt x="41660" y="12189"/>
                      <a:pt x="41506" y="12344"/>
                    </a:cubicBezTo>
                    <a:cubicBezTo>
                      <a:pt x="41351" y="12498"/>
                      <a:pt x="41197" y="12498"/>
                      <a:pt x="40888" y="12498"/>
                    </a:cubicBezTo>
                    <a:cubicBezTo>
                      <a:pt x="40426" y="12498"/>
                      <a:pt x="39808" y="12189"/>
                      <a:pt x="39037" y="11572"/>
                    </a:cubicBezTo>
                    <a:cubicBezTo>
                      <a:pt x="38265" y="10955"/>
                      <a:pt x="37340" y="10338"/>
                      <a:pt x="36105" y="9566"/>
                    </a:cubicBezTo>
                    <a:cubicBezTo>
                      <a:pt x="34871" y="8795"/>
                      <a:pt x="33482" y="8178"/>
                      <a:pt x="31785" y="7561"/>
                    </a:cubicBezTo>
                    <a:cubicBezTo>
                      <a:pt x="30088" y="6943"/>
                      <a:pt x="27928" y="6635"/>
                      <a:pt x="25613" y="6635"/>
                    </a:cubicBezTo>
                    <a:cubicBezTo>
                      <a:pt x="22990" y="6635"/>
                      <a:pt x="20676" y="7098"/>
                      <a:pt x="18516" y="8178"/>
                    </a:cubicBezTo>
                    <a:cubicBezTo>
                      <a:pt x="16355" y="9258"/>
                      <a:pt x="14504" y="10801"/>
                      <a:pt x="12961" y="12807"/>
                    </a:cubicBezTo>
                    <a:cubicBezTo>
                      <a:pt x="11418" y="14812"/>
                      <a:pt x="10184" y="17281"/>
                      <a:pt x="9412" y="20213"/>
                    </a:cubicBezTo>
                    <a:cubicBezTo>
                      <a:pt x="8641" y="23144"/>
                      <a:pt x="8178" y="26539"/>
                      <a:pt x="8178" y="30242"/>
                    </a:cubicBezTo>
                    <a:cubicBezTo>
                      <a:pt x="8178" y="33945"/>
                      <a:pt x="8641" y="37185"/>
                      <a:pt x="9412" y="40117"/>
                    </a:cubicBezTo>
                    <a:cubicBezTo>
                      <a:pt x="10184" y="43049"/>
                      <a:pt x="11418" y="45363"/>
                      <a:pt x="12807" y="47369"/>
                    </a:cubicBezTo>
                    <a:cubicBezTo>
                      <a:pt x="14349" y="49221"/>
                      <a:pt x="16201" y="50763"/>
                      <a:pt x="18361" y="51689"/>
                    </a:cubicBezTo>
                    <a:cubicBezTo>
                      <a:pt x="20521" y="52615"/>
                      <a:pt x="22990" y="53232"/>
                      <a:pt x="25767" y="53232"/>
                    </a:cubicBezTo>
                    <a:cubicBezTo>
                      <a:pt x="28082" y="53232"/>
                      <a:pt x="30088" y="52924"/>
                      <a:pt x="31939" y="52306"/>
                    </a:cubicBezTo>
                    <a:cubicBezTo>
                      <a:pt x="33636" y="51689"/>
                      <a:pt x="35180" y="51072"/>
                      <a:pt x="36414" y="50301"/>
                    </a:cubicBezTo>
                    <a:cubicBezTo>
                      <a:pt x="37648" y="49529"/>
                      <a:pt x="38728" y="48912"/>
                      <a:pt x="39500" y="48295"/>
                    </a:cubicBezTo>
                    <a:cubicBezTo>
                      <a:pt x="40271" y="47678"/>
                      <a:pt x="40888" y="47369"/>
                      <a:pt x="41351" y="47369"/>
                    </a:cubicBezTo>
                    <a:cubicBezTo>
                      <a:pt x="41506" y="47369"/>
                      <a:pt x="41814" y="47369"/>
                      <a:pt x="41969" y="47369"/>
                    </a:cubicBezTo>
                    <a:cubicBezTo>
                      <a:pt x="42123" y="47369"/>
                      <a:pt x="42277" y="47678"/>
                      <a:pt x="42277" y="47832"/>
                    </a:cubicBezTo>
                    <a:cubicBezTo>
                      <a:pt x="42277" y="47986"/>
                      <a:pt x="42431" y="48449"/>
                      <a:pt x="42431" y="48912"/>
                    </a:cubicBezTo>
                    <a:cubicBezTo>
                      <a:pt x="42431" y="49375"/>
                      <a:pt x="42431" y="49992"/>
                      <a:pt x="42431" y="50609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11"/>
              <p:cNvSpPr/>
              <p:nvPr/>
            </p:nvSpPr>
            <p:spPr>
              <a:xfrm>
                <a:off x="2919600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6" y="43049"/>
                    </a:moveTo>
                    <a:cubicBezTo>
                      <a:pt x="33636" y="43049"/>
                      <a:pt x="33636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0" y="43512"/>
                      <a:pt x="27310" y="43357"/>
                      <a:pt x="27310" y="43049"/>
                    </a:cubicBezTo>
                    <a:lnTo>
                      <a:pt x="27310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49" y="45055"/>
                    </a:cubicBezTo>
                    <a:cubicBezTo>
                      <a:pt x="12189" y="45055"/>
                      <a:pt x="10183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1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4" y="24996"/>
                      <a:pt x="3703" y="23607"/>
                      <a:pt x="5400" y="22527"/>
                    </a:cubicBezTo>
                    <a:cubicBezTo>
                      <a:pt x="7097" y="21447"/>
                      <a:pt x="9258" y="20521"/>
                      <a:pt x="11881" y="20059"/>
                    </a:cubicBezTo>
                    <a:cubicBezTo>
                      <a:pt x="14349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4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2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7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4" y="8949"/>
                      <a:pt x="2314" y="8641"/>
                    </a:cubicBezTo>
                    <a:cubicBezTo>
                      <a:pt x="2314" y="8332"/>
                      <a:pt x="2314" y="7869"/>
                      <a:pt x="2314" y="7406"/>
                    </a:cubicBezTo>
                    <a:cubicBezTo>
                      <a:pt x="2314" y="6635"/>
                      <a:pt x="2314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0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0" y="1543"/>
                      <a:pt x="29008" y="2623"/>
                      <a:pt x="30242" y="3857"/>
                    </a:cubicBezTo>
                    <a:cubicBezTo>
                      <a:pt x="31476" y="5092"/>
                      <a:pt x="32402" y="6789"/>
                      <a:pt x="33019" y="8641"/>
                    </a:cubicBezTo>
                    <a:cubicBezTo>
                      <a:pt x="33636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49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5" y="39037"/>
                      <a:pt x="19287" y="38574"/>
                      <a:pt x="20830" y="37494"/>
                    </a:cubicBezTo>
                    <a:cubicBezTo>
                      <a:pt x="22527" y="36568"/>
                      <a:pt x="24224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2" name="Google Shape;842;p11"/>
              <p:cNvSpPr/>
              <p:nvPr/>
            </p:nvSpPr>
            <p:spPr>
              <a:xfrm>
                <a:off x="2964346" y="1282147"/>
                <a:ext cx="54157" cy="43665"/>
              </a:xfrm>
              <a:custGeom>
                <a:avLst/>
                <a:gdLst/>
                <a:ahLst/>
                <a:cxnLst/>
                <a:rect l="l" t="t" r="r" b="b"/>
                <a:pathLst>
                  <a:path w="54157" h="43665" extrusionOk="0">
                    <a:moveTo>
                      <a:pt x="54158" y="41814"/>
                    </a:moveTo>
                    <a:cubicBezTo>
                      <a:pt x="54158" y="41814"/>
                      <a:pt x="54004" y="42894"/>
                      <a:pt x="53541" y="43203"/>
                    </a:cubicBezTo>
                    <a:cubicBezTo>
                      <a:pt x="53078" y="43512"/>
                      <a:pt x="52152" y="43666"/>
                      <a:pt x="50764" y="43666"/>
                    </a:cubicBezTo>
                    <a:cubicBezTo>
                      <a:pt x="49992" y="43666"/>
                      <a:pt x="49375" y="43666"/>
                      <a:pt x="48912" y="43666"/>
                    </a:cubicBezTo>
                    <a:cubicBezTo>
                      <a:pt x="48449" y="43666"/>
                      <a:pt x="47986" y="43666"/>
                      <a:pt x="47832" y="43512"/>
                    </a:cubicBezTo>
                    <a:cubicBezTo>
                      <a:pt x="47677" y="43357"/>
                      <a:pt x="47369" y="43357"/>
                      <a:pt x="47215" y="43049"/>
                    </a:cubicBezTo>
                    <a:cubicBezTo>
                      <a:pt x="47215" y="42894"/>
                      <a:pt x="47060" y="42740"/>
                      <a:pt x="47060" y="42431"/>
                    </a:cubicBezTo>
                    <a:lnTo>
                      <a:pt x="44129" y="18516"/>
                    </a:lnTo>
                    <a:cubicBezTo>
                      <a:pt x="44129" y="17744"/>
                      <a:pt x="43975" y="16818"/>
                      <a:pt x="43820" y="15738"/>
                    </a:cubicBezTo>
                    <a:cubicBezTo>
                      <a:pt x="43666" y="14658"/>
                      <a:pt x="43666" y="13732"/>
                      <a:pt x="43512" y="12807"/>
                    </a:cubicBezTo>
                    <a:cubicBezTo>
                      <a:pt x="43357" y="11881"/>
                      <a:pt x="43357" y="10801"/>
                      <a:pt x="43203" y="9875"/>
                    </a:cubicBezTo>
                    <a:cubicBezTo>
                      <a:pt x="43203" y="8949"/>
                      <a:pt x="43049" y="7869"/>
                      <a:pt x="42894" y="7098"/>
                    </a:cubicBezTo>
                    <a:lnTo>
                      <a:pt x="42894" y="6018"/>
                    </a:lnTo>
                    <a:cubicBezTo>
                      <a:pt x="42586" y="6943"/>
                      <a:pt x="42277" y="7869"/>
                      <a:pt x="41969" y="8795"/>
                    </a:cubicBezTo>
                    <a:cubicBezTo>
                      <a:pt x="41660" y="9721"/>
                      <a:pt x="41352" y="10801"/>
                      <a:pt x="41043" y="11726"/>
                    </a:cubicBezTo>
                    <a:cubicBezTo>
                      <a:pt x="40734" y="12652"/>
                      <a:pt x="40426" y="13732"/>
                      <a:pt x="40117" y="14658"/>
                    </a:cubicBezTo>
                    <a:cubicBezTo>
                      <a:pt x="39808" y="15584"/>
                      <a:pt x="39500" y="16664"/>
                      <a:pt x="39191" y="17435"/>
                    </a:cubicBezTo>
                    <a:lnTo>
                      <a:pt x="30551" y="41660"/>
                    </a:lnTo>
                    <a:cubicBezTo>
                      <a:pt x="30551" y="41660"/>
                      <a:pt x="30242" y="42277"/>
                      <a:pt x="30088" y="42586"/>
                    </a:cubicBezTo>
                    <a:cubicBezTo>
                      <a:pt x="29934" y="42894"/>
                      <a:pt x="29625" y="43049"/>
                      <a:pt x="29471" y="43203"/>
                    </a:cubicBezTo>
                    <a:cubicBezTo>
                      <a:pt x="29162" y="43203"/>
                      <a:pt x="28853" y="43512"/>
                      <a:pt x="28390" y="43512"/>
                    </a:cubicBezTo>
                    <a:cubicBezTo>
                      <a:pt x="27928" y="43512"/>
                      <a:pt x="27465" y="43512"/>
                      <a:pt x="26848" y="43512"/>
                    </a:cubicBezTo>
                    <a:cubicBezTo>
                      <a:pt x="26230" y="43512"/>
                      <a:pt x="25613" y="43512"/>
                      <a:pt x="25305" y="43512"/>
                    </a:cubicBezTo>
                    <a:cubicBezTo>
                      <a:pt x="24996" y="43512"/>
                      <a:pt x="24533" y="43357"/>
                      <a:pt x="24225" y="43203"/>
                    </a:cubicBezTo>
                    <a:cubicBezTo>
                      <a:pt x="23916" y="43203"/>
                      <a:pt x="23762" y="42894"/>
                      <a:pt x="23453" y="42586"/>
                    </a:cubicBezTo>
                    <a:cubicBezTo>
                      <a:pt x="23144" y="42277"/>
                      <a:pt x="23144" y="41969"/>
                      <a:pt x="22990" y="41660"/>
                    </a:cubicBezTo>
                    <a:lnTo>
                      <a:pt x="14658" y="17435"/>
                    </a:lnTo>
                    <a:cubicBezTo>
                      <a:pt x="14350" y="16664"/>
                      <a:pt x="14041" y="15738"/>
                      <a:pt x="13732" y="14658"/>
                    </a:cubicBezTo>
                    <a:cubicBezTo>
                      <a:pt x="13424" y="13732"/>
                      <a:pt x="13115" y="12652"/>
                      <a:pt x="12807" y="11726"/>
                    </a:cubicBezTo>
                    <a:cubicBezTo>
                      <a:pt x="12498" y="10646"/>
                      <a:pt x="12190" y="9721"/>
                      <a:pt x="11881" y="8641"/>
                    </a:cubicBezTo>
                    <a:cubicBezTo>
                      <a:pt x="11572" y="7561"/>
                      <a:pt x="11264" y="6635"/>
                      <a:pt x="11109" y="5863"/>
                    </a:cubicBezTo>
                    <a:lnTo>
                      <a:pt x="11109" y="6943"/>
                    </a:lnTo>
                    <a:cubicBezTo>
                      <a:pt x="11109" y="7869"/>
                      <a:pt x="10955" y="8795"/>
                      <a:pt x="10801" y="9721"/>
                    </a:cubicBezTo>
                    <a:cubicBezTo>
                      <a:pt x="10801" y="10646"/>
                      <a:pt x="10646" y="11726"/>
                      <a:pt x="10492" y="12652"/>
                    </a:cubicBezTo>
                    <a:cubicBezTo>
                      <a:pt x="10338" y="13578"/>
                      <a:pt x="10338" y="14658"/>
                      <a:pt x="10184" y="15584"/>
                    </a:cubicBezTo>
                    <a:cubicBezTo>
                      <a:pt x="10184" y="16510"/>
                      <a:pt x="10029" y="17435"/>
                      <a:pt x="9875" y="18361"/>
                    </a:cubicBezTo>
                    <a:lnTo>
                      <a:pt x="7098" y="41814"/>
                    </a:lnTo>
                    <a:cubicBezTo>
                      <a:pt x="7098" y="41814"/>
                      <a:pt x="7098" y="42431"/>
                      <a:pt x="6943" y="42740"/>
                    </a:cubicBezTo>
                    <a:cubicBezTo>
                      <a:pt x="6789" y="43049"/>
                      <a:pt x="6635" y="43203"/>
                      <a:pt x="6326" y="43203"/>
                    </a:cubicBezTo>
                    <a:cubicBezTo>
                      <a:pt x="6018" y="43203"/>
                      <a:pt x="5555" y="43357"/>
                      <a:pt x="5092" y="43357"/>
                    </a:cubicBezTo>
                    <a:cubicBezTo>
                      <a:pt x="4629" y="43357"/>
                      <a:pt x="4012" y="43357"/>
                      <a:pt x="3240" y="43357"/>
                    </a:cubicBezTo>
                    <a:cubicBezTo>
                      <a:pt x="2469" y="43357"/>
                      <a:pt x="1851" y="43357"/>
                      <a:pt x="1389" y="43357"/>
                    </a:cubicBezTo>
                    <a:cubicBezTo>
                      <a:pt x="926" y="43357"/>
                      <a:pt x="617" y="43203"/>
                      <a:pt x="463" y="43049"/>
                    </a:cubicBezTo>
                    <a:cubicBezTo>
                      <a:pt x="309" y="42894"/>
                      <a:pt x="154" y="42740"/>
                      <a:pt x="0" y="42431"/>
                    </a:cubicBezTo>
                    <a:cubicBezTo>
                      <a:pt x="0" y="42277"/>
                      <a:pt x="0" y="41969"/>
                      <a:pt x="0" y="41660"/>
                    </a:cubicBezTo>
                    <a:lnTo>
                      <a:pt x="4475" y="2932"/>
                    </a:lnTo>
                    <a:cubicBezTo>
                      <a:pt x="4475" y="2006"/>
                      <a:pt x="4938" y="1234"/>
                      <a:pt x="5555" y="771"/>
                    </a:cubicBezTo>
                    <a:cubicBezTo>
                      <a:pt x="6018" y="309"/>
                      <a:pt x="6943" y="0"/>
                      <a:pt x="7869" y="0"/>
                    </a:cubicBezTo>
                    <a:lnTo>
                      <a:pt x="11418" y="0"/>
                    </a:lnTo>
                    <a:cubicBezTo>
                      <a:pt x="12344" y="0"/>
                      <a:pt x="13115" y="0"/>
                      <a:pt x="13732" y="154"/>
                    </a:cubicBezTo>
                    <a:cubicBezTo>
                      <a:pt x="14350" y="154"/>
                      <a:pt x="14813" y="463"/>
                      <a:pt x="15275" y="926"/>
                    </a:cubicBezTo>
                    <a:cubicBezTo>
                      <a:pt x="15738" y="1389"/>
                      <a:pt x="16047" y="1697"/>
                      <a:pt x="16355" y="2314"/>
                    </a:cubicBezTo>
                    <a:cubicBezTo>
                      <a:pt x="16664" y="2932"/>
                      <a:pt x="16973" y="3549"/>
                      <a:pt x="17281" y="4475"/>
                    </a:cubicBezTo>
                    <a:lnTo>
                      <a:pt x="23299" y="21910"/>
                    </a:lnTo>
                    <a:cubicBezTo>
                      <a:pt x="23607" y="22990"/>
                      <a:pt x="23916" y="24070"/>
                      <a:pt x="24379" y="25150"/>
                    </a:cubicBezTo>
                    <a:cubicBezTo>
                      <a:pt x="24842" y="26230"/>
                      <a:pt x="25150" y="27310"/>
                      <a:pt x="25459" y="28390"/>
                    </a:cubicBezTo>
                    <a:cubicBezTo>
                      <a:pt x="25767" y="29471"/>
                      <a:pt x="26076" y="30396"/>
                      <a:pt x="26385" y="31476"/>
                    </a:cubicBezTo>
                    <a:cubicBezTo>
                      <a:pt x="26693" y="32556"/>
                      <a:pt x="27002" y="33482"/>
                      <a:pt x="27156" y="34408"/>
                    </a:cubicBezTo>
                    <a:lnTo>
                      <a:pt x="27156" y="34408"/>
                    </a:lnTo>
                    <a:cubicBezTo>
                      <a:pt x="27465" y="33482"/>
                      <a:pt x="27773" y="32402"/>
                      <a:pt x="27928" y="31476"/>
                    </a:cubicBezTo>
                    <a:cubicBezTo>
                      <a:pt x="28236" y="30396"/>
                      <a:pt x="28545" y="29316"/>
                      <a:pt x="28853" y="28236"/>
                    </a:cubicBezTo>
                    <a:cubicBezTo>
                      <a:pt x="29162" y="27156"/>
                      <a:pt x="29471" y="26076"/>
                      <a:pt x="29934" y="24996"/>
                    </a:cubicBezTo>
                    <a:cubicBezTo>
                      <a:pt x="30242" y="23916"/>
                      <a:pt x="30551" y="22990"/>
                      <a:pt x="31013" y="21910"/>
                    </a:cubicBezTo>
                    <a:lnTo>
                      <a:pt x="37031" y="4629"/>
                    </a:lnTo>
                    <a:cubicBezTo>
                      <a:pt x="37031" y="4629"/>
                      <a:pt x="37494" y="3240"/>
                      <a:pt x="37803" y="2623"/>
                    </a:cubicBezTo>
                    <a:cubicBezTo>
                      <a:pt x="38111" y="2006"/>
                      <a:pt x="38420" y="1543"/>
                      <a:pt x="38883" y="1234"/>
                    </a:cubicBezTo>
                    <a:cubicBezTo>
                      <a:pt x="39346" y="926"/>
                      <a:pt x="39808" y="617"/>
                      <a:pt x="40426" y="463"/>
                    </a:cubicBezTo>
                    <a:cubicBezTo>
                      <a:pt x="41043" y="309"/>
                      <a:pt x="41660" y="154"/>
                      <a:pt x="42586" y="154"/>
                    </a:cubicBezTo>
                    <a:lnTo>
                      <a:pt x="46135" y="154"/>
                    </a:lnTo>
                    <a:cubicBezTo>
                      <a:pt x="47215" y="154"/>
                      <a:pt x="47986" y="309"/>
                      <a:pt x="48603" y="771"/>
                    </a:cubicBezTo>
                    <a:cubicBezTo>
                      <a:pt x="49221" y="1234"/>
                      <a:pt x="49529" y="2006"/>
                      <a:pt x="49529" y="2932"/>
                    </a:cubicBezTo>
                    <a:lnTo>
                      <a:pt x="54004" y="4166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3" name="Google Shape;843;p11"/>
              <p:cNvSpPr/>
              <p:nvPr/>
            </p:nvSpPr>
            <p:spPr>
              <a:xfrm>
                <a:off x="3026990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50" y="45055"/>
                    </a:cubicBezTo>
                    <a:cubicBezTo>
                      <a:pt x="12190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4" name="Google Shape;844;p11"/>
              <p:cNvSpPr/>
              <p:nvPr/>
            </p:nvSpPr>
            <p:spPr>
              <a:xfrm>
                <a:off x="3074204" y="1281530"/>
                <a:ext cx="37802" cy="60398"/>
              </a:xfrm>
              <a:custGeom>
                <a:avLst/>
                <a:gdLst/>
                <a:ahLst/>
                <a:cxnLst/>
                <a:rect l="l" t="t" r="r" b="b"/>
                <a:pathLst>
                  <a:path w="37802" h="60398" extrusionOk="0">
                    <a:moveTo>
                      <a:pt x="37803" y="21756"/>
                    </a:moveTo>
                    <a:cubicBezTo>
                      <a:pt x="37803" y="25305"/>
                      <a:pt x="37340" y="28545"/>
                      <a:pt x="36568" y="31322"/>
                    </a:cubicBezTo>
                    <a:cubicBezTo>
                      <a:pt x="35797" y="34099"/>
                      <a:pt x="34717" y="36568"/>
                      <a:pt x="33174" y="38574"/>
                    </a:cubicBezTo>
                    <a:cubicBezTo>
                      <a:pt x="31631" y="40580"/>
                      <a:pt x="29779" y="42123"/>
                      <a:pt x="27619" y="43203"/>
                    </a:cubicBezTo>
                    <a:cubicBezTo>
                      <a:pt x="25459" y="44283"/>
                      <a:pt x="22836" y="44746"/>
                      <a:pt x="20059" y="44746"/>
                    </a:cubicBezTo>
                    <a:cubicBezTo>
                      <a:pt x="18824" y="44746"/>
                      <a:pt x="17744" y="44746"/>
                      <a:pt x="16664" y="44437"/>
                    </a:cubicBezTo>
                    <a:cubicBezTo>
                      <a:pt x="15584" y="44129"/>
                      <a:pt x="14658" y="43820"/>
                      <a:pt x="13578" y="43357"/>
                    </a:cubicBezTo>
                    <a:cubicBezTo>
                      <a:pt x="12652" y="42894"/>
                      <a:pt x="11572" y="42123"/>
                      <a:pt x="10646" y="41351"/>
                    </a:cubicBezTo>
                    <a:cubicBezTo>
                      <a:pt x="9721" y="40580"/>
                      <a:pt x="8641" y="39654"/>
                      <a:pt x="7561" y="38574"/>
                    </a:cubicBezTo>
                    <a:lnTo>
                      <a:pt x="7561" y="58941"/>
                    </a:lnTo>
                    <a:cubicBezTo>
                      <a:pt x="7561" y="58941"/>
                      <a:pt x="7561" y="59404"/>
                      <a:pt x="7406" y="59558"/>
                    </a:cubicBezTo>
                    <a:cubicBezTo>
                      <a:pt x="7406" y="59713"/>
                      <a:pt x="7098" y="59867"/>
                      <a:pt x="6789" y="60021"/>
                    </a:cubicBezTo>
                    <a:cubicBezTo>
                      <a:pt x="6481" y="60021"/>
                      <a:pt x="6172" y="60176"/>
                      <a:pt x="5709" y="60330"/>
                    </a:cubicBezTo>
                    <a:cubicBezTo>
                      <a:pt x="5246" y="60484"/>
                      <a:pt x="4629" y="60330"/>
                      <a:pt x="3857" y="60330"/>
                    </a:cubicBezTo>
                    <a:cubicBezTo>
                      <a:pt x="3086" y="60330"/>
                      <a:pt x="2469" y="60330"/>
                      <a:pt x="2006" y="60330"/>
                    </a:cubicBezTo>
                    <a:cubicBezTo>
                      <a:pt x="1543" y="60330"/>
                      <a:pt x="1080" y="60330"/>
                      <a:pt x="772" y="60021"/>
                    </a:cubicBezTo>
                    <a:cubicBezTo>
                      <a:pt x="463" y="59713"/>
                      <a:pt x="309" y="59713"/>
                      <a:pt x="154" y="59558"/>
                    </a:cubicBezTo>
                    <a:cubicBezTo>
                      <a:pt x="0" y="59404"/>
                      <a:pt x="0" y="59095"/>
                      <a:pt x="0" y="58941"/>
                    </a:cubicBezTo>
                    <a:lnTo>
                      <a:pt x="0" y="1852"/>
                    </a:lnTo>
                    <a:cubicBezTo>
                      <a:pt x="0" y="1852"/>
                      <a:pt x="0" y="1389"/>
                      <a:pt x="0" y="1234"/>
                    </a:cubicBezTo>
                    <a:cubicBezTo>
                      <a:pt x="0" y="1080"/>
                      <a:pt x="309" y="926"/>
                      <a:pt x="617" y="771"/>
                    </a:cubicBezTo>
                    <a:cubicBezTo>
                      <a:pt x="926" y="617"/>
                      <a:pt x="1234" y="617"/>
                      <a:pt x="1697" y="463"/>
                    </a:cubicBezTo>
                    <a:cubicBezTo>
                      <a:pt x="2160" y="309"/>
                      <a:pt x="2623" y="463"/>
                      <a:pt x="3240" y="463"/>
                    </a:cubicBezTo>
                    <a:cubicBezTo>
                      <a:pt x="3857" y="463"/>
                      <a:pt x="4321" y="463"/>
                      <a:pt x="4783" y="463"/>
                    </a:cubicBezTo>
                    <a:cubicBezTo>
                      <a:pt x="5246" y="463"/>
                      <a:pt x="5555" y="463"/>
                      <a:pt x="5863" y="771"/>
                    </a:cubicBezTo>
                    <a:cubicBezTo>
                      <a:pt x="6172" y="1080"/>
                      <a:pt x="6326" y="1080"/>
                      <a:pt x="6481" y="1234"/>
                    </a:cubicBezTo>
                    <a:cubicBezTo>
                      <a:pt x="6481" y="1389"/>
                      <a:pt x="6635" y="1697"/>
                      <a:pt x="6635" y="1852"/>
                    </a:cubicBezTo>
                    <a:lnTo>
                      <a:pt x="6635" y="7406"/>
                    </a:lnTo>
                    <a:cubicBezTo>
                      <a:pt x="7869" y="6172"/>
                      <a:pt x="9104" y="5092"/>
                      <a:pt x="10184" y="4166"/>
                    </a:cubicBezTo>
                    <a:cubicBezTo>
                      <a:pt x="11264" y="3240"/>
                      <a:pt x="12498" y="2469"/>
                      <a:pt x="13732" y="1852"/>
                    </a:cubicBezTo>
                    <a:cubicBezTo>
                      <a:pt x="14967" y="1234"/>
                      <a:pt x="16047" y="771"/>
                      <a:pt x="17281" y="463"/>
                    </a:cubicBezTo>
                    <a:cubicBezTo>
                      <a:pt x="18516" y="154"/>
                      <a:pt x="19750" y="0"/>
                      <a:pt x="21139" y="0"/>
                    </a:cubicBezTo>
                    <a:cubicBezTo>
                      <a:pt x="24070" y="0"/>
                      <a:pt x="26693" y="617"/>
                      <a:pt x="28699" y="1697"/>
                    </a:cubicBezTo>
                    <a:cubicBezTo>
                      <a:pt x="30859" y="2777"/>
                      <a:pt x="32557" y="4475"/>
                      <a:pt x="33791" y="6480"/>
                    </a:cubicBezTo>
                    <a:cubicBezTo>
                      <a:pt x="35180" y="8486"/>
                      <a:pt x="36106" y="10801"/>
                      <a:pt x="36723" y="13424"/>
                    </a:cubicBezTo>
                    <a:cubicBezTo>
                      <a:pt x="37340" y="16047"/>
                      <a:pt x="37648" y="18824"/>
                      <a:pt x="37648" y="21910"/>
                    </a:cubicBezTo>
                    <a:close/>
                    <a:moveTo>
                      <a:pt x="30088" y="22682"/>
                    </a:moveTo>
                    <a:cubicBezTo>
                      <a:pt x="30088" y="20521"/>
                      <a:pt x="29934" y="18516"/>
                      <a:pt x="29625" y="16664"/>
                    </a:cubicBezTo>
                    <a:cubicBezTo>
                      <a:pt x="29316" y="14658"/>
                      <a:pt x="28699" y="12961"/>
                      <a:pt x="27928" y="11418"/>
                    </a:cubicBezTo>
                    <a:cubicBezTo>
                      <a:pt x="27156" y="9875"/>
                      <a:pt x="26076" y="8641"/>
                      <a:pt x="24842" y="7715"/>
                    </a:cubicBezTo>
                    <a:cubicBezTo>
                      <a:pt x="23608" y="6789"/>
                      <a:pt x="21910" y="6326"/>
                      <a:pt x="19904" y="6326"/>
                    </a:cubicBezTo>
                    <a:cubicBezTo>
                      <a:pt x="18979" y="6326"/>
                      <a:pt x="17898" y="6326"/>
                      <a:pt x="16973" y="6789"/>
                    </a:cubicBezTo>
                    <a:cubicBezTo>
                      <a:pt x="16047" y="7098"/>
                      <a:pt x="15121" y="7561"/>
                      <a:pt x="14041" y="8178"/>
                    </a:cubicBezTo>
                    <a:cubicBezTo>
                      <a:pt x="13115" y="8795"/>
                      <a:pt x="12035" y="9566"/>
                      <a:pt x="10955" y="10646"/>
                    </a:cubicBezTo>
                    <a:cubicBezTo>
                      <a:pt x="9875" y="11727"/>
                      <a:pt x="8795" y="12961"/>
                      <a:pt x="7561" y="14350"/>
                    </a:cubicBezTo>
                    <a:lnTo>
                      <a:pt x="7561" y="30551"/>
                    </a:lnTo>
                    <a:cubicBezTo>
                      <a:pt x="9567" y="33019"/>
                      <a:pt x="11572" y="35025"/>
                      <a:pt x="13424" y="36260"/>
                    </a:cubicBezTo>
                    <a:cubicBezTo>
                      <a:pt x="15275" y="37648"/>
                      <a:pt x="17281" y="38265"/>
                      <a:pt x="19287" y="38265"/>
                    </a:cubicBezTo>
                    <a:cubicBezTo>
                      <a:pt x="21139" y="38265"/>
                      <a:pt x="22836" y="37803"/>
                      <a:pt x="24225" y="36877"/>
                    </a:cubicBezTo>
                    <a:cubicBezTo>
                      <a:pt x="25613" y="35951"/>
                      <a:pt x="26693" y="34717"/>
                      <a:pt x="27465" y="33174"/>
                    </a:cubicBezTo>
                    <a:cubicBezTo>
                      <a:pt x="28236" y="31631"/>
                      <a:pt x="28854" y="29933"/>
                      <a:pt x="29316" y="28082"/>
                    </a:cubicBezTo>
                    <a:cubicBezTo>
                      <a:pt x="29779" y="26230"/>
                      <a:pt x="29934" y="24379"/>
                      <a:pt x="29934" y="2237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5" name="Google Shape;845;p11"/>
              <p:cNvSpPr/>
              <p:nvPr/>
            </p:nvSpPr>
            <p:spPr>
              <a:xfrm>
                <a:off x="3120185" y="1281530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7" y="36568"/>
                    </a:moveTo>
                    <a:cubicBezTo>
                      <a:pt x="32557" y="36568"/>
                      <a:pt x="32557" y="37494"/>
                      <a:pt x="32557" y="37957"/>
                    </a:cubicBezTo>
                    <a:cubicBezTo>
                      <a:pt x="32557" y="38420"/>
                      <a:pt x="32557" y="38728"/>
                      <a:pt x="32402" y="38883"/>
                    </a:cubicBezTo>
                    <a:cubicBezTo>
                      <a:pt x="32248" y="39037"/>
                      <a:pt x="32248" y="39346"/>
                      <a:pt x="32094" y="39500"/>
                    </a:cubicBezTo>
                    <a:cubicBezTo>
                      <a:pt x="32094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0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7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5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4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4" y="6635"/>
                    </a:cubicBezTo>
                    <a:cubicBezTo>
                      <a:pt x="32248" y="6943"/>
                      <a:pt x="32094" y="7406"/>
                      <a:pt x="32094" y="8023"/>
                    </a:cubicBezTo>
                    <a:cubicBezTo>
                      <a:pt x="32094" y="9258"/>
                      <a:pt x="32094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7" y="8795"/>
                    </a:cubicBezTo>
                    <a:cubicBezTo>
                      <a:pt x="25922" y="8178"/>
                      <a:pt x="24842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7" y="36722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9" y="37957"/>
                      <a:pt x="23453" y="37494"/>
                    </a:cubicBezTo>
                    <a:cubicBezTo>
                      <a:pt x="24687" y="37031"/>
                      <a:pt x="25922" y="36414"/>
                      <a:pt x="26847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4" y="34254"/>
                      <a:pt x="32094" y="34562"/>
                      <a:pt x="32094" y="35025"/>
                    </a:cubicBezTo>
                    <a:cubicBezTo>
                      <a:pt x="32094" y="35488"/>
                      <a:pt x="32094" y="35951"/>
                      <a:pt x="32094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6" name="Google Shape;846;p11"/>
              <p:cNvSpPr/>
              <p:nvPr/>
            </p:nvSpPr>
            <p:spPr>
              <a:xfrm>
                <a:off x="3162771" y="1281770"/>
                <a:ext cx="33173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3173" h="43888" extrusionOk="0">
                    <a:moveTo>
                      <a:pt x="33174" y="42963"/>
                    </a:moveTo>
                    <a:cubicBezTo>
                      <a:pt x="33174" y="42963"/>
                      <a:pt x="33174" y="43272"/>
                      <a:pt x="33019" y="43426"/>
                    </a:cubicBezTo>
                    <a:cubicBezTo>
                      <a:pt x="32865" y="43580"/>
                      <a:pt x="32711" y="43734"/>
                      <a:pt x="32402" y="43734"/>
                    </a:cubicBezTo>
                    <a:cubicBezTo>
                      <a:pt x="32094" y="43734"/>
                      <a:pt x="31785" y="43889"/>
                      <a:pt x="31322" y="43889"/>
                    </a:cubicBezTo>
                    <a:cubicBezTo>
                      <a:pt x="30859" y="43889"/>
                      <a:pt x="30242" y="43889"/>
                      <a:pt x="29471" y="43889"/>
                    </a:cubicBezTo>
                    <a:cubicBezTo>
                      <a:pt x="28699" y="43889"/>
                      <a:pt x="27928" y="43889"/>
                      <a:pt x="27465" y="43889"/>
                    </a:cubicBezTo>
                    <a:cubicBezTo>
                      <a:pt x="27002" y="43889"/>
                      <a:pt x="26539" y="43889"/>
                      <a:pt x="26230" y="43580"/>
                    </a:cubicBezTo>
                    <a:cubicBezTo>
                      <a:pt x="25922" y="43580"/>
                      <a:pt x="25613" y="43272"/>
                      <a:pt x="25459" y="43117"/>
                    </a:cubicBezTo>
                    <a:cubicBezTo>
                      <a:pt x="25459" y="42963"/>
                      <a:pt x="25150" y="42809"/>
                      <a:pt x="25150" y="42500"/>
                    </a:cubicBezTo>
                    <a:lnTo>
                      <a:pt x="20830" y="31854"/>
                    </a:lnTo>
                    <a:cubicBezTo>
                      <a:pt x="20213" y="30465"/>
                      <a:pt x="19750" y="29385"/>
                      <a:pt x="19133" y="28305"/>
                    </a:cubicBezTo>
                    <a:cubicBezTo>
                      <a:pt x="18516" y="27225"/>
                      <a:pt x="17744" y="26453"/>
                      <a:pt x="16973" y="25990"/>
                    </a:cubicBezTo>
                    <a:cubicBezTo>
                      <a:pt x="16201" y="25373"/>
                      <a:pt x="15275" y="24910"/>
                      <a:pt x="14195" y="24602"/>
                    </a:cubicBezTo>
                    <a:cubicBezTo>
                      <a:pt x="13115" y="24293"/>
                      <a:pt x="12035" y="24139"/>
                      <a:pt x="10646" y="24139"/>
                    </a:cubicBezTo>
                    <a:lnTo>
                      <a:pt x="7406" y="24139"/>
                    </a:lnTo>
                    <a:lnTo>
                      <a:pt x="7406" y="42500"/>
                    </a:lnTo>
                    <a:cubicBezTo>
                      <a:pt x="7406" y="42500"/>
                      <a:pt x="7406" y="42809"/>
                      <a:pt x="7252" y="42963"/>
                    </a:cubicBezTo>
                    <a:cubicBezTo>
                      <a:pt x="7252" y="42963"/>
                      <a:pt x="6943" y="43272"/>
                      <a:pt x="6635" y="43272"/>
                    </a:cubicBezTo>
                    <a:cubicBezTo>
                      <a:pt x="6326" y="43272"/>
                      <a:pt x="5863" y="43426"/>
                      <a:pt x="5400" y="43426"/>
                    </a:cubicBezTo>
                    <a:cubicBezTo>
                      <a:pt x="4938" y="43426"/>
                      <a:pt x="4320" y="43426"/>
                      <a:pt x="3703" y="43426"/>
                    </a:cubicBezTo>
                    <a:cubicBezTo>
                      <a:pt x="3086" y="43426"/>
                      <a:pt x="2469" y="43426"/>
                      <a:pt x="2006" y="43426"/>
                    </a:cubicBezTo>
                    <a:cubicBezTo>
                      <a:pt x="1543" y="43426"/>
                      <a:pt x="1080" y="43426"/>
                      <a:pt x="772" y="43272"/>
                    </a:cubicBezTo>
                    <a:cubicBezTo>
                      <a:pt x="463" y="43117"/>
                      <a:pt x="309" y="43117"/>
                      <a:pt x="154" y="42963"/>
                    </a:cubicBezTo>
                    <a:cubicBezTo>
                      <a:pt x="0" y="42809"/>
                      <a:pt x="0" y="42654"/>
                      <a:pt x="0" y="42500"/>
                    </a:cubicBezTo>
                    <a:lnTo>
                      <a:pt x="0" y="994"/>
                    </a:lnTo>
                    <a:cubicBezTo>
                      <a:pt x="0" y="994"/>
                      <a:pt x="0" y="686"/>
                      <a:pt x="154" y="531"/>
                    </a:cubicBezTo>
                    <a:cubicBezTo>
                      <a:pt x="309" y="377"/>
                      <a:pt x="463" y="223"/>
                      <a:pt x="772" y="223"/>
                    </a:cubicBezTo>
                    <a:cubicBezTo>
                      <a:pt x="1080" y="223"/>
                      <a:pt x="1543" y="69"/>
                      <a:pt x="2006" y="69"/>
                    </a:cubicBezTo>
                    <a:cubicBezTo>
                      <a:pt x="2469" y="69"/>
                      <a:pt x="3086" y="69"/>
                      <a:pt x="3703" y="69"/>
                    </a:cubicBezTo>
                    <a:cubicBezTo>
                      <a:pt x="4320" y="69"/>
                      <a:pt x="4938" y="69"/>
                      <a:pt x="5400" y="69"/>
                    </a:cubicBezTo>
                    <a:cubicBezTo>
                      <a:pt x="5863" y="69"/>
                      <a:pt x="6326" y="69"/>
                      <a:pt x="6635" y="223"/>
                    </a:cubicBezTo>
                    <a:cubicBezTo>
                      <a:pt x="6943" y="223"/>
                      <a:pt x="7098" y="377"/>
                      <a:pt x="7252" y="531"/>
                    </a:cubicBezTo>
                    <a:cubicBezTo>
                      <a:pt x="7252" y="531"/>
                      <a:pt x="7406" y="840"/>
                      <a:pt x="7406" y="994"/>
                    </a:cubicBezTo>
                    <a:lnTo>
                      <a:pt x="7406" y="18121"/>
                    </a:lnTo>
                    <a:lnTo>
                      <a:pt x="10646" y="18121"/>
                    </a:lnTo>
                    <a:cubicBezTo>
                      <a:pt x="11726" y="18121"/>
                      <a:pt x="12807" y="18121"/>
                      <a:pt x="13732" y="17813"/>
                    </a:cubicBezTo>
                    <a:cubicBezTo>
                      <a:pt x="14658" y="17504"/>
                      <a:pt x="15584" y="17195"/>
                      <a:pt x="16355" y="16578"/>
                    </a:cubicBezTo>
                    <a:cubicBezTo>
                      <a:pt x="17127" y="15961"/>
                      <a:pt x="17898" y="15190"/>
                      <a:pt x="18516" y="14264"/>
                    </a:cubicBezTo>
                    <a:cubicBezTo>
                      <a:pt x="19133" y="13338"/>
                      <a:pt x="19750" y="12258"/>
                      <a:pt x="20213" y="10869"/>
                    </a:cubicBezTo>
                    <a:lnTo>
                      <a:pt x="24070" y="1457"/>
                    </a:lnTo>
                    <a:cubicBezTo>
                      <a:pt x="24070" y="1457"/>
                      <a:pt x="24225" y="994"/>
                      <a:pt x="24379" y="840"/>
                    </a:cubicBezTo>
                    <a:cubicBezTo>
                      <a:pt x="24533" y="686"/>
                      <a:pt x="24687" y="531"/>
                      <a:pt x="24996" y="377"/>
                    </a:cubicBezTo>
                    <a:cubicBezTo>
                      <a:pt x="25305" y="223"/>
                      <a:pt x="25767" y="223"/>
                      <a:pt x="26230" y="69"/>
                    </a:cubicBezTo>
                    <a:cubicBezTo>
                      <a:pt x="26693" y="-86"/>
                      <a:pt x="27465" y="69"/>
                      <a:pt x="28236" y="69"/>
                    </a:cubicBezTo>
                    <a:cubicBezTo>
                      <a:pt x="29008" y="69"/>
                      <a:pt x="29625" y="69"/>
                      <a:pt x="30088" y="69"/>
                    </a:cubicBezTo>
                    <a:cubicBezTo>
                      <a:pt x="30551" y="69"/>
                      <a:pt x="30859" y="69"/>
                      <a:pt x="31168" y="223"/>
                    </a:cubicBezTo>
                    <a:cubicBezTo>
                      <a:pt x="31477" y="377"/>
                      <a:pt x="31631" y="377"/>
                      <a:pt x="31631" y="531"/>
                    </a:cubicBezTo>
                    <a:cubicBezTo>
                      <a:pt x="31631" y="686"/>
                      <a:pt x="31631" y="840"/>
                      <a:pt x="31631" y="994"/>
                    </a:cubicBezTo>
                    <a:cubicBezTo>
                      <a:pt x="31631" y="1303"/>
                      <a:pt x="31631" y="1612"/>
                      <a:pt x="31631" y="1920"/>
                    </a:cubicBezTo>
                    <a:cubicBezTo>
                      <a:pt x="31631" y="2229"/>
                      <a:pt x="31477" y="2537"/>
                      <a:pt x="31322" y="3000"/>
                    </a:cubicBezTo>
                    <a:lnTo>
                      <a:pt x="27465" y="11949"/>
                    </a:lnTo>
                    <a:cubicBezTo>
                      <a:pt x="26848" y="13492"/>
                      <a:pt x="26230" y="14727"/>
                      <a:pt x="25459" y="15807"/>
                    </a:cubicBezTo>
                    <a:cubicBezTo>
                      <a:pt x="24687" y="16887"/>
                      <a:pt x="24070" y="17658"/>
                      <a:pt x="23299" y="18430"/>
                    </a:cubicBezTo>
                    <a:cubicBezTo>
                      <a:pt x="22527" y="19201"/>
                      <a:pt x="21756" y="19664"/>
                      <a:pt x="21139" y="19973"/>
                    </a:cubicBezTo>
                    <a:cubicBezTo>
                      <a:pt x="20367" y="20281"/>
                      <a:pt x="19596" y="20590"/>
                      <a:pt x="18978" y="20899"/>
                    </a:cubicBezTo>
                    <a:lnTo>
                      <a:pt x="18978" y="20899"/>
                    </a:lnTo>
                    <a:cubicBezTo>
                      <a:pt x="20059" y="21361"/>
                      <a:pt x="20984" y="21824"/>
                      <a:pt x="21910" y="22287"/>
                    </a:cubicBezTo>
                    <a:cubicBezTo>
                      <a:pt x="22836" y="22750"/>
                      <a:pt x="23607" y="23367"/>
                      <a:pt x="24379" y="24139"/>
                    </a:cubicBezTo>
                    <a:cubicBezTo>
                      <a:pt x="25150" y="24910"/>
                      <a:pt x="25922" y="25836"/>
                      <a:pt x="26539" y="26916"/>
                    </a:cubicBezTo>
                    <a:cubicBezTo>
                      <a:pt x="27156" y="27996"/>
                      <a:pt x="27773" y="29231"/>
                      <a:pt x="28390" y="30465"/>
                    </a:cubicBezTo>
                    <a:lnTo>
                      <a:pt x="32865" y="40803"/>
                    </a:lnTo>
                    <a:cubicBezTo>
                      <a:pt x="32865" y="40803"/>
                      <a:pt x="33019" y="41266"/>
                      <a:pt x="33174" y="41420"/>
                    </a:cubicBezTo>
                    <a:cubicBezTo>
                      <a:pt x="33174" y="41574"/>
                      <a:pt x="33174" y="41729"/>
                      <a:pt x="33174" y="41883"/>
                    </a:cubicBezTo>
                    <a:cubicBezTo>
                      <a:pt x="33174" y="42037"/>
                      <a:pt x="33174" y="42191"/>
                      <a:pt x="33174" y="42346"/>
                    </a:cubicBezTo>
                    <a:cubicBezTo>
                      <a:pt x="33174" y="42346"/>
                      <a:pt x="33174" y="42500"/>
                      <a:pt x="33174" y="4265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7" name="Google Shape;847;p11"/>
              <p:cNvSpPr/>
              <p:nvPr/>
            </p:nvSpPr>
            <p:spPr>
              <a:xfrm>
                <a:off x="3201807" y="1281375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1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5"/>
                      <a:pt x="19904" y="45055"/>
                    </a:cubicBezTo>
                    <a:cubicBezTo>
                      <a:pt x="16510" y="45055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8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4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8" name="Google Shape;848;p11"/>
              <p:cNvSpPr/>
              <p:nvPr/>
            </p:nvSpPr>
            <p:spPr>
              <a:xfrm>
                <a:off x="3253342" y="1262483"/>
                <a:ext cx="36722" cy="63484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63484" extrusionOk="0">
                    <a:moveTo>
                      <a:pt x="36568" y="61941"/>
                    </a:moveTo>
                    <a:cubicBezTo>
                      <a:pt x="36568" y="61941"/>
                      <a:pt x="36568" y="62404"/>
                      <a:pt x="36414" y="62559"/>
                    </a:cubicBezTo>
                    <a:cubicBezTo>
                      <a:pt x="36260" y="62713"/>
                      <a:pt x="36106" y="62867"/>
                      <a:pt x="35797" y="63021"/>
                    </a:cubicBezTo>
                    <a:cubicBezTo>
                      <a:pt x="35488" y="63021"/>
                      <a:pt x="35180" y="63176"/>
                      <a:pt x="34717" y="63330"/>
                    </a:cubicBezTo>
                    <a:cubicBezTo>
                      <a:pt x="34254" y="63330"/>
                      <a:pt x="33637" y="63330"/>
                      <a:pt x="32865" y="63330"/>
                    </a:cubicBezTo>
                    <a:cubicBezTo>
                      <a:pt x="32094" y="63330"/>
                      <a:pt x="31477" y="63330"/>
                      <a:pt x="31014" y="63330"/>
                    </a:cubicBezTo>
                    <a:cubicBezTo>
                      <a:pt x="30551" y="63330"/>
                      <a:pt x="30088" y="63330"/>
                      <a:pt x="29779" y="63021"/>
                    </a:cubicBezTo>
                    <a:cubicBezTo>
                      <a:pt x="29471" y="63021"/>
                      <a:pt x="29316" y="62713"/>
                      <a:pt x="29162" y="62559"/>
                    </a:cubicBezTo>
                    <a:cubicBezTo>
                      <a:pt x="29008" y="62404"/>
                      <a:pt x="29008" y="62250"/>
                      <a:pt x="29008" y="61941"/>
                    </a:cubicBezTo>
                    <a:lnTo>
                      <a:pt x="29008" y="38488"/>
                    </a:lnTo>
                    <a:cubicBezTo>
                      <a:pt x="29008" y="37254"/>
                      <a:pt x="29008" y="36174"/>
                      <a:pt x="29008" y="34940"/>
                    </a:cubicBezTo>
                    <a:cubicBezTo>
                      <a:pt x="29008" y="33705"/>
                      <a:pt x="29008" y="32471"/>
                      <a:pt x="29162" y="31391"/>
                    </a:cubicBezTo>
                    <a:cubicBezTo>
                      <a:pt x="28391" y="32625"/>
                      <a:pt x="27773" y="33859"/>
                      <a:pt x="26848" y="34940"/>
                    </a:cubicBezTo>
                    <a:cubicBezTo>
                      <a:pt x="26076" y="36174"/>
                      <a:pt x="25150" y="37254"/>
                      <a:pt x="24379" y="38488"/>
                    </a:cubicBezTo>
                    <a:lnTo>
                      <a:pt x="7098" y="62250"/>
                    </a:lnTo>
                    <a:cubicBezTo>
                      <a:pt x="7098" y="62250"/>
                      <a:pt x="6635" y="62713"/>
                      <a:pt x="6481" y="62867"/>
                    </a:cubicBezTo>
                    <a:cubicBezTo>
                      <a:pt x="6326" y="63021"/>
                      <a:pt x="6172" y="63176"/>
                      <a:pt x="5863" y="63330"/>
                    </a:cubicBezTo>
                    <a:cubicBezTo>
                      <a:pt x="5555" y="63330"/>
                      <a:pt x="5246" y="63484"/>
                      <a:pt x="4938" y="63484"/>
                    </a:cubicBezTo>
                    <a:cubicBezTo>
                      <a:pt x="4629" y="63484"/>
                      <a:pt x="4012" y="63484"/>
                      <a:pt x="3549" y="63484"/>
                    </a:cubicBezTo>
                    <a:cubicBezTo>
                      <a:pt x="2932" y="63484"/>
                      <a:pt x="2315" y="63484"/>
                      <a:pt x="1852" y="63484"/>
                    </a:cubicBezTo>
                    <a:cubicBezTo>
                      <a:pt x="1389" y="63484"/>
                      <a:pt x="1080" y="63484"/>
                      <a:pt x="772" y="63176"/>
                    </a:cubicBezTo>
                    <a:cubicBezTo>
                      <a:pt x="463" y="63176"/>
                      <a:pt x="309" y="62867"/>
                      <a:pt x="154" y="62713"/>
                    </a:cubicBezTo>
                    <a:cubicBezTo>
                      <a:pt x="0" y="62559"/>
                      <a:pt x="0" y="62404"/>
                      <a:pt x="0" y="62096"/>
                    </a:cubicBezTo>
                    <a:lnTo>
                      <a:pt x="0" y="21053"/>
                    </a:lnTo>
                    <a:cubicBezTo>
                      <a:pt x="0" y="21053"/>
                      <a:pt x="0" y="20590"/>
                      <a:pt x="154" y="20436"/>
                    </a:cubicBezTo>
                    <a:cubicBezTo>
                      <a:pt x="309" y="20281"/>
                      <a:pt x="463" y="20127"/>
                      <a:pt x="772" y="19973"/>
                    </a:cubicBezTo>
                    <a:cubicBezTo>
                      <a:pt x="1080" y="19818"/>
                      <a:pt x="1389" y="19818"/>
                      <a:pt x="2006" y="19664"/>
                    </a:cubicBezTo>
                    <a:cubicBezTo>
                      <a:pt x="2623" y="19510"/>
                      <a:pt x="3086" y="19664"/>
                      <a:pt x="3703" y="19664"/>
                    </a:cubicBezTo>
                    <a:cubicBezTo>
                      <a:pt x="5092" y="19664"/>
                      <a:pt x="6172" y="19664"/>
                      <a:pt x="6635" y="19973"/>
                    </a:cubicBezTo>
                    <a:cubicBezTo>
                      <a:pt x="7252" y="20127"/>
                      <a:pt x="7406" y="20590"/>
                      <a:pt x="7406" y="21053"/>
                    </a:cubicBezTo>
                    <a:lnTo>
                      <a:pt x="7406" y="44660"/>
                    </a:lnTo>
                    <a:cubicBezTo>
                      <a:pt x="7406" y="45895"/>
                      <a:pt x="7406" y="46975"/>
                      <a:pt x="7406" y="48209"/>
                    </a:cubicBezTo>
                    <a:cubicBezTo>
                      <a:pt x="7406" y="49443"/>
                      <a:pt x="7406" y="50523"/>
                      <a:pt x="7252" y="51758"/>
                    </a:cubicBezTo>
                    <a:cubicBezTo>
                      <a:pt x="8023" y="50678"/>
                      <a:pt x="8641" y="49443"/>
                      <a:pt x="9412" y="48363"/>
                    </a:cubicBezTo>
                    <a:cubicBezTo>
                      <a:pt x="10184" y="47283"/>
                      <a:pt x="10955" y="46203"/>
                      <a:pt x="11727" y="45123"/>
                    </a:cubicBezTo>
                    <a:lnTo>
                      <a:pt x="29316" y="21053"/>
                    </a:lnTo>
                    <a:cubicBezTo>
                      <a:pt x="29316" y="21053"/>
                      <a:pt x="29625" y="20590"/>
                      <a:pt x="29934" y="20436"/>
                    </a:cubicBezTo>
                    <a:cubicBezTo>
                      <a:pt x="30242" y="20281"/>
                      <a:pt x="30396" y="20127"/>
                      <a:pt x="30705" y="19973"/>
                    </a:cubicBezTo>
                    <a:cubicBezTo>
                      <a:pt x="31014" y="19973"/>
                      <a:pt x="31322" y="19818"/>
                      <a:pt x="31785" y="19818"/>
                    </a:cubicBezTo>
                    <a:cubicBezTo>
                      <a:pt x="32248" y="19818"/>
                      <a:pt x="32711" y="19818"/>
                      <a:pt x="33328" y="19818"/>
                    </a:cubicBezTo>
                    <a:cubicBezTo>
                      <a:pt x="33945" y="19818"/>
                      <a:pt x="34562" y="19818"/>
                      <a:pt x="34871" y="19818"/>
                    </a:cubicBezTo>
                    <a:cubicBezTo>
                      <a:pt x="35180" y="19818"/>
                      <a:pt x="35643" y="19818"/>
                      <a:pt x="35951" y="20127"/>
                    </a:cubicBezTo>
                    <a:cubicBezTo>
                      <a:pt x="36260" y="20127"/>
                      <a:pt x="36414" y="20436"/>
                      <a:pt x="36568" y="20590"/>
                    </a:cubicBezTo>
                    <a:cubicBezTo>
                      <a:pt x="36568" y="20744"/>
                      <a:pt x="36723" y="21053"/>
                      <a:pt x="36723" y="21207"/>
                    </a:cubicBezTo>
                    <a:lnTo>
                      <a:pt x="36723" y="62096"/>
                    </a:lnTo>
                    <a:close/>
                    <a:moveTo>
                      <a:pt x="32557" y="1766"/>
                    </a:moveTo>
                    <a:cubicBezTo>
                      <a:pt x="32557" y="3463"/>
                      <a:pt x="32248" y="5160"/>
                      <a:pt x="31785" y="6549"/>
                    </a:cubicBezTo>
                    <a:cubicBezTo>
                      <a:pt x="31322" y="8092"/>
                      <a:pt x="30396" y="9326"/>
                      <a:pt x="29316" y="10561"/>
                    </a:cubicBezTo>
                    <a:cubicBezTo>
                      <a:pt x="28236" y="11795"/>
                      <a:pt x="26693" y="12567"/>
                      <a:pt x="24996" y="13184"/>
                    </a:cubicBezTo>
                    <a:cubicBezTo>
                      <a:pt x="23299" y="13801"/>
                      <a:pt x="21139" y="14110"/>
                      <a:pt x="18516" y="14110"/>
                    </a:cubicBezTo>
                    <a:cubicBezTo>
                      <a:pt x="16201" y="14110"/>
                      <a:pt x="14195" y="13801"/>
                      <a:pt x="12498" y="13184"/>
                    </a:cubicBezTo>
                    <a:cubicBezTo>
                      <a:pt x="10801" y="12567"/>
                      <a:pt x="9258" y="11795"/>
                      <a:pt x="8178" y="10715"/>
                    </a:cubicBezTo>
                    <a:cubicBezTo>
                      <a:pt x="7098" y="9635"/>
                      <a:pt x="6172" y="8401"/>
                      <a:pt x="5555" y="6858"/>
                    </a:cubicBezTo>
                    <a:cubicBezTo>
                      <a:pt x="4938" y="5315"/>
                      <a:pt x="4629" y="3617"/>
                      <a:pt x="4629" y="1612"/>
                    </a:cubicBezTo>
                    <a:cubicBezTo>
                      <a:pt x="4629" y="1303"/>
                      <a:pt x="4629" y="994"/>
                      <a:pt x="4783" y="840"/>
                    </a:cubicBezTo>
                    <a:cubicBezTo>
                      <a:pt x="4783" y="686"/>
                      <a:pt x="5092" y="531"/>
                      <a:pt x="5400" y="377"/>
                    </a:cubicBezTo>
                    <a:cubicBezTo>
                      <a:pt x="5709" y="377"/>
                      <a:pt x="6018" y="223"/>
                      <a:pt x="6481" y="69"/>
                    </a:cubicBezTo>
                    <a:cubicBezTo>
                      <a:pt x="6944" y="-86"/>
                      <a:pt x="7561" y="69"/>
                      <a:pt x="8178" y="69"/>
                    </a:cubicBezTo>
                    <a:cubicBezTo>
                      <a:pt x="8949" y="69"/>
                      <a:pt x="9412" y="69"/>
                      <a:pt x="9875" y="69"/>
                    </a:cubicBezTo>
                    <a:cubicBezTo>
                      <a:pt x="10338" y="69"/>
                      <a:pt x="10646" y="223"/>
                      <a:pt x="10801" y="377"/>
                    </a:cubicBezTo>
                    <a:cubicBezTo>
                      <a:pt x="10955" y="531"/>
                      <a:pt x="11109" y="686"/>
                      <a:pt x="11264" y="994"/>
                    </a:cubicBezTo>
                    <a:cubicBezTo>
                      <a:pt x="11418" y="1303"/>
                      <a:pt x="11264" y="1457"/>
                      <a:pt x="11264" y="1920"/>
                    </a:cubicBezTo>
                    <a:cubicBezTo>
                      <a:pt x="11264" y="2846"/>
                      <a:pt x="11264" y="3772"/>
                      <a:pt x="11727" y="4543"/>
                    </a:cubicBezTo>
                    <a:cubicBezTo>
                      <a:pt x="12190" y="5315"/>
                      <a:pt x="12498" y="6086"/>
                      <a:pt x="13115" y="6703"/>
                    </a:cubicBezTo>
                    <a:cubicBezTo>
                      <a:pt x="13732" y="7320"/>
                      <a:pt x="14504" y="7783"/>
                      <a:pt x="15430" y="8092"/>
                    </a:cubicBezTo>
                    <a:cubicBezTo>
                      <a:pt x="16356" y="8401"/>
                      <a:pt x="17281" y="8555"/>
                      <a:pt x="18516" y="8555"/>
                    </a:cubicBezTo>
                    <a:cubicBezTo>
                      <a:pt x="19750" y="8555"/>
                      <a:pt x="20676" y="8401"/>
                      <a:pt x="21447" y="8092"/>
                    </a:cubicBezTo>
                    <a:cubicBezTo>
                      <a:pt x="22219" y="7783"/>
                      <a:pt x="22990" y="7320"/>
                      <a:pt x="23607" y="6703"/>
                    </a:cubicBezTo>
                    <a:cubicBezTo>
                      <a:pt x="24225" y="6086"/>
                      <a:pt x="24687" y="5315"/>
                      <a:pt x="24996" y="4543"/>
                    </a:cubicBezTo>
                    <a:cubicBezTo>
                      <a:pt x="25305" y="3772"/>
                      <a:pt x="25459" y="2846"/>
                      <a:pt x="25459" y="1766"/>
                    </a:cubicBezTo>
                    <a:cubicBezTo>
                      <a:pt x="25459" y="1457"/>
                      <a:pt x="25459" y="1149"/>
                      <a:pt x="25459" y="994"/>
                    </a:cubicBezTo>
                    <a:cubicBezTo>
                      <a:pt x="25459" y="840"/>
                      <a:pt x="25613" y="531"/>
                      <a:pt x="25922" y="377"/>
                    </a:cubicBezTo>
                    <a:cubicBezTo>
                      <a:pt x="26231" y="223"/>
                      <a:pt x="26539" y="69"/>
                      <a:pt x="26848" y="69"/>
                    </a:cubicBezTo>
                    <a:cubicBezTo>
                      <a:pt x="27156" y="69"/>
                      <a:pt x="27773" y="69"/>
                      <a:pt x="28545" y="69"/>
                    </a:cubicBezTo>
                    <a:cubicBezTo>
                      <a:pt x="29316" y="69"/>
                      <a:pt x="29934" y="69"/>
                      <a:pt x="30396" y="69"/>
                    </a:cubicBezTo>
                    <a:cubicBezTo>
                      <a:pt x="30859" y="69"/>
                      <a:pt x="31168" y="69"/>
                      <a:pt x="31477" y="377"/>
                    </a:cubicBezTo>
                    <a:cubicBezTo>
                      <a:pt x="31785" y="686"/>
                      <a:pt x="31939" y="686"/>
                      <a:pt x="32094" y="840"/>
                    </a:cubicBezTo>
                    <a:cubicBezTo>
                      <a:pt x="32248" y="994"/>
                      <a:pt x="32248" y="1303"/>
                      <a:pt x="32248" y="161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11"/>
              <p:cNvSpPr/>
              <p:nvPr/>
            </p:nvSpPr>
            <p:spPr>
              <a:xfrm>
                <a:off x="3322159" y="1281375"/>
                <a:ext cx="40734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40734" h="45054" extrusionOk="0">
                    <a:moveTo>
                      <a:pt x="40734" y="22064"/>
                    </a:moveTo>
                    <a:cubicBezTo>
                      <a:pt x="40734" y="25459"/>
                      <a:pt x="40271" y="28391"/>
                      <a:pt x="39346" y="31322"/>
                    </a:cubicBezTo>
                    <a:cubicBezTo>
                      <a:pt x="38420" y="34099"/>
                      <a:pt x="37185" y="36568"/>
                      <a:pt x="35488" y="38574"/>
                    </a:cubicBezTo>
                    <a:cubicBezTo>
                      <a:pt x="33791" y="40580"/>
                      <a:pt x="31631" y="42123"/>
                      <a:pt x="29008" y="43357"/>
                    </a:cubicBezTo>
                    <a:cubicBezTo>
                      <a:pt x="26385" y="44437"/>
                      <a:pt x="23299" y="45055"/>
                      <a:pt x="19904" y="45055"/>
                    </a:cubicBezTo>
                    <a:cubicBezTo>
                      <a:pt x="16510" y="45055"/>
                      <a:pt x="13578" y="44592"/>
                      <a:pt x="11109" y="43512"/>
                    </a:cubicBezTo>
                    <a:cubicBezTo>
                      <a:pt x="8641" y="42586"/>
                      <a:pt x="6480" y="41043"/>
                      <a:pt x="4937" y="39191"/>
                    </a:cubicBezTo>
                    <a:cubicBezTo>
                      <a:pt x="3240" y="37340"/>
                      <a:pt x="2006" y="35025"/>
                      <a:pt x="1234" y="32248"/>
                    </a:cubicBezTo>
                    <a:cubicBezTo>
                      <a:pt x="463" y="29471"/>
                      <a:pt x="0" y="26385"/>
                      <a:pt x="0" y="22990"/>
                    </a:cubicBezTo>
                    <a:cubicBezTo>
                      <a:pt x="0" y="19596"/>
                      <a:pt x="463" y="16664"/>
                      <a:pt x="1234" y="13732"/>
                    </a:cubicBezTo>
                    <a:cubicBezTo>
                      <a:pt x="2160" y="10955"/>
                      <a:pt x="3395" y="8486"/>
                      <a:pt x="5092" y="6480"/>
                    </a:cubicBezTo>
                    <a:cubicBezTo>
                      <a:pt x="6789" y="4475"/>
                      <a:pt x="8949" y="2932"/>
                      <a:pt x="11572" y="1697"/>
                    </a:cubicBezTo>
                    <a:cubicBezTo>
                      <a:pt x="14195" y="463"/>
                      <a:pt x="17281" y="0"/>
                      <a:pt x="20676" y="0"/>
                    </a:cubicBezTo>
                    <a:cubicBezTo>
                      <a:pt x="24070" y="0"/>
                      <a:pt x="27002" y="463"/>
                      <a:pt x="29471" y="1543"/>
                    </a:cubicBezTo>
                    <a:cubicBezTo>
                      <a:pt x="31939" y="2469"/>
                      <a:pt x="34100" y="4012"/>
                      <a:pt x="35642" y="5863"/>
                    </a:cubicBezTo>
                    <a:cubicBezTo>
                      <a:pt x="37340" y="7715"/>
                      <a:pt x="38574" y="10029"/>
                      <a:pt x="39346" y="12807"/>
                    </a:cubicBezTo>
                    <a:cubicBezTo>
                      <a:pt x="40117" y="15584"/>
                      <a:pt x="40580" y="18670"/>
                      <a:pt x="40580" y="22064"/>
                    </a:cubicBezTo>
                    <a:close/>
                    <a:moveTo>
                      <a:pt x="33019" y="22527"/>
                    </a:moveTo>
                    <a:cubicBezTo>
                      <a:pt x="33019" y="20367"/>
                      <a:pt x="32865" y="18207"/>
                      <a:pt x="32402" y="16201"/>
                    </a:cubicBezTo>
                    <a:cubicBezTo>
                      <a:pt x="31939" y="14195"/>
                      <a:pt x="31322" y="12498"/>
                      <a:pt x="30396" y="10955"/>
                    </a:cubicBezTo>
                    <a:cubicBezTo>
                      <a:pt x="29471" y="9412"/>
                      <a:pt x="28236" y="8332"/>
                      <a:pt x="26539" y="7406"/>
                    </a:cubicBezTo>
                    <a:cubicBezTo>
                      <a:pt x="24842" y="6480"/>
                      <a:pt x="22836" y="6172"/>
                      <a:pt x="20521" y="6172"/>
                    </a:cubicBezTo>
                    <a:cubicBezTo>
                      <a:pt x="18361" y="6172"/>
                      <a:pt x="16355" y="6635"/>
                      <a:pt x="14813" y="7406"/>
                    </a:cubicBezTo>
                    <a:cubicBezTo>
                      <a:pt x="13269" y="8178"/>
                      <a:pt x="11881" y="9258"/>
                      <a:pt x="10801" y="10801"/>
                    </a:cubicBezTo>
                    <a:cubicBezTo>
                      <a:pt x="9721" y="12344"/>
                      <a:pt x="8949" y="13887"/>
                      <a:pt x="8486" y="15893"/>
                    </a:cubicBezTo>
                    <a:cubicBezTo>
                      <a:pt x="8023" y="17898"/>
                      <a:pt x="7715" y="20059"/>
                      <a:pt x="7715" y="22373"/>
                    </a:cubicBezTo>
                    <a:cubicBezTo>
                      <a:pt x="7715" y="24687"/>
                      <a:pt x="7869" y="26693"/>
                      <a:pt x="8332" y="28699"/>
                    </a:cubicBezTo>
                    <a:cubicBezTo>
                      <a:pt x="8795" y="30705"/>
                      <a:pt x="9412" y="32402"/>
                      <a:pt x="10338" y="33791"/>
                    </a:cubicBezTo>
                    <a:cubicBezTo>
                      <a:pt x="11264" y="35334"/>
                      <a:pt x="12652" y="36414"/>
                      <a:pt x="14195" y="37340"/>
                    </a:cubicBezTo>
                    <a:cubicBezTo>
                      <a:pt x="15892" y="38265"/>
                      <a:pt x="17898" y="38574"/>
                      <a:pt x="20213" y="38574"/>
                    </a:cubicBezTo>
                    <a:cubicBezTo>
                      <a:pt x="22373" y="38574"/>
                      <a:pt x="24379" y="38111"/>
                      <a:pt x="25922" y="37340"/>
                    </a:cubicBezTo>
                    <a:cubicBezTo>
                      <a:pt x="27465" y="36568"/>
                      <a:pt x="28853" y="35488"/>
                      <a:pt x="29934" y="34099"/>
                    </a:cubicBezTo>
                    <a:cubicBezTo>
                      <a:pt x="31013" y="32711"/>
                      <a:pt x="31785" y="31014"/>
                      <a:pt x="32248" y="29008"/>
                    </a:cubicBezTo>
                    <a:cubicBezTo>
                      <a:pt x="32711" y="27002"/>
                      <a:pt x="33019" y="24842"/>
                      <a:pt x="33019" y="22527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11"/>
              <p:cNvSpPr/>
              <p:nvPr/>
            </p:nvSpPr>
            <p:spPr>
              <a:xfrm>
                <a:off x="3372151" y="1262088"/>
                <a:ext cx="39962" cy="64341"/>
              </a:xfrm>
              <a:custGeom>
                <a:avLst/>
                <a:gdLst/>
                <a:ahLst/>
                <a:cxnLst/>
                <a:rect l="l" t="t" r="r" b="b"/>
                <a:pathLst>
                  <a:path w="39962" h="64341" extrusionOk="0">
                    <a:moveTo>
                      <a:pt x="39808" y="41197"/>
                    </a:moveTo>
                    <a:cubicBezTo>
                      <a:pt x="39808" y="44592"/>
                      <a:pt x="39345" y="47678"/>
                      <a:pt x="38420" y="50609"/>
                    </a:cubicBezTo>
                    <a:cubicBezTo>
                      <a:pt x="37494" y="53387"/>
                      <a:pt x="36105" y="55855"/>
                      <a:pt x="34408" y="57861"/>
                    </a:cubicBezTo>
                    <a:cubicBezTo>
                      <a:pt x="32557" y="59867"/>
                      <a:pt x="30396" y="61564"/>
                      <a:pt x="27928" y="62644"/>
                    </a:cubicBezTo>
                    <a:cubicBezTo>
                      <a:pt x="25459" y="63724"/>
                      <a:pt x="22527" y="64342"/>
                      <a:pt x="19287" y="64342"/>
                    </a:cubicBezTo>
                    <a:cubicBezTo>
                      <a:pt x="16047" y="64342"/>
                      <a:pt x="13115" y="63879"/>
                      <a:pt x="10646" y="62799"/>
                    </a:cubicBezTo>
                    <a:cubicBezTo>
                      <a:pt x="8178" y="61719"/>
                      <a:pt x="6172" y="60176"/>
                      <a:pt x="4629" y="58015"/>
                    </a:cubicBezTo>
                    <a:cubicBezTo>
                      <a:pt x="3086" y="55855"/>
                      <a:pt x="1851" y="53078"/>
                      <a:pt x="1080" y="49838"/>
                    </a:cubicBezTo>
                    <a:cubicBezTo>
                      <a:pt x="308" y="46597"/>
                      <a:pt x="0" y="42740"/>
                      <a:pt x="0" y="38420"/>
                    </a:cubicBezTo>
                    <a:cubicBezTo>
                      <a:pt x="0" y="34717"/>
                      <a:pt x="154" y="31322"/>
                      <a:pt x="463" y="28082"/>
                    </a:cubicBezTo>
                    <a:cubicBezTo>
                      <a:pt x="771" y="24842"/>
                      <a:pt x="1234" y="22064"/>
                      <a:pt x="2006" y="19596"/>
                    </a:cubicBezTo>
                    <a:cubicBezTo>
                      <a:pt x="2777" y="17127"/>
                      <a:pt x="3395" y="14967"/>
                      <a:pt x="4320" y="13269"/>
                    </a:cubicBezTo>
                    <a:cubicBezTo>
                      <a:pt x="5246" y="11572"/>
                      <a:pt x="6172" y="10184"/>
                      <a:pt x="7097" y="9103"/>
                    </a:cubicBezTo>
                    <a:cubicBezTo>
                      <a:pt x="8023" y="8023"/>
                      <a:pt x="8949" y="7252"/>
                      <a:pt x="9875" y="6635"/>
                    </a:cubicBezTo>
                    <a:cubicBezTo>
                      <a:pt x="10801" y="6018"/>
                      <a:pt x="11726" y="5400"/>
                      <a:pt x="12806" y="4937"/>
                    </a:cubicBezTo>
                    <a:cubicBezTo>
                      <a:pt x="13887" y="4475"/>
                      <a:pt x="15121" y="4012"/>
                      <a:pt x="16510" y="3549"/>
                    </a:cubicBezTo>
                    <a:cubicBezTo>
                      <a:pt x="17898" y="3086"/>
                      <a:pt x="19441" y="2777"/>
                      <a:pt x="21139" y="2469"/>
                    </a:cubicBezTo>
                    <a:lnTo>
                      <a:pt x="35797" y="0"/>
                    </a:lnTo>
                    <a:cubicBezTo>
                      <a:pt x="35797" y="0"/>
                      <a:pt x="36722" y="0"/>
                      <a:pt x="37031" y="0"/>
                    </a:cubicBezTo>
                    <a:cubicBezTo>
                      <a:pt x="37340" y="0"/>
                      <a:pt x="37648" y="0"/>
                      <a:pt x="37803" y="309"/>
                    </a:cubicBezTo>
                    <a:cubicBezTo>
                      <a:pt x="37957" y="617"/>
                      <a:pt x="38111" y="926"/>
                      <a:pt x="38111" y="1389"/>
                    </a:cubicBezTo>
                    <a:cubicBezTo>
                      <a:pt x="38111" y="1852"/>
                      <a:pt x="38111" y="2623"/>
                      <a:pt x="38111" y="3549"/>
                    </a:cubicBezTo>
                    <a:cubicBezTo>
                      <a:pt x="38111" y="4166"/>
                      <a:pt x="38111" y="4629"/>
                      <a:pt x="38111" y="5092"/>
                    </a:cubicBezTo>
                    <a:cubicBezTo>
                      <a:pt x="38111" y="5555"/>
                      <a:pt x="37957" y="5863"/>
                      <a:pt x="37803" y="6172"/>
                    </a:cubicBezTo>
                    <a:cubicBezTo>
                      <a:pt x="37648" y="6480"/>
                      <a:pt x="37494" y="6635"/>
                      <a:pt x="37185" y="6789"/>
                    </a:cubicBezTo>
                    <a:cubicBezTo>
                      <a:pt x="36877" y="6789"/>
                      <a:pt x="36414" y="7098"/>
                      <a:pt x="35951" y="7098"/>
                    </a:cubicBezTo>
                    <a:lnTo>
                      <a:pt x="22373" y="9412"/>
                    </a:lnTo>
                    <a:cubicBezTo>
                      <a:pt x="20984" y="9566"/>
                      <a:pt x="19750" y="9875"/>
                      <a:pt x="18824" y="10184"/>
                    </a:cubicBezTo>
                    <a:cubicBezTo>
                      <a:pt x="17898" y="10492"/>
                      <a:pt x="16818" y="10801"/>
                      <a:pt x="16047" y="11109"/>
                    </a:cubicBezTo>
                    <a:cubicBezTo>
                      <a:pt x="15275" y="11418"/>
                      <a:pt x="14504" y="11881"/>
                      <a:pt x="13887" y="12189"/>
                    </a:cubicBezTo>
                    <a:cubicBezTo>
                      <a:pt x="13269" y="12652"/>
                      <a:pt x="12652" y="13115"/>
                      <a:pt x="12035" y="13732"/>
                    </a:cubicBezTo>
                    <a:cubicBezTo>
                      <a:pt x="11418" y="14350"/>
                      <a:pt x="10955" y="15121"/>
                      <a:pt x="10338" y="16047"/>
                    </a:cubicBezTo>
                    <a:cubicBezTo>
                      <a:pt x="9875" y="16973"/>
                      <a:pt x="9412" y="18053"/>
                      <a:pt x="9103" y="19287"/>
                    </a:cubicBezTo>
                    <a:cubicBezTo>
                      <a:pt x="8795" y="20521"/>
                      <a:pt x="8486" y="21756"/>
                      <a:pt x="8178" y="23144"/>
                    </a:cubicBezTo>
                    <a:cubicBezTo>
                      <a:pt x="7869" y="24533"/>
                      <a:pt x="7715" y="26076"/>
                      <a:pt x="7560" y="27619"/>
                    </a:cubicBezTo>
                    <a:cubicBezTo>
                      <a:pt x="8486" y="26539"/>
                      <a:pt x="9566" y="25613"/>
                      <a:pt x="10801" y="24687"/>
                    </a:cubicBezTo>
                    <a:cubicBezTo>
                      <a:pt x="11881" y="23762"/>
                      <a:pt x="13115" y="23144"/>
                      <a:pt x="14349" y="22527"/>
                    </a:cubicBezTo>
                    <a:cubicBezTo>
                      <a:pt x="15584" y="21910"/>
                      <a:pt x="16972" y="21447"/>
                      <a:pt x="18207" y="21139"/>
                    </a:cubicBezTo>
                    <a:cubicBezTo>
                      <a:pt x="19595" y="20830"/>
                      <a:pt x="20984" y="20676"/>
                      <a:pt x="22527" y="20676"/>
                    </a:cubicBezTo>
                    <a:cubicBezTo>
                      <a:pt x="25459" y="20676"/>
                      <a:pt x="28082" y="21139"/>
                      <a:pt x="30242" y="22219"/>
                    </a:cubicBezTo>
                    <a:cubicBezTo>
                      <a:pt x="32402" y="23144"/>
                      <a:pt x="34254" y="24533"/>
                      <a:pt x="35642" y="26385"/>
                    </a:cubicBezTo>
                    <a:cubicBezTo>
                      <a:pt x="37031" y="28236"/>
                      <a:pt x="38111" y="30396"/>
                      <a:pt x="38882" y="32865"/>
                    </a:cubicBezTo>
                    <a:cubicBezTo>
                      <a:pt x="39654" y="35334"/>
                      <a:pt x="39963" y="38265"/>
                      <a:pt x="39963" y="41197"/>
                    </a:cubicBezTo>
                    <a:close/>
                    <a:moveTo>
                      <a:pt x="32093" y="41814"/>
                    </a:moveTo>
                    <a:cubicBezTo>
                      <a:pt x="32093" y="39808"/>
                      <a:pt x="31939" y="37957"/>
                      <a:pt x="31476" y="36105"/>
                    </a:cubicBezTo>
                    <a:cubicBezTo>
                      <a:pt x="31168" y="34254"/>
                      <a:pt x="30551" y="32711"/>
                      <a:pt x="29625" y="31322"/>
                    </a:cubicBezTo>
                    <a:cubicBezTo>
                      <a:pt x="28853" y="29933"/>
                      <a:pt x="27619" y="28853"/>
                      <a:pt x="26230" y="28082"/>
                    </a:cubicBezTo>
                    <a:cubicBezTo>
                      <a:pt x="24842" y="27310"/>
                      <a:pt x="23144" y="26848"/>
                      <a:pt x="20984" y="26848"/>
                    </a:cubicBezTo>
                    <a:cubicBezTo>
                      <a:pt x="19750" y="26848"/>
                      <a:pt x="18516" y="27002"/>
                      <a:pt x="17435" y="27310"/>
                    </a:cubicBezTo>
                    <a:cubicBezTo>
                      <a:pt x="16355" y="27619"/>
                      <a:pt x="15275" y="28082"/>
                      <a:pt x="14195" y="28699"/>
                    </a:cubicBezTo>
                    <a:cubicBezTo>
                      <a:pt x="13115" y="29316"/>
                      <a:pt x="12035" y="30088"/>
                      <a:pt x="10955" y="31168"/>
                    </a:cubicBezTo>
                    <a:cubicBezTo>
                      <a:pt x="9875" y="32248"/>
                      <a:pt x="8795" y="33174"/>
                      <a:pt x="7560" y="34562"/>
                    </a:cubicBezTo>
                    <a:cubicBezTo>
                      <a:pt x="7560" y="35025"/>
                      <a:pt x="7560" y="35642"/>
                      <a:pt x="7560" y="36260"/>
                    </a:cubicBezTo>
                    <a:lnTo>
                      <a:pt x="7560" y="38265"/>
                    </a:lnTo>
                    <a:cubicBezTo>
                      <a:pt x="7560" y="41506"/>
                      <a:pt x="7715" y="44437"/>
                      <a:pt x="8178" y="46906"/>
                    </a:cubicBezTo>
                    <a:cubicBezTo>
                      <a:pt x="8641" y="49375"/>
                      <a:pt x="9258" y="51535"/>
                      <a:pt x="10183" y="53078"/>
                    </a:cubicBezTo>
                    <a:cubicBezTo>
                      <a:pt x="11109" y="54775"/>
                      <a:pt x="12344" y="56010"/>
                      <a:pt x="13887" y="56781"/>
                    </a:cubicBezTo>
                    <a:cubicBezTo>
                      <a:pt x="15430" y="57707"/>
                      <a:pt x="17281" y="58015"/>
                      <a:pt x="19595" y="58015"/>
                    </a:cubicBezTo>
                    <a:cubicBezTo>
                      <a:pt x="21601" y="58015"/>
                      <a:pt x="23299" y="57552"/>
                      <a:pt x="24842" y="56781"/>
                    </a:cubicBezTo>
                    <a:cubicBezTo>
                      <a:pt x="26385" y="56010"/>
                      <a:pt x="27619" y="54929"/>
                      <a:pt x="28699" y="53541"/>
                    </a:cubicBezTo>
                    <a:cubicBezTo>
                      <a:pt x="29779" y="52152"/>
                      <a:pt x="30551" y="50455"/>
                      <a:pt x="31013" y="48449"/>
                    </a:cubicBezTo>
                    <a:cubicBezTo>
                      <a:pt x="31631" y="46443"/>
                      <a:pt x="31785" y="44283"/>
                      <a:pt x="31785" y="4181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11"/>
              <p:cNvSpPr/>
              <p:nvPr/>
            </p:nvSpPr>
            <p:spPr>
              <a:xfrm>
                <a:off x="3415816" y="1282764"/>
                <a:ext cx="39500" cy="43665"/>
              </a:xfrm>
              <a:custGeom>
                <a:avLst/>
                <a:gdLst/>
                <a:ahLst/>
                <a:cxnLst/>
                <a:rect l="l" t="t" r="r" b="b"/>
                <a:pathLst>
                  <a:path w="39500" h="43665" extrusionOk="0">
                    <a:moveTo>
                      <a:pt x="39500" y="41660"/>
                    </a:moveTo>
                    <a:cubicBezTo>
                      <a:pt x="39500" y="41660"/>
                      <a:pt x="39500" y="42123"/>
                      <a:pt x="39346" y="42277"/>
                    </a:cubicBezTo>
                    <a:cubicBezTo>
                      <a:pt x="39346" y="42431"/>
                      <a:pt x="39037" y="42586"/>
                      <a:pt x="38729" y="42740"/>
                    </a:cubicBezTo>
                    <a:cubicBezTo>
                      <a:pt x="38420" y="42894"/>
                      <a:pt x="38111" y="42894"/>
                      <a:pt x="37648" y="43049"/>
                    </a:cubicBezTo>
                    <a:cubicBezTo>
                      <a:pt x="37185" y="43203"/>
                      <a:pt x="36568" y="43049"/>
                      <a:pt x="35797" y="43049"/>
                    </a:cubicBezTo>
                    <a:cubicBezTo>
                      <a:pt x="35025" y="43049"/>
                      <a:pt x="34408" y="43049"/>
                      <a:pt x="33945" y="43049"/>
                    </a:cubicBezTo>
                    <a:cubicBezTo>
                      <a:pt x="33482" y="43049"/>
                      <a:pt x="33020" y="43049"/>
                      <a:pt x="32711" y="42740"/>
                    </a:cubicBezTo>
                    <a:cubicBezTo>
                      <a:pt x="32402" y="42431"/>
                      <a:pt x="32248" y="42431"/>
                      <a:pt x="32094" y="42277"/>
                    </a:cubicBezTo>
                    <a:cubicBezTo>
                      <a:pt x="32094" y="42123"/>
                      <a:pt x="31939" y="41969"/>
                      <a:pt x="31939" y="41660"/>
                    </a:cubicBezTo>
                    <a:lnTo>
                      <a:pt x="31939" y="6018"/>
                    </a:lnTo>
                    <a:lnTo>
                      <a:pt x="20676" y="6018"/>
                    </a:lnTo>
                    <a:cubicBezTo>
                      <a:pt x="20213" y="10801"/>
                      <a:pt x="19596" y="15121"/>
                      <a:pt x="18979" y="18824"/>
                    </a:cubicBezTo>
                    <a:cubicBezTo>
                      <a:pt x="18361" y="22527"/>
                      <a:pt x="17590" y="25922"/>
                      <a:pt x="16664" y="28699"/>
                    </a:cubicBezTo>
                    <a:cubicBezTo>
                      <a:pt x="15738" y="31476"/>
                      <a:pt x="14813" y="33791"/>
                      <a:pt x="13733" y="35797"/>
                    </a:cubicBezTo>
                    <a:cubicBezTo>
                      <a:pt x="12652" y="37648"/>
                      <a:pt x="11572" y="39191"/>
                      <a:pt x="10184" y="40426"/>
                    </a:cubicBezTo>
                    <a:cubicBezTo>
                      <a:pt x="8795" y="41660"/>
                      <a:pt x="7561" y="42431"/>
                      <a:pt x="6172" y="42894"/>
                    </a:cubicBezTo>
                    <a:cubicBezTo>
                      <a:pt x="4629" y="43357"/>
                      <a:pt x="3086" y="43666"/>
                      <a:pt x="1543" y="43666"/>
                    </a:cubicBezTo>
                    <a:cubicBezTo>
                      <a:pt x="1234" y="43666"/>
                      <a:pt x="1080" y="43666"/>
                      <a:pt x="772" y="43666"/>
                    </a:cubicBezTo>
                    <a:cubicBezTo>
                      <a:pt x="463" y="43666"/>
                      <a:pt x="463" y="43357"/>
                      <a:pt x="309" y="43203"/>
                    </a:cubicBezTo>
                    <a:cubicBezTo>
                      <a:pt x="154" y="43049"/>
                      <a:pt x="154" y="42586"/>
                      <a:pt x="0" y="42123"/>
                    </a:cubicBezTo>
                    <a:cubicBezTo>
                      <a:pt x="0" y="41660"/>
                      <a:pt x="0" y="41043"/>
                      <a:pt x="0" y="40426"/>
                    </a:cubicBezTo>
                    <a:cubicBezTo>
                      <a:pt x="0" y="39808"/>
                      <a:pt x="0" y="39037"/>
                      <a:pt x="0" y="38728"/>
                    </a:cubicBezTo>
                    <a:cubicBezTo>
                      <a:pt x="0" y="38420"/>
                      <a:pt x="0" y="37957"/>
                      <a:pt x="154" y="37648"/>
                    </a:cubicBezTo>
                    <a:cubicBezTo>
                      <a:pt x="309" y="37340"/>
                      <a:pt x="463" y="37185"/>
                      <a:pt x="617" y="37031"/>
                    </a:cubicBezTo>
                    <a:cubicBezTo>
                      <a:pt x="772" y="36877"/>
                      <a:pt x="926" y="37031"/>
                      <a:pt x="1234" y="37031"/>
                    </a:cubicBezTo>
                    <a:cubicBezTo>
                      <a:pt x="2160" y="37031"/>
                      <a:pt x="3240" y="36722"/>
                      <a:pt x="4166" y="36260"/>
                    </a:cubicBezTo>
                    <a:cubicBezTo>
                      <a:pt x="5092" y="35797"/>
                      <a:pt x="5863" y="35025"/>
                      <a:pt x="6635" y="33945"/>
                    </a:cubicBezTo>
                    <a:cubicBezTo>
                      <a:pt x="7406" y="32865"/>
                      <a:pt x="8178" y="31476"/>
                      <a:pt x="8795" y="29779"/>
                    </a:cubicBezTo>
                    <a:cubicBezTo>
                      <a:pt x="9567" y="28082"/>
                      <a:pt x="10184" y="25922"/>
                      <a:pt x="10646" y="23299"/>
                    </a:cubicBezTo>
                    <a:cubicBezTo>
                      <a:pt x="11109" y="20676"/>
                      <a:pt x="11727" y="17744"/>
                      <a:pt x="12344" y="14350"/>
                    </a:cubicBezTo>
                    <a:cubicBezTo>
                      <a:pt x="12961" y="10955"/>
                      <a:pt x="13269" y="7098"/>
                      <a:pt x="13733" y="2623"/>
                    </a:cubicBezTo>
                    <a:cubicBezTo>
                      <a:pt x="13733" y="1697"/>
                      <a:pt x="14041" y="1080"/>
                      <a:pt x="14350" y="617"/>
                    </a:cubicBezTo>
                    <a:cubicBezTo>
                      <a:pt x="14658" y="154"/>
                      <a:pt x="15275" y="0"/>
                      <a:pt x="15893" y="0"/>
                    </a:cubicBezTo>
                    <a:lnTo>
                      <a:pt x="36877" y="0"/>
                    </a:lnTo>
                    <a:cubicBezTo>
                      <a:pt x="36877" y="0"/>
                      <a:pt x="38111" y="154"/>
                      <a:pt x="38574" y="617"/>
                    </a:cubicBezTo>
                    <a:cubicBezTo>
                      <a:pt x="39037" y="1080"/>
                      <a:pt x="39191" y="1697"/>
                      <a:pt x="39191" y="2623"/>
                    </a:cubicBezTo>
                    <a:lnTo>
                      <a:pt x="39191" y="41969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11"/>
              <p:cNvSpPr/>
              <p:nvPr/>
            </p:nvSpPr>
            <p:spPr>
              <a:xfrm>
                <a:off x="3466271" y="1281375"/>
                <a:ext cx="33945" cy="45054"/>
              </a:xfrm>
              <a:custGeom>
                <a:avLst/>
                <a:gdLst/>
                <a:ahLst/>
                <a:cxnLst/>
                <a:rect l="l" t="t" r="r" b="b"/>
                <a:pathLst>
                  <a:path w="33945" h="45054" extrusionOk="0">
                    <a:moveTo>
                      <a:pt x="33637" y="43049"/>
                    </a:moveTo>
                    <a:cubicBezTo>
                      <a:pt x="33637" y="43049"/>
                      <a:pt x="33637" y="43666"/>
                      <a:pt x="33328" y="43820"/>
                    </a:cubicBezTo>
                    <a:cubicBezTo>
                      <a:pt x="33019" y="43974"/>
                      <a:pt x="32711" y="44129"/>
                      <a:pt x="32402" y="44283"/>
                    </a:cubicBezTo>
                    <a:cubicBezTo>
                      <a:pt x="32094" y="44437"/>
                      <a:pt x="31322" y="44283"/>
                      <a:pt x="30551" y="44283"/>
                    </a:cubicBezTo>
                    <a:cubicBezTo>
                      <a:pt x="29779" y="44283"/>
                      <a:pt x="29162" y="44283"/>
                      <a:pt x="28699" y="44283"/>
                    </a:cubicBezTo>
                    <a:cubicBezTo>
                      <a:pt x="28236" y="44283"/>
                      <a:pt x="27928" y="44129"/>
                      <a:pt x="27619" y="43820"/>
                    </a:cubicBezTo>
                    <a:cubicBezTo>
                      <a:pt x="27311" y="43512"/>
                      <a:pt x="27311" y="43357"/>
                      <a:pt x="27311" y="43049"/>
                    </a:cubicBezTo>
                    <a:lnTo>
                      <a:pt x="27311" y="39037"/>
                    </a:lnTo>
                    <a:cubicBezTo>
                      <a:pt x="25459" y="40889"/>
                      <a:pt x="23607" y="42431"/>
                      <a:pt x="21293" y="43512"/>
                    </a:cubicBezTo>
                    <a:cubicBezTo>
                      <a:pt x="19133" y="44592"/>
                      <a:pt x="16818" y="45055"/>
                      <a:pt x="14350" y="45055"/>
                    </a:cubicBezTo>
                    <a:cubicBezTo>
                      <a:pt x="12190" y="45055"/>
                      <a:pt x="10184" y="44746"/>
                      <a:pt x="8486" y="44283"/>
                    </a:cubicBezTo>
                    <a:cubicBezTo>
                      <a:pt x="6789" y="43666"/>
                      <a:pt x="5246" y="42894"/>
                      <a:pt x="4012" y="41814"/>
                    </a:cubicBezTo>
                    <a:cubicBezTo>
                      <a:pt x="2777" y="40734"/>
                      <a:pt x="1852" y="39500"/>
                      <a:pt x="1080" y="37957"/>
                    </a:cubicBezTo>
                    <a:cubicBezTo>
                      <a:pt x="463" y="36414"/>
                      <a:pt x="0" y="34717"/>
                      <a:pt x="0" y="32711"/>
                    </a:cubicBezTo>
                    <a:cubicBezTo>
                      <a:pt x="0" y="30396"/>
                      <a:pt x="463" y="28391"/>
                      <a:pt x="1389" y="26693"/>
                    </a:cubicBezTo>
                    <a:cubicBezTo>
                      <a:pt x="2315" y="24996"/>
                      <a:pt x="3703" y="23607"/>
                      <a:pt x="5400" y="22527"/>
                    </a:cubicBezTo>
                    <a:cubicBezTo>
                      <a:pt x="7098" y="21447"/>
                      <a:pt x="9258" y="20521"/>
                      <a:pt x="11881" y="20059"/>
                    </a:cubicBezTo>
                    <a:cubicBezTo>
                      <a:pt x="14350" y="19441"/>
                      <a:pt x="17281" y="19287"/>
                      <a:pt x="20521" y="19287"/>
                    </a:cubicBezTo>
                    <a:lnTo>
                      <a:pt x="26230" y="19287"/>
                    </a:lnTo>
                    <a:lnTo>
                      <a:pt x="26230" y="16047"/>
                    </a:lnTo>
                    <a:cubicBezTo>
                      <a:pt x="26230" y="14504"/>
                      <a:pt x="26076" y="13115"/>
                      <a:pt x="25767" y="11881"/>
                    </a:cubicBezTo>
                    <a:cubicBezTo>
                      <a:pt x="25459" y="10646"/>
                      <a:pt x="24842" y="9721"/>
                      <a:pt x="24225" y="8795"/>
                    </a:cubicBezTo>
                    <a:cubicBezTo>
                      <a:pt x="23453" y="8023"/>
                      <a:pt x="22527" y="7406"/>
                      <a:pt x="21293" y="6943"/>
                    </a:cubicBezTo>
                    <a:cubicBezTo>
                      <a:pt x="20059" y="6480"/>
                      <a:pt x="18670" y="6326"/>
                      <a:pt x="16973" y="6326"/>
                    </a:cubicBezTo>
                    <a:cubicBezTo>
                      <a:pt x="15121" y="6326"/>
                      <a:pt x="13424" y="6480"/>
                      <a:pt x="12035" y="6943"/>
                    </a:cubicBezTo>
                    <a:cubicBezTo>
                      <a:pt x="10492" y="7406"/>
                      <a:pt x="9258" y="7869"/>
                      <a:pt x="8178" y="8332"/>
                    </a:cubicBezTo>
                    <a:cubicBezTo>
                      <a:pt x="7098" y="8795"/>
                      <a:pt x="6172" y="9412"/>
                      <a:pt x="5400" y="9721"/>
                    </a:cubicBezTo>
                    <a:cubicBezTo>
                      <a:pt x="4629" y="10184"/>
                      <a:pt x="4166" y="10338"/>
                      <a:pt x="3703" y="10338"/>
                    </a:cubicBezTo>
                    <a:cubicBezTo>
                      <a:pt x="3395" y="10338"/>
                      <a:pt x="3240" y="10338"/>
                      <a:pt x="3086" y="10184"/>
                    </a:cubicBezTo>
                    <a:cubicBezTo>
                      <a:pt x="2932" y="10029"/>
                      <a:pt x="2777" y="9875"/>
                      <a:pt x="2623" y="9566"/>
                    </a:cubicBezTo>
                    <a:cubicBezTo>
                      <a:pt x="2469" y="9258"/>
                      <a:pt x="2315" y="8949"/>
                      <a:pt x="2315" y="8641"/>
                    </a:cubicBezTo>
                    <a:cubicBezTo>
                      <a:pt x="2315" y="8332"/>
                      <a:pt x="2315" y="7869"/>
                      <a:pt x="2315" y="7406"/>
                    </a:cubicBezTo>
                    <a:cubicBezTo>
                      <a:pt x="2315" y="6635"/>
                      <a:pt x="2315" y="6018"/>
                      <a:pt x="2469" y="5555"/>
                    </a:cubicBezTo>
                    <a:cubicBezTo>
                      <a:pt x="2623" y="5092"/>
                      <a:pt x="2777" y="4629"/>
                      <a:pt x="3240" y="4320"/>
                    </a:cubicBezTo>
                    <a:cubicBezTo>
                      <a:pt x="3703" y="4012"/>
                      <a:pt x="4320" y="3395"/>
                      <a:pt x="5400" y="2932"/>
                    </a:cubicBezTo>
                    <a:cubicBezTo>
                      <a:pt x="6326" y="2469"/>
                      <a:pt x="7561" y="1852"/>
                      <a:pt x="8795" y="1543"/>
                    </a:cubicBezTo>
                    <a:cubicBezTo>
                      <a:pt x="10029" y="1080"/>
                      <a:pt x="11572" y="771"/>
                      <a:pt x="13115" y="463"/>
                    </a:cubicBezTo>
                    <a:cubicBezTo>
                      <a:pt x="14658" y="154"/>
                      <a:pt x="16201" y="0"/>
                      <a:pt x="17744" y="0"/>
                    </a:cubicBezTo>
                    <a:cubicBezTo>
                      <a:pt x="20676" y="0"/>
                      <a:pt x="23144" y="309"/>
                      <a:pt x="25305" y="926"/>
                    </a:cubicBezTo>
                    <a:cubicBezTo>
                      <a:pt x="27311" y="1543"/>
                      <a:pt x="29008" y="2623"/>
                      <a:pt x="30242" y="3857"/>
                    </a:cubicBezTo>
                    <a:cubicBezTo>
                      <a:pt x="31477" y="5092"/>
                      <a:pt x="32402" y="6789"/>
                      <a:pt x="33019" y="8641"/>
                    </a:cubicBezTo>
                    <a:cubicBezTo>
                      <a:pt x="33637" y="10492"/>
                      <a:pt x="33945" y="12807"/>
                      <a:pt x="33945" y="15275"/>
                    </a:cubicBezTo>
                    <a:lnTo>
                      <a:pt x="33945" y="42894"/>
                    </a:lnTo>
                    <a:close/>
                    <a:moveTo>
                      <a:pt x="26230" y="24379"/>
                    </a:moveTo>
                    <a:lnTo>
                      <a:pt x="19750" y="24379"/>
                    </a:lnTo>
                    <a:cubicBezTo>
                      <a:pt x="17744" y="24379"/>
                      <a:pt x="15892" y="24533"/>
                      <a:pt x="14350" y="24842"/>
                    </a:cubicBezTo>
                    <a:cubicBezTo>
                      <a:pt x="12807" y="25150"/>
                      <a:pt x="11572" y="25767"/>
                      <a:pt x="10646" y="26385"/>
                    </a:cubicBezTo>
                    <a:cubicBezTo>
                      <a:pt x="9721" y="27002"/>
                      <a:pt x="8949" y="27928"/>
                      <a:pt x="8486" y="28853"/>
                    </a:cubicBezTo>
                    <a:cubicBezTo>
                      <a:pt x="8023" y="29779"/>
                      <a:pt x="7715" y="30859"/>
                      <a:pt x="7715" y="32094"/>
                    </a:cubicBezTo>
                    <a:cubicBezTo>
                      <a:pt x="7715" y="34254"/>
                      <a:pt x="8332" y="35951"/>
                      <a:pt x="9721" y="37185"/>
                    </a:cubicBezTo>
                    <a:cubicBezTo>
                      <a:pt x="11109" y="38420"/>
                      <a:pt x="12961" y="39037"/>
                      <a:pt x="15430" y="39037"/>
                    </a:cubicBezTo>
                    <a:cubicBezTo>
                      <a:pt x="17436" y="39037"/>
                      <a:pt x="19287" y="38574"/>
                      <a:pt x="20830" y="37494"/>
                    </a:cubicBezTo>
                    <a:cubicBezTo>
                      <a:pt x="22527" y="36568"/>
                      <a:pt x="24225" y="35025"/>
                      <a:pt x="26076" y="32865"/>
                    </a:cubicBezTo>
                    <a:lnTo>
                      <a:pt x="26076" y="2422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11"/>
              <p:cNvSpPr/>
              <p:nvPr/>
            </p:nvSpPr>
            <p:spPr>
              <a:xfrm>
                <a:off x="3510554" y="1281530"/>
                <a:ext cx="32556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32556" h="44900" extrusionOk="0">
                    <a:moveTo>
                      <a:pt x="32556" y="36568"/>
                    </a:moveTo>
                    <a:cubicBezTo>
                      <a:pt x="32556" y="36568"/>
                      <a:pt x="32556" y="37494"/>
                      <a:pt x="32556" y="37957"/>
                    </a:cubicBezTo>
                    <a:cubicBezTo>
                      <a:pt x="32556" y="38420"/>
                      <a:pt x="32556" y="38728"/>
                      <a:pt x="32402" y="38883"/>
                    </a:cubicBezTo>
                    <a:cubicBezTo>
                      <a:pt x="32248" y="39037"/>
                      <a:pt x="32248" y="39346"/>
                      <a:pt x="32093" y="39500"/>
                    </a:cubicBezTo>
                    <a:cubicBezTo>
                      <a:pt x="32093" y="39654"/>
                      <a:pt x="31785" y="39963"/>
                      <a:pt x="31322" y="40426"/>
                    </a:cubicBezTo>
                    <a:cubicBezTo>
                      <a:pt x="31013" y="40734"/>
                      <a:pt x="30242" y="41197"/>
                      <a:pt x="29316" y="41814"/>
                    </a:cubicBezTo>
                    <a:cubicBezTo>
                      <a:pt x="28390" y="42431"/>
                      <a:pt x="27310" y="42894"/>
                      <a:pt x="26230" y="43357"/>
                    </a:cubicBezTo>
                    <a:cubicBezTo>
                      <a:pt x="25150" y="43820"/>
                      <a:pt x="23916" y="44129"/>
                      <a:pt x="22527" y="44437"/>
                    </a:cubicBezTo>
                    <a:cubicBezTo>
                      <a:pt x="21139" y="44746"/>
                      <a:pt x="19750" y="44900"/>
                      <a:pt x="18361" y="44900"/>
                    </a:cubicBezTo>
                    <a:cubicBezTo>
                      <a:pt x="15430" y="44900"/>
                      <a:pt x="12806" y="44437"/>
                      <a:pt x="10492" y="43512"/>
                    </a:cubicBezTo>
                    <a:cubicBezTo>
                      <a:pt x="8178" y="42586"/>
                      <a:pt x="6326" y="41197"/>
                      <a:pt x="4783" y="39191"/>
                    </a:cubicBezTo>
                    <a:cubicBezTo>
                      <a:pt x="3240" y="37340"/>
                      <a:pt x="2160" y="35025"/>
                      <a:pt x="1234" y="32402"/>
                    </a:cubicBezTo>
                    <a:cubicBezTo>
                      <a:pt x="463" y="29625"/>
                      <a:pt x="0" y="26539"/>
                      <a:pt x="0" y="22990"/>
                    </a:cubicBezTo>
                    <a:cubicBezTo>
                      <a:pt x="0" y="18978"/>
                      <a:pt x="463" y="15430"/>
                      <a:pt x="1543" y="12652"/>
                    </a:cubicBezTo>
                    <a:cubicBezTo>
                      <a:pt x="2469" y="9721"/>
                      <a:pt x="3857" y="7406"/>
                      <a:pt x="5554" y="5555"/>
                    </a:cubicBezTo>
                    <a:cubicBezTo>
                      <a:pt x="7252" y="3703"/>
                      <a:pt x="9258" y="2314"/>
                      <a:pt x="11572" y="1389"/>
                    </a:cubicBezTo>
                    <a:cubicBezTo>
                      <a:pt x="13887" y="463"/>
                      <a:pt x="16355" y="0"/>
                      <a:pt x="19133" y="0"/>
                    </a:cubicBezTo>
                    <a:cubicBezTo>
                      <a:pt x="20367" y="0"/>
                      <a:pt x="21756" y="0"/>
                      <a:pt x="22990" y="309"/>
                    </a:cubicBezTo>
                    <a:cubicBezTo>
                      <a:pt x="24224" y="617"/>
                      <a:pt x="25305" y="926"/>
                      <a:pt x="26385" y="1234"/>
                    </a:cubicBezTo>
                    <a:cubicBezTo>
                      <a:pt x="27465" y="1697"/>
                      <a:pt x="28390" y="2006"/>
                      <a:pt x="29162" y="2623"/>
                    </a:cubicBezTo>
                    <a:cubicBezTo>
                      <a:pt x="29933" y="3086"/>
                      <a:pt x="30551" y="3549"/>
                      <a:pt x="30859" y="4012"/>
                    </a:cubicBezTo>
                    <a:cubicBezTo>
                      <a:pt x="31168" y="4475"/>
                      <a:pt x="31476" y="4629"/>
                      <a:pt x="31631" y="4937"/>
                    </a:cubicBezTo>
                    <a:cubicBezTo>
                      <a:pt x="31785" y="5246"/>
                      <a:pt x="31939" y="5400"/>
                      <a:pt x="31939" y="5709"/>
                    </a:cubicBezTo>
                    <a:cubicBezTo>
                      <a:pt x="31939" y="6018"/>
                      <a:pt x="31939" y="6326"/>
                      <a:pt x="32093" y="6635"/>
                    </a:cubicBezTo>
                    <a:cubicBezTo>
                      <a:pt x="32248" y="6943"/>
                      <a:pt x="32093" y="7406"/>
                      <a:pt x="32093" y="8023"/>
                    </a:cubicBezTo>
                    <a:cubicBezTo>
                      <a:pt x="32093" y="9258"/>
                      <a:pt x="32093" y="10029"/>
                      <a:pt x="31631" y="10492"/>
                    </a:cubicBezTo>
                    <a:cubicBezTo>
                      <a:pt x="31168" y="10955"/>
                      <a:pt x="31013" y="11264"/>
                      <a:pt x="30705" y="11264"/>
                    </a:cubicBezTo>
                    <a:cubicBezTo>
                      <a:pt x="30242" y="11264"/>
                      <a:pt x="29779" y="10955"/>
                      <a:pt x="29162" y="10492"/>
                    </a:cubicBezTo>
                    <a:cubicBezTo>
                      <a:pt x="28545" y="10029"/>
                      <a:pt x="27773" y="9412"/>
                      <a:pt x="26847" y="8795"/>
                    </a:cubicBezTo>
                    <a:cubicBezTo>
                      <a:pt x="25922" y="8178"/>
                      <a:pt x="24841" y="7561"/>
                      <a:pt x="23607" y="7098"/>
                    </a:cubicBezTo>
                    <a:cubicBezTo>
                      <a:pt x="22373" y="6635"/>
                      <a:pt x="20830" y="6326"/>
                      <a:pt x="18978" y="6326"/>
                    </a:cubicBezTo>
                    <a:cubicBezTo>
                      <a:pt x="15430" y="6326"/>
                      <a:pt x="12652" y="7715"/>
                      <a:pt x="10646" y="10492"/>
                    </a:cubicBezTo>
                    <a:cubicBezTo>
                      <a:pt x="8795" y="13269"/>
                      <a:pt x="7715" y="17281"/>
                      <a:pt x="7715" y="22527"/>
                    </a:cubicBezTo>
                    <a:cubicBezTo>
                      <a:pt x="7715" y="25150"/>
                      <a:pt x="8023" y="27465"/>
                      <a:pt x="8486" y="29471"/>
                    </a:cubicBezTo>
                    <a:cubicBezTo>
                      <a:pt x="8949" y="31476"/>
                      <a:pt x="9721" y="33174"/>
                      <a:pt x="10646" y="34408"/>
                    </a:cubicBezTo>
                    <a:cubicBezTo>
                      <a:pt x="11572" y="35797"/>
                      <a:pt x="12806" y="36722"/>
                      <a:pt x="14195" y="37340"/>
                    </a:cubicBezTo>
                    <a:cubicBezTo>
                      <a:pt x="15584" y="37957"/>
                      <a:pt x="17281" y="38265"/>
                      <a:pt x="18978" y="38265"/>
                    </a:cubicBezTo>
                    <a:cubicBezTo>
                      <a:pt x="20676" y="38265"/>
                      <a:pt x="22218" y="37957"/>
                      <a:pt x="23453" y="37494"/>
                    </a:cubicBezTo>
                    <a:cubicBezTo>
                      <a:pt x="24687" y="37031"/>
                      <a:pt x="25922" y="36414"/>
                      <a:pt x="26847" y="35642"/>
                    </a:cubicBezTo>
                    <a:cubicBezTo>
                      <a:pt x="27773" y="35025"/>
                      <a:pt x="28545" y="34408"/>
                      <a:pt x="29316" y="33945"/>
                    </a:cubicBezTo>
                    <a:cubicBezTo>
                      <a:pt x="30088" y="33482"/>
                      <a:pt x="30551" y="33174"/>
                      <a:pt x="30859" y="33174"/>
                    </a:cubicBezTo>
                    <a:cubicBezTo>
                      <a:pt x="31013" y="33174"/>
                      <a:pt x="31322" y="33174"/>
                      <a:pt x="31476" y="33328"/>
                    </a:cubicBezTo>
                    <a:cubicBezTo>
                      <a:pt x="31631" y="33482"/>
                      <a:pt x="31785" y="33637"/>
                      <a:pt x="31939" y="33945"/>
                    </a:cubicBezTo>
                    <a:cubicBezTo>
                      <a:pt x="32093" y="34254"/>
                      <a:pt x="32093" y="34562"/>
                      <a:pt x="32093" y="35025"/>
                    </a:cubicBezTo>
                    <a:cubicBezTo>
                      <a:pt x="32093" y="35488"/>
                      <a:pt x="32093" y="35951"/>
                      <a:pt x="32093" y="3656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11"/>
              <p:cNvSpPr/>
              <p:nvPr/>
            </p:nvSpPr>
            <p:spPr>
              <a:xfrm>
                <a:off x="3546968" y="1282455"/>
                <a:ext cx="34871" cy="43271"/>
              </a:xfrm>
              <a:custGeom>
                <a:avLst/>
                <a:gdLst/>
                <a:ahLst/>
                <a:cxnLst/>
                <a:rect l="l" t="t" r="r" b="b"/>
                <a:pathLst>
                  <a:path w="34871" h="43271" extrusionOk="0">
                    <a:moveTo>
                      <a:pt x="34717" y="3240"/>
                    </a:moveTo>
                    <a:cubicBezTo>
                      <a:pt x="34717" y="3240"/>
                      <a:pt x="34717" y="4320"/>
                      <a:pt x="34717" y="4783"/>
                    </a:cubicBezTo>
                    <a:cubicBezTo>
                      <a:pt x="34717" y="5246"/>
                      <a:pt x="34562" y="5555"/>
                      <a:pt x="34408" y="5863"/>
                    </a:cubicBezTo>
                    <a:cubicBezTo>
                      <a:pt x="34254" y="6172"/>
                      <a:pt x="34100" y="6326"/>
                      <a:pt x="33945" y="6480"/>
                    </a:cubicBezTo>
                    <a:cubicBezTo>
                      <a:pt x="33791" y="6635"/>
                      <a:pt x="33482" y="6635"/>
                      <a:pt x="33328" y="6635"/>
                    </a:cubicBezTo>
                    <a:lnTo>
                      <a:pt x="21139" y="6635"/>
                    </a:lnTo>
                    <a:lnTo>
                      <a:pt x="21139" y="41814"/>
                    </a:lnTo>
                    <a:cubicBezTo>
                      <a:pt x="21139" y="41814"/>
                      <a:pt x="21139" y="42277"/>
                      <a:pt x="20984" y="42431"/>
                    </a:cubicBezTo>
                    <a:cubicBezTo>
                      <a:pt x="20984" y="42586"/>
                      <a:pt x="20676" y="42740"/>
                      <a:pt x="20367" y="42894"/>
                    </a:cubicBezTo>
                    <a:cubicBezTo>
                      <a:pt x="20059" y="42894"/>
                      <a:pt x="19750" y="43049"/>
                      <a:pt x="19287" y="43203"/>
                    </a:cubicBezTo>
                    <a:cubicBezTo>
                      <a:pt x="18824" y="43357"/>
                      <a:pt x="18207" y="43203"/>
                      <a:pt x="17436" y="43203"/>
                    </a:cubicBezTo>
                    <a:cubicBezTo>
                      <a:pt x="16664" y="43203"/>
                      <a:pt x="16047" y="43203"/>
                      <a:pt x="15584" y="43203"/>
                    </a:cubicBezTo>
                    <a:cubicBezTo>
                      <a:pt x="15121" y="43203"/>
                      <a:pt x="14658" y="43203"/>
                      <a:pt x="14350" y="42894"/>
                    </a:cubicBezTo>
                    <a:cubicBezTo>
                      <a:pt x="14041" y="42586"/>
                      <a:pt x="13887" y="42586"/>
                      <a:pt x="13733" y="42431"/>
                    </a:cubicBezTo>
                    <a:cubicBezTo>
                      <a:pt x="13733" y="42277"/>
                      <a:pt x="13578" y="42123"/>
                      <a:pt x="13578" y="41814"/>
                    </a:cubicBezTo>
                    <a:lnTo>
                      <a:pt x="13578" y="6635"/>
                    </a:lnTo>
                    <a:lnTo>
                      <a:pt x="1389" y="6635"/>
                    </a:lnTo>
                    <a:cubicBezTo>
                      <a:pt x="1389" y="6635"/>
                      <a:pt x="926" y="6635"/>
                      <a:pt x="772" y="6480"/>
                    </a:cubicBezTo>
                    <a:cubicBezTo>
                      <a:pt x="617" y="6326"/>
                      <a:pt x="463" y="6172"/>
                      <a:pt x="309" y="5863"/>
                    </a:cubicBezTo>
                    <a:cubicBezTo>
                      <a:pt x="154" y="5555"/>
                      <a:pt x="154" y="5246"/>
                      <a:pt x="0" y="4783"/>
                    </a:cubicBezTo>
                    <a:cubicBezTo>
                      <a:pt x="0" y="4320"/>
                      <a:pt x="0" y="3857"/>
                      <a:pt x="0" y="3240"/>
                    </a:cubicBezTo>
                    <a:cubicBezTo>
                      <a:pt x="0" y="2623"/>
                      <a:pt x="0" y="2160"/>
                      <a:pt x="0" y="1852"/>
                    </a:cubicBezTo>
                    <a:cubicBezTo>
                      <a:pt x="0" y="1389"/>
                      <a:pt x="154" y="1080"/>
                      <a:pt x="309" y="771"/>
                    </a:cubicBezTo>
                    <a:cubicBezTo>
                      <a:pt x="463" y="463"/>
                      <a:pt x="617" y="309"/>
                      <a:pt x="772" y="154"/>
                    </a:cubicBezTo>
                    <a:cubicBezTo>
                      <a:pt x="926" y="0"/>
                      <a:pt x="1234" y="0"/>
                      <a:pt x="1389" y="0"/>
                    </a:cubicBezTo>
                    <a:lnTo>
                      <a:pt x="33482" y="0"/>
                    </a:lnTo>
                    <a:cubicBezTo>
                      <a:pt x="33482" y="0"/>
                      <a:pt x="33945" y="0"/>
                      <a:pt x="34100" y="154"/>
                    </a:cubicBezTo>
                    <a:cubicBezTo>
                      <a:pt x="34254" y="309"/>
                      <a:pt x="34408" y="463"/>
                      <a:pt x="34562" y="771"/>
                    </a:cubicBezTo>
                    <a:cubicBezTo>
                      <a:pt x="34717" y="1080"/>
                      <a:pt x="34717" y="1389"/>
                      <a:pt x="34871" y="1852"/>
                    </a:cubicBezTo>
                    <a:cubicBezTo>
                      <a:pt x="34871" y="2314"/>
                      <a:pt x="34871" y="2777"/>
                      <a:pt x="34871" y="339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11"/>
              <p:cNvSpPr/>
              <p:nvPr/>
            </p:nvSpPr>
            <p:spPr>
              <a:xfrm>
                <a:off x="3588937" y="1282078"/>
                <a:ext cx="36722" cy="43888"/>
              </a:xfrm>
              <a:custGeom>
                <a:avLst/>
                <a:gdLst/>
                <a:ahLst/>
                <a:cxnLst/>
                <a:rect l="l" t="t" r="r" b="b"/>
                <a:pathLst>
                  <a:path w="36722" h="43888" extrusionOk="0">
                    <a:moveTo>
                      <a:pt x="36568" y="42346"/>
                    </a:moveTo>
                    <a:cubicBezTo>
                      <a:pt x="36568" y="42346"/>
                      <a:pt x="36568" y="42809"/>
                      <a:pt x="36414" y="42963"/>
                    </a:cubicBezTo>
                    <a:cubicBezTo>
                      <a:pt x="36260" y="43117"/>
                      <a:pt x="36106" y="43272"/>
                      <a:pt x="35797" y="43426"/>
                    </a:cubicBezTo>
                    <a:cubicBezTo>
                      <a:pt x="35488" y="43426"/>
                      <a:pt x="35180" y="43580"/>
                      <a:pt x="34717" y="43734"/>
                    </a:cubicBezTo>
                    <a:cubicBezTo>
                      <a:pt x="34254" y="43734"/>
                      <a:pt x="33637" y="43734"/>
                      <a:pt x="32865" y="43734"/>
                    </a:cubicBezTo>
                    <a:cubicBezTo>
                      <a:pt x="32094" y="43734"/>
                      <a:pt x="31477" y="43734"/>
                      <a:pt x="31014" y="43734"/>
                    </a:cubicBezTo>
                    <a:cubicBezTo>
                      <a:pt x="30551" y="43734"/>
                      <a:pt x="30088" y="43734"/>
                      <a:pt x="29779" y="43426"/>
                    </a:cubicBezTo>
                    <a:cubicBezTo>
                      <a:pt x="29471" y="43426"/>
                      <a:pt x="29316" y="43117"/>
                      <a:pt x="29162" y="42963"/>
                    </a:cubicBezTo>
                    <a:cubicBezTo>
                      <a:pt x="29008" y="42809"/>
                      <a:pt x="29008" y="42654"/>
                      <a:pt x="29008" y="42346"/>
                    </a:cubicBezTo>
                    <a:lnTo>
                      <a:pt x="29008" y="18893"/>
                    </a:lnTo>
                    <a:cubicBezTo>
                      <a:pt x="29008" y="17658"/>
                      <a:pt x="29008" y="16578"/>
                      <a:pt x="29008" y="15344"/>
                    </a:cubicBezTo>
                    <a:cubicBezTo>
                      <a:pt x="29008" y="14110"/>
                      <a:pt x="29008" y="12875"/>
                      <a:pt x="29162" y="11795"/>
                    </a:cubicBezTo>
                    <a:cubicBezTo>
                      <a:pt x="28391" y="13029"/>
                      <a:pt x="27773" y="14264"/>
                      <a:pt x="26848" y="15344"/>
                    </a:cubicBezTo>
                    <a:cubicBezTo>
                      <a:pt x="26076" y="16578"/>
                      <a:pt x="25150" y="17658"/>
                      <a:pt x="24379" y="18893"/>
                    </a:cubicBezTo>
                    <a:lnTo>
                      <a:pt x="7098" y="42654"/>
                    </a:lnTo>
                    <a:cubicBezTo>
                      <a:pt x="7098" y="42654"/>
                      <a:pt x="6635" y="43117"/>
                      <a:pt x="6481" y="43272"/>
                    </a:cubicBezTo>
                    <a:cubicBezTo>
                      <a:pt x="6326" y="43426"/>
                      <a:pt x="6172" y="43580"/>
                      <a:pt x="5863" y="43734"/>
                    </a:cubicBezTo>
                    <a:cubicBezTo>
                      <a:pt x="5555" y="43734"/>
                      <a:pt x="5246" y="43889"/>
                      <a:pt x="4938" y="43889"/>
                    </a:cubicBezTo>
                    <a:cubicBezTo>
                      <a:pt x="4629" y="43889"/>
                      <a:pt x="4012" y="43889"/>
                      <a:pt x="3549" y="43889"/>
                    </a:cubicBezTo>
                    <a:cubicBezTo>
                      <a:pt x="2932" y="43889"/>
                      <a:pt x="2315" y="43889"/>
                      <a:pt x="1852" y="43889"/>
                    </a:cubicBezTo>
                    <a:cubicBezTo>
                      <a:pt x="1389" y="43889"/>
                      <a:pt x="1080" y="43889"/>
                      <a:pt x="772" y="43580"/>
                    </a:cubicBezTo>
                    <a:cubicBezTo>
                      <a:pt x="463" y="43580"/>
                      <a:pt x="309" y="43272"/>
                      <a:pt x="154" y="43117"/>
                    </a:cubicBezTo>
                    <a:cubicBezTo>
                      <a:pt x="0" y="42963"/>
                      <a:pt x="0" y="42809"/>
                      <a:pt x="0" y="42500"/>
                    </a:cubicBezTo>
                    <a:lnTo>
                      <a:pt x="0" y="1457"/>
                    </a:lnTo>
                    <a:cubicBezTo>
                      <a:pt x="0" y="1457"/>
                      <a:pt x="0" y="994"/>
                      <a:pt x="154" y="840"/>
                    </a:cubicBezTo>
                    <a:cubicBezTo>
                      <a:pt x="309" y="686"/>
                      <a:pt x="463" y="531"/>
                      <a:pt x="772" y="377"/>
                    </a:cubicBezTo>
                    <a:cubicBezTo>
                      <a:pt x="1080" y="223"/>
                      <a:pt x="1389" y="223"/>
                      <a:pt x="2006" y="69"/>
                    </a:cubicBezTo>
                    <a:cubicBezTo>
                      <a:pt x="2623" y="-86"/>
                      <a:pt x="3086" y="69"/>
                      <a:pt x="3703" y="69"/>
                    </a:cubicBezTo>
                    <a:cubicBezTo>
                      <a:pt x="5092" y="69"/>
                      <a:pt x="6172" y="69"/>
                      <a:pt x="6635" y="377"/>
                    </a:cubicBezTo>
                    <a:cubicBezTo>
                      <a:pt x="7252" y="531"/>
                      <a:pt x="7406" y="994"/>
                      <a:pt x="7406" y="1457"/>
                    </a:cubicBezTo>
                    <a:lnTo>
                      <a:pt x="7406" y="25065"/>
                    </a:lnTo>
                    <a:cubicBezTo>
                      <a:pt x="7406" y="26299"/>
                      <a:pt x="7406" y="27379"/>
                      <a:pt x="7406" y="28613"/>
                    </a:cubicBezTo>
                    <a:cubicBezTo>
                      <a:pt x="7406" y="29848"/>
                      <a:pt x="7406" y="30928"/>
                      <a:pt x="7252" y="32162"/>
                    </a:cubicBezTo>
                    <a:cubicBezTo>
                      <a:pt x="8023" y="31082"/>
                      <a:pt x="8641" y="29848"/>
                      <a:pt x="9412" y="28768"/>
                    </a:cubicBezTo>
                    <a:cubicBezTo>
                      <a:pt x="10184" y="27688"/>
                      <a:pt x="10955" y="26608"/>
                      <a:pt x="11727" y="25527"/>
                    </a:cubicBezTo>
                    <a:lnTo>
                      <a:pt x="29316" y="1457"/>
                    </a:lnTo>
                    <a:cubicBezTo>
                      <a:pt x="29316" y="1457"/>
                      <a:pt x="29625" y="994"/>
                      <a:pt x="29934" y="840"/>
                    </a:cubicBezTo>
                    <a:cubicBezTo>
                      <a:pt x="30242" y="686"/>
                      <a:pt x="30396" y="531"/>
                      <a:pt x="30705" y="377"/>
                    </a:cubicBezTo>
                    <a:cubicBezTo>
                      <a:pt x="31014" y="377"/>
                      <a:pt x="31322" y="223"/>
                      <a:pt x="31785" y="223"/>
                    </a:cubicBezTo>
                    <a:cubicBezTo>
                      <a:pt x="32248" y="223"/>
                      <a:pt x="32711" y="223"/>
                      <a:pt x="33328" y="223"/>
                    </a:cubicBezTo>
                    <a:cubicBezTo>
                      <a:pt x="33945" y="223"/>
                      <a:pt x="34562" y="223"/>
                      <a:pt x="34871" y="223"/>
                    </a:cubicBezTo>
                    <a:cubicBezTo>
                      <a:pt x="35180" y="223"/>
                      <a:pt x="35643" y="223"/>
                      <a:pt x="35951" y="531"/>
                    </a:cubicBezTo>
                    <a:cubicBezTo>
                      <a:pt x="36260" y="531"/>
                      <a:pt x="36414" y="840"/>
                      <a:pt x="36568" y="994"/>
                    </a:cubicBezTo>
                    <a:cubicBezTo>
                      <a:pt x="36568" y="1149"/>
                      <a:pt x="36723" y="1457"/>
                      <a:pt x="36723" y="1612"/>
                    </a:cubicBezTo>
                    <a:lnTo>
                      <a:pt x="36723" y="4250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856" name="Google Shape;85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2733" y="1684357"/>
            <a:ext cx="2361810" cy="575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7" name="Google Shape;857;p11"/>
          <p:cNvGrpSpPr/>
          <p:nvPr/>
        </p:nvGrpSpPr>
        <p:grpSpPr>
          <a:xfrm>
            <a:off x="11468357" y="1681327"/>
            <a:ext cx="2101335" cy="532855"/>
            <a:chOff x="8891996" y="1017276"/>
            <a:chExt cx="1273838" cy="323019"/>
          </a:xfrm>
        </p:grpSpPr>
        <p:sp>
          <p:nvSpPr>
            <p:cNvPr id="858" name="Google Shape;858;p11"/>
            <p:cNvSpPr/>
            <p:nvPr/>
          </p:nvSpPr>
          <p:spPr>
            <a:xfrm>
              <a:off x="9339244" y="1034160"/>
              <a:ext cx="826590" cy="131500"/>
            </a:xfrm>
            <a:custGeom>
              <a:avLst/>
              <a:gdLst/>
              <a:ahLst/>
              <a:cxnLst/>
              <a:rect l="l" t="t" r="r" b="b"/>
              <a:pathLst>
                <a:path w="826590" h="131500" extrusionOk="0">
                  <a:moveTo>
                    <a:pt x="78752" y="0"/>
                  </a:moveTo>
                  <a:lnTo>
                    <a:pt x="0" y="0"/>
                  </a:lnTo>
                  <a:lnTo>
                    <a:pt x="0" y="103154"/>
                  </a:lnTo>
                  <a:lnTo>
                    <a:pt x="13803" y="103154"/>
                  </a:lnTo>
                  <a:lnTo>
                    <a:pt x="13803" y="12201"/>
                  </a:lnTo>
                  <a:lnTo>
                    <a:pt x="64949" y="12201"/>
                  </a:lnTo>
                  <a:lnTo>
                    <a:pt x="64949" y="103154"/>
                  </a:lnTo>
                  <a:lnTo>
                    <a:pt x="78752" y="103154"/>
                  </a:lnTo>
                  <a:lnTo>
                    <a:pt x="78752" y="0"/>
                  </a:lnTo>
                  <a:close/>
                  <a:moveTo>
                    <a:pt x="161695" y="34138"/>
                  </a:moveTo>
                  <a:cubicBezTo>
                    <a:pt x="156395" y="27237"/>
                    <a:pt x="149247" y="23663"/>
                    <a:pt x="139881" y="23663"/>
                  </a:cubicBezTo>
                  <a:cubicBezTo>
                    <a:pt x="134951" y="23663"/>
                    <a:pt x="130391" y="24649"/>
                    <a:pt x="125954" y="26621"/>
                  </a:cubicBezTo>
                  <a:cubicBezTo>
                    <a:pt x="121764" y="28592"/>
                    <a:pt x="117697" y="31057"/>
                    <a:pt x="114370" y="33892"/>
                  </a:cubicBezTo>
                  <a:lnTo>
                    <a:pt x="114370" y="25758"/>
                  </a:lnTo>
                  <a:lnTo>
                    <a:pt x="101306" y="25758"/>
                  </a:lnTo>
                  <a:lnTo>
                    <a:pt x="101306" y="131500"/>
                  </a:lnTo>
                  <a:lnTo>
                    <a:pt x="114370" y="131500"/>
                  </a:lnTo>
                  <a:lnTo>
                    <a:pt x="114370" y="99211"/>
                  </a:lnTo>
                  <a:cubicBezTo>
                    <a:pt x="117820" y="101059"/>
                    <a:pt x="121025" y="102415"/>
                    <a:pt x="124352" y="103278"/>
                  </a:cubicBezTo>
                  <a:cubicBezTo>
                    <a:pt x="127557" y="104140"/>
                    <a:pt x="131254" y="104510"/>
                    <a:pt x="135321" y="104510"/>
                  </a:cubicBezTo>
                  <a:cubicBezTo>
                    <a:pt x="140004" y="104510"/>
                    <a:pt x="144441" y="103524"/>
                    <a:pt x="148508" y="101676"/>
                  </a:cubicBezTo>
                  <a:cubicBezTo>
                    <a:pt x="152575" y="99827"/>
                    <a:pt x="156272" y="97116"/>
                    <a:pt x="159230" y="93788"/>
                  </a:cubicBezTo>
                  <a:cubicBezTo>
                    <a:pt x="162434" y="90214"/>
                    <a:pt x="165022" y="85900"/>
                    <a:pt x="166871" y="80601"/>
                  </a:cubicBezTo>
                  <a:cubicBezTo>
                    <a:pt x="168720" y="75548"/>
                    <a:pt x="169582" y="69632"/>
                    <a:pt x="169582" y="63470"/>
                  </a:cubicBezTo>
                  <a:cubicBezTo>
                    <a:pt x="169582" y="51023"/>
                    <a:pt x="166994" y="41163"/>
                    <a:pt x="161818" y="34138"/>
                  </a:cubicBezTo>
                  <a:close/>
                  <a:moveTo>
                    <a:pt x="149864" y="85531"/>
                  </a:moveTo>
                  <a:cubicBezTo>
                    <a:pt x="145796" y="90460"/>
                    <a:pt x="140127" y="92925"/>
                    <a:pt x="132856" y="92925"/>
                  </a:cubicBezTo>
                  <a:cubicBezTo>
                    <a:pt x="129405" y="92925"/>
                    <a:pt x="126447" y="92679"/>
                    <a:pt x="123736" y="92063"/>
                  </a:cubicBezTo>
                  <a:cubicBezTo>
                    <a:pt x="121148" y="91323"/>
                    <a:pt x="117944" y="90214"/>
                    <a:pt x="114246" y="88612"/>
                  </a:cubicBezTo>
                  <a:lnTo>
                    <a:pt x="114246" y="44737"/>
                  </a:lnTo>
                  <a:cubicBezTo>
                    <a:pt x="117697" y="42026"/>
                    <a:pt x="121394" y="39931"/>
                    <a:pt x="125215" y="38329"/>
                  </a:cubicBezTo>
                  <a:cubicBezTo>
                    <a:pt x="129035" y="36726"/>
                    <a:pt x="132733" y="35864"/>
                    <a:pt x="136553" y="35864"/>
                  </a:cubicBezTo>
                  <a:cubicBezTo>
                    <a:pt x="143085" y="35864"/>
                    <a:pt x="148015" y="38082"/>
                    <a:pt x="151219" y="42765"/>
                  </a:cubicBezTo>
                  <a:cubicBezTo>
                    <a:pt x="154423" y="47325"/>
                    <a:pt x="156026" y="54227"/>
                    <a:pt x="156026" y="63593"/>
                  </a:cubicBezTo>
                  <a:cubicBezTo>
                    <a:pt x="156026" y="72960"/>
                    <a:pt x="154054" y="80478"/>
                    <a:pt x="149987" y="85284"/>
                  </a:cubicBezTo>
                  <a:close/>
                  <a:moveTo>
                    <a:pt x="250553" y="25881"/>
                  </a:moveTo>
                  <a:lnTo>
                    <a:pt x="238229" y="25881"/>
                  </a:lnTo>
                  <a:lnTo>
                    <a:pt x="198421" y="83066"/>
                  </a:lnTo>
                  <a:lnTo>
                    <a:pt x="198421" y="25758"/>
                  </a:lnTo>
                  <a:lnTo>
                    <a:pt x="185358" y="25758"/>
                  </a:lnTo>
                  <a:lnTo>
                    <a:pt x="185358" y="103031"/>
                  </a:lnTo>
                  <a:lnTo>
                    <a:pt x="197312" y="103031"/>
                  </a:lnTo>
                  <a:lnTo>
                    <a:pt x="237613" y="44984"/>
                  </a:lnTo>
                  <a:lnTo>
                    <a:pt x="237613" y="103031"/>
                  </a:lnTo>
                  <a:lnTo>
                    <a:pt x="250676" y="103031"/>
                  </a:lnTo>
                  <a:lnTo>
                    <a:pt x="250676" y="25758"/>
                  </a:lnTo>
                  <a:close/>
                  <a:moveTo>
                    <a:pt x="304410" y="61991"/>
                  </a:moveTo>
                  <a:cubicBezTo>
                    <a:pt x="306875" y="61005"/>
                    <a:pt x="308970" y="59280"/>
                    <a:pt x="311065" y="57185"/>
                  </a:cubicBezTo>
                  <a:cubicBezTo>
                    <a:pt x="313037" y="55090"/>
                    <a:pt x="315009" y="51762"/>
                    <a:pt x="316858" y="47572"/>
                  </a:cubicBezTo>
                  <a:cubicBezTo>
                    <a:pt x="318583" y="43628"/>
                    <a:pt x="320432" y="40917"/>
                    <a:pt x="322404" y="39438"/>
                  </a:cubicBezTo>
                  <a:cubicBezTo>
                    <a:pt x="324499" y="37836"/>
                    <a:pt x="327333" y="37219"/>
                    <a:pt x="330907" y="37219"/>
                  </a:cubicBezTo>
                  <a:lnTo>
                    <a:pt x="336700" y="37219"/>
                  </a:lnTo>
                  <a:lnTo>
                    <a:pt x="336700" y="25881"/>
                  </a:lnTo>
                  <a:lnTo>
                    <a:pt x="330784" y="25881"/>
                  </a:lnTo>
                  <a:cubicBezTo>
                    <a:pt x="324006" y="25881"/>
                    <a:pt x="318830" y="27113"/>
                    <a:pt x="315379" y="29702"/>
                  </a:cubicBezTo>
                  <a:cubicBezTo>
                    <a:pt x="311682" y="32413"/>
                    <a:pt x="308724" y="36233"/>
                    <a:pt x="306259" y="41533"/>
                  </a:cubicBezTo>
                  <a:cubicBezTo>
                    <a:pt x="305643" y="42765"/>
                    <a:pt x="305150" y="44121"/>
                    <a:pt x="304410" y="45477"/>
                  </a:cubicBezTo>
                  <a:cubicBezTo>
                    <a:pt x="303794" y="46832"/>
                    <a:pt x="303178" y="48188"/>
                    <a:pt x="302562" y="49420"/>
                  </a:cubicBezTo>
                  <a:cubicBezTo>
                    <a:pt x="300713" y="52871"/>
                    <a:pt x="298495" y="55336"/>
                    <a:pt x="295783" y="56938"/>
                  </a:cubicBezTo>
                  <a:cubicBezTo>
                    <a:pt x="293195" y="58540"/>
                    <a:pt x="289621" y="59157"/>
                    <a:pt x="285431" y="59157"/>
                  </a:cubicBezTo>
                  <a:lnTo>
                    <a:pt x="285431" y="25881"/>
                  </a:lnTo>
                  <a:lnTo>
                    <a:pt x="272367" y="25881"/>
                  </a:lnTo>
                  <a:lnTo>
                    <a:pt x="272367" y="103154"/>
                  </a:lnTo>
                  <a:lnTo>
                    <a:pt x="285431" y="103154"/>
                  </a:lnTo>
                  <a:lnTo>
                    <a:pt x="285431" y="67660"/>
                  </a:lnTo>
                  <a:lnTo>
                    <a:pt x="292579" y="67660"/>
                  </a:lnTo>
                  <a:lnTo>
                    <a:pt x="324745" y="103154"/>
                  </a:lnTo>
                  <a:lnTo>
                    <a:pt x="341753" y="103154"/>
                  </a:lnTo>
                  <a:lnTo>
                    <a:pt x="304410" y="61991"/>
                  </a:lnTo>
                  <a:close/>
                  <a:moveTo>
                    <a:pt x="413973" y="25881"/>
                  </a:moveTo>
                  <a:lnTo>
                    <a:pt x="360609" y="25881"/>
                  </a:lnTo>
                  <a:cubicBezTo>
                    <a:pt x="360486" y="30564"/>
                    <a:pt x="360363" y="35494"/>
                    <a:pt x="360239" y="40793"/>
                  </a:cubicBezTo>
                  <a:cubicBezTo>
                    <a:pt x="360116" y="45846"/>
                    <a:pt x="359870" y="50406"/>
                    <a:pt x="359623" y="54227"/>
                  </a:cubicBezTo>
                  <a:cubicBezTo>
                    <a:pt x="359253" y="64579"/>
                    <a:pt x="358267" y="72467"/>
                    <a:pt x="356788" y="77890"/>
                  </a:cubicBezTo>
                  <a:cubicBezTo>
                    <a:pt x="355310" y="83436"/>
                    <a:pt x="353584" y="87379"/>
                    <a:pt x="351119" y="89721"/>
                  </a:cubicBezTo>
                  <a:cubicBezTo>
                    <a:pt x="350257" y="90584"/>
                    <a:pt x="349271" y="91200"/>
                    <a:pt x="348162" y="91570"/>
                  </a:cubicBezTo>
                  <a:cubicBezTo>
                    <a:pt x="346929" y="91816"/>
                    <a:pt x="345697" y="91939"/>
                    <a:pt x="344587" y="91939"/>
                  </a:cubicBezTo>
                  <a:cubicBezTo>
                    <a:pt x="344218" y="91939"/>
                    <a:pt x="343601" y="91939"/>
                    <a:pt x="342862" y="91816"/>
                  </a:cubicBezTo>
                  <a:lnTo>
                    <a:pt x="340644" y="91816"/>
                  </a:lnTo>
                  <a:lnTo>
                    <a:pt x="340644" y="103154"/>
                  </a:lnTo>
                  <a:cubicBezTo>
                    <a:pt x="340644" y="103154"/>
                    <a:pt x="342123" y="103154"/>
                    <a:pt x="343601" y="103278"/>
                  </a:cubicBezTo>
                  <a:lnTo>
                    <a:pt x="347052" y="103278"/>
                  </a:lnTo>
                  <a:cubicBezTo>
                    <a:pt x="349271" y="103278"/>
                    <a:pt x="351489" y="103031"/>
                    <a:pt x="353338" y="102292"/>
                  </a:cubicBezTo>
                  <a:cubicBezTo>
                    <a:pt x="355310" y="101552"/>
                    <a:pt x="357035" y="100443"/>
                    <a:pt x="358637" y="99211"/>
                  </a:cubicBezTo>
                  <a:cubicBezTo>
                    <a:pt x="360239" y="97732"/>
                    <a:pt x="361718" y="96130"/>
                    <a:pt x="363074" y="94404"/>
                  </a:cubicBezTo>
                  <a:cubicBezTo>
                    <a:pt x="364430" y="92556"/>
                    <a:pt x="365785" y="90337"/>
                    <a:pt x="366771" y="87503"/>
                  </a:cubicBezTo>
                  <a:cubicBezTo>
                    <a:pt x="368004" y="84422"/>
                    <a:pt x="368990" y="80601"/>
                    <a:pt x="369729" y="76041"/>
                  </a:cubicBezTo>
                  <a:cubicBezTo>
                    <a:pt x="370468" y="71481"/>
                    <a:pt x="370961" y="65319"/>
                    <a:pt x="371331" y="57555"/>
                  </a:cubicBezTo>
                  <a:cubicBezTo>
                    <a:pt x="371454" y="54720"/>
                    <a:pt x="371578" y="51516"/>
                    <a:pt x="371701" y="47942"/>
                  </a:cubicBezTo>
                  <a:cubicBezTo>
                    <a:pt x="371824" y="44368"/>
                    <a:pt x="371947" y="40670"/>
                    <a:pt x="372071" y="36850"/>
                  </a:cubicBezTo>
                  <a:lnTo>
                    <a:pt x="401033" y="36850"/>
                  </a:lnTo>
                  <a:lnTo>
                    <a:pt x="401033" y="103278"/>
                  </a:lnTo>
                  <a:lnTo>
                    <a:pt x="414097" y="103278"/>
                  </a:lnTo>
                  <a:lnTo>
                    <a:pt x="414097" y="25758"/>
                  </a:lnTo>
                  <a:close/>
                  <a:moveTo>
                    <a:pt x="495437" y="50653"/>
                  </a:moveTo>
                  <a:cubicBezTo>
                    <a:pt x="495437" y="45600"/>
                    <a:pt x="494697" y="41410"/>
                    <a:pt x="493218" y="38082"/>
                  </a:cubicBezTo>
                  <a:cubicBezTo>
                    <a:pt x="491616" y="34631"/>
                    <a:pt x="489521" y="32043"/>
                    <a:pt x="486563" y="29825"/>
                  </a:cubicBezTo>
                  <a:cubicBezTo>
                    <a:pt x="483606" y="27730"/>
                    <a:pt x="480155" y="26128"/>
                    <a:pt x="476088" y="25265"/>
                  </a:cubicBezTo>
                  <a:cubicBezTo>
                    <a:pt x="472144" y="24279"/>
                    <a:pt x="467337" y="23786"/>
                    <a:pt x="461915" y="23786"/>
                  </a:cubicBezTo>
                  <a:cubicBezTo>
                    <a:pt x="457232" y="23786"/>
                    <a:pt x="452425" y="24156"/>
                    <a:pt x="447742" y="25018"/>
                  </a:cubicBezTo>
                  <a:cubicBezTo>
                    <a:pt x="442935" y="25881"/>
                    <a:pt x="439238" y="26621"/>
                    <a:pt x="436650" y="27237"/>
                  </a:cubicBezTo>
                  <a:lnTo>
                    <a:pt x="436650" y="40424"/>
                  </a:lnTo>
                  <a:lnTo>
                    <a:pt x="437389" y="40424"/>
                  </a:lnTo>
                  <a:cubicBezTo>
                    <a:pt x="441826" y="38698"/>
                    <a:pt x="446140" y="37343"/>
                    <a:pt x="450330" y="36480"/>
                  </a:cubicBezTo>
                  <a:cubicBezTo>
                    <a:pt x="454643" y="35494"/>
                    <a:pt x="458464" y="35124"/>
                    <a:pt x="461792" y="35124"/>
                  </a:cubicBezTo>
                  <a:cubicBezTo>
                    <a:pt x="464626" y="35124"/>
                    <a:pt x="467337" y="35248"/>
                    <a:pt x="469926" y="35740"/>
                  </a:cubicBezTo>
                  <a:cubicBezTo>
                    <a:pt x="472514" y="36233"/>
                    <a:pt x="474732" y="36850"/>
                    <a:pt x="476581" y="37836"/>
                  </a:cubicBezTo>
                  <a:cubicBezTo>
                    <a:pt x="478429" y="38945"/>
                    <a:pt x="480032" y="40547"/>
                    <a:pt x="481017" y="42519"/>
                  </a:cubicBezTo>
                  <a:cubicBezTo>
                    <a:pt x="482003" y="44368"/>
                    <a:pt x="482620" y="46956"/>
                    <a:pt x="482620" y="49913"/>
                  </a:cubicBezTo>
                  <a:lnTo>
                    <a:pt x="482620" y="51885"/>
                  </a:lnTo>
                  <a:cubicBezTo>
                    <a:pt x="475102" y="52255"/>
                    <a:pt x="467954" y="52871"/>
                    <a:pt x="461545" y="53611"/>
                  </a:cubicBezTo>
                  <a:cubicBezTo>
                    <a:pt x="454890" y="54350"/>
                    <a:pt x="449221" y="55706"/>
                    <a:pt x="444538" y="57924"/>
                  </a:cubicBezTo>
                  <a:cubicBezTo>
                    <a:pt x="439854" y="59896"/>
                    <a:pt x="436280" y="62731"/>
                    <a:pt x="433939" y="66428"/>
                  </a:cubicBezTo>
                  <a:cubicBezTo>
                    <a:pt x="431351" y="70125"/>
                    <a:pt x="430118" y="74809"/>
                    <a:pt x="430118" y="80601"/>
                  </a:cubicBezTo>
                  <a:cubicBezTo>
                    <a:pt x="430118" y="87872"/>
                    <a:pt x="432583" y="93788"/>
                    <a:pt x="437389" y="98348"/>
                  </a:cubicBezTo>
                  <a:cubicBezTo>
                    <a:pt x="442196" y="103031"/>
                    <a:pt x="448112" y="105250"/>
                    <a:pt x="455136" y="105250"/>
                  </a:cubicBezTo>
                  <a:cubicBezTo>
                    <a:pt x="458834" y="105250"/>
                    <a:pt x="462285" y="104880"/>
                    <a:pt x="464873" y="104140"/>
                  </a:cubicBezTo>
                  <a:cubicBezTo>
                    <a:pt x="467707" y="103401"/>
                    <a:pt x="470295" y="102538"/>
                    <a:pt x="472390" y="101552"/>
                  </a:cubicBezTo>
                  <a:cubicBezTo>
                    <a:pt x="474239" y="100690"/>
                    <a:pt x="476088" y="99580"/>
                    <a:pt x="478060" y="98101"/>
                  </a:cubicBezTo>
                  <a:cubicBezTo>
                    <a:pt x="480032" y="96623"/>
                    <a:pt x="481634" y="95513"/>
                    <a:pt x="482743" y="94897"/>
                  </a:cubicBezTo>
                  <a:lnTo>
                    <a:pt x="482743" y="103154"/>
                  </a:lnTo>
                  <a:lnTo>
                    <a:pt x="495807" y="103154"/>
                  </a:lnTo>
                  <a:lnTo>
                    <a:pt x="495807" y="50653"/>
                  </a:lnTo>
                  <a:close/>
                  <a:moveTo>
                    <a:pt x="471898" y="90460"/>
                  </a:moveTo>
                  <a:cubicBezTo>
                    <a:pt x="468200" y="92309"/>
                    <a:pt x="464010" y="93172"/>
                    <a:pt x="459450" y="93172"/>
                  </a:cubicBezTo>
                  <a:cubicBezTo>
                    <a:pt x="454027" y="93172"/>
                    <a:pt x="449960" y="92063"/>
                    <a:pt x="447249" y="89721"/>
                  </a:cubicBezTo>
                  <a:cubicBezTo>
                    <a:pt x="444538" y="87503"/>
                    <a:pt x="443305" y="84175"/>
                    <a:pt x="443305" y="79615"/>
                  </a:cubicBezTo>
                  <a:cubicBezTo>
                    <a:pt x="443305" y="75671"/>
                    <a:pt x="444414" y="72713"/>
                    <a:pt x="446756" y="70372"/>
                  </a:cubicBezTo>
                  <a:cubicBezTo>
                    <a:pt x="449098" y="68030"/>
                    <a:pt x="452179" y="66428"/>
                    <a:pt x="455876" y="65442"/>
                  </a:cubicBezTo>
                  <a:cubicBezTo>
                    <a:pt x="458957" y="64456"/>
                    <a:pt x="463270" y="63840"/>
                    <a:pt x="468693" y="63347"/>
                  </a:cubicBezTo>
                  <a:cubicBezTo>
                    <a:pt x="473993" y="62977"/>
                    <a:pt x="478676" y="62607"/>
                    <a:pt x="482620" y="62361"/>
                  </a:cubicBezTo>
                  <a:lnTo>
                    <a:pt x="482620" y="84052"/>
                  </a:lnTo>
                  <a:cubicBezTo>
                    <a:pt x="479415" y="86517"/>
                    <a:pt x="475965" y="88735"/>
                    <a:pt x="472144" y="90460"/>
                  </a:cubicBezTo>
                  <a:close/>
                  <a:moveTo>
                    <a:pt x="586390" y="92063"/>
                  </a:moveTo>
                  <a:lnTo>
                    <a:pt x="577024" y="92063"/>
                  </a:lnTo>
                  <a:lnTo>
                    <a:pt x="577024" y="25758"/>
                  </a:lnTo>
                  <a:lnTo>
                    <a:pt x="528343" y="25758"/>
                  </a:lnTo>
                  <a:cubicBezTo>
                    <a:pt x="528343" y="37712"/>
                    <a:pt x="527110" y="49420"/>
                    <a:pt x="524399" y="61252"/>
                  </a:cubicBezTo>
                  <a:cubicBezTo>
                    <a:pt x="521688" y="72837"/>
                    <a:pt x="517621" y="83066"/>
                    <a:pt x="512198" y="92063"/>
                  </a:cubicBezTo>
                  <a:lnTo>
                    <a:pt x="503817" y="92063"/>
                  </a:lnTo>
                  <a:lnTo>
                    <a:pt x="503817" y="121764"/>
                  </a:lnTo>
                  <a:lnTo>
                    <a:pt x="515895" y="121764"/>
                  </a:lnTo>
                  <a:lnTo>
                    <a:pt x="515895" y="103031"/>
                  </a:lnTo>
                  <a:lnTo>
                    <a:pt x="574312" y="103031"/>
                  </a:lnTo>
                  <a:lnTo>
                    <a:pt x="574312" y="121764"/>
                  </a:lnTo>
                  <a:lnTo>
                    <a:pt x="586390" y="121764"/>
                  </a:lnTo>
                  <a:lnTo>
                    <a:pt x="586390" y="92063"/>
                  </a:lnTo>
                  <a:close/>
                  <a:moveTo>
                    <a:pt x="525015" y="92063"/>
                  </a:moveTo>
                  <a:cubicBezTo>
                    <a:pt x="528836" y="85777"/>
                    <a:pt x="532287" y="78013"/>
                    <a:pt x="535244" y="68523"/>
                  </a:cubicBezTo>
                  <a:cubicBezTo>
                    <a:pt x="538079" y="58910"/>
                    <a:pt x="539928" y="48435"/>
                    <a:pt x="540544" y="36726"/>
                  </a:cubicBezTo>
                  <a:lnTo>
                    <a:pt x="564083" y="36726"/>
                  </a:lnTo>
                  <a:lnTo>
                    <a:pt x="564083" y="92063"/>
                  </a:lnTo>
                  <a:lnTo>
                    <a:pt x="525139" y="92063"/>
                  </a:lnTo>
                  <a:close/>
                  <a:moveTo>
                    <a:pt x="664773" y="25881"/>
                  </a:moveTo>
                  <a:lnTo>
                    <a:pt x="651709" y="25881"/>
                  </a:lnTo>
                  <a:lnTo>
                    <a:pt x="651709" y="57185"/>
                  </a:lnTo>
                  <a:lnTo>
                    <a:pt x="613011" y="57185"/>
                  </a:lnTo>
                  <a:lnTo>
                    <a:pt x="613011" y="25881"/>
                  </a:lnTo>
                  <a:lnTo>
                    <a:pt x="599947" y="25881"/>
                  </a:lnTo>
                  <a:lnTo>
                    <a:pt x="599947" y="103154"/>
                  </a:lnTo>
                  <a:lnTo>
                    <a:pt x="613011" y="103154"/>
                  </a:lnTo>
                  <a:lnTo>
                    <a:pt x="613011" y="68523"/>
                  </a:lnTo>
                  <a:lnTo>
                    <a:pt x="651709" y="68523"/>
                  </a:lnTo>
                  <a:lnTo>
                    <a:pt x="651709" y="103154"/>
                  </a:lnTo>
                  <a:lnTo>
                    <a:pt x="664773" y="103154"/>
                  </a:lnTo>
                  <a:lnTo>
                    <a:pt x="664773" y="25758"/>
                  </a:lnTo>
                  <a:close/>
                  <a:moveTo>
                    <a:pt x="746360" y="50653"/>
                  </a:moveTo>
                  <a:cubicBezTo>
                    <a:pt x="746360" y="45600"/>
                    <a:pt x="745620" y="41410"/>
                    <a:pt x="744141" y="38082"/>
                  </a:cubicBezTo>
                  <a:cubicBezTo>
                    <a:pt x="742539" y="34631"/>
                    <a:pt x="740444" y="32043"/>
                    <a:pt x="737486" y="29825"/>
                  </a:cubicBezTo>
                  <a:cubicBezTo>
                    <a:pt x="734528" y="27730"/>
                    <a:pt x="731078" y="26128"/>
                    <a:pt x="727011" y="25265"/>
                  </a:cubicBezTo>
                  <a:cubicBezTo>
                    <a:pt x="723067" y="24279"/>
                    <a:pt x="718260" y="23786"/>
                    <a:pt x="712838" y="23786"/>
                  </a:cubicBezTo>
                  <a:cubicBezTo>
                    <a:pt x="708154" y="23786"/>
                    <a:pt x="703348" y="24156"/>
                    <a:pt x="698665" y="25018"/>
                  </a:cubicBezTo>
                  <a:cubicBezTo>
                    <a:pt x="693858" y="25881"/>
                    <a:pt x="690161" y="26621"/>
                    <a:pt x="687573" y="27237"/>
                  </a:cubicBezTo>
                  <a:lnTo>
                    <a:pt x="687573" y="40424"/>
                  </a:lnTo>
                  <a:lnTo>
                    <a:pt x="688312" y="40424"/>
                  </a:lnTo>
                  <a:cubicBezTo>
                    <a:pt x="692749" y="38698"/>
                    <a:pt x="697062" y="37343"/>
                    <a:pt x="701253" y="36480"/>
                  </a:cubicBezTo>
                  <a:cubicBezTo>
                    <a:pt x="705566" y="35494"/>
                    <a:pt x="709387" y="35124"/>
                    <a:pt x="712714" y="35124"/>
                  </a:cubicBezTo>
                  <a:cubicBezTo>
                    <a:pt x="715549" y="35124"/>
                    <a:pt x="718260" y="35248"/>
                    <a:pt x="720848" y="35740"/>
                  </a:cubicBezTo>
                  <a:cubicBezTo>
                    <a:pt x="723436" y="36233"/>
                    <a:pt x="725655" y="36850"/>
                    <a:pt x="727504" y="37836"/>
                  </a:cubicBezTo>
                  <a:cubicBezTo>
                    <a:pt x="729352" y="38945"/>
                    <a:pt x="730954" y="40547"/>
                    <a:pt x="731940" y="42519"/>
                  </a:cubicBezTo>
                  <a:cubicBezTo>
                    <a:pt x="732926" y="44368"/>
                    <a:pt x="733542" y="46956"/>
                    <a:pt x="733542" y="49913"/>
                  </a:cubicBezTo>
                  <a:lnTo>
                    <a:pt x="733542" y="51885"/>
                  </a:lnTo>
                  <a:cubicBezTo>
                    <a:pt x="726025" y="52255"/>
                    <a:pt x="718877" y="52871"/>
                    <a:pt x="712468" y="53611"/>
                  </a:cubicBezTo>
                  <a:cubicBezTo>
                    <a:pt x="705813" y="54350"/>
                    <a:pt x="700144" y="55706"/>
                    <a:pt x="695460" y="57924"/>
                  </a:cubicBezTo>
                  <a:cubicBezTo>
                    <a:pt x="690777" y="59896"/>
                    <a:pt x="687203" y="62731"/>
                    <a:pt x="684861" y="66428"/>
                  </a:cubicBezTo>
                  <a:cubicBezTo>
                    <a:pt x="682273" y="70125"/>
                    <a:pt x="681041" y="74809"/>
                    <a:pt x="681041" y="80601"/>
                  </a:cubicBezTo>
                  <a:cubicBezTo>
                    <a:pt x="681041" y="87872"/>
                    <a:pt x="683506" y="93788"/>
                    <a:pt x="688312" y="98348"/>
                  </a:cubicBezTo>
                  <a:cubicBezTo>
                    <a:pt x="693119" y="103031"/>
                    <a:pt x="699034" y="105250"/>
                    <a:pt x="706059" y="105250"/>
                  </a:cubicBezTo>
                  <a:cubicBezTo>
                    <a:pt x="709756" y="105250"/>
                    <a:pt x="713207" y="104880"/>
                    <a:pt x="715795" y="104140"/>
                  </a:cubicBezTo>
                  <a:cubicBezTo>
                    <a:pt x="718630" y="103401"/>
                    <a:pt x="721218" y="102538"/>
                    <a:pt x="723313" y="101552"/>
                  </a:cubicBezTo>
                  <a:cubicBezTo>
                    <a:pt x="725162" y="100690"/>
                    <a:pt x="727011" y="99580"/>
                    <a:pt x="728982" y="98101"/>
                  </a:cubicBezTo>
                  <a:cubicBezTo>
                    <a:pt x="730954" y="96623"/>
                    <a:pt x="732557" y="95513"/>
                    <a:pt x="733666" y="94897"/>
                  </a:cubicBezTo>
                  <a:lnTo>
                    <a:pt x="733666" y="103154"/>
                  </a:lnTo>
                  <a:lnTo>
                    <a:pt x="746729" y="103154"/>
                  </a:lnTo>
                  <a:lnTo>
                    <a:pt x="746729" y="50653"/>
                  </a:lnTo>
                  <a:close/>
                  <a:moveTo>
                    <a:pt x="722820" y="90460"/>
                  </a:moveTo>
                  <a:cubicBezTo>
                    <a:pt x="719123" y="92309"/>
                    <a:pt x="714933" y="93172"/>
                    <a:pt x="710373" y="93172"/>
                  </a:cubicBezTo>
                  <a:cubicBezTo>
                    <a:pt x="704950" y="93172"/>
                    <a:pt x="700883" y="92063"/>
                    <a:pt x="698172" y="89721"/>
                  </a:cubicBezTo>
                  <a:cubicBezTo>
                    <a:pt x="695460" y="87503"/>
                    <a:pt x="694228" y="84175"/>
                    <a:pt x="694228" y="79615"/>
                  </a:cubicBezTo>
                  <a:cubicBezTo>
                    <a:pt x="694228" y="75671"/>
                    <a:pt x="695337" y="72713"/>
                    <a:pt x="697679" y="70372"/>
                  </a:cubicBezTo>
                  <a:cubicBezTo>
                    <a:pt x="699897" y="68153"/>
                    <a:pt x="703101" y="66428"/>
                    <a:pt x="706799" y="65442"/>
                  </a:cubicBezTo>
                  <a:cubicBezTo>
                    <a:pt x="709880" y="64456"/>
                    <a:pt x="714193" y="63840"/>
                    <a:pt x="719616" y="63347"/>
                  </a:cubicBezTo>
                  <a:cubicBezTo>
                    <a:pt x="724915" y="62977"/>
                    <a:pt x="729599" y="62607"/>
                    <a:pt x="733542" y="62361"/>
                  </a:cubicBezTo>
                  <a:lnTo>
                    <a:pt x="733542" y="84052"/>
                  </a:lnTo>
                  <a:cubicBezTo>
                    <a:pt x="730338" y="86517"/>
                    <a:pt x="726887" y="88735"/>
                    <a:pt x="723067" y="90460"/>
                  </a:cubicBezTo>
                  <a:close/>
                  <a:moveTo>
                    <a:pt x="826591" y="25758"/>
                  </a:moveTo>
                  <a:lnTo>
                    <a:pt x="796766" y="25758"/>
                  </a:lnTo>
                  <a:cubicBezTo>
                    <a:pt x="792453" y="25758"/>
                    <a:pt x="788509" y="26004"/>
                    <a:pt x="784812" y="26744"/>
                  </a:cubicBezTo>
                  <a:cubicBezTo>
                    <a:pt x="781237" y="27360"/>
                    <a:pt x="778156" y="28469"/>
                    <a:pt x="775322" y="30318"/>
                  </a:cubicBezTo>
                  <a:cubicBezTo>
                    <a:pt x="772487" y="32043"/>
                    <a:pt x="770269" y="34385"/>
                    <a:pt x="768420" y="37219"/>
                  </a:cubicBezTo>
                  <a:cubicBezTo>
                    <a:pt x="766572" y="40054"/>
                    <a:pt x="765586" y="43628"/>
                    <a:pt x="765586" y="47695"/>
                  </a:cubicBezTo>
                  <a:cubicBezTo>
                    <a:pt x="765586" y="53734"/>
                    <a:pt x="767188" y="58910"/>
                    <a:pt x="770269" y="62607"/>
                  </a:cubicBezTo>
                  <a:cubicBezTo>
                    <a:pt x="773350" y="66428"/>
                    <a:pt x="778156" y="69263"/>
                    <a:pt x="785058" y="71111"/>
                  </a:cubicBezTo>
                  <a:lnTo>
                    <a:pt x="758931" y="103031"/>
                  </a:lnTo>
                  <a:lnTo>
                    <a:pt x="774336" y="103031"/>
                  </a:lnTo>
                  <a:lnTo>
                    <a:pt x="798122" y="72344"/>
                  </a:lnTo>
                  <a:lnTo>
                    <a:pt x="813404" y="72344"/>
                  </a:lnTo>
                  <a:lnTo>
                    <a:pt x="813404" y="103031"/>
                  </a:lnTo>
                  <a:lnTo>
                    <a:pt x="826468" y="103031"/>
                  </a:lnTo>
                  <a:lnTo>
                    <a:pt x="826468" y="25758"/>
                  </a:lnTo>
                  <a:close/>
                  <a:moveTo>
                    <a:pt x="797506" y="62238"/>
                  </a:moveTo>
                  <a:cubicBezTo>
                    <a:pt x="794548" y="62238"/>
                    <a:pt x="791836" y="61991"/>
                    <a:pt x="789371" y="61498"/>
                  </a:cubicBezTo>
                  <a:cubicBezTo>
                    <a:pt x="786783" y="60882"/>
                    <a:pt x="784812" y="60143"/>
                    <a:pt x="783086" y="58787"/>
                  </a:cubicBezTo>
                  <a:cubicBezTo>
                    <a:pt x="781361" y="57308"/>
                    <a:pt x="780251" y="55952"/>
                    <a:pt x="779882" y="54350"/>
                  </a:cubicBezTo>
                  <a:cubicBezTo>
                    <a:pt x="779266" y="52625"/>
                    <a:pt x="779019" y="50653"/>
                    <a:pt x="779019" y="48065"/>
                  </a:cubicBezTo>
                  <a:cubicBezTo>
                    <a:pt x="779019" y="46093"/>
                    <a:pt x="779389" y="44244"/>
                    <a:pt x="780251" y="42519"/>
                  </a:cubicBezTo>
                  <a:cubicBezTo>
                    <a:pt x="781114" y="40670"/>
                    <a:pt x="782347" y="39438"/>
                    <a:pt x="784195" y="38452"/>
                  </a:cubicBezTo>
                  <a:cubicBezTo>
                    <a:pt x="786044" y="37343"/>
                    <a:pt x="787769" y="36726"/>
                    <a:pt x="789248" y="36480"/>
                  </a:cubicBezTo>
                  <a:cubicBezTo>
                    <a:pt x="790850" y="36357"/>
                    <a:pt x="793315" y="36233"/>
                    <a:pt x="796889" y="36233"/>
                  </a:cubicBezTo>
                  <a:lnTo>
                    <a:pt x="813281" y="36233"/>
                  </a:lnTo>
                  <a:lnTo>
                    <a:pt x="813281" y="62238"/>
                  </a:lnTo>
                  <a:lnTo>
                    <a:pt x="797259" y="622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9339368" y="1196717"/>
              <a:ext cx="667730" cy="105126"/>
            </a:xfrm>
            <a:custGeom>
              <a:avLst/>
              <a:gdLst/>
              <a:ahLst/>
              <a:cxnLst/>
              <a:rect l="l" t="t" r="r" b="b"/>
              <a:pathLst>
                <a:path w="667730" h="105126" extrusionOk="0">
                  <a:moveTo>
                    <a:pt x="91693" y="0"/>
                  </a:moveTo>
                  <a:lnTo>
                    <a:pt x="72590" y="0"/>
                  </a:lnTo>
                  <a:lnTo>
                    <a:pt x="46093" y="57431"/>
                  </a:lnTo>
                  <a:lnTo>
                    <a:pt x="18610" y="0"/>
                  </a:lnTo>
                  <a:lnTo>
                    <a:pt x="0" y="0"/>
                  </a:lnTo>
                  <a:lnTo>
                    <a:pt x="0" y="103154"/>
                  </a:lnTo>
                  <a:lnTo>
                    <a:pt x="12817" y="103154"/>
                  </a:lnTo>
                  <a:lnTo>
                    <a:pt x="12817" y="14419"/>
                  </a:lnTo>
                  <a:lnTo>
                    <a:pt x="41163" y="74809"/>
                  </a:lnTo>
                  <a:lnTo>
                    <a:pt x="49420" y="74809"/>
                  </a:lnTo>
                  <a:lnTo>
                    <a:pt x="78013" y="14419"/>
                  </a:lnTo>
                  <a:lnTo>
                    <a:pt x="78013" y="103154"/>
                  </a:lnTo>
                  <a:lnTo>
                    <a:pt x="91816" y="103154"/>
                  </a:lnTo>
                  <a:lnTo>
                    <a:pt x="91816" y="0"/>
                  </a:lnTo>
                  <a:close/>
                  <a:moveTo>
                    <a:pt x="178826" y="58664"/>
                  </a:moveTo>
                  <a:cubicBezTo>
                    <a:pt x="178826" y="47449"/>
                    <a:pt x="175991" y="38822"/>
                    <a:pt x="170322" y="32659"/>
                  </a:cubicBezTo>
                  <a:cubicBezTo>
                    <a:pt x="164653" y="26620"/>
                    <a:pt x="156765" y="23539"/>
                    <a:pt x="146166" y="23539"/>
                  </a:cubicBezTo>
                  <a:cubicBezTo>
                    <a:pt x="134951" y="23539"/>
                    <a:pt x="125831" y="27237"/>
                    <a:pt x="118930" y="34631"/>
                  </a:cubicBezTo>
                  <a:cubicBezTo>
                    <a:pt x="112028" y="42149"/>
                    <a:pt x="108577" y="52132"/>
                    <a:pt x="108577" y="64703"/>
                  </a:cubicBezTo>
                  <a:cubicBezTo>
                    <a:pt x="108577" y="77273"/>
                    <a:pt x="112151" y="87379"/>
                    <a:pt x="119299" y="94404"/>
                  </a:cubicBezTo>
                  <a:cubicBezTo>
                    <a:pt x="126571" y="101306"/>
                    <a:pt x="136430" y="104757"/>
                    <a:pt x="149371" y="104757"/>
                  </a:cubicBezTo>
                  <a:cubicBezTo>
                    <a:pt x="154300" y="104757"/>
                    <a:pt x="159107" y="104140"/>
                    <a:pt x="163667" y="102908"/>
                  </a:cubicBezTo>
                  <a:cubicBezTo>
                    <a:pt x="168350" y="101676"/>
                    <a:pt x="172787" y="100073"/>
                    <a:pt x="177100" y="98225"/>
                  </a:cubicBezTo>
                  <a:lnTo>
                    <a:pt x="177100" y="84052"/>
                  </a:lnTo>
                  <a:lnTo>
                    <a:pt x="176361" y="84052"/>
                  </a:lnTo>
                  <a:cubicBezTo>
                    <a:pt x="174142" y="86024"/>
                    <a:pt x="170322" y="88119"/>
                    <a:pt x="165022" y="90337"/>
                  </a:cubicBezTo>
                  <a:cubicBezTo>
                    <a:pt x="159600" y="92432"/>
                    <a:pt x="154424" y="93418"/>
                    <a:pt x="149124" y="93418"/>
                  </a:cubicBezTo>
                  <a:cubicBezTo>
                    <a:pt x="145180" y="93418"/>
                    <a:pt x="141483" y="92802"/>
                    <a:pt x="138155" y="91693"/>
                  </a:cubicBezTo>
                  <a:cubicBezTo>
                    <a:pt x="134951" y="90707"/>
                    <a:pt x="132117" y="88982"/>
                    <a:pt x="129652" y="86763"/>
                  </a:cubicBezTo>
                  <a:cubicBezTo>
                    <a:pt x="127064" y="84545"/>
                    <a:pt x="125092" y="81710"/>
                    <a:pt x="123736" y="78136"/>
                  </a:cubicBezTo>
                  <a:cubicBezTo>
                    <a:pt x="122380" y="74562"/>
                    <a:pt x="121641" y="70495"/>
                    <a:pt x="121641" y="65812"/>
                  </a:cubicBezTo>
                  <a:lnTo>
                    <a:pt x="178702" y="65812"/>
                  </a:lnTo>
                  <a:lnTo>
                    <a:pt x="178702" y="58664"/>
                  </a:lnTo>
                  <a:close/>
                  <a:moveTo>
                    <a:pt x="121764" y="55829"/>
                  </a:moveTo>
                  <a:cubicBezTo>
                    <a:pt x="122380" y="49790"/>
                    <a:pt x="124599" y="44614"/>
                    <a:pt x="128912" y="40547"/>
                  </a:cubicBezTo>
                  <a:cubicBezTo>
                    <a:pt x="132979" y="36480"/>
                    <a:pt x="138525" y="34508"/>
                    <a:pt x="145550" y="34508"/>
                  </a:cubicBezTo>
                  <a:cubicBezTo>
                    <a:pt x="152575" y="34508"/>
                    <a:pt x="157751" y="36357"/>
                    <a:pt x="161202" y="40054"/>
                  </a:cubicBezTo>
                  <a:cubicBezTo>
                    <a:pt x="164653" y="43875"/>
                    <a:pt x="166255" y="49174"/>
                    <a:pt x="166255" y="55952"/>
                  </a:cubicBezTo>
                  <a:lnTo>
                    <a:pt x="121887" y="55952"/>
                  </a:lnTo>
                  <a:close/>
                  <a:moveTo>
                    <a:pt x="230834" y="63717"/>
                  </a:moveTo>
                  <a:lnTo>
                    <a:pt x="261152" y="25758"/>
                  </a:lnTo>
                  <a:lnTo>
                    <a:pt x="245993" y="25758"/>
                  </a:lnTo>
                  <a:lnTo>
                    <a:pt x="224179" y="54966"/>
                  </a:lnTo>
                  <a:lnTo>
                    <a:pt x="202488" y="25758"/>
                  </a:lnTo>
                  <a:lnTo>
                    <a:pt x="185974" y="25758"/>
                  </a:lnTo>
                  <a:lnTo>
                    <a:pt x="215799" y="64456"/>
                  </a:lnTo>
                  <a:lnTo>
                    <a:pt x="185727" y="103031"/>
                  </a:lnTo>
                  <a:lnTo>
                    <a:pt x="200886" y="103031"/>
                  </a:lnTo>
                  <a:lnTo>
                    <a:pt x="222823" y="73330"/>
                  </a:lnTo>
                  <a:lnTo>
                    <a:pt x="244637" y="103031"/>
                  </a:lnTo>
                  <a:lnTo>
                    <a:pt x="261029" y="103031"/>
                  </a:lnTo>
                  <a:lnTo>
                    <a:pt x="230711" y="63717"/>
                  </a:lnTo>
                  <a:close/>
                  <a:moveTo>
                    <a:pt x="334235" y="50530"/>
                  </a:moveTo>
                  <a:cubicBezTo>
                    <a:pt x="334235" y="45477"/>
                    <a:pt x="333496" y="41286"/>
                    <a:pt x="332017" y="37959"/>
                  </a:cubicBezTo>
                  <a:cubicBezTo>
                    <a:pt x="330415" y="34508"/>
                    <a:pt x="328319" y="31920"/>
                    <a:pt x="325362" y="29702"/>
                  </a:cubicBezTo>
                  <a:cubicBezTo>
                    <a:pt x="322404" y="27606"/>
                    <a:pt x="318953" y="26004"/>
                    <a:pt x="314886" y="25142"/>
                  </a:cubicBezTo>
                  <a:cubicBezTo>
                    <a:pt x="310942" y="24156"/>
                    <a:pt x="306136" y="23786"/>
                    <a:pt x="300713" y="23786"/>
                  </a:cubicBezTo>
                  <a:cubicBezTo>
                    <a:pt x="296030" y="23786"/>
                    <a:pt x="291223" y="24156"/>
                    <a:pt x="286540" y="25018"/>
                  </a:cubicBezTo>
                  <a:cubicBezTo>
                    <a:pt x="281734" y="25881"/>
                    <a:pt x="278036" y="26620"/>
                    <a:pt x="275448" y="27237"/>
                  </a:cubicBezTo>
                  <a:lnTo>
                    <a:pt x="275448" y="40424"/>
                  </a:lnTo>
                  <a:lnTo>
                    <a:pt x="276188" y="40424"/>
                  </a:lnTo>
                  <a:cubicBezTo>
                    <a:pt x="280624" y="38698"/>
                    <a:pt x="284938" y="37343"/>
                    <a:pt x="289128" y="36480"/>
                  </a:cubicBezTo>
                  <a:cubicBezTo>
                    <a:pt x="293318" y="35494"/>
                    <a:pt x="297262" y="35001"/>
                    <a:pt x="300590" y="35001"/>
                  </a:cubicBezTo>
                  <a:cubicBezTo>
                    <a:pt x="303424" y="35001"/>
                    <a:pt x="306136" y="35124"/>
                    <a:pt x="308724" y="35617"/>
                  </a:cubicBezTo>
                  <a:cubicBezTo>
                    <a:pt x="311312" y="35987"/>
                    <a:pt x="313530" y="36726"/>
                    <a:pt x="315379" y="37712"/>
                  </a:cubicBezTo>
                  <a:cubicBezTo>
                    <a:pt x="317228" y="38822"/>
                    <a:pt x="318830" y="40424"/>
                    <a:pt x="319816" y="42396"/>
                  </a:cubicBezTo>
                  <a:cubicBezTo>
                    <a:pt x="320802" y="44244"/>
                    <a:pt x="321418" y="46832"/>
                    <a:pt x="321418" y="49790"/>
                  </a:cubicBezTo>
                  <a:lnTo>
                    <a:pt x="321418" y="51762"/>
                  </a:lnTo>
                  <a:cubicBezTo>
                    <a:pt x="313900" y="52132"/>
                    <a:pt x="306752" y="52748"/>
                    <a:pt x="300343" y="53487"/>
                  </a:cubicBezTo>
                  <a:cubicBezTo>
                    <a:pt x="293688" y="54227"/>
                    <a:pt x="288019" y="55583"/>
                    <a:pt x="283336" y="57801"/>
                  </a:cubicBezTo>
                  <a:cubicBezTo>
                    <a:pt x="278652" y="59773"/>
                    <a:pt x="275078" y="62607"/>
                    <a:pt x="272737" y="66305"/>
                  </a:cubicBezTo>
                  <a:cubicBezTo>
                    <a:pt x="270149" y="70002"/>
                    <a:pt x="268916" y="74685"/>
                    <a:pt x="268916" y="80478"/>
                  </a:cubicBezTo>
                  <a:cubicBezTo>
                    <a:pt x="268916" y="87749"/>
                    <a:pt x="271381" y="93665"/>
                    <a:pt x="276188" y="98225"/>
                  </a:cubicBezTo>
                  <a:cubicBezTo>
                    <a:pt x="280994" y="102908"/>
                    <a:pt x="286910" y="105126"/>
                    <a:pt x="293935" y="105126"/>
                  </a:cubicBezTo>
                  <a:cubicBezTo>
                    <a:pt x="297632" y="105126"/>
                    <a:pt x="301083" y="104757"/>
                    <a:pt x="303671" y="104017"/>
                  </a:cubicBezTo>
                  <a:cubicBezTo>
                    <a:pt x="306505" y="103278"/>
                    <a:pt x="309094" y="102415"/>
                    <a:pt x="311189" y="101429"/>
                  </a:cubicBezTo>
                  <a:cubicBezTo>
                    <a:pt x="313037" y="100566"/>
                    <a:pt x="314886" y="99457"/>
                    <a:pt x="316858" y="97978"/>
                  </a:cubicBezTo>
                  <a:cubicBezTo>
                    <a:pt x="318830" y="96623"/>
                    <a:pt x="320432" y="95390"/>
                    <a:pt x="321541" y="94774"/>
                  </a:cubicBezTo>
                  <a:lnTo>
                    <a:pt x="321541" y="103031"/>
                  </a:lnTo>
                  <a:lnTo>
                    <a:pt x="334605" y="103031"/>
                  </a:lnTo>
                  <a:lnTo>
                    <a:pt x="334605" y="50530"/>
                  </a:lnTo>
                  <a:close/>
                  <a:moveTo>
                    <a:pt x="310696" y="90337"/>
                  </a:moveTo>
                  <a:cubicBezTo>
                    <a:pt x="306998" y="92186"/>
                    <a:pt x="302808" y="93049"/>
                    <a:pt x="298248" y="93049"/>
                  </a:cubicBezTo>
                  <a:cubicBezTo>
                    <a:pt x="292825" y="93049"/>
                    <a:pt x="288758" y="91939"/>
                    <a:pt x="286047" y="89598"/>
                  </a:cubicBezTo>
                  <a:cubicBezTo>
                    <a:pt x="283336" y="87379"/>
                    <a:pt x="282103" y="84052"/>
                    <a:pt x="282103" y="79492"/>
                  </a:cubicBezTo>
                  <a:cubicBezTo>
                    <a:pt x="282103" y="75548"/>
                    <a:pt x="283212" y="72590"/>
                    <a:pt x="285554" y="70249"/>
                  </a:cubicBezTo>
                  <a:cubicBezTo>
                    <a:pt x="287772" y="68030"/>
                    <a:pt x="290977" y="66305"/>
                    <a:pt x="294674" y="65319"/>
                  </a:cubicBezTo>
                  <a:cubicBezTo>
                    <a:pt x="297755" y="64333"/>
                    <a:pt x="302069" y="63717"/>
                    <a:pt x="307491" y="63224"/>
                  </a:cubicBezTo>
                  <a:cubicBezTo>
                    <a:pt x="312791" y="62854"/>
                    <a:pt x="317474" y="62484"/>
                    <a:pt x="321418" y="62238"/>
                  </a:cubicBezTo>
                  <a:lnTo>
                    <a:pt x="321418" y="83929"/>
                  </a:lnTo>
                  <a:cubicBezTo>
                    <a:pt x="318213" y="86393"/>
                    <a:pt x="314763" y="88612"/>
                    <a:pt x="310942" y="90337"/>
                  </a:cubicBezTo>
                  <a:close/>
                  <a:moveTo>
                    <a:pt x="419642" y="25635"/>
                  </a:moveTo>
                  <a:lnTo>
                    <a:pt x="406579" y="25635"/>
                  </a:lnTo>
                  <a:lnTo>
                    <a:pt x="406579" y="56938"/>
                  </a:lnTo>
                  <a:lnTo>
                    <a:pt x="367880" y="56938"/>
                  </a:lnTo>
                  <a:lnTo>
                    <a:pt x="367880" y="25635"/>
                  </a:lnTo>
                  <a:lnTo>
                    <a:pt x="354817" y="25635"/>
                  </a:lnTo>
                  <a:lnTo>
                    <a:pt x="354817" y="102908"/>
                  </a:lnTo>
                  <a:lnTo>
                    <a:pt x="367880" y="102908"/>
                  </a:lnTo>
                  <a:lnTo>
                    <a:pt x="367880" y="68277"/>
                  </a:lnTo>
                  <a:lnTo>
                    <a:pt x="406579" y="68277"/>
                  </a:lnTo>
                  <a:lnTo>
                    <a:pt x="406579" y="102908"/>
                  </a:lnTo>
                  <a:lnTo>
                    <a:pt x="419642" y="102908"/>
                  </a:lnTo>
                  <a:lnTo>
                    <a:pt x="419642" y="25635"/>
                  </a:lnTo>
                  <a:close/>
                  <a:moveTo>
                    <a:pt x="506159" y="25635"/>
                  </a:moveTo>
                  <a:lnTo>
                    <a:pt x="493835" y="25635"/>
                  </a:lnTo>
                  <a:lnTo>
                    <a:pt x="454027" y="82819"/>
                  </a:lnTo>
                  <a:lnTo>
                    <a:pt x="454027" y="25635"/>
                  </a:lnTo>
                  <a:lnTo>
                    <a:pt x="440964" y="25635"/>
                  </a:lnTo>
                  <a:lnTo>
                    <a:pt x="440964" y="102908"/>
                  </a:lnTo>
                  <a:lnTo>
                    <a:pt x="452918" y="102908"/>
                  </a:lnTo>
                  <a:lnTo>
                    <a:pt x="493219" y="44860"/>
                  </a:lnTo>
                  <a:lnTo>
                    <a:pt x="493219" y="102908"/>
                  </a:lnTo>
                  <a:lnTo>
                    <a:pt x="506282" y="102908"/>
                  </a:lnTo>
                  <a:lnTo>
                    <a:pt x="506282" y="25635"/>
                  </a:lnTo>
                  <a:close/>
                  <a:moveTo>
                    <a:pt x="560016" y="61745"/>
                  </a:moveTo>
                  <a:cubicBezTo>
                    <a:pt x="562481" y="60759"/>
                    <a:pt x="564576" y="59033"/>
                    <a:pt x="566671" y="56938"/>
                  </a:cubicBezTo>
                  <a:cubicBezTo>
                    <a:pt x="568643" y="54843"/>
                    <a:pt x="570615" y="51516"/>
                    <a:pt x="572464" y="47325"/>
                  </a:cubicBezTo>
                  <a:cubicBezTo>
                    <a:pt x="574189" y="43382"/>
                    <a:pt x="576038" y="40670"/>
                    <a:pt x="578010" y="39191"/>
                  </a:cubicBezTo>
                  <a:cubicBezTo>
                    <a:pt x="580105" y="37589"/>
                    <a:pt x="582939" y="36973"/>
                    <a:pt x="586514" y="36973"/>
                  </a:cubicBezTo>
                  <a:lnTo>
                    <a:pt x="592306" y="36973"/>
                  </a:lnTo>
                  <a:lnTo>
                    <a:pt x="592306" y="25635"/>
                  </a:lnTo>
                  <a:lnTo>
                    <a:pt x="586390" y="25635"/>
                  </a:lnTo>
                  <a:cubicBezTo>
                    <a:pt x="579612" y="25635"/>
                    <a:pt x="574436" y="26867"/>
                    <a:pt x="570985" y="29455"/>
                  </a:cubicBezTo>
                  <a:cubicBezTo>
                    <a:pt x="567288" y="32166"/>
                    <a:pt x="564330" y="35987"/>
                    <a:pt x="561865" y="41286"/>
                  </a:cubicBezTo>
                  <a:cubicBezTo>
                    <a:pt x="561249" y="42519"/>
                    <a:pt x="560756" y="43875"/>
                    <a:pt x="560016" y="45230"/>
                  </a:cubicBezTo>
                  <a:cubicBezTo>
                    <a:pt x="559400" y="46586"/>
                    <a:pt x="558784" y="47942"/>
                    <a:pt x="558168" y="49174"/>
                  </a:cubicBezTo>
                  <a:cubicBezTo>
                    <a:pt x="556319" y="52625"/>
                    <a:pt x="554101" y="55090"/>
                    <a:pt x="551389" y="56692"/>
                  </a:cubicBezTo>
                  <a:cubicBezTo>
                    <a:pt x="548801" y="58294"/>
                    <a:pt x="545350" y="58910"/>
                    <a:pt x="541037" y="58910"/>
                  </a:cubicBezTo>
                  <a:lnTo>
                    <a:pt x="541037" y="25635"/>
                  </a:lnTo>
                  <a:lnTo>
                    <a:pt x="527973" y="25635"/>
                  </a:lnTo>
                  <a:lnTo>
                    <a:pt x="527973" y="102908"/>
                  </a:lnTo>
                  <a:lnTo>
                    <a:pt x="541037" y="102908"/>
                  </a:lnTo>
                  <a:lnTo>
                    <a:pt x="541037" y="67414"/>
                  </a:lnTo>
                  <a:lnTo>
                    <a:pt x="548185" y="67414"/>
                  </a:lnTo>
                  <a:lnTo>
                    <a:pt x="580351" y="102908"/>
                  </a:lnTo>
                  <a:lnTo>
                    <a:pt x="597359" y="102908"/>
                  </a:lnTo>
                  <a:lnTo>
                    <a:pt x="560016" y="61745"/>
                  </a:lnTo>
                  <a:close/>
                  <a:moveTo>
                    <a:pt x="667361" y="50406"/>
                  </a:moveTo>
                  <a:cubicBezTo>
                    <a:pt x="667361" y="45353"/>
                    <a:pt x="666621" y="41163"/>
                    <a:pt x="665143" y="37836"/>
                  </a:cubicBezTo>
                  <a:cubicBezTo>
                    <a:pt x="663540" y="34385"/>
                    <a:pt x="661445" y="31797"/>
                    <a:pt x="658487" y="29578"/>
                  </a:cubicBezTo>
                  <a:cubicBezTo>
                    <a:pt x="655530" y="27483"/>
                    <a:pt x="652079" y="25881"/>
                    <a:pt x="648012" y="25018"/>
                  </a:cubicBezTo>
                  <a:cubicBezTo>
                    <a:pt x="644068" y="24032"/>
                    <a:pt x="639262" y="23663"/>
                    <a:pt x="633839" y="23663"/>
                  </a:cubicBezTo>
                  <a:cubicBezTo>
                    <a:pt x="629156" y="23663"/>
                    <a:pt x="624349" y="24032"/>
                    <a:pt x="619666" y="24895"/>
                  </a:cubicBezTo>
                  <a:cubicBezTo>
                    <a:pt x="614859" y="25758"/>
                    <a:pt x="611162" y="26497"/>
                    <a:pt x="608574" y="27113"/>
                  </a:cubicBezTo>
                  <a:lnTo>
                    <a:pt x="608574" y="40300"/>
                  </a:lnTo>
                  <a:lnTo>
                    <a:pt x="609313" y="40300"/>
                  </a:lnTo>
                  <a:cubicBezTo>
                    <a:pt x="613750" y="38575"/>
                    <a:pt x="618064" y="37219"/>
                    <a:pt x="622254" y="36357"/>
                  </a:cubicBezTo>
                  <a:cubicBezTo>
                    <a:pt x="626567" y="35371"/>
                    <a:pt x="630388" y="34878"/>
                    <a:pt x="633716" y="34878"/>
                  </a:cubicBezTo>
                  <a:cubicBezTo>
                    <a:pt x="636550" y="34878"/>
                    <a:pt x="639262" y="35001"/>
                    <a:pt x="641850" y="35494"/>
                  </a:cubicBezTo>
                  <a:cubicBezTo>
                    <a:pt x="644438" y="35864"/>
                    <a:pt x="646656" y="36603"/>
                    <a:pt x="648505" y="37589"/>
                  </a:cubicBezTo>
                  <a:cubicBezTo>
                    <a:pt x="650353" y="38698"/>
                    <a:pt x="651956" y="40300"/>
                    <a:pt x="652941" y="42272"/>
                  </a:cubicBezTo>
                  <a:cubicBezTo>
                    <a:pt x="653927" y="44121"/>
                    <a:pt x="654544" y="46709"/>
                    <a:pt x="654544" y="49667"/>
                  </a:cubicBezTo>
                  <a:lnTo>
                    <a:pt x="654544" y="51639"/>
                  </a:lnTo>
                  <a:cubicBezTo>
                    <a:pt x="647026" y="52009"/>
                    <a:pt x="639878" y="52625"/>
                    <a:pt x="633469" y="53364"/>
                  </a:cubicBezTo>
                  <a:cubicBezTo>
                    <a:pt x="626814" y="54104"/>
                    <a:pt x="621145" y="55459"/>
                    <a:pt x="616462" y="57678"/>
                  </a:cubicBezTo>
                  <a:cubicBezTo>
                    <a:pt x="611778" y="59650"/>
                    <a:pt x="608204" y="62484"/>
                    <a:pt x="605863" y="66182"/>
                  </a:cubicBezTo>
                  <a:cubicBezTo>
                    <a:pt x="603275" y="69879"/>
                    <a:pt x="602042" y="74562"/>
                    <a:pt x="602042" y="80354"/>
                  </a:cubicBezTo>
                  <a:cubicBezTo>
                    <a:pt x="602042" y="87626"/>
                    <a:pt x="604507" y="93541"/>
                    <a:pt x="609313" y="98101"/>
                  </a:cubicBezTo>
                  <a:cubicBezTo>
                    <a:pt x="614120" y="102785"/>
                    <a:pt x="620036" y="105003"/>
                    <a:pt x="627060" y="105003"/>
                  </a:cubicBezTo>
                  <a:cubicBezTo>
                    <a:pt x="630758" y="105003"/>
                    <a:pt x="634209" y="104633"/>
                    <a:pt x="636797" y="103894"/>
                  </a:cubicBezTo>
                  <a:cubicBezTo>
                    <a:pt x="639631" y="103154"/>
                    <a:pt x="642219" y="102292"/>
                    <a:pt x="644315" y="101306"/>
                  </a:cubicBezTo>
                  <a:cubicBezTo>
                    <a:pt x="646163" y="100443"/>
                    <a:pt x="648012" y="99334"/>
                    <a:pt x="649984" y="97855"/>
                  </a:cubicBezTo>
                  <a:cubicBezTo>
                    <a:pt x="651956" y="96499"/>
                    <a:pt x="653558" y="95267"/>
                    <a:pt x="654667" y="94651"/>
                  </a:cubicBezTo>
                  <a:lnTo>
                    <a:pt x="654667" y="102908"/>
                  </a:lnTo>
                  <a:lnTo>
                    <a:pt x="667731" y="102908"/>
                  </a:lnTo>
                  <a:lnTo>
                    <a:pt x="667731" y="50406"/>
                  </a:lnTo>
                  <a:close/>
                  <a:moveTo>
                    <a:pt x="643822" y="90214"/>
                  </a:moveTo>
                  <a:cubicBezTo>
                    <a:pt x="640124" y="92063"/>
                    <a:pt x="635934" y="92925"/>
                    <a:pt x="631374" y="92925"/>
                  </a:cubicBezTo>
                  <a:cubicBezTo>
                    <a:pt x="625951" y="92925"/>
                    <a:pt x="621884" y="91816"/>
                    <a:pt x="619173" y="89474"/>
                  </a:cubicBezTo>
                  <a:cubicBezTo>
                    <a:pt x="616462" y="87256"/>
                    <a:pt x="615229" y="83929"/>
                    <a:pt x="615229" y="79369"/>
                  </a:cubicBezTo>
                  <a:cubicBezTo>
                    <a:pt x="615229" y="75425"/>
                    <a:pt x="616338" y="72467"/>
                    <a:pt x="618680" y="70125"/>
                  </a:cubicBezTo>
                  <a:cubicBezTo>
                    <a:pt x="620898" y="67907"/>
                    <a:pt x="624103" y="66182"/>
                    <a:pt x="627800" y="65196"/>
                  </a:cubicBezTo>
                  <a:cubicBezTo>
                    <a:pt x="630881" y="64210"/>
                    <a:pt x="635194" y="63593"/>
                    <a:pt x="640617" y="63100"/>
                  </a:cubicBezTo>
                  <a:cubicBezTo>
                    <a:pt x="645917" y="62731"/>
                    <a:pt x="650600" y="62361"/>
                    <a:pt x="654544" y="62115"/>
                  </a:cubicBezTo>
                  <a:lnTo>
                    <a:pt x="654544" y="83805"/>
                  </a:lnTo>
                  <a:cubicBezTo>
                    <a:pt x="651339" y="86270"/>
                    <a:pt x="647889" y="88489"/>
                    <a:pt x="644068" y="902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8984797" y="1017276"/>
              <a:ext cx="186589" cy="80724"/>
            </a:xfrm>
            <a:custGeom>
              <a:avLst/>
              <a:gdLst/>
              <a:ahLst/>
              <a:cxnLst/>
              <a:rect l="l" t="t" r="r" b="b"/>
              <a:pathLst>
                <a:path w="186589" h="80724" extrusionOk="0">
                  <a:moveTo>
                    <a:pt x="0" y="0"/>
                  </a:moveTo>
                  <a:lnTo>
                    <a:pt x="46709" y="80724"/>
                  </a:lnTo>
                  <a:lnTo>
                    <a:pt x="139881" y="80724"/>
                  </a:lnTo>
                  <a:lnTo>
                    <a:pt x="1865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7F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9121967" y="1017276"/>
              <a:ext cx="141236" cy="161571"/>
            </a:xfrm>
            <a:custGeom>
              <a:avLst/>
              <a:gdLst/>
              <a:ahLst/>
              <a:cxnLst/>
              <a:rect l="l" t="t" r="r" b="b"/>
              <a:pathLst>
                <a:path w="141236" h="161571" extrusionOk="0">
                  <a:moveTo>
                    <a:pt x="49420" y="0"/>
                  </a:moveTo>
                  <a:lnTo>
                    <a:pt x="0" y="80724"/>
                  </a:lnTo>
                  <a:lnTo>
                    <a:pt x="46586" y="161572"/>
                  </a:lnTo>
                  <a:lnTo>
                    <a:pt x="139881" y="161572"/>
                  </a:lnTo>
                  <a:lnTo>
                    <a:pt x="141237" y="159107"/>
                  </a:lnTo>
                  <a:lnTo>
                    <a:pt x="49420" y="0"/>
                  </a:lnTo>
                  <a:close/>
                </a:path>
              </a:pathLst>
            </a:custGeom>
            <a:solidFill>
              <a:srgbClr val="41B5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9121967" y="1178847"/>
              <a:ext cx="141236" cy="161448"/>
            </a:xfrm>
            <a:custGeom>
              <a:avLst/>
              <a:gdLst/>
              <a:ahLst/>
              <a:cxnLst/>
              <a:rect l="l" t="t" r="r" b="b"/>
              <a:pathLst>
                <a:path w="141236" h="161448" extrusionOk="0">
                  <a:moveTo>
                    <a:pt x="139881" y="0"/>
                  </a:moveTo>
                  <a:lnTo>
                    <a:pt x="46586" y="0"/>
                  </a:lnTo>
                  <a:lnTo>
                    <a:pt x="0" y="80724"/>
                  </a:lnTo>
                  <a:lnTo>
                    <a:pt x="46586" y="161448"/>
                  </a:lnTo>
                  <a:lnTo>
                    <a:pt x="49420" y="161448"/>
                  </a:lnTo>
                  <a:lnTo>
                    <a:pt x="141237" y="2342"/>
                  </a:lnTo>
                  <a:lnTo>
                    <a:pt x="139881" y="0"/>
                  </a:lnTo>
                  <a:close/>
                </a:path>
              </a:pathLst>
            </a:custGeom>
            <a:solidFill>
              <a:srgbClr val="8835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8984797" y="1259571"/>
              <a:ext cx="186589" cy="80724"/>
            </a:xfrm>
            <a:custGeom>
              <a:avLst/>
              <a:gdLst/>
              <a:ahLst/>
              <a:cxnLst/>
              <a:rect l="l" t="t" r="r" b="b"/>
              <a:pathLst>
                <a:path w="186589" h="80724" extrusionOk="0">
                  <a:moveTo>
                    <a:pt x="137169" y="0"/>
                  </a:moveTo>
                  <a:lnTo>
                    <a:pt x="46709" y="0"/>
                  </a:lnTo>
                  <a:lnTo>
                    <a:pt x="0" y="80724"/>
                  </a:lnTo>
                  <a:lnTo>
                    <a:pt x="186590" y="80724"/>
                  </a:lnTo>
                  <a:lnTo>
                    <a:pt x="137169" y="0"/>
                  </a:lnTo>
                  <a:close/>
                </a:path>
              </a:pathLst>
            </a:custGeom>
            <a:solidFill>
              <a:srgbClr val="234D7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8891996" y="1178847"/>
              <a:ext cx="140250" cy="161448"/>
            </a:xfrm>
            <a:custGeom>
              <a:avLst/>
              <a:gdLst/>
              <a:ahLst/>
              <a:cxnLst/>
              <a:rect l="l" t="t" r="r" b="b"/>
              <a:pathLst>
                <a:path w="140250" h="161448" extrusionOk="0">
                  <a:moveTo>
                    <a:pt x="93665" y="0"/>
                  </a:moveTo>
                  <a:lnTo>
                    <a:pt x="370" y="0"/>
                  </a:lnTo>
                  <a:lnTo>
                    <a:pt x="0" y="616"/>
                  </a:lnTo>
                  <a:lnTo>
                    <a:pt x="92802" y="161448"/>
                  </a:lnTo>
                  <a:lnTo>
                    <a:pt x="93665" y="161448"/>
                  </a:lnTo>
                  <a:lnTo>
                    <a:pt x="140251" y="80724"/>
                  </a:lnTo>
                  <a:lnTo>
                    <a:pt x="93665" y="0"/>
                  </a:lnTo>
                  <a:close/>
                </a:path>
              </a:pathLst>
            </a:custGeom>
            <a:solidFill>
              <a:srgbClr val="275C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8891996" y="1017276"/>
              <a:ext cx="140250" cy="161571"/>
            </a:xfrm>
            <a:custGeom>
              <a:avLst/>
              <a:gdLst/>
              <a:ahLst/>
              <a:cxnLst/>
              <a:rect l="l" t="t" r="r" b="b"/>
              <a:pathLst>
                <a:path w="140250" h="161571" extrusionOk="0">
                  <a:moveTo>
                    <a:pt x="0" y="160832"/>
                  </a:moveTo>
                  <a:lnTo>
                    <a:pt x="370" y="161572"/>
                  </a:lnTo>
                  <a:lnTo>
                    <a:pt x="93665" y="161572"/>
                  </a:lnTo>
                  <a:lnTo>
                    <a:pt x="140251" y="80724"/>
                  </a:lnTo>
                  <a:lnTo>
                    <a:pt x="92802" y="0"/>
                  </a:lnTo>
                  <a:lnTo>
                    <a:pt x="0" y="160832"/>
                  </a:lnTo>
                  <a:close/>
                </a:path>
              </a:pathLst>
            </a:custGeom>
            <a:solidFill>
              <a:srgbClr val="32AD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6" name="Google Shape;866;p11"/>
          <p:cNvGrpSpPr/>
          <p:nvPr/>
        </p:nvGrpSpPr>
        <p:grpSpPr>
          <a:xfrm>
            <a:off x="13957998" y="1688769"/>
            <a:ext cx="1165643" cy="519917"/>
            <a:chOff x="10261232" y="1021787"/>
            <a:chExt cx="706618" cy="315176"/>
          </a:xfrm>
        </p:grpSpPr>
        <p:grpSp>
          <p:nvGrpSpPr>
            <p:cNvPr id="867" name="Google Shape;867;p11"/>
            <p:cNvGrpSpPr/>
            <p:nvPr/>
          </p:nvGrpSpPr>
          <p:grpSpPr>
            <a:xfrm>
              <a:off x="10622026" y="1128588"/>
              <a:ext cx="345824" cy="174873"/>
              <a:chOff x="10622026" y="1128588"/>
              <a:chExt cx="345824" cy="174873"/>
            </a:xfrm>
          </p:grpSpPr>
          <p:sp>
            <p:nvSpPr>
              <p:cNvPr id="868" name="Google Shape;868;p11"/>
              <p:cNvSpPr/>
              <p:nvPr/>
            </p:nvSpPr>
            <p:spPr>
              <a:xfrm>
                <a:off x="10622026" y="1133340"/>
                <a:ext cx="83991" cy="81734"/>
              </a:xfrm>
              <a:custGeom>
                <a:avLst/>
                <a:gdLst/>
                <a:ahLst/>
                <a:cxnLst/>
                <a:rect l="l" t="t" r="r" b="b"/>
                <a:pathLst>
                  <a:path w="83991" h="81734" extrusionOk="0">
                    <a:moveTo>
                      <a:pt x="0" y="0"/>
                    </a:moveTo>
                    <a:lnTo>
                      <a:pt x="21740" y="0"/>
                    </a:lnTo>
                    <a:lnTo>
                      <a:pt x="21740" y="60231"/>
                    </a:lnTo>
                    <a:lnTo>
                      <a:pt x="57737" y="0"/>
                    </a:lnTo>
                    <a:lnTo>
                      <a:pt x="83991" y="0"/>
                    </a:lnTo>
                    <a:lnTo>
                      <a:pt x="83991" y="79952"/>
                    </a:lnTo>
                    <a:lnTo>
                      <a:pt x="64152" y="79952"/>
                    </a:lnTo>
                    <a:lnTo>
                      <a:pt x="64152" y="26255"/>
                    </a:lnTo>
                    <a:lnTo>
                      <a:pt x="30650" y="81734"/>
                    </a:lnTo>
                    <a:lnTo>
                      <a:pt x="0" y="817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11"/>
              <p:cNvSpPr/>
              <p:nvPr/>
            </p:nvSpPr>
            <p:spPr>
              <a:xfrm>
                <a:off x="10721698" y="1133340"/>
                <a:ext cx="83991" cy="81734"/>
              </a:xfrm>
              <a:custGeom>
                <a:avLst/>
                <a:gdLst/>
                <a:ahLst/>
                <a:cxnLst/>
                <a:rect l="l" t="t" r="r" b="b"/>
                <a:pathLst>
                  <a:path w="83991" h="81734" extrusionOk="0">
                    <a:moveTo>
                      <a:pt x="0" y="0"/>
                    </a:moveTo>
                    <a:lnTo>
                      <a:pt x="21740" y="0"/>
                    </a:lnTo>
                    <a:lnTo>
                      <a:pt x="21740" y="60231"/>
                    </a:lnTo>
                    <a:lnTo>
                      <a:pt x="57855" y="0"/>
                    </a:lnTo>
                    <a:lnTo>
                      <a:pt x="83991" y="0"/>
                    </a:lnTo>
                    <a:lnTo>
                      <a:pt x="83991" y="79952"/>
                    </a:lnTo>
                    <a:lnTo>
                      <a:pt x="64152" y="79952"/>
                    </a:lnTo>
                    <a:lnTo>
                      <a:pt x="64152" y="26255"/>
                    </a:lnTo>
                    <a:lnTo>
                      <a:pt x="30650" y="81734"/>
                    </a:lnTo>
                    <a:lnTo>
                      <a:pt x="0" y="817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0" name="Google Shape;870;p11"/>
              <p:cNvSpPr/>
              <p:nvPr/>
            </p:nvSpPr>
            <p:spPr>
              <a:xfrm>
                <a:off x="10816263" y="1128588"/>
                <a:ext cx="106087" cy="90881"/>
              </a:xfrm>
              <a:custGeom>
                <a:avLst/>
                <a:gdLst/>
                <a:ahLst/>
                <a:cxnLst/>
                <a:rect l="l" t="t" r="r" b="b"/>
                <a:pathLst>
                  <a:path w="106087" h="90881" extrusionOk="0">
                    <a:moveTo>
                      <a:pt x="62607" y="12474"/>
                    </a:moveTo>
                    <a:lnTo>
                      <a:pt x="62607" y="0"/>
                    </a:lnTo>
                    <a:lnTo>
                      <a:pt x="43481" y="0"/>
                    </a:lnTo>
                    <a:lnTo>
                      <a:pt x="43481" y="12474"/>
                    </a:lnTo>
                    <a:cubicBezTo>
                      <a:pt x="43481" y="12474"/>
                      <a:pt x="0" y="10217"/>
                      <a:pt x="0" y="45619"/>
                    </a:cubicBezTo>
                    <a:cubicBezTo>
                      <a:pt x="0" y="81021"/>
                      <a:pt x="43481" y="78764"/>
                      <a:pt x="43481" y="78764"/>
                    </a:cubicBezTo>
                    <a:lnTo>
                      <a:pt x="43481" y="90882"/>
                    </a:lnTo>
                    <a:lnTo>
                      <a:pt x="62607" y="90882"/>
                    </a:lnTo>
                    <a:lnTo>
                      <a:pt x="62607" y="78764"/>
                    </a:lnTo>
                    <a:cubicBezTo>
                      <a:pt x="62607" y="78764"/>
                      <a:pt x="106088" y="81021"/>
                      <a:pt x="106088" y="45619"/>
                    </a:cubicBezTo>
                    <a:cubicBezTo>
                      <a:pt x="106088" y="10217"/>
                      <a:pt x="62607" y="12474"/>
                      <a:pt x="62607" y="12474"/>
                    </a:cubicBezTo>
                    <a:close/>
                    <a:moveTo>
                      <a:pt x="42768" y="64389"/>
                    </a:moveTo>
                    <a:cubicBezTo>
                      <a:pt x="42768" y="64389"/>
                      <a:pt x="20671" y="65340"/>
                      <a:pt x="20671" y="45500"/>
                    </a:cubicBezTo>
                    <a:cubicBezTo>
                      <a:pt x="20671" y="25661"/>
                      <a:pt x="42768" y="27562"/>
                      <a:pt x="42768" y="27562"/>
                    </a:cubicBezTo>
                    <a:lnTo>
                      <a:pt x="42768" y="64389"/>
                    </a:lnTo>
                    <a:close/>
                    <a:moveTo>
                      <a:pt x="63201" y="64389"/>
                    </a:moveTo>
                    <a:lnTo>
                      <a:pt x="63201" y="27562"/>
                    </a:lnTo>
                    <a:cubicBezTo>
                      <a:pt x="63201" y="27562"/>
                      <a:pt x="85298" y="25661"/>
                      <a:pt x="85298" y="45500"/>
                    </a:cubicBezTo>
                    <a:cubicBezTo>
                      <a:pt x="85298" y="65340"/>
                      <a:pt x="63201" y="64389"/>
                      <a:pt x="63201" y="6438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71" name="Google Shape;871;p11"/>
              <p:cNvGrpSpPr/>
              <p:nvPr/>
            </p:nvGrpSpPr>
            <p:grpSpPr>
              <a:xfrm>
                <a:off x="10623214" y="1240379"/>
                <a:ext cx="344636" cy="63082"/>
                <a:chOff x="10623214" y="1240379"/>
                <a:chExt cx="344636" cy="63082"/>
              </a:xfrm>
            </p:grpSpPr>
            <p:sp>
              <p:nvSpPr>
                <p:cNvPr id="872" name="Google Shape;872;p11"/>
                <p:cNvSpPr/>
                <p:nvPr/>
              </p:nvSpPr>
              <p:spPr>
                <a:xfrm>
                  <a:off x="10624758" y="1241567"/>
                  <a:ext cx="17819" cy="19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9" h="19839" extrusionOk="0">
                      <a:moveTo>
                        <a:pt x="0" y="0"/>
                      </a:moveTo>
                      <a:lnTo>
                        <a:pt x="3683" y="0"/>
                      </a:lnTo>
                      <a:lnTo>
                        <a:pt x="3683" y="14018"/>
                      </a:lnTo>
                      <a:lnTo>
                        <a:pt x="14375" y="0"/>
                      </a:lnTo>
                      <a:lnTo>
                        <a:pt x="17820" y="0"/>
                      </a:lnTo>
                      <a:lnTo>
                        <a:pt x="17820" y="19840"/>
                      </a:lnTo>
                      <a:lnTo>
                        <a:pt x="14256" y="19840"/>
                      </a:lnTo>
                      <a:lnTo>
                        <a:pt x="14256" y="5821"/>
                      </a:lnTo>
                      <a:lnTo>
                        <a:pt x="3564" y="19840"/>
                      </a:lnTo>
                      <a:lnTo>
                        <a:pt x="119" y="1984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3" name="Google Shape;873;p11"/>
                <p:cNvSpPr/>
                <p:nvPr/>
              </p:nvSpPr>
              <p:spPr>
                <a:xfrm>
                  <a:off x="10647686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4" name="Google Shape;874;p11"/>
                <p:cNvSpPr/>
                <p:nvPr/>
              </p:nvSpPr>
              <p:spPr>
                <a:xfrm>
                  <a:off x="10667169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5" name="Google Shape;875;p11"/>
                <p:cNvSpPr/>
                <p:nvPr/>
              </p:nvSpPr>
              <p:spPr>
                <a:xfrm>
                  <a:off x="10685227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6" name="Google Shape;876;p11"/>
                <p:cNvSpPr/>
                <p:nvPr/>
              </p:nvSpPr>
              <p:spPr>
                <a:xfrm>
                  <a:off x="10704829" y="1246319"/>
                  <a:ext cx="13780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087" extrusionOk="0">
                      <a:moveTo>
                        <a:pt x="13781" y="10930"/>
                      </a:moveTo>
                      <a:cubicBezTo>
                        <a:pt x="13781" y="12236"/>
                        <a:pt x="13306" y="13306"/>
                        <a:pt x="12236" y="14018"/>
                      </a:cubicBezTo>
                      <a:cubicBezTo>
                        <a:pt x="11167" y="14731"/>
                        <a:pt x="9742" y="15088"/>
                        <a:pt x="7722" y="15088"/>
                      </a:cubicBez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7366" y="0"/>
                      </a:lnTo>
                      <a:cubicBezTo>
                        <a:pt x="9266" y="0"/>
                        <a:pt x="10692" y="356"/>
                        <a:pt x="11642" y="1069"/>
                      </a:cubicBezTo>
                      <a:cubicBezTo>
                        <a:pt x="12712" y="1782"/>
                        <a:pt x="13187" y="2732"/>
                        <a:pt x="13187" y="3920"/>
                      </a:cubicBezTo>
                      <a:cubicBezTo>
                        <a:pt x="13187" y="4633"/>
                        <a:pt x="12949" y="5346"/>
                        <a:pt x="12593" y="5940"/>
                      </a:cubicBezTo>
                      <a:cubicBezTo>
                        <a:pt x="12236" y="6534"/>
                        <a:pt x="11642" y="6890"/>
                        <a:pt x="10930" y="7247"/>
                      </a:cubicBezTo>
                      <a:cubicBezTo>
                        <a:pt x="12830" y="7841"/>
                        <a:pt x="13781" y="9029"/>
                        <a:pt x="13781" y="10930"/>
                      </a:cubicBezTo>
                      <a:close/>
                      <a:moveTo>
                        <a:pt x="3445" y="6415"/>
                      </a:moveTo>
                      <a:lnTo>
                        <a:pt x="7128" y="6415"/>
                      </a:lnTo>
                      <a:cubicBezTo>
                        <a:pt x="8910" y="6415"/>
                        <a:pt x="9860" y="5821"/>
                        <a:pt x="9860" y="4514"/>
                      </a:cubicBezTo>
                      <a:cubicBezTo>
                        <a:pt x="9860" y="3208"/>
                        <a:pt x="8910" y="2614"/>
                        <a:pt x="7128" y="2614"/>
                      </a:cubicBezTo>
                      <a:lnTo>
                        <a:pt x="3445" y="2614"/>
                      </a:lnTo>
                      <a:lnTo>
                        <a:pt x="3445" y="6296"/>
                      </a:lnTo>
                      <a:close/>
                      <a:moveTo>
                        <a:pt x="10454" y="10692"/>
                      </a:moveTo>
                      <a:cubicBezTo>
                        <a:pt x="10454" y="9979"/>
                        <a:pt x="10217" y="9504"/>
                        <a:pt x="9742" y="9148"/>
                      </a:cubicBezTo>
                      <a:cubicBezTo>
                        <a:pt x="9266" y="8791"/>
                        <a:pt x="8554" y="8672"/>
                        <a:pt x="7603" y="8672"/>
                      </a:cubicBezTo>
                      <a:lnTo>
                        <a:pt x="3445" y="8672"/>
                      </a:lnTo>
                      <a:lnTo>
                        <a:pt x="3445" y="12593"/>
                      </a:lnTo>
                      <a:lnTo>
                        <a:pt x="7484" y="12593"/>
                      </a:lnTo>
                      <a:cubicBezTo>
                        <a:pt x="9385" y="12593"/>
                        <a:pt x="10454" y="11999"/>
                        <a:pt x="10454" y="1069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7" name="Google Shape;877;p11"/>
                <p:cNvSpPr/>
                <p:nvPr/>
              </p:nvSpPr>
              <p:spPr>
                <a:xfrm>
                  <a:off x="10721104" y="1245962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8" name="Google Shape;878;p11"/>
                <p:cNvSpPr/>
                <p:nvPr/>
              </p:nvSpPr>
              <p:spPr>
                <a:xfrm>
                  <a:off x="10739281" y="1246438"/>
                  <a:ext cx="16631" cy="18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1" h="18532" extrusionOk="0">
                      <a:moveTo>
                        <a:pt x="16632" y="11999"/>
                      </a:moveTo>
                      <a:lnTo>
                        <a:pt x="16632" y="18533"/>
                      </a:lnTo>
                      <a:lnTo>
                        <a:pt x="13306" y="18533"/>
                      </a:lnTo>
                      <a:lnTo>
                        <a:pt x="13306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12118"/>
                      </a:lnTo>
                      <a:lnTo>
                        <a:pt x="10811" y="12118"/>
                      </a:lnTo>
                      <a:lnTo>
                        <a:pt x="10811" y="0"/>
                      </a:lnTo>
                      <a:lnTo>
                        <a:pt x="14375" y="0"/>
                      </a:lnTo>
                      <a:lnTo>
                        <a:pt x="14375" y="12118"/>
                      </a:lnTo>
                      <a:lnTo>
                        <a:pt x="16632" y="1211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9" name="Google Shape;879;p11"/>
                <p:cNvSpPr/>
                <p:nvPr/>
              </p:nvSpPr>
              <p:spPr>
                <a:xfrm>
                  <a:off x="10759001" y="124631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9979"/>
                      </a:lnTo>
                      <a:lnTo>
                        <a:pt x="11880" y="0"/>
                      </a:lnTo>
                      <a:lnTo>
                        <a:pt x="15087" y="0"/>
                      </a:lnTo>
                      <a:lnTo>
                        <a:pt x="15087" y="15088"/>
                      </a:lnTo>
                      <a:lnTo>
                        <a:pt x="11524" y="15088"/>
                      </a:lnTo>
                      <a:lnTo>
                        <a:pt x="11524" y="5108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0" name="Google Shape;880;p11"/>
                <p:cNvSpPr/>
                <p:nvPr/>
              </p:nvSpPr>
              <p:spPr>
                <a:xfrm>
                  <a:off x="10777534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1" name="Google Shape;881;p11"/>
                <p:cNvSpPr/>
                <p:nvPr/>
              </p:nvSpPr>
              <p:spPr>
                <a:xfrm>
                  <a:off x="10797136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2" name="Google Shape;882;p11"/>
                <p:cNvSpPr/>
                <p:nvPr/>
              </p:nvSpPr>
              <p:spPr>
                <a:xfrm>
                  <a:off x="10816619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3" name="Google Shape;883;p11"/>
                <p:cNvSpPr/>
                <p:nvPr/>
              </p:nvSpPr>
              <p:spPr>
                <a:xfrm>
                  <a:off x="10836102" y="1246319"/>
                  <a:ext cx="18770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70" h="15087" extrusionOk="0">
                      <a:moveTo>
                        <a:pt x="11761" y="6296"/>
                      </a:moveTo>
                      <a:cubicBezTo>
                        <a:pt x="12830" y="7128"/>
                        <a:pt x="13306" y="8435"/>
                        <a:pt x="13306" y="9979"/>
                      </a:cubicBezTo>
                      <a:cubicBezTo>
                        <a:pt x="13306" y="11524"/>
                        <a:pt x="12712" y="12949"/>
                        <a:pt x="11642" y="13781"/>
                      </a:cubicBezTo>
                      <a:cubicBezTo>
                        <a:pt x="10573" y="14612"/>
                        <a:pt x="8910" y="15088"/>
                        <a:pt x="6890" y="15088"/>
                      </a:cubicBez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4990"/>
                      </a:lnTo>
                      <a:lnTo>
                        <a:pt x="7366" y="4990"/>
                      </a:lnTo>
                      <a:cubicBezTo>
                        <a:pt x="9266" y="4990"/>
                        <a:pt x="10811" y="5465"/>
                        <a:pt x="11761" y="6296"/>
                      </a:cubicBezTo>
                      <a:close/>
                      <a:moveTo>
                        <a:pt x="8910" y="11880"/>
                      </a:moveTo>
                      <a:cubicBezTo>
                        <a:pt x="8910" y="11880"/>
                        <a:pt x="9742" y="10811"/>
                        <a:pt x="9742" y="9860"/>
                      </a:cubicBezTo>
                      <a:cubicBezTo>
                        <a:pt x="9742" y="8910"/>
                        <a:pt x="9504" y="8435"/>
                        <a:pt x="8910" y="7960"/>
                      </a:cubicBezTo>
                      <a:cubicBezTo>
                        <a:pt x="8316" y="7603"/>
                        <a:pt x="7603" y="7366"/>
                        <a:pt x="6534" y="7366"/>
                      </a:cubicBezTo>
                      <a:lnTo>
                        <a:pt x="3564" y="7366"/>
                      </a:lnTo>
                      <a:cubicBezTo>
                        <a:pt x="3564" y="7366"/>
                        <a:pt x="3564" y="12474"/>
                        <a:pt x="3564" y="12474"/>
                      </a:cubicBezTo>
                      <a:lnTo>
                        <a:pt x="6534" y="12474"/>
                      </a:lnTo>
                      <a:cubicBezTo>
                        <a:pt x="7603" y="12474"/>
                        <a:pt x="8316" y="12355"/>
                        <a:pt x="8910" y="11880"/>
                      </a:cubicBezTo>
                      <a:close/>
                      <a:moveTo>
                        <a:pt x="15206" y="0"/>
                      </a:moveTo>
                      <a:lnTo>
                        <a:pt x="18770" y="0"/>
                      </a:lnTo>
                      <a:lnTo>
                        <a:pt x="18770" y="15088"/>
                      </a:lnTo>
                      <a:lnTo>
                        <a:pt x="15206" y="15088"/>
                      </a:lnTo>
                      <a:lnTo>
                        <a:pt x="15206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4" name="Google Shape;884;p11"/>
                <p:cNvSpPr/>
                <p:nvPr/>
              </p:nvSpPr>
              <p:spPr>
                <a:xfrm>
                  <a:off x="10859625" y="1240379"/>
                  <a:ext cx="15087" cy="2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21027" extrusionOk="0">
                      <a:moveTo>
                        <a:pt x="0" y="5940"/>
                      </a:moveTo>
                      <a:lnTo>
                        <a:pt x="3564" y="5940"/>
                      </a:lnTo>
                      <a:lnTo>
                        <a:pt x="3564" y="15919"/>
                      </a:lnTo>
                      <a:lnTo>
                        <a:pt x="11880" y="5940"/>
                      </a:lnTo>
                      <a:lnTo>
                        <a:pt x="15088" y="5940"/>
                      </a:lnTo>
                      <a:lnTo>
                        <a:pt x="15088" y="21028"/>
                      </a:lnTo>
                      <a:lnTo>
                        <a:pt x="11524" y="21028"/>
                      </a:lnTo>
                      <a:lnTo>
                        <a:pt x="11524" y="11048"/>
                      </a:lnTo>
                      <a:lnTo>
                        <a:pt x="3208" y="21028"/>
                      </a:lnTo>
                      <a:lnTo>
                        <a:pt x="0" y="21028"/>
                      </a:lnTo>
                      <a:lnTo>
                        <a:pt x="0" y="5940"/>
                      </a:lnTo>
                      <a:close/>
                      <a:moveTo>
                        <a:pt x="3802" y="3089"/>
                      </a:moveTo>
                      <a:cubicBezTo>
                        <a:pt x="2970" y="2376"/>
                        <a:pt x="2614" y="1307"/>
                        <a:pt x="2614" y="0"/>
                      </a:cubicBezTo>
                      <a:lnTo>
                        <a:pt x="4990" y="0"/>
                      </a:lnTo>
                      <a:cubicBezTo>
                        <a:pt x="4990" y="713"/>
                        <a:pt x="5227" y="1188"/>
                        <a:pt x="5584" y="1663"/>
                      </a:cubicBezTo>
                      <a:cubicBezTo>
                        <a:pt x="5940" y="2020"/>
                        <a:pt x="6534" y="2257"/>
                        <a:pt x="7247" y="2257"/>
                      </a:cubicBezTo>
                      <a:cubicBezTo>
                        <a:pt x="7960" y="2257"/>
                        <a:pt x="8554" y="2020"/>
                        <a:pt x="8910" y="1663"/>
                      </a:cubicBezTo>
                      <a:cubicBezTo>
                        <a:pt x="9385" y="1307"/>
                        <a:pt x="9504" y="713"/>
                        <a:pt x="9623" y="0"/>
                      </a:cubicBezTo>
                      <a:lnTo>
                        <a:pt x="11999" y="0"/>
                      </a:lnTo>
                      <a:cubicBezTo>
                        <a:pt x="11999" y="1307"/>
                        <a:pt x="11524" y="2376"/>
                        <a:pt x="10692" y="3089"/>
                      </a:cubicBezTo>
                      <a:cubicBezTo>
                        <a:pt x="9860" y="3802"/>
                        <a:pt x="8672" y="4158"/>
                        <a:pt x="7128" y="4158"/>
                      </a:cubicBezTo>
                      <a:cubicBezTo>
                        <a:pt x="5584" y="4158"/>
                        <a:pt x="4396" y="3802"/>
                        <a:pt x="3683" y="308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5" name="Google Shape;885;p11"/>
                <p:cNvSpPr/>
                <p:nvPr/>
              </p:nvSpPr>
              <p:spPr>
                <a:xfrm>
                  <a:off x="10885998" y="1240854"/>
                  <a:ext cx="24353" cy="21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53" h="21502" extrusionOk="0">
                      <a:moveTo>
                        <a:pt x="21622" y="16870"/>
                      </a:moveTo>
                      <a:cubicBezTo>
                        <a:pt x="19839" y="18414"/>
                        <a:pt x="17226" y="19246"/>
                        <a:pt x="13900" y="19364"/>
                      </a:cubicBezTo>
                      <a:lnTo>
                        <a:pt x="13900" y="21503"/>
                      </a:lnTo>
                      <a:lnTo>
                        <a:pt x="10454" y="21503"/>
                      </a:lnTo>
                      <a:lnTo>
                        <a:pt x="10454" y="19364"/>
                      </a:lnTo>
                      <a:cubicBezTo>
                        <a:pt x="7128" y="19246"/>
                        <a:pt x="4514" y="18414"/>
                        <a:pt x="2732" y="16870"/>
                      </a:cubicBezTo>
                      <a:cubicBezTo>
                        <a:pt x="950" y="15325"/>
                        <a:pt x="0" y="13306"/>
                        <a:pt x="0" y="10692"/>
                      </a:cubicBezTo>
                      <a:cubicBezTo>
                        <a:pt x="0" y="8078"/>
                        <a:pt x="950" y="6059"/>
                        <a:pt x="2732" y="4514"/>
                      </a:cubicBezTo>
                      <a:cubicBezTo>
                        <a:pt x="4514" y="2970"/>
                        <a:pt x="7128" y="2138"/>
                        <a:pt x="10454" y="2020"/>
                      </a:cubicBezTo>
                      <a:lnTo>
                        <a:pt x="10454" y="0"/>
                      </a:lnTo>
                      <a:lnTo>
                        <a:pt x="13900" y="0"/>
                      </a:lnTo>
                      <a:lnTo>
                        <a:pt x="13900" y="2020"/>
                      </a:lnTo>
                      <a:cubicBezTo>
                        <a:pt x="17226" y="2138"/>
                        <a:pt x="19839" y="2970"/>
                        <a:pt x="21622" y="4514"/>
                      </a:cubicBezTo>
                      <a:cubicBezTo>
                        <a:pt x="23404" y="6059"/>
                        <a:pt x="24354" y="8078"/>
                        <a:pt x="24354" y="10692"/>
                      </a:cubicBezTo>
                      <a:cubicBezTo>
                        <a:pt x="24354" y="13306"/>
                        <a:pt x="23404" y="15325"/>
                        <a:pt x="21622" y="16870"/>
                      </a:cubicBezTo>
                      <a:close/>
                      <a:moveTo>
                        <a:pt x="5346" y="14731"/>
                      </a:moveTo>
                      <a:cubicBezTo>
                        <a:pt x="6534" y="15682"/>
                        <a:pt x="8197" y="16276"/>
                        <a:pt x="10454" y="16513"/>
                      </a:cubicBezTo>
                      <a:lnTo>
                        <a:pt x="10454" y="4990"/>
                      </a:lnTo>
                      <a:cubicBezTo>
                        <a:pt x="5821" y="5346"/>
                        <a:pt x="3564" y="7247"/>
                        <a:pt x="3564" y="10692"/>
                      </a:cubicBezTo>
                      <a:cubicBezTo>
                        <a:pt x="3564" y="12355"/>
                        <a:pt x="4158" y="13781"/>
                        <a:pt x="5346" y="14731"/>
                      </a:cubicBezTo>
                      <a:close/>
                      <a:moveTo>
                        <a:pt x="19008" y="14731"/>
                      </a:moveTo>
                      <a:cubicBezTo>
                        <a:pt x="20196" y="13781"/>
                        <a:pt x="20790" y="12355"/>
                        <a:pt x="20790" y="10692"/>
                      </a:cubicBezTo>
                      <a:cubicBezTo>
                        <a:pt x="20790" y="9029"/>
                        <a:pt x="20196" y="7603"/>
                        <a:pt x="19008" y="6653"/>
                      </a:cubicBezTo>
                      <a:cubicBezTo>
                        <a:pt x="17820" y="5702"/>
                        <a:pt x="16157" y="5108"/>
                        <a:pt x="13900" y="4990"/>
                      </a:cubicBezTo>
                      <a:lnTo>
                        <a:pt x="13900" y="16513"/>
                      </a:lnTo>
                      <a:cubicBezTo>
                        <a:pt x="16157" y="16394"/>
                        <a:pt x="17939" y="15800"/>
                        <a:pt x="19008" y="148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6" name="Google Shape;886;p11"/>
                <p:cNvSpPr/>
                <p:nvPr/>
              </p:nvSpPr>
              <p:spPr>
                <a:xfrm>
                  <a:off x="10912609" y="1246200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7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7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7" name="Google Shape;887;p11"/>
                <p:cNvSpPr/>
                <p:nvPr/>
              </p:nvSpPr>
              <p:spPr>
                <a:xfrm>
                  <a:off x="10932211" y="1246319"/>
                  <a:ext cx="14731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1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6178"/>
                      </a:lnTo>
                      <a:lnTo>
                        <a:pt x="11167" y="6178"/>
                      </a:lnTo>
                      <a:lnTo>
                        <a:pt x="11167" y="0"/>
                      </a:lnTo>
                      <a:lnTo>
                        <a:pt x="14731" y="0"/>
                      </a:lnTo>
                      <a:lnTo>
                        <a:pt x="14731" y="15088"/>
                      </a:lnTo>
                      <a:lnTo>
                        <a:pt x="11167" y="15088"/>
                      </a:lnTo>
                      <a:lnTo>
                        <a:pt x="11167" y="9148"/>
                      </a:lnTo>
                      <a:lnTo>
                        <a:pt x="3564" y="9148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8" name="Google Shape;888;p11"/>
                <p:cNvSpPr/>
                <p:nvPr/>
              </p:nvSpPr>
              <p:spPr>
                <a:xfrm>
                  <a:off x="10949437" y="1246200"/>
                  <a:ext cx="18413" cy="18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13" h="18651" extrusionOk="0">
                      <a:moveTo>
                        <a:pt x="18295" y="12236"/>
                      </a:moveTo>
                      <a:lnTo>
                        <a:pt x="18295" y="18652"/>
                      </a:lnTo>
                      <a:lnTo>
                        <a:pt x="14969" y="18652"/>
                      </a:lnTo>
                      <a:lnTo>
                        <a:pt x="14969" y="15325"/>
                      </a:lnTo>
                      <a:lnTo>
                        <a:pt x="3326" y="15325"/>
                      </a:lnTo>
                      <a:lnTo>
                        <a:pt x="3326" y="18652"/>
                      </a:lnTo>
                      <a:lnTo>
                        <a:pt x="0" y="18652"/>
                      </a:lnTo>
                      <a:lnTo>
                        <a:pt x="0" y="12236"/>
                      </a:lnTo>
                      <a:lnTo>
                        <a:pt x="713" y="12236"/>
                      </a:lnTo>
                      <a:cubicBezTo>
                        <a:pt x="1663" y="12236"/>
                        <a:pt x="2376" y="11524"/>
                        <a:pt x="2732" y="10336"/>
                      </a:cubicBezTo>
                      <a:cubicBezTo>
                        <a:pt x="3089" y="9148"/>
                        <a:pt x="3326" y="7484"/>
                        <a:pt x="3445" y="5227"/>
                      </a:cubicBezTo>
                      <a:lnTo>
                        <a:pt x="3683" y="0"/>
                      </a:lnTo>
                      <a:lnTo>
                        <a:pt x="16157" y="0"/>
                      </a:lnTo>
                      <a:lnTo>
                        <a:pt x="16157" y="12118"/>
                      </a:lnTo>
                      <a:lnTo>
                        <a:pt x="18414" y="12118"/>
                      </a:lnTo>
                      <a:close/>
                      <a:moveTo>
                        <a:pt x="6178" y="9860"/>
                      </a:moveTo>
                      <a:cubicBezTo>
                        <a:pt x="5940" y="10930"/>
                        <a:pt x="5584" y="11761"/>
                        <a:pt x="4990" y="12236"/>
                      </a:cubicBezTo>
                      <a:lnTo>
                        <a:pt x="12474" y="12236"/>
                      </a:lnTo>
                      <a:lnTo>
                        <a:pt x="12474" y="3089"/>
                      </a:lnTo>
                      <a:lnTo>
                        <a:pt x="6653" y="3089"/>
                      </a:lnTo>
                      <a:lnTo>
                        <a:pt x="6653" y="5465"/>
                      </a:lnTo>
                      <a:cubicBezTo>
                        <a:pt x="6534" y="7247"/>
                        <a:pt x="6296" y="8672"/>
                        <a:pt x="6178" y="974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9" name="Google Shape;889;p11"/>
                <p:cNvSpPr/>
                <p:nvPr/>
              </p:nvSpPr>
              <p:spPr>
                <a:xfrm>
                  <a:off x="10623214" y="1277801"/>
                  <a:ext cx="18532" cy="20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32" h="20433" extrusionOk="0">
                      <a:moveTo>
                        <a:pt x="5227" y="19127"/>
                      </a:moveTo>
                      <a:cubicBezTo>
                        <a:pt x="3564" y="18295"/>
                        <a:pt x="2376" y="16988"/>
                        <a:pt x="1426" y="15444"/>
                      </a:cubicBezTo>
                      <a:cubicBezTo>
                        <a:pt x="475" y="13900"/>
                        <a:pt x="0" y="12118"/>
                        <a:pt x="0" y="10217"/>
                      </a:cubicBezTo>
                      <a:cubicBezTo>
                        <a:pt x="0" y="8316"/>
                        <a:pt x="475" y="6534"/>
                        <a:pt x="1426" y="4990"/>
                      </a:cubicBezTo>
                      <a:cubicBezTo>
                        <a:pt x="2376" y="3445"/>
                        <a:pt x="3564" y="2257"/>
                        <a:pt x="5227" y="1307"/>
                      </a:cubicBezTo>
                      <a:cubicBezTo>
                        <a:pt x="6890" y="475"/>
                        <a:pt x="8672" y="0"/>
                        <a:pt x="10692" y="0"/>
                      </a:cubicBezTo>
                      <a:cubicBezTo>
                        <a:pt x="12355" y="0"/>
                        <a:pt x="13781" y="238"/>
                        <a:pt x="15088" y="832"/>
                      </a:cubicBezTo>
                      <a:cubicBezTo>
                        <a:pt x="16394" y="1426"/>
                        <a:pt x="17582" y="2257"/>
                        <a:pt x="18533" y="3326"/>
                      </a:cubicBezTo>
                      <a:lnTo>
                        <a:pt x="16157" y="5584"/>
                      </a:lnTo>
                      <a:cubicBezTo>
                        <a:pt x="14731" y="4039"/>
                        <a:pt x="12949" y="3208"/>
                        <a:pt x="10811" y="3208"/>
                      </a:cubicBezTo>
                      <a:cubicBezTo>
                        <a:pt x="9504" y="3208"/>
                        <a:pt x="8197" y="3564"/>
                        <a:pt x="7128" y="4158"/>
                      </a:cubicBezTo>
                      <a:cubicBezTo>
                        <a:pt x="6059" y="4752"/>
                        <a:pt x="5227" y="5584"/>
                        <a:pt x="4633" y="6653"/>
                      </a:cubicBezTo>
                      <a:cubicBezTo>
                        <a:pt x="4039" y="7722"/>
                        <a:pt x="3683" y="8910"/>
                        <a:pt x="3683" y="10217"/>
                      </a:cubicBezTo>
                      <a:cubicBezTo>
                        <a:pt x="3683" y="11524"/>
                        <a:pt x="4039" y="12712"/>
                        <a:pt x="4633" y="13781"/>
                      </a:cubicBezTo>
                      <a:cubicBezTo>
                        <a:pt x="5227" y="14850"/>
                        <a:pt x="6059" y="15682"/>
                        <a:pt x="7128" y="16276"/>
                      </a:cubicBezTo>
                      <a:cubicBezTo>
                        <a:pt x="8197" y="16870"/>
                        <a:pt x="9385" y="17226"/>
                        <a:pt x="10811" y="17226"/>
                      </a:cubicBezTo>
                      <a:cubicBezTo>
                        <a:pt x="12949" y="17226"/>
                        <a:pt x="14731" y="16394"/>
                        <a:pt x="16157" y="14850"/>
                      </a:cubicBezTo>
                      <a:lnTo>
                        <a:pt x="18533" y="17107"/>
                      </a:lnTo>
                      <a:cubicBezTo>
                        <a:pt x="17582" y="18176"/>
                        <a:pt x="16513" y="19008"/>
                        <a:pt x="15088" y="19602"/>
                      </a:cubicBezTo>
                      <a:cubicBezTo>
                        <a:pt x="13662" y="20196"/>
                        <a:pt x="12236" y="20434"/>
                        <a:pt x="10573" y="20434"/>
                      </a:cubicBezTo>
                      <a:cubicBezTo>
                        <a:pt x="8554" y="20434"/>
                        <a:pt x="6772" y="19958"/>
                        <a:pt x="5108" y="1912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0" name="Google Shape;890;p11"/>
                <p:cNvSpPr/>
                <p:nvPr/>
              </p:nvSpPr>
              <p:spPr>
                <a:xfrm>
                  <a:off x="10643409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1" name="Google Shape;891;p11"/>
                <p:cNvSpPr/>
                <p:nvPr/>
              </p:nvSpPr>
              <p:spPr>
                <a:xfrm>
                  <a:off x="10661586" y="1283028"/>
                  <a:ext cx="17938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8" h="15087" extrusionOk="0">
                      <a:moveTo>
                        <a:pt x="14850" y="14969"/>
                      </a:moveTo>
                      <a:lnTo>
                        <a:pt x="14850" y="4990"/>
                      </a:lnTo>
                      <a:lnTo>
                        <a:pt x="9742" y="13424"/>
                      </a:lnTo>
                      <a:lnTo>
                        <a:pt x="8197" y="13424"/>
                      </a:lnTo>
                      <a:lnTo>
                        <a:pt x="3208" y="4990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683" y="0"/>
                      </a:lnTo>
                      <a:lnTo>
                        <a:pt x="9029" y="9504"/>
                      </a:lnTo>
                      <a:lnTo>
                        <a:pt x="14612" y="0"/>
                      </a:lnTo>
                      <a:lnTo>
                        <a:pt x="17939" y="0"/>
                      </a:lnTo>
                      <a:lnTo>
                        <a:pt x="17939" y="15088"/>
                      </a:lnTo>
                      <a:cubicBezTo>
                        <a:pt x="17939" y="15088"/>
                        <a:pt x="14731" y="15088"/>
                        <a:pt x="14731" y="1508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2" name="Google Shape;892;p11"/>
                <p:cNvSpPr/>
                <p:nvPr/>
              </p:nvSpPr>
              <p:spPr>
                <a:xfrm>
                  <a:off x="10683088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3" name="Google Shape;893;p11"/>
                <p:cNvSpPr/>
                <p:nvPr/>
              </p:nvSpPr>
              <p:spPr>
                <a:xfrm>
                  <a:off x="10701265" y="1282553"/>
                  <a:ext cx="16037" cy="20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37" h="20908" extrusionOk="0">
                      <a:moveTo>
                        <a:pt x="12355" y="1069"/>
                      </a:moveTo>
                      <a:cubicBezTo>
                        <a:pt x="13543" y="1663"/>
                        <a:pt x="14375" y="2614"/>
                        <a:pt x="15088" y="3802"/>
                      </a:cubicBezTo>
                      <a:cubicBezTo>
                        <a:pt x="15800" y="4990"/>
                        <a:pt x="16038" y="6296"/>
                        <a:pt x="16038" y="7841"/>
                      </a:cubicBezTo>
                      <a:cubicBezTo>
                        <a:pt x="16038" y="9385"/>
                        <a:pt x="15682" y="10692"/>
                        <a:pt x="15088" y="11880"/>
                      </a:cubicBezTo>
                      <a:cubicBezTo>
                        <a:pt x="14375" y="13068"/>
                        <a:pt x="13543" y="14018"/>
                        <a:pt x="12355" y="14612"/>
                      </a:cubicBezTo>
                      <a:cubicBezTo>
                        <a:pt x="11167" y="15206"/>
                        <a:pt x="9860" y="15563"/>
                        <a:pt x="8435" y="15563"/>
                      </a:cubicBezTo>
                      <a:cubicBezTo>
                        <a:pt x="6415" y="15563"/>
                        <a:pt x="4752" y="14850"/>
                        <a:pt x="3564" y="13543"/>
                      </a:cubicBezTo>
                      <a:lnTo>
                        <a:pt x="3564" y="20909"/>
                      </a:lnTo>
                      <a:lnTo>
                        <a:pt x="0" y="20909"/>
                      </a:lnTo>
                      <a:lnTo>
                        <a:pt x="0" y="238"/>
                      </a:lnTo>
                      <a:lnTo>
                        <a:pt x="3326" y="238"/>
                      </a:lnTo>
                      <a:lnTo>
                        <a:pt x="3326" y="2257"/>
                      </a:lnTo>
                      <a:cubicBezTo>
                        <a:pt x="3920" y="1544"/>
                        <a:pt x="4633" y="950"/>
                        <a:pt x="5465" y="594"/>
                      </a:cubicBezTo>
                      <a:cubicBezTo>
                        <a:pt x="6296" y="238"/>
                        <a:pt x="7247" y="0"/>
                        <a:pt x="8316" y="0"/>
                      </a:cubicBezTo>
                      <a:cubicBezTo>
                        <a:pt x="9742" y="0"/>
                        <a:pt x="11167" y="356"/>
                        <a:pt x="12236" y="950"/>
                      </a:cubicBezTo>
                      <a:close/>
                      <a:moveTo>
                        <a:pt x="11167" y="11286"/>
                      </a:moveTo>
                      <a:cubicBezTo>
                        <a:pt x="11999" y="10454"/>
                        <a:pt x="12474" y="9266"/>
                        <a:pt x="12474" y="7841"/>
                      </a:cubicBezTo>
                      <a:cubicBezTo>
                        <a:pt x="12474" y="6415"/>
                        <a:pt x="11999" y="5227"/>
                        <a:pt x="11167" y="4396"/>
                      </a:cubicBezTo>
                      <a:cubicBezTo>
                        <a:pt x="10336" y="3564"/>
                        <a:pt x="9266" y="3089"/>
                        <a:pt x="7960" y="3089"/>
                      </a:cubicBezTo>
                      <a:cubicBezTo>
                        <a:pt x="7128" y="3089"/>
                        <a:pt x="6296" y="3326"/>
                        <a:pt x="5702" y="3683"/>
                      </a:cubicBezTo>
                      <a:cubicBezTo>
                        <a:pt x="5108" y="4039"/>
                        <a:pt x="4514" y="4633"/>
                        <a:pt x="4039" y="5346"/>
                      </a:cubicBezTo>
                      <a:cubicBezTo>
                        <a:pt x="3683" y="6059"/>
                        <a:pt x="3445" y="6890"/>
                        <a:pt x="3445" y="7841"/>
                      </a:cubicBezTo>
                      <a:cubicBezTo>
                        <a:pt x="3445" y="8791"/>
                        <a:pt x="3683" y="9623"/>
                        <a:pt x="4039" y="10336"/>
                      </a:cubicBezTo>
                      <a:cubicBezTo>
                        <a:pt x="4396" y="11048"/>
                        <a:pt x="4990" y="11642"/>
                        <a:pt x="5702" y="11999"/>
                      </a:cubicBezTo>
                      <a:cubicBezTo>
                        <a:pt x="6415" y="12355"/>
                        <a:pt x="7128" y="12593"/>
                        <a:pt x="7960" y="12593"/>
                      </a:cubicBezTo>
                      <a:cubicBezTo>
                        <a:pt x="9266" y="12593"/>
                        <a:pt x="10336" y="12118"/>
                        <a:pt x="11167" y="1128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4" name="Google Shape;894;p11"/>
                <p:cNvSpPr/>
                <p:nvPr/>
              </p:nvSpPr>
              <p:spPr>
                <a:xfrm>
                  <a:off x="10719441" y="1282671"/>
                  <a:ext cx="14612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12" h="15681" extrusionOk="0">
                      <a:moveTo>
                        <a:pt x="4039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197" y="0"/>
                      </a:cubicBezTo>
                      <a:cubicBezTo>
                        <a:pt x="9742" y="0"/>
                        <a:pt x="11048" y="356"/>
                        <a:pt x="12118" y="950"/>
                      </a:cubicBezTo>
                      <a:cubicBezTo>
                        <a:pt x="13187" y="1544"/>
                        <a:pt x="14137" y="2376"/>
                        <a:pt x="14612" y="3564"/>
                      </a:cubicBezTo>
                      <a:lnTo>
                        <a:pt x="11880" y="5108"/>
                      </a:lnTo>
                      <a:cubicBezTo>
                        <a:pt x="11405" y="4396"/>
                        <a:pt x="10930" y="3920"/>
                        <a:pt x="10217" y="3564"/>
                      </a:cubicBezTo>
                      <a:cubicBezTo>
                        <a:pt x="9504" y="3208"/>
                        <a:pt x="8910" y="3089"/>
                        <a:pt x="8078" y="3089"/>
                      </a:cubicBezTo>
                      <a:cubicBezTo>
                        <a:pt x="6772" y="3089"/>
                        <a:pt x="5702" y="3564"/>
                        <a:pt x="4752" y="4396"/>
                      </a:cubicBezTo>
                      <a:cubicBezTo>
                        <a:pt x="3920" y="5227"/>
                        <a:pt x="3445" y="6415"/>
                        <a:pt x="3445" y="7841"/>
                      </a:cubicBezTo>
                      <a:cubicBezTo>
                        <a:pt x="3445" y="9266"/>
                        <a:pt x="3920" y="10454"/>
                        <a:pt x="4752" y="11286"/>
                      </a:cubicBezTo>
                      <a:cubicBezTo>
                        <a:pt x="5584" y="12118"/>
                        <a:pt x="6772" y="12593"/>
                        <a:pt x="8078" y="12593"/>
                      </a:cubicBezTo>
                      <a:cubicBezTo>
                        <a:pt x="8910" y="12593"/>
                        <a:pt x="9623" y="12474"/>
                        <a:pt x="10217" y="12118"/>
                      </a:cubicBezTo>
                      <a:cubicBezTo>
                        <a:pt x="10811" y="11761"/>
                        <a:pt x="11405" y="11286"/>
                        <a:pt x="11880" y="10573"/>
                      </a:cubicBezTo>
                      <a:lnTo>
                        <a:pt x="14612" y="12118"/>
                      </a:lnTo>
                      <a:cubicBezTo>
                        <a:pt x="14018" y="13306"/>
                        <a:pt x="13187" y="14137"/>
                        <a:pt x="11999" y="14731"/>
                      </a:cubicBezTo>
                      <a:cubicBezTo>
                        <a:pt x="10930" y="15325"/>
                        <a:pt x="9623" y="15682"/>
                        <a:pt x="8078" y="15682"/>
                      </a:cubicBezTo>
                      <a:cubicBezTo>
                        <a:pt x="6534" y="15682"/>
                        <a:pt x="5108" y="15325"/>
                        <a:pt x="3802" y="147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5" name="Google Shape;895;p11"/>
                <p:cNvSpPr/>
                <p:nvPr/>
              </p:nvSpPr>
              <p:spPr>
                <a:xfrm>
                  <a:off x="10737261" y="128290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6296" y="9029"/>
                      </a:moveTo>
                      <a:lnTo>
                        <a:pt x="3564" y="9029"/>
                      </a:lnTo>
                      <a:lnTo>
                        <a:pt x="3564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lnTo>
                        <a:pt x="3564" y="0"/>
                      </a:lnTo>
                      <a:lnTo>
                        <a:pt x="3564" y="6059"/>
                      </a:lnTo>
                      <a:lnTo>
                        <a:pt x="6415" y="6059"/>
                      </a:lnTo>
                      <a:lnTo>
                        <a:pt x="10930" y="0"/>
                      </a:lnTo>
                      <a:lnTo>
                        <a:pt x="14731" y="0"/>
                      </a:lnTo>
                      <a:lnTo>
                        <a:pt x="9266" y="7247"/>
                      </a:lnTo>
                      <a:lnTo>
                        <a:pt x="15088" y="15088"/>
                      </a:lnTo>
                      <a:lnTo>
                        <a:pt x="10930" y="15088"/>
                      </a:lnTo>
                      <a:lnTo>
                        <a:pt x="6415" y="902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6" name="Google Shape;896;p11"/>
                <p:cNvSpPr/>
                <p:nvPr/>
              </p:nvSpPr>
              <p:spPr>
                <a:xfrm>
                  <a:off x="10752943" y="1282671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7" name="Google Shape;897;p11"/>
                <p:cNvSpPr/>
                <p:nvPr/>
              </p:nvSpPr>
              <p:spPr>
                <a:xfrm>
                  <a:off x="10772545" y="1276969"/>
                  <a:ext cx="15087" cy="2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21027" extrusionOk="0">
                      <a:moveTo>
                        <a:pt x="0" y="5940"/>
                      </a:moveTo>
                      <a:lnTo>
                        <a:pt x="3564" y="5940"/>
                      </a:lnTo>
                      <a:lnTo>
                        <a:pt x="3564" y="15919"/>
                      </a:lnTo>
                      <a:lnTo>
                        <a:pt x="11880" y="5940"/>
                      </a:lnTo>
                      <a:lnTo>
                        <a:pt x="15088" y="5940"/>
                      </a:lnTo>
                      <a:lnTo>
                        <a:pt x="15088" y="21028"/>
                      </a:lnTo>
                      <a:lnTo>
                        <a:pt x="11524" y="21028"/>
                      </a:lnTo>
                      <a:lnTo>
                        <a:pt x="11524" y="11048"/>
                      </a:lnTo>
                      <a:lnTo>
                        <a:pt x="3208" y="21028"/>
                      </a:lnTo>
                      <a:lnTo>
                        <a:pt x="0" y="21028"/>
                      </a:lnTo>
                      <a:lnTo>
                        <a:pt x="0" y="5940"/>
                      </a:lnTo>
                      <a:close/>
                      <a:moveTo>
                        <a:pt x="3802" y="3089"/>
                      </a:moveTo>
                      <a:cubicBezTo>
                        <a:pt x="2970" y="2376"/>
                        <a:pt x="2614" y="1307"/>
                        <a:pt x="2614" y="0"/>
                      </a:cubicBezTo>
                      <a:lnTo>
                        <a:pt x="4990" y="0"/>
                      </a:lnTo>
                      <a:cubicBezTo>
                        <a:pt x="4990" y="713"/>
                        <a:pt x="5227" y="1188"/>
                        <a:pt x="5584" y="1663"/>
                      </a:cubicBezTo>
                      <a:cubicBezTo>
                        <a:pt x="5940" y="2020"/>
                        <a:pt x="6534" y="2257"/>
                        <a:pt x="7247" y="2257"/>
                      </a:cubicBezTo>
                      <a:cubicBezTo>
                        <a:pt x="7960" y="2257"/>
                        <a:pt x="8554" y="2020"/>
                        <a:pt x="8910" y="1663"/>
                      </a:cubicBezTo>
                      <a:cubicBezTo>
                        <a:pt x="9385" y="1307"/>
                        <a:pt x="9504" y="713"/>
                        <a:pt x="9623" y="0"/>
                      </a:cubicBezTo>
                      <a:lnTo>
                        <a:pt x="11999" y="0"/>
                      </a:lnTo>
                      <a:cubicBezTo>
                        <a:pt x="11999" y="1307"/>
                        <a:pt x="11524" y="2376"/>
                        <a:pt x="10692" y="3089"/>
                      </a:cubicBezTo>
                      <a:cubicBezTo>
                        <a:pt x="9860" y="3802"/>
                        <a:pt x="8672" y="4158"/>
                        <a:pt x="7128" y="4158"/>
                      </a:cubicBezTo>
                      <a:cubicBezTo>
                        <a:pt x="5584" y="4158"/>
                        <a:pt x="4396" y="3802"/>
                        <a:pt x="3683" y="308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8" name="Google Shape;898;p11"/>
                <p:cNvSpPr/>
                <p:nvPr/>
              </p:nvSpPr>
              <p:spPr>
                <a:xfrm>
                  <a:off x="10798918" y="1282671"/>
                  <a:ext cx="16156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5443" extrusionOk="0">
                      <a:moveTo>
                        <a:pt x="3920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078" y="0"/>
                      </a:cubicBezTo>
                      <a:cubicBezTo>
                        <a:pt x="9623" y="0"/>
                        <a:pt x="11048" y="356"/>
                        <a:pt x="12236" y="950"/>
                      </a:cubicBezTo>
                      <a:cubicBezTo>
                        <a:pt x="13424" y="1663"/>
                        <a:pt x="14375" y="2495"/>
                        <a:pt x="15088" y="3683"/>
                      </a:cubicBezTo>
                      <a:cubicBezTo>
                        <a:pt x="15800" y="4871"/>
                        <a:pt x="16157" y="6178"/>
                        <a:pt x="16157" y="7722"/>
                      </a:cubicBezTo>
                      <a:cubicBezTo>
                        <a:pt x="16157" y="9266"/>
                        <a:pt x="15800" y="10573"/>
                        <a:pt x="15088" y="11761"/>
                      </a:cubicBezTo>
                      <a:cubicBezTo>
                        <a:pt x="14375" y="12949"/>
                        <a:pt x="13424" y="13900"/>
                        <a:pt x="12236" y="14494"/>
                      </a:cubicBezTo>
                      <a:cubicBezTo>
                        <a:pt x="11048" y="15206"/>
                        <a:pt x="9623" y="15444"/>
                        <a:pt x="8078" y="15444"/>
                      </a:cubicBezTo>
                      <a:cubicBezTo>
                        <a:pt x="6534" y="15444"/>
                        <a:pt x="5227" y="15088"/>
                        <a:pt x="3920" y="14494"/>
                      </a:cubicBezTo>
                      <a:close/>
                      <a:moveTo>
                        <a:pt x="11286" y="11167"/>
                      </a:moveTo>
                      <a:cubicBezTo>
                        <a:pt x="12118" y="10336"/>
                        <a:pt x="12593" y="9148"/>
                        <a:pt x="12593" y="7722"/>
                      </a:cubicBezTo>
                      <a:cubicBezTo>
                        <a:pt x="12593" y="6296"/>
                        <a:pt x="12118" y="5108"/>
                        <a:pt x="11286" y="4277"/>
                      </a:cubicBezTo>
                      <a:cubicBezTo>
                        <a:pt x="10454" y="3445"/>
                        <a:pt x="9385" y="2970"/>
                        <a:pt x="8078" y="2970"/>
                      </a:cubicBezTo>
                      <a:cubicBezTo>
                        <a:pt x="6772" y="2970"/>
                        <a:pt x="5702" y="3445"/>
                        <a:pt x="4871" y="4277"/>
                      </a:cubicBezTo>
                      <a:cubicBezTo>
                        <a:pt x="4039" y="5108"/>
                        <a:pt x="3564" y="6296"/>
                        <a:pt x="3564" y="7722"/>
                      </a:cubicBezTo>
                      <a:cubicBezTo>
                        <a:pt x="3564" y="9148"/>
                        <a:pt x="4039" y="10336"/>
                        <a:pt x="4871" y="11167"/>
                      </a:cubicBezTo>
                      <a:cubicBezTo>
                        <a:pt x="5702" y="11999"/>
                        <a:pt x="6772" y="12474"/>
                        <a:pt x="8078" y="12474"/>
                      </a:cubicBezTo>
                      <a:cubicBezTo>
                        <a:pt x="9385" y="12474"/>
                        <a:pt x="10454" y="11999"/>
                        <a:pt x="11286" y="111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9" name="Google Shape;899;p11"/>
                <p:cNvSpPr/>
                <p:nvPr/>
              </p:nvSpPr>
              <p:spPr>
                <a:xfrm>
                  <a:off x="10817807" y="1275900"/>
                  <a:ext cx="16275" cy="22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75" h="22453" extrusionOk="0">
                      <a:moveTo>
                        <a:pt x="12712" y="8554"/>
                      </a:moveTo>
                      <a:cubicBezTo>
                        <a:pt x="13781" y="9148"/>
                        <a:pt x="14612" y="9979"/>
                        <a:pt x="15325" y="11167"/>
                      </a:cubicBezTo>
                      <a:cubicBezTo>
                        <a:pt x="15919" y="12236"/>
                        <a:pt x="16276" y="13543"/>
                        <a:pt x="16276" y="14969"/>
                      </a:cubicBezTo>
                      <a:cubicBezTo>
                        <a:pt x="16276" y="16394"/>
                        <a:pt x="15919" y="17701"/>
                        <a:pt x="15206" y="18889"/>
                      </a:cubicBezTo>
                      <a:cubicBezTo>
                        <a:pt x="14494" y="19958"/>
                        <a:pt x="13543" y="20909"/>
                        <a:pt x="12355" y="21503"/>
                      </a:cubicBezTo>
                      <a:cubicBezTo>
                        <a:pt x="11167" y="22097"/>
                        <a:pt x="9742" y="22453"/>
                        <a:pt x="8197" y="22453"/>
                      </a:cubicBezTo>
                      <a:cubicBezTo>
                        <a:pt x="5584" y="22453"/>
                        <a:pt x="3564" y="21622"/>
                        <a:pt x="2138" y="19840"/>
                      </a:cubicBezTo>
                      <a:cubicBezTo>
                        <a:pt x="713" y="18058"/>
                        <a:pt x="0" y="15563"/>
                        <a:pt x="0" y="12355"/>
                      </a:cubicBezTo>
                      <a:cubicBezTo>
                        <a:pt x="0" y="9266"/>
                        <a:pt x="594" y="6890"/>
                        <a:pt x="1901" y="5108"/>
                      </a:cubicBezTo>
                      <a:cubicBezTo>
                        <a:pt x="3208" y="3326"/>
                        <a:pt x="5227" y="2138"/>
                        <a:pt x="7841" y="1544"/>
                      </a:cubicBezTo>
                      <a:lnTo>
                        <a:pt x="14850" y="0"/>
                      </a:lnTo>
                      <a:lnTo>
                        <a:pt x="15325" y="3208"/>
                      </a:lnTo>
                      <a:lnTo>
                        <a:pt x="8910" y="4514"/>
                      </a:lnTo>
                      <a:cubicBezTo>
                        <a:pt x="7128" y="4871"/>
                        <a:pt x="5702" y="5584"/>
                        <a:pt x="4752" y="6415"/>
                      </a:cubicBezTo>
                      <a:cubicBezTo>
                        <a:pt x="3802" y="7366"/>
                        <a:pt x="3326" y="8554"/>
                        <a:pt x="3208" y="10217"/>
                      </a:cubicBezTo>
                      <a:cubicBezTo>
                        <a:pt x="3920" y="9385"/>
                        <a:pt x="4752" y="8791"/>
                        <a:pt x="5702" y="8316"/>
                      </a:cubicBezTo>
                      <a:cubicBezTo>
                        <a:pt x="6653" y="7841"/>
                        <a:pt x="7722" y="7603"/>
                        <a:pt x="8910" y="7603"/>
                      </a:cubicBezTo>
                      <a:cubicBezTo>
                        <a:pt x="10336" y="7603"/>
                        <a:pt x="11642" y="7960"/>
                        <a:pt x="12712" y="8554"/>
                      </a:cubicBezTo>
                      <a:close/>
                      <a:moveTo>
                        <a:pt x="11405" y="18176"/>
                      </a:moveTo>
                      <a:cubicBezTo>
                        <a:pt x="12236" y="17345"/>
                        <a:pt x="12593" y="16276"/>
                        <a:pt x="12593" y="14969"/>
                      </a:cubicBezTo>
                      <a:cubicBezTo>
                        <a:pt x="12593" y="13662"/>
                        <a:pt x="12236" y="12593"/>
                        <a:pt x="11405" y="11880"/>
                      </a:cubicBezTo>
                      <a:cubicBezTo>
                        <a:pt x="10573" y="11048"/>
                        <a:pt x="9504" y="10692"/>
                        <a:pt x="8197" y="10692"/>
                      </a:cubicBezTo>
                      <a:cubicBezTo>
                        <a:pt x="6890" y="10692"/>
                        <a:pt x="5821" y="11048"/>
                        <a:pt x="4990" y="11880"/>
                      </a:cubicBezTo>
                      <a:cubicBezTo>
                        <a:pt x="4158" y="12712"/>
                        <a:pt x="3802" y="13781"/>
                        <a:pt x="3802" y="14969"/>
                      </a:cubicBezTo>
                      <a:cubicBezTo>
                        <a:pt x="3802" y="16157"/>
                        <a:pt x="4277" y="17345"/>
                        <a:pt x="4990" y="18176"/>
                      </a:cubicBezTo>
                      <a:cubicBezTo>
                        <a:pt x="5702" y="19008"/>
                        <a:pt x="6890" y="19364"/>
                        <a:pt x="8197" y="19364"/>
                      </a:cubicBezTo>
                      <a:cubicBezTo>
                        <a:pt x="9504" y="19364"/>
                        <a:pt x="10573" y="18889"/>
                        <a:pt x="11405" y="1805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0" name="Google Shape;900;p11"/>
                <p:cNvSpPr/>
                <p:nvPr/>
              </p:nvSpPr>
              <p:spPr>
                <a:xfrm>
                  <a:off x="10834914" y="1282790"/>
                  <a:ext cx="16037" cy="15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37" h="15443" extrusionOk="0">
                      <a:moveTo>
                        <a:pt x="16038" y="119"/>
                      </a:moveTo>
                      <a:lnTo>
                        <a:pt x="16038" y="15206"/>
                      </a:lnTo>
                      <a:lnTo>
                        <a:pt x="12474" y="15206"/>
                      </a:lnTo>
                      <a:lnTo>
                        <a:pt x="12474" y="3089"/>
                      </a:lnTo>
                      <a:lnTo>
                        <a:pt x="6772" y="3089"/>
                      </a:lnTo>
                      <a:lnTo>
                        <a:pt x="6772" y="6059"/>
                      </a:lnTo>
                      <a:cubicBezTo>
                        <a:pt x="6534" y="8078"/>
                        <a:pt x="6296" y="9742"/>
                        <a:pt x="6059" y="11048"/>
                      </a:cubicBezTo>
                      <a:cubicBezTo>
                        <a:pt x="5821" y="12355"/>
                        <a:pt x="5346" y="13424"/>
                        <a:pt x="4633" y="14256"/>
                      </a:cubicBezTo>
                      <a:cubicBezTo>
                        <a:pt x="3920" y="15088"/>
                        <a:pt x="3089" y="15444"/>
                        <a:pt x="1901" y="15444"/>
                      </a:cubicBezTo>
                      <a:cubicBezTo>
                        <a:pt x="1426" y="15444"/>
                        <a:pt x="713" y="15444"/>
                        <a:pt x="0" y="15088"/>
                      </a:cubicBezTo>
                      <a:lnTo>
                        <a:pt x="0" y="12118"/>
                      </a:lnTo>
                      <a:cubicBezTo>
                        <a:pt x="0" y="12118"/>
                        <a:pt x="713" y="12118"/>
                        <a:pt x="832" y="12118"/>
                      </a:cubicBezTo>
                      <a:cubicBezTo>
                        <a:pt x="1544" y="12118"/>
                        <a:pt x="2138" y="11880"/>
                        <a:pt x="2495" y="11286"/>
                      </a:cubicBezTo>
                      <a:cubicBezTo>
                        <a:pt x="2851" y="10692"/>
                        <a:pt x="3089" y="9979"/>
                        <a:pt x="3208" y="9266"/>
                      </a:cubicBezTo>
                      <a:cubicBezTo>
                        <a:pt x="3326" y="8554"/>
                        <a:pt x="3445" y="7366"/>
                        <a:pt x="3445" y="5821"/>
                      </a:cubicBezTo>
                      <a:lnTo>
                        <a:pt x="3683" y="0"/>
                      </a:lnTo>
                      <a:lnTo>
                        <a:pt x="1591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1" name="Google Shape;901;p11"/>
                <p:cNvSpPr/>
                <p:nvPr/>
              </p:nvSpPr>
              <p:spPr>
                <a:xfrm>
                  <a:off x="10854516" y="1282553"/>
                  <a:ext cx="13780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0" h="15681" extrusionOk="0">
                      <a:moveTo>
                        <a:pt x="11999" y="1782"/>
                      </a:moveTo>
                      <a:cubicBezTo>
                        <a:pt x="13187" y="2851"/>
                        <a:pt x="13781" y="4514"/>
                        <a:pt x="13781" y="6653"/>
                      </a:cubicBezTo>
                      <a:lnTo>
                        <a:pt x="13781" y="15563"/>
                      </a:lnTo>
                      <a:lnTo>
                        <a:pt x="10454" y="15563"/>
                      </a:lnTo>
                      <a:lnTo>
                        <a:pt x="10454" y="13662"/>
                      </a:lnTo>
                      <a:cubicBezTo>
                        <a:pt x="9979" y="14375"/>
                        <a:pt x="9385" y="14850"/>
                        <a:pt x="8554" y="15206"/>
                      </a:cubicBezTo>
                      <a:cubicBezTo>
                        <a:pt x="7722" y="15563"/>
                        <a:pt x="6772" y="15682"/>
                        <a:pt x="5702" y="15682"/>
                      </a:cubicBezTo>
                      <a:cubicBezTo>
                        <a:pt x="4633" y="15682"/>
                        <a:pt x="3564" y="15444"/>
                        <a:pt x="2732" y="15088"/>
                      </a:cubicBezTo>
                      <a:cubicBezTo>
                        <a:pt x="1901" y="14731"/>
                        <a:pt x="1188" y="14137"/>
                        <a:pt x="713" y="13424"/>
                      </a:cubicBezTo>
                      <a:cubicBezTo>
                        <a:pt x="238" y="12712"/>
                        <a:pt x="0" y="11999"/>
                        <a:pt x="0" y="11048"/>
                      </a:cubicBezTo>
                      <a:cubicBezTo>
                        <a:pt x="0" y="9742"/>
                        <a:pt x="475" y="8554"/>
                        <a:pt x="1544" y="7722"/>
                      </a:cubicBezTo>
                      <a:cubicBezTo>
                        <a:pt x="2614" y="6890"/>
                        <a:pt x="4158" y="6534"/>
                        <a:pt x="6296" y="6534"/>
                      </a:cubicBezTo>
                      <a:lnTo>
                        <a:pt x="10217" y="6534"/>
                      </a:lnTo>
                      <a:lnTo>
                        <a:pt x="10217" y="6296"/>
                      </a:lnTo>
                      <a:cubicBezTo>
                        <a:pt x="10217" y="5227"/>
                        <a:pt x="9860" y="4396"/>
                        <a:pt x="9266" y="3920"/>
                      </a:cubicBezTo>
                      <a:cubicBezTo>
                        <a:pt x="8672" y="3326"/>
                        <a:pt x="7722" y="3089"/>
                        <a:pt x="6415" y="3089"/>
                      </a:cubicBezTo>
                      <a:cubicBezTo>
                        <a:pt x="5584" y="3089"/>
                        <a:pt x="4752" y="3208"/>
                        <a:pt x="3920" y="3445"/>
                      </a:cubicBezTo>
                      <a:cubicBezTo>
                        <a:pt x="3089" y="3683"/>
                        <a:pt x="2376" y="4039"/>
                        <a:pt x="1782" y="4514"/>
                      </a:cubicBezTo>
                      <a:lnTo>
                        <a:pt x="356" y="1901"/>
                      </a:lnTo>
                      <a:cubicBezTo>
                        <a:pt x="1188" y="1307"/>
                        <a:pt x="2138" y="832"/>
                        <a:pt x="3208" y="475"/>
                      </a:cubicBezTo>
                      <a:cubicBezTo>
                        <a:pt x="4277" y="119"/>
                        <a:pt x="5465" y="0"/>
                        <a:pt x="6772" y="0"/>
                      </a:cubicBezTo>
                      <a:cubicBezTo>
                        <a:pt x="9029" y="0"/>
                        <a:pt x="10692" y="475"/>
                        <a:pt x="11880" y="1544"/>
                      </a:cubicBezTo>
                      <a:close/>
                      <a:moveTo>
                        <a:pt x="8791" y="12474"/>
                      </a:moveTo>
                      <a:cubicBezTo>
                        <a:pt x="9504" y="12118"/>
                        <a:pt x="9979" y="11524"/>
                        <a:pt x="10217" y="10692"/>
                      </a:cubicBezTo>
                      <a:lnTo>
                        <a:pt x="10217" y="8910"/>
                      </a:lnTo>
                      <a:lnTo>
                        <a:pt x="6534" y="8910"/>
                      </a:lnTo>
                      <a:cubicBezTo>
                        <a:pt x="4514" y="8910"/>
                        <a:pt x="3445" y="9623"/>
                        <a:pt x="3445" y="10930"/>
                      </a:cubicBezTo>
                      <a:cubicBezTo>
                        <a:pt x="3445" y="11524"/>
                        <a:pt x="3683" y="12118"/>
                        <a:pt x="4158" y="12474"/>
                      </a:cubicBezTo>
                      <a:cubicBezTo>
                        <a:pt x="4633" y="12830"/>
                        <a:pt x="5346" y="13068"/>
                        <a:pt x="6296" y="13068"/>
                      </a:cubicBezTo>
                      <a:cubicBezTo>
                        <a:pt x="7247" y="13068"/>
                        <a:pt x="7960" y="12830"/>
                        <a:pt x="8672" y="124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2" name="Google Shape;902;p11"/>
                <p:cNvSpPr/>
                <p:nvPr/>
              </p:nvSpPr>
              <p:spPr>
                <a:xfrm>
                  <a:off x="10871267" y="1282671"/>
                  <a:ext cx="14612" cy="15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12" h="15681" extrusionOk="0">
                      <a:moveTo>
                        <a:pt x="4039" y="14494"/>
                      </a:moveTo>
                      <a:cubicBezTo>
                        <a:pt x="2732" y="13781"/>
                        <a:pt x="1782" y="12949"/>
                        <a:pt x="1069" y="11761"/>
                      </a:cubicBezTo>
                      <a:cubicBezTo>
                        <a:pt x="356" y="10573"/>
                        <a:pt x="0" y="9266"/>
                        <a:pt x="0" y="7722"/>
                      </a:cubicBezTo>
                      <a:cubicBezTo>
                        <a:pt x="0" y="6178"/>
                        <a:pt x="356" y="4871"/>
                        <a:pt x="1069" y="3683"/>
                      </a:cubicBezTo>
                      <a:cubicBezTo>
                        <a:pt x="1782" y="2495"/>
                        <a:pt x="2732" y="1544"/>
                        <a:pt x="3920" y="950"/>
                      </a:cubicBezTo>
                      <a:cubicBezTo>
                        <a:pt x="5108" y="238"/>
                        <a:pt x="6534" y="0"/>
                        <a:pt x="8197" y="0"/>
                      </a:cubicBezTo>
                      <a:cubicBezTo>
                        <a:pt x="9742" y="0"/>
                        <a:pt x="11048" y="356"/>
                        <a:pt x="12118" y="950"/>
                      </a:cubicBezTo>
                      <a:cubicBezTo>
                        <a:pt x="13187" y="1544"/>
                        <a:pt x="14137" y="2376"/>
                        <a:pt x="14612" y="3564"/>
                      </a:cubicBezTo>
                      <a:lnTo>
                        <a:pt x="11880" y="5108"/>
                      </a:lnTo>
                      <a:cubicBezTo>
                        <a:pt x="11405" y="4396"/>
                        <a:pt x="10930" y="3920"/>
                        <a:pt x="10217" y="3564"/>
                      </a:cubicBezTo>
                      <a:cubicBezTo>
                        <a:pt x="9504" y="3208"/>
                        <a:pt x="8910" y="3089"/>
                        <a:pt x="8078" y="3089"/>
                      </a:cubicBezTo>
                      <a:cubicBezTo>
                        <a:pt x="6772" y="3089"/>
                        <a:pt x="5702" y="3564"/>
                        <a:pt x="4752" y="4396"/>
                      </a:cubicBezTo>
                      <a:cubicBezTo>
                        <a:pt x="3920" y="5227"/>
                        <a:pt x="3445" y="6415"/>
                        <a:pt x="3445" y="7841"/>
                      </a:cubicBezTo>
                      <a:cubicBezTo>
                        <a:pt x="3445" y="9266"/>
                        <a:pt x="3920" y="10454"/>
                        <a:pt x="4752" y="11286"/>
                      </a:cubicBezTo>
                      <a:cubicBezTo>
                        <a:pt x="5584" y="12118"/>
                        <a:pt x="6772" y="12593"/>
                        <a:pt x="8078" y="12593"/>
                      </a:cubicBezTo>
                      <a:cubicBezTo>
                        <a:pt x="8910" y="12593"/>
                        <a:pt x="9623" y="12474"/>
                        <a:pt x="10217" y="12118"/>
                      </a:cubicBezTo>
                      <a:cubicBezTo>
                        <a:pt x="10811" y="11761"/>
                        <a:pt x="11405" y="11286"/>
                        <a:pt x="11880" y="10573"/>
                      </a:cubicBezTo>
                      <a:lnTo>
                        <a:pt x="14612" y="12118"/>
                      </a:lnTo>
                      <a:cubicBezTo>
                        <a:pt x="14018" y="13306"/>
                        <a:pt x="13187" y="14137"/>
                        <a:pt x="11999" y="14731"/>
                      </a:cubicBezTo>
                      <a:cubicBezTo>
                        <a:pt x="10930" y="15325"/>
                        <a:pt x="9623" y="15682"/>
                        <a:pt x="8078" y="15682"/>
                      </a:cubicBezTo>
                      <a:cubicBezTo>
                        <a:pt x="6534" y="15682"/>
                        <a:pt x="5108" y="15325"/>
                        <a:pt x="3802" y="147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3" name="Google Shape;903;p11"/>
                <p:cNvSpPr/>
                <p:nvPr/>
              </p:nvSpPr>
              <p:spPr>
                <a:xfrm>
                  <a:off x="10886711" y="1282909"/>
                  <a:ext cx="14255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5" h="15087" extrusionOk="0">
                      <a:moveTo>
                        <a:pt x="14256" y="2970"/>
                      </a:moveTo>
                      <a:lnTo>
                        <a:pt x="8910" y="2970"/>
                      </a:lnTo>
                      <a:lnTo>
                        <a:pt x="8910" y="15088"/>
                      </a:lnTo>
                      <a:lnTo>
                        <a:pt x="5346" y="15088"/>
                      </a:lnTo>
                      <a:lnTo>
                        <a:pt x="5346" y="2970"/>
                      </a:lnTo>
                      <a:lnTo>
                        <a:pt x="0" y="2970"/>
                      </a:lnTo>
                      <a:lnTo>
                        <a:pt x="0" y="0"/>
                      </a:lnTo>
                      <a:lnTo>
                        <a:pt x="14137" y="0"/>
                      </a:lnTo>
                      <a:lnTo>
                        <a:pt x="14137" y="297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11"/>
                <p:cNvSpPr/>
                <p:nvPr/>
              </p:nvSpPr>
              <p:spPr>
                <a:xfrm>
                  <a:off x="10903462" y="1282909"/>
                  <a:ext cx="15087" cy="15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5087" extrusionOk="0">
                      <a:moveTo>
                        <a:pt x="0" y="0"/>
                      </a:moveTo>
                      <a:lnTo>
                        <a:pt x="3564" y="0"/>
                      </a:lnTo>
                      <a:lnTo>
                        <a:pt x="3564" y="9979"/>
                      </a:lnTo>
                      <a:lnTo>
                        <a:pt x="11880" y="0"/>
                      </a:lnTo>
                      <a:lnTo>
                        <a:pt x="15088" y="0"/>
                      </a:lnTo>
                      <a:lnTo>
                        <a:pt x="15088" y="15088"/>
                      </a:lnTo>
                      <a:lnTo>
                        <a:pt x="11524" y="15088"/>
                      </a:lnTo>
                      <a:lnTo>
                        <a:pt x="11524" y="5108"/>
                      </a:lnTo>
                      <a:lnTo>
                        <a:pt x="3208" y="15088"/>
                      </a:lnTo>
                      <a:lnTo>
                        <a:pt x="0" y="150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969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05" name="Google Shape;905;p11"/>
            <p:cNvGrpSpPr/>
            <p:nvPr/>
          </p:nvGrpSpPr>
          <p:grpSpPr>
            <a:xfrm>
              <a:off x="10261232" y="1021787"/>
              <a:ext cx="340716" cy="315176"/>
              <a:chOff x="10261232" y="1021787"/>
              <a:chExt cx="340716" cy="315176"/>
            </a:xfrm>
          </p:grpSpPr>
          <p:sp>
            <p:nvSpPr>
              <p:cNvPr id="906" name="Google Shape;906;p11"/>
              <p:cNvSpPr/>
              <p:nvPr/>
            </p:nvSpPr>
            <p:spPr>
              <a:xfrm>
                <a:off x="10261232" y="1142488"/>
                <a:ext cx="20314" cy="41817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41817" extrusionOk="0">
                    <a:moveTo>
                      <a:pt x="18414" y="41817"/>
                    </a:moveTo>
                    <a:lnTo>
                      <a:pt x="20315" y="0"/>
                    </a:lnTo>
                    <a:cubicBezTo>
                      <a:pt x="20315" y="0"/>
                      <a:pt x="0" y="4277"/>
                      <a:pt x="0" y="41817"/>
                    </a:cubicBezTo>
                    <a:lnTo>
                      <a:pt x="18414" y="41817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11"/>
              <p:cNvSpPr/>
              <p:nvPr/>
            </p:nvSpPr>
            <p:spPr>
              <a:xfrm>
                <a:off x="10272517" y="1076317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119" y="60231"/>
                    </a:moveTo>
                    <a:cubicBezTo>
                      <a:pt x="119" y="60231"/>
                      <a:pt x="7247" y="24116"/>
                      <a:pt x="35402" y="0"/>
                    </a:cubicBezTo>
                    <a:cubicBezTo>
                      <a:pt x="35402" y="0"/>
                      <a:pt x="33858" y="17701"/>
                      <a:pt x="17701" y="42055"/>
                    </a:cubicBezTo>
                    <a:cubicBezTo>
                      <a:pt x="17701" y="42055"/>
                      <a:pt x="10573" y="54648"/>
                      <a:pt x="0" y="60231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11"/>
              <p:cNvSpPr/>
              <p:nvPr/>
            </p:nvSpPr>
            <p:spPr>
              <a:xfrm>
                <a:off x="10292832" y="1058259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0" y="73181"/>
                    </a:moveTo>
                    <a:lnTo>
                      <a:pt x="11999" y="40154"/>
                    </a:lnTo>
                    <a:cubicBezTo>
                      <a:pt x="11999" y="40154"/>
                      <a:pt x="23285" y="16038"/>
                      <a:pt x="49421" y="8197"/>
                    </a:cubicBezTo>
                    <a:lnTo>
                      <a:pt x="77101" y="0"/>
                    </a:lnTo>
                    <a:lnTo>
                      <a:pt x="63320" y="39679"/>
                    </a:lnTo>
                    <a:cubicBezTo>
                      <a:pt x="59281" y="52747"/>
                      <a:pt x="51084" y="62607"/>
                      <a:pt x="34689" y="65815"/>
                    </a:cubicBezTo>
                    <a:lnTo>
                      <a:pt x="119" y="73299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11"/>
              <p:cNvSpPr/>
              <p:nvPr/>
            </p:nvSpPr>
            <p:spPr>
              <a:xfrm>
                <a:off x="10331442" y="1029272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0" y="28868"/>
                    </a:moveTo>
                    <a:lnTo>
                      <a:pt x="14969" y="16038"/>
                    </a:lnTo>
                    <a:cubicBezTo>
                      <a:pt x="14969" y="16038"/>
                      <a:pt x="28274" y="6059"/>
                      <a:pt x="41342" y="3445"/>
                    </a:cubicBezTo>
                    <a:lnTo>
                      <a:pt x="56786" y="0"/>
                    </a:lnTo>
                    <a:lnTo>
                      <a:pt x="42649" y="14375"/>
                    </a:lnTo>
                    <a:cubicBezTo>
                      <a:pt x="42649" y="14375"/>
                      <a:pt x="28512" y="25898"/>
                      <a:pt x="0" y="2875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0" name="Google Shape;910;p11"/>
              <p:cNvSpPr/>
              <p:nvPr/>
            </p:nvSpPr>
            <p:spPr>
              <a:xfrm>
                <a:off x="10384783" y="1021787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46807" y="21979"/>
                    </a:moveTo>
                    <a:lnTo>
                      <a:pt x="46807" y="1"/>
                    </a:lnTo>
                    <a:cubicBezTo>
                      <a:pt x="46807" y="1"/>
                      <a:pt x="9029" y="-475"/>
                      <a:pt x="0" y="25899"/>
                    </a:cubicBezTo>
                    <a:cubicBezTo>
                      <a:pt x="0" y="25899"/>
                      <a:pt x="11167" y="21979"/>
                      <a:pt x="46807" y="21979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1" name="Google Shape;911;p11"/>
              <p:cNvSpPr/>
              <p:nvPr/>
            </p:nvSpPr>
            <p:spPr>
              <a:xfrm>
                <a:off x="10287249" y="1133222"/>
                <a:ext cx="63438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63438" h="92188" extrusionOk="0">
                    <a:moveTo>
                      <a:pt x="63439" y="119"/>
                    </a:moveTo>
                    <a:lnTo>
                      <a:pt x="21028" y="3920"/>
                    </a:lnTo>
                    <a:cubicBezTo>
                      <a:pt x="19127" y="4039"/>
                      <a:pt x="17464" y="4752"/>
                      <a:pt x="15919" y="5940"/>
                    </a:cubicBezTo>
                    <a:cubicBezTo>
                      <a:pt x="10930" y="9979"/>
                      <a:pt x="0" y="16394"/>
                      <a:pt x="0" y="38253"/>
                    </a:cubicBezTo>
                    <a:lnTo>
                      <a:pt x="0" y="54054"/>
                    </a:lnTo>
                    <a:cubicBezTo>
                      <a:pt x="0" y="75913"/>
                      <a:pt x="10930" y="82328"/>
                      <a:pt x="15919" y="86367"/>
                    </a:cubicBezTo>
                    <a:cubicBezTo>
                      <a:pt x="17345" y="87555"/>
                      <a:pt x="19127" y="88268"/>
                      <a:pt x="21028" y="88387"/>
                    </a:cubicBezTo>
                    <a:lnTo>
                      <a:pt x="63439" y="92189"/>
                    </a:lnTo>
                    <a:cubicBezTo>
                      <a:pt x="63439" y="92189"/>
                      <a:pt x="59162" y="67003"/>
                      <a:pt x="58568" y="46094"/>
                    </a:cubicBezTo>
                    <a:cubicBezTo>
                      <a:pt x="59162" y="25304"/>
                      <a:pt x="63439" y="0"/>
                      <a:pt x="63439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2" name="Google Shape;912;p11"/>
              <p:cNvSpPr/>
              <p:nvPr/>
            </p:nvSpPr>
            <p:spPr>
              <a:xfrm>
                <a:off x="10261232" y="1174564"/>
                <a:ext cx="20314" cy="41817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41817" extrusionOk="0">
                    <a:moveTo>
                      <a:pt x="18414" y="0"/>
                    </a:moveTo>
                    <a:lnTo>
                      <a:pt x="20315" y="41817"/>
                    </a:lnTo>
                    <a:cubicBezTo>
                      <a:pt x="20315" y="41817"/>
                      <a:pt x="0" y="37541"/>
                      <a:pt x="0" y="0"/>
                    </a:cubicBezTo>
                    <a:lnTo>
                      <a:pt x="18414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1"/>
              <p:cNvSpPr/>
              <p:nvPr/>
            </p:nvSpPr>
            <p:spPr>
              <a:xfrm>
                <a:off x="10272517" y="1222321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119" y="0"/>
                    </a:moveTo>
                    <a:cubicBezTo>
                      <a:pt x="119" y="0"/>
                      <a:pt x="7247" y="36115"/>
                      <a:pt x="35402" y="60231"/>
                    </a:cubicBezTo>
                    <a:cubicBezTo>
                      <a:pt x="35402" y="60231"/>
                      <a:pt x="33858" y="42530"/>
                      <a:pt x="17701" y="18176"/>
                    </a:cubicBezTo>
                    <a:cubicBezTo>
                      <a:pt x="17701" y="18176"/>
                      <a:pt x="10573" y="5584"/>
                      <a:pt x="0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4" name="Google Shape;914;p11"/>
              <p:cNvSpPr/>
              <p:nvPr/>
            </p:nvSpPr>
            <p:spPr>
              <a:xfrm>
                <a:off x="10292832" y="1227311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0" y="119"/>
                    </a:moveTo>
                    <a:lnTo>
                      <a:pt x="11999" y="33145"/>
                    </a:lnTo>
                    <a:cubicBezTo>
                      <a:pt x="11999" y="33145"/>
                      <a:pt x="23285" y="57261"/>
                      <a:pt x="49421" y="65102"/>
                    </a:cubicBezTo>
                    <a:lnTo>
                      <a:pt x="77101" y="73299"/>
                    </a:lnTo>
                    <a:lnTo>
                      <a:pt x="63320" y="33620"/>
                    </a:lnTo>
                    <a:cubicBezTo>
                      <a:pt x="59281" y="20552"/>
                      <a:pt x="51084" y="10692"/>
                      <a:pt x="34689" y="7484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5" name="Google Shape;915;p11"/>
              <p:cNvSpPr/>
              <p:nvPr/>
            </p:nvSpPr>
            <p:spPr>
              <a:xfrm>
                <a:off x="10331442" y="1300610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0" y="0"/>
                    </a:moveTo>
                    <a:lnTo>
                      <a:pt x="14969" y="12830"/>
                    </a:lnTo>
                    <a:cubicBezTo>
                      <a:pt x="14969" y="12830"/>
                      <a:pt x="28274" y="22810"/>
                      <a:pt x="41342" y="25423"/>
                    </a:cubicBezTo>
                    <a:lnTo>
                      <a:pt x="56786" y="28868"/>
                    </a:lnTo>
                    <a:lnTo>
                      <a:pt x="42649" y="14494"/>
                    </a:lnTo>
                    <a:cubicBezTo>
                      <a:pt x="42649" y="14494"/>
                      <a:pt x="28512" y="2970"/>
                      <a:pt x="0" y="119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11"/>
              <p:cNvSpPr/>
              <p:nvPr/>
            </p:nvSpPr>
            <p:spPr>
              <a:xfrm>
                <a:off x="10384783" y="1311065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46807" y="3920"/>
                    </a:moveTo>
                    <a:lnTo>
                      <a:pt x="46807" y="25898"/>
                    </a:lnTo>
                    <a:cubicBezTo>
                      <a:pt x="46807" y="25898"/>
                      <a:pt x="9029" y="26374"/>
                      <a:pt x="0" y="0"/>
                    </a:cubicBezTo>
                    <a:cubicBezTo>
                      <a:pt x="0" y="0"/>
                      <a:pt x="11167" y="3920"/>
                      <a:pt x="46807" y="392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7" name="Google Shape;917;p11"/>
              <p:cNvSpPr/>
              <p:nvPr/>
            </p:nvSpPr>
            <p:spPr>
              <a:xfrm>
                <a:off x="10361498" y="1051703"/>
                <a:ext cx="140183" cy="69400"/>
              </a:xfrm>
              <a:custGeom>
                <a:avLst/>
                <a:gdLst/>
                <a:ahLst/>
                <a:cxnLst/>
                <a:rect l="l" t="t" r="r" b="b"/>
                <a:pathLst>
                  <a:path w="140183" h="69400" extrusionOk="0">
                    <a:moveTo>
                      <a:pt x="130679" y="21287"/>
                    </a:moveTo>
                    <a:cubicBezTo>
                      <a:pt x="122720" y="-1522"/>
                      <a:pt x="95871" y="22"/>
                      <a:pt x="95871" y="22"/>
                    </a:cubicBezTo>
                    <a:lnTo>
                      <a:pt x="44312" y="22"/>
                    </a:lnTo>
                    <a:cubicBezTo>
                      <a:pt x="44312" y="22"/>
                      <a:pt x="17464" y="-1522"/>
                      <a:pt x="9504" y="21287"/>
                    </a:cubicBezTo>
                    <a:cubicBezTo>
                      <a:pt x="1544" y="44097"/>
                      <a:pt x="0" y="69401"/>
                      <a:pt x="0" y="69401"/>
                    </a:cubicBezTo>
                    <a:cubicBezTo>
                      <a:pt x="0" y="69401"/>
                      <a:pt x="37778" y="66550"/>
                      <a:pt x="70092" y="66550"/>
                    </a:cubicBezTo>
                    <a:cubicBezTo>
                      <a:pt x="102405" y="66550"/>
                      <a:pt x="140183" y="69401"/>
                      <a:pt x="140183" y="69401"/>
                    </a:cubicBezTo>
                    <a:cubicBezTo>
                      <a:pt x="140183" y="69401"/>
                      <a:pt x="138639" y="44097"/>
                      <a:pt x="130679" y="21287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8" name="Google Shape;918;p11"/>
              <p:cNvSpPr/>
              <p:nvPr/>
            </p:nvSpPr>
            <p:spPr>
              <a:xfrm>
                <a:off x="10431590" y="1021787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0" y="21979"/>
                    </a:moveTo>
                    <a:lnTo>
                      <a:pt x="0" y="1"/>
                    </a:lnTo>
                    <a:cubicBezTo>
                      <a:pt x="0" y="1"/>
                      <a:pt x="37778" y="-475"/>
                      <a:pt x="46807" y="25899"/>
                    </a:cubicBezTo>
                    <a:cubicBezTo>
                      <a:pt x="46807" y="25899"/>
                      <a:pt x="35640" y="21979"/>
                      <a:pt x="0" y="21979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11"/>
              <p:cNvSpPr/>
              <p:nvPr/>
            </p:nvSpPr>
            <p:spPr>
              <a:xfrm>
                <a:off x="10353420" y="1127044"/>
                <a:ext cx="156340" cy="104781"/>
              </a:xfrm>
              <a:custGeom>
                <a:avLst/>
                <a:gdLst/>
                <a:ahLst/>
                <a:cxnLst/>
                <a:rect l="l" t="t" r="r" b="b"/>
                <a:pathLst>
                  <a:path w="156340" h="104781" extrusionOk="0">
                    <a:moveTo>
                      <a:pt x="156340" y="52391"/>
                    </a:moveTo>
                    <a:cubicBezTo>
                      <a:pt x="156340" y="50727"/>
                      <a:pt x="156340" y="49183"/>
                      <a:pt x="156340" y="47520"/>
                    </a:cubicBezTo>
                    <a:lnTo>
                      <a:pt x="156221" y="47520"/>
                    </a:lnTo>
                    <a:cubicBezTo>
                      <a:pt x="155746" y="33145"/>
                      <a:pt x="154558" y="20909"/>
                      <a:pt x="153608" y="12236"/>
                    </a:cubicBezTo>
                    <a:cubicBezTo>
                      <a:pt x="153014" y="7128"/>
                      <a:pt x="148856" y="3208"/>
                      <a:pt x="143747" y="2970"/>
                    </a:cubicBezTo>
                    <a:lnTo>
                      <a:pt x="78170" y="0"/>
                    </a:lnTo>
                    <a:lnTo>
                      <a:pt x="12593" y="2970"/>
                    </a:lnTo>
                    <a:cubicBezTo>
                      <a:pt x="7484" y="3208"/>
                      <a:pt x="3326" y="7128"/>
                      <a:pt x="2732" y="12236"/>
                    </a:cubicBezTo>
                    <a:cubicBezTo>
                      <a:pt x="1782" y="20909"/>
                      <a:pt x="475" y="33026"/>
                      <a:pt x="119" y="47520"/>
                    </a:cubicBezTo>
                    <a:lnTo>
                      <a:pt x="0" y="47520"/>
                    </a:lnTo>
                    <a:cubicBezTo>
                      <a:pt x="0" y="49183"/>
                      <a:pt x="0" y="50727"/>
                      <a:pt x="0" y="52391"/>
                    </a:cubicBezTo>
                    <a:cubicBezTo>
                      <a:pt x="0" y="54054"/>
                      <a:pt x="0" y="55598"/>
                      <a:pt x="0" y="57261"/>
                    </a:cubicBezTo>
                    <a:lnTo>
                      <a:pt x="119" y="57261"/>
                    </a:lnTo>
                    <a:cubicBezTo>
                      <a:pt x="594" y="71636"/>
                      <a:pt x="1782" y="83873"/>
                      <a:pt x="2732" y="92545"/>
                    </a:cubicBezTo>
                    <a:cubicBezTo>
                      <a:pt x="3326" y="97653"/>
                      <a:pt x="7484" y="101574"/>
                      <a:pt x="12593" y="101811"/>
                    </a:cubicBezTo>
                    <a:lnTo>
                      <a:pt x="78170" y="104781"/>
                    </a:lnTo>
                    <a:lnTo>
                      <a:pt x="143747" y="101811"/>
                    </a:lnTo>
                    <a:cubicBezTo>
                      <a:pt x="148856" y="101574"/>
                      <a:pt x="153014" y="97653"/>
                      <a:pt x="153608" y="92545"/>
                    </a:cubicBezTo>
                    <a:cubicBezTo>
                      <a:pt x="154558" y="83873"/>
                      <a:pt x="155865" y="71755"/>
                      <a:pt x="156221" y="57261"/>
                    </a:cubicBezTo>
                    <a:lnTo>
                      <a:pt x="156340" y="57261"/>
                    </a:lnTo>
                    <a:cubicBezTo>
                      <a:pt x="156340" y="55598"/>
                      <a:pt x="156340" y="54054"/>
                      <a:pt x="156340" y="52391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11"/>
              <p:cNvSpPr/>
              <p:nvPr/>
            </p:nvSpPr>
            <p:spPr>
              <a:xfrm>
                <a:off x="10512374" y="1133459"/>
                <a:ext cx="63438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63438" h="92188" extrusionOk="0">
                    <a:moveTo>
                      <a:pt x="47520" y="5821"/>
                    </a:moveTo>
                    <a:cubicBezTo>
                      <a:pt x="46094" y="4633"/>
                      <a:pt x="44312" y="3920"/>
                      <a:pt x="42411" y="3802"/>
                    </a:cubicBezTo>
                    <a:lnTo>
                      <a:pt x="0" y="0"/>
                    </a:lnTo>
                    <a:cubicBezTo>
                      <a:pt x="0" y="0"/>
                      <a:pt x="4277" y="25186"/>
                      <a:pt x="4871" y="46094"/>
                    </a:cubicBezTo>
                    <a:cubicBezTo>
                      <a:pt x="4277" y="66884"/>
                      <a:pt x="0" y="92189"/>
                      <a:pt x="0" y="92189"/>
                    </a:cubicBezTo>
                    <a:lnTo>
                      <a:pt x="42411" y="88387"/>
                    </a:lnTo>
                    <a:cubicBezTo>
                      <a:pt x="44312" y="88268"/>
                      <a:pt x="45975" y="87555"/>
                      <a:pt x="47520" y="86367"/>
                    </a:cubicBezTo>
                    <a:cubicBezTo>
                      <a:pt x="52509" y="82328"/>
                      <a:pt x="63439" y="75913"/>
                      <a:pt x="63439" y="54054"/>
                    </a:cubicBezTo>
                    <a:lnTo>
                      <a:pt x="63439" y="38253"/>
                    </a:lnTo>
                    <a:cubicBezTo>
                      <a:pt x="63439" y="16394"/>
                      <a:pt x="52509" y="9979"/>
                      <a:pt x="47520" y="5940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11"/>
              <p:cNvSpPr/>
              <p:nvPr/>
            </p:nvSpPr>
            <p:spPr>
              <a:xfrm>
                <a:off x="10581634" y="1142488"/>
                <a:ext cx="20314" cy="73893"/>
              </a:xfrm>
              <a:custGeom>
                <a:avLst/>
                <a:gdLst/>
                <a:ahLst/>
                <a:cxnLst/>
                <a:rect l="l" t="t" r="r" b="b"/>
                <a:pathLst>
                  <a:path w="20314" h="73893" extrusionOk="0">
                    <a:moveTo>
                      <a:pt x="20196" y="36947"/>
                    </a:moveTo>
                    <a:cubicBezTo>
                      <a:pt x="20196" y="35402"/>
                      <a:pt x="20315" y="33739"/>
                      <a:pt x="20315" y="32076"/>
                    </a:cubicBezTo>
                    <a:lnTo>
                      <a:pt x="19840" y="32076"/>
                    </a:lnTo>
                    <a:cubicBezTo>
                      <a:pt x="16751" y="3445"/>
                      <a:pt x="0" y="0"/>
                      <a:pt x="0" y="0"/>
                    </a:cubicBezTo>
                    <a:lnTo>
                      <a:pt x="1663" y="36947"/>
                    </a:lnTo>
                    <a:lnTo>
                      <a:pt x="0" y="73893"/>
                    </a:lnTo>
                    <a:cubicBezTo>
                      <a:pt x="0" y="73893"/>
                      <a:pt x="16751" y="70448"/>
                      <a:pt x="19840" y="41817"/>
                    </a:cubicBezTo>
                    <a:lnTo>
                      <a:pt x="20315" y="41817"/>
                    </a:lnTo>
                    <a:cubicBezTo>
                      <a:pt x="20315" y="40154"/>
                      <a:pt x="20315" y="38491"/>
                      <a:pt x="20196" y="36947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11"/>
              <p:cNvSpPr/>
              <p:nvPr/>
            </p:nvSpPr>
            <p:spPr>
              <a:xfrm>
                <a:off x="10555260" y="1222321"/>
                <a:ext cx="35402" cy="60231"/>
              </a:xfrm>
              <a:custGeom>
                <a:avLst/>
                <a:gdLst/>
                <a:ahLst/>
                <a:cxnLst/>
                <a:rect l="l" t="t" r="r" b="b"/>
                <a:pathLst>
                  <a:path w="35402" h="60231" extrusionOk="0">
                    <a:moveTo>
                      <a:pt x="35283" y="0"/>
                    </a:moveTo>
                    <a:cubicBezTo>
                      <a:pt x="35283" y="0"/>
                      <a:pt x="28155" y="36115"/>
                      <a:pt x="0" y="60231"/>
                    </a:cubicBezTo>
                    <a:cubicBezTo>
                      <a:pt x="0" y="60231"/>
                      <a:pt x="1544" y="42530"/>
                      <a:pt x="17701" y="18176"/>
                    </a:cubicBezTo>
                    <a:cubicBezTo>
                      <a:pt x="17701" y="18176"/>
                      <a:pt x="24829" y="5584"/>
                      <a:pt x="35402" y="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11"/>
              <p:cNvSpPr/>
              <p:nvPr/>
            </p:nvSpPr>
            <p:spPr>
              <a:xfrm>
                <a:off x="10493247" y="1227311"/>
                <a:ext cx="77100" cy="73299"/>
              </a:xfrm>
              <a:custGeom>
                <a:avLst/>
                <a:gdLst/>
                <a:ahLst/>
                <a:cxnLst/>
                <a:rect l="l" t="t" r="r" b="b"/>
                <a:pathLst>
                  <a:path w="77100" h="73299" extrusionOk="0">
                    <a:moveTo>
                      <a:pt x="77101" y="119"/>
                    </a:moveTo>
                    <a:lnTo>
                      <a:pt x="65102" y="33145"/>
                    </a:lnTo>
                    <a:cubicBezTo>
                      <a:pt x="65102" y="33145"/>
                      <a:pt x="53816" y="57261"/>
                      <a:pt x="27680" y="65102"/>
                    </a:cubicBezTo>
                    <a:lnTo>
                      <a:pt x="0" y="73299"/>
                    </a:lnTo>
                    <a:lnTo>
                      <a:pt x="13781" y="33620"/>
                    </a:lnTo>
                    <a:cubicBezTo>
                      <a:pt x="17820" y="20552"/>
                      <a:pt x="26017" y="10692"/>
                      <a:pt x="42411" y="7484"/>
                    </a:cubicBezTo>
                    <a:lnTo>
                      <a:pt x="76982" y="0"/>
                    </a:ln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11"/>
              <p:cNvSpPr/>
              <p:nvPr/>
            </p:nvSpPr>
            <p:spPr>
              <a:xfrm>
                <a:off x="10474952" y="1300610"/>
                <a:ext cx="56786" cy="28868"/>
              </a:xfrm>
              <a:custGeom>
                <a:avLst/>
                <a:gdLst/>
                <a:ahLst/>
                <a:cxnLst/>
                <a:rect l="l" t="t" r="r" b="b"/>
                <a:pathLst>
                  <a:path w="56786" h="28868" extrusionOk="0">
                    <a:moveTo>
                      <a:pt x="56786" y="0"/>
                    </a:moveTo>
                    <a:lnTo>
                      <a:pt x="41817" y="12830"/>
                    </a:lnTo>
                    <a:cubicBezTo>
                      <a:pt x="41817" y="12830"/>
                      <a:pt x="28512" y="22810"/>
                      <a:pt x="15444" y="25423"/>
                    </a:cubicBezTo>
                    <a:lnTo>
                      <a:pt x="0" y="28868"/>
                    </a:lnTo>
                    <a:lnTo>
                      <a:pt x="14137" y="14494"/>
                    </a:lnTo>
                    <a:cubicBezTo>
                      <a:pt x="14137" y="14494"/>
                      <a:pt x="28274" y="2970"/>
                      <a:pt x="56786" y="119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11"/>
              <p:cNvSpPr/>
              <p:nvPr/>
            </p:nvSpPr>
            <p:spPr>
              <a:xfrm>
                <a:off x="10361498" y="1237646"/>
                <a:ext cx="140183" cy="69400"/>
              </a:xfrm>
              <a:custGeom>
                <a:avLst/>
                <a:gdLst/>
                <a:ahLst/>
                <a:cxnLst/>
                <a:rect l="l" t="t" r="r" b="b"/>
                <a:pathLst>
                  <a:path w="140183" h="69400" extrusionOk="0">
                    <a:moveTo>
                      <a:pt x="70092" y="2851"/>
                    </a:moveTo>
                    <a:cubicBezTo>
                      <a:pt x="37778" y="2851"/>
                      <a:pt x="0" y="0"/>
                      <a:pt x="0" y="0"/>
                    </a:cubicBezTo>
                    <a:cubicBezTo>
                      <a:pt x="0" y="0"/>
                      <a:pt x="1544" y="25304"/>
                      <a:pt x="9504" y="48114"/>
                    </a:cubicBezTo>
                    <a:cubicBezTo>
                      <a:pt x="17464" y="70923"/>
                      <a:pt x="44312" y="69379"/>
                      <a:pt x="44312" y="69379"/>
                    </a:cubicBezTo>
                    <a:lnTo>
                      <a:pt x="95871" y="69379"/>
                    </a:lnTo>
                    <a:cubicBezTo>
                      <a:pt x="95871" y="69379"/>
                      <a:pt x="122720" y="70923"/>
                      <a:pt x="130679" y="48114"/>
                    </a:cubicBezTo>
                    <a:cubicBezTo>
                      <a:pt x="138639" y="25304"/>
                      <a:pt x="140183" y="0"/>
                      <a:pt x="140183" y="0"/>
                    </a:cubicBezTo>
                    <a:cubicBezTo>
                      <a:pt x="140183" y="0"/>
                      <a:pt x="102405" y="2851"/>
                      <a:pt x="70092" y="2851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11"/>
              <p:cNvSpPr/>
              <p:nvPr/>
            </p:nvSpPr>
            <p:spPr>
              <a:xfrm>
                <a:off x="10431590" y="1311065"/>
                <a:ext cx="46807" cy="25898"/>
              </a:xfrm>
              <a:custGeom>
                <a:avLst/>
                <a:gdLst/>
                <a:ahLst/>
                <a:cxnLst/>
                <a:rect l="l" t="t" r="r" b="b"/>
                <a:pathLst>
                  <a:path w="46807" h="25898" extrusionOk="0">
                    <a:moveTo>
                      <a:pt x="0" y="3920"/>
                    </a:moveTo>
                    <a:lnTo>
                      <a:pt x="0" y="25898"/>
                    </a:lnTo>
                    <a:cubicBezTo>
                      <a:pt x="0" y="25898"/>
                      <a:pt x="37778" y="26374"/>
                      <a:pt x="46807" y="0"/>
                    </a:cubicBezTo>
                    <a:cubicBezTo>
                      <a:pt x="46807" y="0"/>
                      <a:pt x="35640" y="3920"/>
                      <a:pt x="0" y="3920"/>
                    </a:cubicBezTo>
                    <a:close/>
                  </a:path>
                </a:pathLst>
              </a:custGeom>
              <a:solidFill>
                <a:srgbClr val="1E56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11"/>
              <p:cNvSpPr/>
              <p:nvPr/>
            </p:nvSpPr>
            <p:spPr>
              <a:xfrm>
                <a:off x="10535540" y="1023332"/>
                <a:ext cx="57966" cy="87317"/>
              </a:xfrm>
              <a:custGeom>
                <a:avLst/>
                <a:gdLst/>
                <a:ahLst/>
                <a:cxnLst/>
                <a:rect l="l" t="t" r="r" b="b"/>
                <a:pathLst>
                  <a:path w="57966" h="87317" extrusionOk="0">
                    <a:moveTo>
                      <a:pt x="0" y="0"/>
                    </a:moveTo>
                    <a:lnTo>
                      <a:pt x="5821" y="35877"/>
                    </a:lnTo>
                    <a:cubicBezTo>
                      <a:pt x="5821" y="35877"/>
                      <a:pt x="10573" y="61657"/>
                      <a:pt x="27561" y="72468"/>
                    </a:cubicBezTo>
                    <a:cubicBezTo>
                      <a:pt x="44550" y="83279"/>
                      <a:pt x="57618" y="87318"/>
                      <a:pt x="57618" y="87318"/>
                    </a:cubicBezTo>
                    <a:cubicBezTo>
                      <a:pt x="57618" y="87318"/>
                      <a:pt x="66053" y="22928"/>
                      <a:pt x="0" y="0"/>
                    </a:cubicBezTo>
                    <a:close/>
                  </a:path>
                </a:pathLst>
              </a:custGeom>
              <a:solidFill>
                <a:srgbClr val="68B4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96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928" name="Google Shape;928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5082" y="1661411"/>
            <a:ext cx="621461" cy="621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32160" y="1526072"/>
            <a:ext cx="2645432" cy="896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3226" y="5478568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291411" y="1094172"/>
            <a:ext cx="1773570" cy="177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18039" y="409524"/>
            <a:ext cx="3654009" cy="1065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3458" y="3197696"/>
            <a:ext cx="13774670" cy="2092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3"/>
          <p:cNvSpPr txBox="1">
            <a:spLocks noGrp="1"/>
          </p:cNvSpPr>
          <p:nvPr>
            <p:ph type="ctrTitle"/>
          </p:nvPr>
        </p:nvSpPr>
        <p:spPr>
          <a:xfrm>
            <a:off x="685596" y="1638065"/>
            <a:ext cx="18740870" cy="4515720"/>
          </a:xfrm>
          <a:prstGeom prst="rect">
            <a:avLst/>
          </a:prstGeom>
        </p:spPr>
        <p:txBody>
          <a:bodyPr spcFirstLastPara="1" wrap="square" lIns="201100" tIns="201100" rIns="201100" bIns="201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940" name="Google Shape;940;p13"/>
          <p:cNvSpPr txBox="1">
            <a:spLocks noGrp="1"/>
          </p:cNvSpPr>
          <p:nvPr>
            <p:ph type="subTitle" idx="1"/>
          </p:nvPr>
        </p:nvSpPr>
        <p:spPr>
          <a:xfrm>
            <a:off x="685577" y="6235075"/>
            <a:ext cx="18740870" cy="174372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941" name="Google Shape;941;p13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4"/>
          <p:cNvSpPr txBox="1">
            <a:spLocks noGrp="1"/>
          </p:cNvSpPr>
          <p:nvPr>
            <p:ph type="title"/>
          </p:nvPr>
        </p:nvSpPr>
        <p:spPr>
          <a:xfrm>
            <a:off x="685577" y="4731870"/>
            <a:ext cx="18740870" cy="185196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endParaRPr/>
          </a:p>
        </p:txBody>
      </p:sp>
      <p:sp>
        <p:nvSpPr>
          <p:cNvPr id="944" name="Google Shape;944;p14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15"/>
          <p:cNvSpPr txBox="1">
            <a:spLocks noGrp="1"/>
          </p:cNvSpPr>
          <p:nvPr>
            <p:ph type="title"/>
          </p:nvPr>
        </p:nvSpPr>
        <p:spPr>
          <a:xfrm>
            <a:off x="685577" y="979055"/>
            <a:ext cx="18740870" cy="125994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15"/>
          <p:cNvSpPr txBox="1">
            <a:spLocks noGrp="1"/>
          </p:cNvSpPr>
          <p:nvPr>
            <p:ph type="body" idx="1"/>
          </p:nvPr>
        </p:nvSpPr>
        <p:spPr>
          <a:xfrm>
            <a:off x="685577" y="2535445"/>
            <a:ext cx="18740870" cy="751608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948" name="Google Shape;948;p15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6"/>
          <p:cNvSpPr txBox="1">
            <a:spLocks noGrp="1"/>
          </p:cNvSpPr>
          <p:nvPr>
            <p:ph type="title"/>
          </p:nvPr>
        </p:nvSpPr>
        <p:spPr>
          <a:xfrm>
            <a:off x="685577" y="979055"/>
            <a:ext cx="18740870" cy="125994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951" name="Google Shape;951;p16"/>
          <p:cNvSpPr txBox="1">
            <a:spLocks noGrp="1"/>
          </p:cNvSpPr>
          <p:nvPr>
            <p:ph type="body" idx="1"/>
          </p:nvPr>
        </p:nvSpPr>
        <p:spPr>
          <a:xfrm>
            <a:off x="685577" y="2535445"/>
            <a:ext cx="8797691" cy="751608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952" name="Google Shape;952;p16"/>
          <p:cNvSpPr txBox="1">
            <a:spLocks noGrp="1"/>
          </p:cNvSpPr>
          <p:nvPr>
            <p:ph type="body" idx="2"/>
          </p:nvPr>
        </p:nvSpPr>
        <p:spPr>
          <a:xfrm>
            <a:off x="10628757" y="2535445"/>
            <a:ext cx="8797691" cy="751608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953" name="Google Shape;953;p16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7"/>
          <p:cNvSpPr txBox="1">
            <a:spLocks noGrp="1"/>
          </p:cNvSpPr>
          <p:nvPr>
            <p:ph type="title"/>
          </p:nvPr>
        </p:nvSpPr>
        <p:spPr>
          <a:xfrm>
            <a:off x="685577" y="979055"/>
            <a:ext cx="18740870" cy="125994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956" name="Google Shape;956;p17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18"/>
          <p:cNvSpPr txBox="1">
            <a:spLocks noGrp="1"/>
          </p:cNvSpPr>
          <p:nvPr>
            <p:ph type="title"/>
          </p:nvPr>
        </p:nvSpPr>
        <p:spPr>
          <a:xfrm>
            <a:off x="685577" y="1222320"/>
            <a:ext cx="6176134" cy="1662540"/>
          </a:xfrm>
          <a:prstGeom prst="rect">
            <a:avLst/>
          </a:prstGeom>
        </p:spPr>
        <p:txBody>
          <a:bodyPr spcFirstLastPara="1" wrap="square" lIns="201100" tIns="201100" rIns="201100" bIns="201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959" name="Google Shape;959;p18"/>
          <p:cNvSpPr txBox="1">
            <a:spLocks noGrp="1"/>
          </p:cNvSpPr>
          <p:nvPr>
            <p:ph type="body" idx="1"/>
          </p:nvPr>
        </p:nvSpPr>
        <p:spPr>
          <a:xfrm>
            <a:off x="685577" y="3057120"/>
            <a:ext cx="6176134" cy="699468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960" name="Google Shape;960;p18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9"/>
          <p:cNvSpPr txBox="1">
            <a:spLocks noGrp="1"/>
          </p:cNvSpPr>
          <p:nvPr>
            <p:ph type="title"/>
          </p:nvPr>
        </p:nvSpPr>
        <p:spPr>
          <a:xfrm>
            <a:off x="1078294" y="990330"/>
            <a:ext cx="14005835" cy="899976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1pPr>
            <a:lvl2pPr lvl="1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2pPr>
            <a:lvl3pPr lvl="2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3pPr>
            <a:lvl4pPr lvl="3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4pPr>
            <a:lvl5pPr lvl="4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5pPr>
            <a:lvl6pPr lvl="5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6pPr>
            <a:lvl7pPr lvl="6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7pPr>
            <a:lvl8pPr lvl="7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8pPr>
            <a:lvl9pPr lvl="8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9pPr>
          </a:lstStyle>
          <a:p>
            <a:endParaRPr/>
          </a:p>
        </p:txBody>
      </p:sp>
      <p:sp>
        <p:nvSpPr>
          <p:cNvPr id="963" name="Google Shape;963;p19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20"/>
          <p:cNvSpPr/>
          <p:nvPr/>
        </p:nvSpPr>
        <p:spPr>
          <a:xfrm>
            <a:off x="10056013" y="-275"/>
            <a:ext cx="10056013" cy="11315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01100" tIns="201100" rIns="201100" bIns="201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20"/>
          <p:cNvSpPr txBox="1">
            <a:spLocks noGrp="1"/>
          </p:cNvSpPr>
          <p:nvPr>
            <p:ph type="title"/>
          </p:nvPr>
        </p:nvSpPr>
        <p:spPr>
          <a:xfrm>
            <a:off x="583961" y="2712985"/>
            <a:ext cx="8897328" cy="3261060"/>
          </a:xfrm>
          <a:prstGeom prst="rect">
            <a:avLst/>
          </a:prstGeom>
        </p:spPr>
        <p:txBody>
          <a:bodyPr spcFirstLastPara="1" wrap="square" lIns="201100" tIns="201100" rIns="201100" bIns="201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967" name="Google Shape;967;p20"/>
          <p:cNvSpPr txBox="1">
            <a:spLocks noGrp="1"/>
          </p:cNvSpPr>
          <p:nvPr>
            <p:ph type="subTitle" idx="1"/>
          </p:nvPr>
        </p:nvSpPr>
        <p:spPr>
          <a:xfrm>
            <a:off x="583961" y="6166765"/>
            <a:ext cx="8897328" cy="271722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968" name="Google Shape;968;p20"/>
          <p:cNvSpPr txBox="1">
            <a:spLocks noGrp="1"/>
          </p:cNvSpPr>
          <p:nvPr>
            <p:ph type="body" idx="2"/>
          </p:nvPr>
        </p:nvSpPr>
        <p:spPr>
          <a:xfrm>
            <a:off x="10864321" y="1592965"/>
            <a:ext cx="8439397" cy="81292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marL="457200" lvl="0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969" name="Google Shape;969;p20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"/>
          <p:cNvSpPr txBox="1">
            <a:spLocks noGrp="1"/>
          </p:cNvSpPr>
          <p:nvPr>
            <p:ph type="body" idx="1"/>
          </p:nvPr>
        </p:nvSpPr>
        <p:spPr>
          <a:xfrm>
            <a:off x="685577" y="9307265"/>
            <a:ext cx="13194228" cy="13312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</a:lstStyle>
          <a:p>
            <a:endParaRPr/>
          </a:p>
        </p:txBody>
      </p:sp>
      <p:sp>
        <p:nvSpPr>
          <p:cNvPr id="972" name="Google Shape;972;p21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2"/>
          <p:cNvSpPr txBox="1">
            <a:spLocks noGrp="1"/>
          </p:cNvSpPr>
          <p:nvPr>
            <p:ph type="title" hasCustomPrompt="1"/>
          </p:nvPr>
        </p:nvSpPr>
        <p:spPr>
          <a:xfrm>
            <a:off x="685577" y="2433475"/>
            <a:ext cx="18740870" cy="4319700"/>
          </a:xfrm>
          <a:prstGeom prst="rect">
            <a:avLst/>
          </a:prstGeom>
        </p:spPr>
        <p:txBody>
          <a:bodyPr spcFirstLastPara="1" wrap="square" lIns="201100" tIns="201100" rIns="201100" bIns="201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9pPr>
          </a:lstStyle>
          <a:p>
            <a:r>
              <a:t>xx%</a:t>
            </a:r>
          </a:p>
        </p:txBody>
      </p:sp>
      <p:sp>
        <p:nvSpPr>
          <p:cNvPr id="975" name="Google Shape;975;p22"/>
          <p:cNvSpPr txBox="1">
            <a:spLocks noGrp="1"/>
          </p:cNvSpPr>
          <p:nvPr>
            <p:ph type="body" idx="1"/>
          </p:nvPr>
        </p:nvSpPr>
        <p:spPr>
          <a:xfrm>
            <a:off x="685577" y="6934895"/>
            <a:ext cx="18740870" cy="2861760"/>
          </a:xfrm>
          <a:prstGeom prst="rect">
            <a:avLst/>
          </a:prstGeom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48260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976" name="Google Shape;976;p22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23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8697448" y="9875520"/>
            <a:ext cx="940086" cy="940085"/>
          </a:xfrm>
          <a:prstGeom prst="ellipse">
            <a:avLst/>
          </a:prstGeom>
          <a:solidFill>
            <a:srgbClr val="ED18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" name="Google Shape;12;p1" descr="logo-rus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436827" y="243035"/>
            <a:ext cx="3200706" cy="14858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13;p1"/>
          <p:cNvGrpSpPr/>
          <p:nvPr/>
        </p:nvGrpSpPr>
        <p:grpSpPr>
          <a:xfrm>
            <a:off x="0" y="11120664"/>
            <a:ext cx="20112038" cy="209550"/>
            <a:chOff x="0" y="11106150"/>
            <a:chExt cx="20112038" cy="209550"/>
          </a:xfrm>
        </p:grpSpPr>
        <p:sp>
          <p:nvSpPr>
            <p:cNvPr id="14" name="Google Shape;14;p1"/>
            <p:cNvSpPr/>
            <p:nvPr/>
          </p:nvSpPr>
          <p:spPr>
            <a:xfrm>
              <a:off x="0" y="11106150"/>
              <a:ext cx="3390900" cy="209550"/>
            </a:xfrm>
            <a:prstGeom prst="rect">
              <a:avLst/>
            </a:prstGeom>
            <a:solidFill>
              <a:srgbClr val="8A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390900" y="11106150"/>
              <a:ext cx="3390900" cy="20955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6781800" y="11106150"/>
              <a:ext cx="3390900" cy="209550"/>
            </a:xfrm>
            <a:prstGeom prst="rect">
              <a:avLst/>
            </a:prstGeom>
            <a:solidFill>
              <a:srgbClr val="FBA91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10172700" y="11106150"/>
              <a:ext cx="3390900" cy="209550"/>
            </a:xfrm>
            <a:prstGeom prst="rect">
              <a:avLst/>
            </a:prstGeom>
            <a:solidFill>
              <a:srgbClr val="F44C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3563600" y="11106150"/>
              <a:ext cx="3390900" cy="209550"/>
            </a:xfrm>
            <a:prstGeom prst="rect">
              <a:avLst/>
            </a:prstGeom>
            <a:solidFill>
              <a:srgbClr val="B8DB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16954500" y="11106150"/>
              <a:ext cx="3157538" cy="209550"/>
            </a:xfrm>
            <a:prstGeom prst="rect">
              <a:avLst/>
            </a:prstGeom>
            <a:solidFill>
              <a:srgbClr val="8E01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0;p1"/>
          <p:cNvGrpSpPr/>
          <p:nvPr/>
        </p:nvGrpSpPr>
        <p:grpSpPr>
          <a:xfrm>
            <a:off x="391110" y="9190274"/>
            <a:ext cx="1157604" cy="1155288"/>
            <a:chOff x="252540" y="9190274"/>
            <a:chExt cx="1157604" cy="1155288"/>
          </a:xfrm>
        </p:grpSpPr>
        <p:sp>
          <p:nvSpPr>
            <p:cNvPr id="21" name="Google Shape;21;p1"/>
            <p:cNvSpPr/>
            <p:nvPr/>
          </p:nvSpPr>
          <p:spPr>
            <a:xfrm>
              <a:off x="252540" y="9190274"/>
              <a:ext cx="314868" cy="314868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54856" y="9611642"/>
              <a:ext cx="314868" cy="314868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676224" y="9192588"/>
              <a:ext cx="314868" cy="314868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76224" y="9611642"/>
              <a:ext cx="314868" cy="314868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676224" y="10030694"/>
              <a:ext cx="314868" cy="314868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1095276" y="10030694"/>
              <a:ext cx="314868" cy="314868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1095276" y="9192588"/>
              <a:ext cx="314868" cy="314868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2"/>
          <p:cNvSpPr txBox="1">
            <a:spLocks noGrp="1"/>
          </p:cNvSpPr>
          <p:nvPr>
            <p:ph type="title"/>
          </p:nvPr>
        </p:nvSpPr>
        <p:spPr>
          <a:xfrm>
            <a:off x="685577" y="979055"/>
            <a:ext cx="18740870" cy="1259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100" tIns="201100" rIns="201100" bIns="201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36" name="Google Shape;936;p12"/>
          <p:cNvSpPr txBox="1">
            <a:spLocks noGrp="1"/>
          </p:cNvSpPr>
          <p:nvPr>
            <p:ph type="body" idx="1"/>
          </p:nvPr>
        </p:nvSpPr>
        <p:spPr>
          <a:xfrm>
            <a:off x="685577" y="2535445"/>
            <a:ext cx="18740870" cy="751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100" tIns="201100" rIns="201100" bIns="201100" anchor="t" anchorCtr="0">
            <a:normAutofit/>
          </a:bodyPr>
          <a:lstStyle>
            <a:lvl1pPr marL="457200" lvl="0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1pPr>
            <a:lvl2pPr marL="914400" lvl="1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2pPr>
            <a:lvl3pPr marL="1371600" lvl="2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3pPr>
            <a:lvl4pPr marL="1828800" lvl="3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4pPr>
            <a:lvl5pPr marL="2286000" lvl="4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5pPr>
            <a:lvl6pPr marL="2743200" lvl="5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6pPr>
            <a:lvl7pPr marL="3200400" lvl="6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7pPr>
            <a:lvl8pPr marL="3657600" lvl="7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8pPr>
            <a:lvl9pPr marL="4114800" lvl="8" indent="-425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37" name="Google Shape;937;p12"/>
          <p:cNvSpPr txBox="1">
            <a:spLocks noGrp="1"/>
          </p:cNvSpPr>
          <p:nvPr>
            <p:ph type="sldNum" idx="12"/>
          </p:nvPr>
        </p:nvSpPr>
        <p:spPr>
          <a:xfrm>
            <a:off x="18634983" y="10259077"/>
            <a:ext cx="1206853" cy="86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100" tIns="201100" rIns="201100" bIns="201100" anchor="ctr" anchorCtr="0">
            <a:normAutofit/>
          </a:bodyPr>
          <a:lstStyle>
            <a:lvl1pPr lvl="0" algn="r">
              <a:buNone/>
              <a:defRPr sz="2200">
                <a:solidFill>
                  <a:schemeClr val="dk2"/>
                </a:solidFill>
              </a:defRPr>
            </a:lvl1pPr>
            <a:lvl2pPr lvl="1" algn="r">
              <a:buNone/>
              <a:defRPr sz="2200">
                <a:solidFill>
                  <a:schemeClr val="dk2"/>
                </a:solidFill>
              </a:defRPr>
            </a:lvl2pPr>
            <a:lvl3pPr lvl="2" algn="r">
              <a:buNone/>
              <a:defRPr sz="2200">
                <a:solidFill>
                  <a:schemeClr val="dk2"/>
                </a:solidFill>
              </a:defRPr>
            </a:lvl3pPr>
            <a:lvl4pPr lvl="3" algn="r">
              <a:buNone/>
              <a:defRPr sz="2200">
                <a:solidFill>
                  <a:schemeClr val="dk2"/>
                </a:solidFill>
              </a:defRPr>
            </a:lvl4pPr>
            <a:lvl5pPr lvl="4" algn="r">
              <a:buNone/>
              <a:defRPr sz="2200">
                <a:solidFill>
                  <a:schemeClr val="dk2"/>
                </a:solidFill>
              </a:defRPr>
            </a:lvl5pPr>
            <a:lvl6pPr lvl="5" algn="r">
              <a:buNone/>
              <a:defRPr sz="2200">
                <a:solidFill>
                  <a:schemeClr val="dk2"/>
                </a:solidFill>
              </a:defRPr>
            </a:lvl6pPr>
            <a:lvl7pPr lvl="6" algn="r">
              <a:buNone/>
              <a:defRPr sz="2200">
                <a:solidFill>
                  <a:schemeClr val="dk2"/>
                </a:solidFill>
              </a:defRPr>
            </a:lvl7pPr>
            <a:lvl8pPr lvl="7" algn="r">
              <a:buNone/>
              <a:defRPr sz="2200">
                <a:solidFill>
                  <a:schemeClr val="dk2"/>
                </a:solidFill>
              </a:defRPr>
            </a:lvl8pPr>
            <a:lvl9pPr lvl="8" algn="r">
              <a:buNone/>
              <a:defRPr sz="2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2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s://pt.2035.university/project/frikcionnaa-smazk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" name="Google Shape;98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35890"/>
            <a:ext cx="20112031" cy="2779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3347" y="0"/>
            <a:ext cx="5708675" cy="853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403338" cy="842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92900" y="8959475"/>
            <a:ext cx="569851" cy="551775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24"/>
          <p:cNvSpPr txBox="1"/>
          <p:nvPr/>
        </p:nvSpPr>
        <p:spPr>
          <a:xfrm>
            <a:off x="252775" y="3832525"/>
            <a:ext cx="13745400" cy="3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ФРИКЦИОННАЯ ПРОТИВОСКРИПНАЯ СМАЗКА</a:t>
            </a:r>
            <a:endParaRPr/>
          </a:p>
        </p:txBody>
      </p:sp>
      <p:sp>
        <p:nvSpPr>
          <p:cNvPr id="988" name="Google Shape;988;p24"/>
          <p:cNvSpPr txBox="1"/>
          <p:nvPr/>
        </p:nvSpPr>
        <p:spPr>
          <a:xfrm>
            <a:off x="252775" y="7553600"/>
            <a:ext cx="125364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Докладчик: Сухов Егор, лидер команды 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114C366-B338-4F22-A527-62D405BB5172}"/>
              </a:ext>
            </a:extLst>
          </p:cNvPr>
          <p:cNvSpPr/>
          <p:nvPr/>
        </p:nvSpPr>
        <p:spPr>
          <a:xfrm>
            <a:off x="2962275" y="3219450"/>
            <a:ext cx="228600" cy="3190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B8268F2-0444-43E7-AB84-DDB3E16FD00A}"/>
              </a:ext>
            </a:extLst>
          </p:cNvPr>
          <p:cNvSpPr/>
          <p:nvPr/>
        </p:nvSpPr>
        <p:spPr>
          <a:xfrm>
            <a:off x="-920262" y="-1635369"/>
            <a:ext cx="5369169" cy="5363307"/>
          </a:xfrm>
          <a:prstGeom prst="ellipse">
            <a:avLst/>
          </a:prstGeom>
          <a:noFill/>
          <a:ln w="9525">
            <a:solidFill>
              <a:srgbClr val="44C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3" name="Google Shape;993;p25"/>
          <p:cNvSpPr txBox="1">
            <a:spLocks noGrp="1"/>
          </p:cNvSpPr>
          <p:nvPr>
            <p:ph type="title"/>
          </p:nvPr>
        </p:nvSpPr>
        <p:spPr>
          <a:xfrm>
            <a:off x="2083300" y="1033775"/>
            <a:ext cx="13140600" cy="10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 b="0">
                <a:solidFill>
                  <a:srgbClr val="ED1847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Актуальность проекта</a:t>
            </a:r>
            <a:endParaRPr b="0">
              <a:solidFill>
                <a:srgbClr val="ED1847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994" name="Google Shape;994;p25"/>
          <p:cNvSpPr txBox="1">
            <a:spLocks noGrp="1"/>
          </p:cNvSpPr>
          <p:nvPr>
            <p:ph type="body" idx="2"/>
          </p:nvPr>
        </p:nvSpPr>
        <p:spPr>
          <a:xfrm>
            <a:off x="2083300" y="2733025"/>
            <a:ext cx="6310200" cy="77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000" dirty="0">
                <a:latin typeface="Comfortaa Medium"/>
                <a:ea typeface="Comfortaa Medium"/>
                <a:cs typeface="Comfortaa Medium"/>
                <a:sym typeface="Comfortaa Medium"/>
              </a:rPr>
              <a:t>Проект выполняется по запросу РЖД № 698 на разработку фрикционной смазки для подавления фрикционных автоколебаний, возникающих при торможении вагонов на сортировочных горках</a:t>
            </a:r>
            <a:endParaRPr dirty="0"/>
          </a:p>
        </p:txBody>
      </p:sp>
      <p:sp>
        <p:nvSpPr>
          <p:cNvPr id="995" name="Google Shape;995;p25"/>
          <p:cNvSpPr txBox="1">
            <a:spLocks noGrp="1"/>
          </p:cNvSpPr>
          <p:nvPr>
            <p:ph type="sldNum" idx="12"/>
          </p:nvPr>
        </p:nvSpPr>
        <p:spPr>
          <a:xfrm>
            <a:off x="18708624" y="10044731"/>
            <a:ext cx="9288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996" name="Google Shape;9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5"/>
          <p:cNvSpPr txBox="1"/>
          <p:nvPr/>
        </p:nvSpPr>
        <p:spPr>
          <a:xfrm>
            <a:off x="13594775" y="1645225"/>
            <a:ext cx="6546300" cy="10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8" name="Google Shape;99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95075" y="2733025"/>
            <a:ext cx="9538749" cy="72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3300" y="7377850"/>
            <a:ext cx="10153902" cy="31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25"/>
          <p:cNvSpPr txBox="1"/>
          <p:nvPr/>
        </p:nvSpPr>
        <p:spPr>
          <a:xfrm>
            <a:off x="7178040" y="8058270"/>
            <a:ext cx="448763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Это происходит каждые 43 секунды днем и ночью!</a:t>
            </a:r>
            <a:endParaRPr sz="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26"/>
          <p:cNvSpPr txBox="1">
            <a:spLocks noGrp="1"/>
          </p:cNvSpPr>
          <p:nvPr>
            <p:ph type="title"/>
          </p:nvPr>
        </p:nvSpPr>
        <p:spPr>
          <a:xfrm>
            <a:off x="2083300" y="1033775"/>
            <a:ext cx="13140600" cy="10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 b="0">
                <a:solidFill>
                  <a:srgbClr val="ED1847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Актуальность проекта</a:t>
            </a:r>
            <a:endParaRPr b="0">
              <a:solidFill>
                <a:srgbClr val="ED1847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06" name="Google Shape;1006;p26"/>
          <p:cNvSpPr txBox="1">
            <a:spLocks noGrp="1"/>
          </p:cNvSpPr>
          <p:nvPr>
            <p:ph type="sldNum" idx="12"/>
          </p:nvPr>
        </p:nvSpPr>
        <p:spPr>
          <a:xfrm>
            <a:off x="18708624" y="10044731"/>
            <a:ext cx="9288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007" name="Google Shape;10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26"/>
          <p:cNvSpPr txBox="1"/>
          <p:nvPr/>
        </p:nvSpPr>
        <p:spPr>
          <a:xfrm>
            <a:off x="13594775" y="1645225"/>
            <a:ext cx="6546300" cy="10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9" name="Google Shape;100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7624" y="3277855"/>
            <a:ext cx="10330476" cy="6527146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26"/>
          <p:cNvSpPr txBox="1"/>
          <p:nvPr/>
        </p:nvSpPr>
        <p:spPr>
          <a:xfrm>
            <a:off x="2083300" y="2244163"/>
            <a:ext cx="172266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Проблема высокочастотных шумов охватывает всю Россию</a:t>
            </a:r>
            <a:endParaRPr sz="2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11" name="Google Shape;1011;p26"/>
          <p:cNvSpPr txBox="1"/>
          <p:nvPr/>
        </p:nvSpPr>
        <p:spPr>
          <a:xfrm>
            <a:off x="2667738" y="7610950"/>
            <a:ext cx="513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26"/>
          <p:cNvSpPr txBox="1"/>
          <p:nvPr/>
        </p:nvSpPr>
        <p:spPr>
          <a:xfrm>
            <a:off x="1575000" y="3277875"/>
            <a:ext cx="6150900" cy="41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Char char="●"/>
            </a:pPr>
            <a:r>
              <a:rPr lang="ru-RU" sz="3000">
                <a:latin typeface="Comfortaa"/>
                <a:ea typeface="Comfortaa"/>
                <a:cs typeface="Comfortaa"/>
                <a:sym typeface="Comfortaa"/>
              </a:rPr>
              <a:t>в среднем на каждой 22 путя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Char char="●"/>
            </a:pPr>
            <a:r>
              <a:rPr lang="ru-RU" sz="3000">
                <a:latin typeface="Comfortaa"/>
                <a:ea typeface="Comfortaa"/>
                <a:cs typeface="Comfortaa"/>
                <a:sym typeface="Comfortaa"/>
              </a:rPr>
              <a:t>каждый путь имеет от 2 до 4 тормозных позиций 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Char char="●"/>
            </a:pPr>
            <a:r>
              <a:rPr lang="ru-RU" sz="3000">
                <a:latin typeface="Comfortaa"/>
                <a:ea typeface="Comfortaa"/>
                <a:cs typeface="Comfortaa"/>
                <a:sym typeface="Comfortaa"/>
              </a:rPr>
              <a:t>тормозная позиция состоит из 2 и более замедлителей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13" name="Google Shape;1013;p26"/>
          <p:cNvSpPr/>
          <p:nvPr/>
        </p:nvSpPr>
        <p:spPr>
          <a:xfrm>
            <a:off x="2140050" y="2954375"/>
            <a:ext cx="4730100" cy="1087800"/>
          </a:xfrm>
          <a:prstGeom prst="flowChartAlternateProcess">
            <a:avLst/>
          </a:prstGeom>
          <a:solidFill>
            <a:srgbClr val="ED184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26"/>
          <p:cNvSpPr txBox="1"/>
          <p:nvPr/>
        </p:nvSpPr>
        <p:spPr>
          <a:xfrm>
            <a:off x="2324750" y="2954375"/>
            <a:ext cx="4545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263 сортировочных станций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5" name="Google Shape;1015;p26"/>
          <p:cNvSpPr/>
          <p:nvPr/>
        </p:nvSpPr>
        <p:spPr>
          <a:xfrm>
            <a:off x="2140050" y="7829875"/>
            <a:ext cx="5586000" cy="2673600"/>
          </a:xfrm>
          <a:prstGeom prst="flowChartAlternateProcess">
            <a:avLst/>
          </a:prstGeom>
          <a:solidFill>
            <a:srgbClr val="ED184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26"/>
          <p:cNvSpPr txBox="1"/>
          <p:nvPr/>
        </p:nvSpPr>
        <p:spPr>
          <a:xfrm>
            <a:off x="2313000" y="7933775"/>
            <a:ext cx="5412900" cy="249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В нашей стране минимум 23144 источника высокочастотного шума на ЖД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27"/>
          <p:cNvSpPr txBox="1">
            <a:spLocks noGrp="1"/>
          </p:cNvSpPr>
          <p:nvPr>
            <p:ph type="title"/>
          </p:nvPr>
        </p:nvSpPr>
        <p:spPr>
          <a:xfrm>
            <a:off x="2051707" y="1120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 dirty="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Проблема</a:t>
            </a:r>
            <a:endParaRPr dirty="0"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2" name="Google Shape;1022;p27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1023" name="Google Shape;102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925" y="2693625"/>
            <a:ext cx="9546624" cy="27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5400" y="3307550"/>
            <a:ext cx="9368724" cy="27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5400" y="6252450"/>
            <a:ext cx="9437327" cy="30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913" y="5621325"/>
            <a:ext cx="9546650" cy="293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27"/>
          <p:cNvSpPr txBox="1"/>
          <p:nvPr/>
        </p:nvSpPr>
        <p:spPr>
          <a:xfrm>
            <a:off x="982055" y="3054085"/>
            <a:ext cx="47625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Дискомфорт от высокочастотного шумового воздействия на органы слуха жильцов и сотрудников РЖД.</a:t>
            </a:r>
            <a:endParaRPr sz="24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9" name="Google Shape;1029;p27"/>
          <p:cNvSpPr txBox="1"/>
          <p:nvPr/>
        </p:nvSpPr>
        <p:spPr>
          <a:xfrm>
            <a:off x="10766135" y="3234150"/>
            <a:ext cx="4762500" cy="261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9F7F9"/>
                </a:solidFill>
                <a:latin typeface="Comfortaa"/>
                <a:ea typeface="Comfortaa"/>
                <a:cs typeface="Comfortaa"/>
                <a:sym typeface="Comfortaa"/>
              </a:rPr>
              <a:t>Заболеваний, вызванных акустическими воздействиями, превышающими предельно-допустимый уровень.</a:t>
            </a:r>
            <a:endParaRPr dirty="0">
              <a:solidFill>
                <a:srgbClr val="F9F7F9"/>
              </a:solidFill>
            </a:endParaRPr>
          </a:p>
        </p:txBody>
      </p:sp>
      <p:sp>
        <p:nvSpPr>
          <p:cNvPr id="1030" name="Google Shape;1030;p27"/>
          <p:cNvSpPr txBox="1"/>
          <p:nvPr/>
        </p:nvSpPr>
        <p:spPr>
          <a:xfrm>
            <a:off x="922895" y="5998290"/>
            <a:ext cx="5541000" cy="1879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400" dirty="0">
                <a:latin typeface="Comfortaa"/>
                <a:ea typeface="Comfortaa"/>
                <a:cs typeface="Comfortaa"/>
                <a:sym typeface="Comfortaa"/>
              </a:rPr>
              <a:t>Риски, связанные с жалобами жильцов в судебные, контролирующие и административные органы.</a:t>
            </a:r>
            <a:endParaRPr dirty="0"/>
          </a:p>
        </p:txBody>
      </p:sp>
      <p:sp>
        <p:nvSpPr>
          <p:cNvPr id="1031" name="Google Shape;1031;p27"/>
          <p:cNvSpPr txBox="1"/>
          <p:nvPr/>
        </p:nvSpPr>
        <p:spPr>
          <a:xfrm>
            <a:off x="10783894" y="6877650"/>
            <a:ext cx="6071700" cy="1141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lt1"/>
                </a:solidFill>
                <a:latin typeface="Comfortaa" panose="020B0604020202020204" charset="0"/>
              </a:rPr>
              <a:t>Повышенный износ комплектующих.</a:t>
            </a:r>
            <a:endParaRPr sz="2400" dirty="0">
              <a:solidFill>
                <a:schemeClr val="lt1"/>
              </a:solidFill>
              <a:latin typeface="Comfortaa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8"/>
          <p:cNvSpPr txBox="1">
            <a:spLocks noGrp="1"/>
          </p:cNvSpPr>
          <p:nvPr>
            <p:ph type="title"/>
          </p:nvPr>
        </p:nvSpPr>
        <p:spPr>
          <a:xfrm>
            <a:off x="2051707" y="6438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Потенциальные решения</a:t>
            </a:r>
            <a:endParaRPr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37" name="Google Shape;1037;p28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038" name="Google Shape;103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800" y="4023600"/>
            <a:ext cx="16364749" cy="3466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28"/>
          <p:cNvSpPr txBox="1"/>
          <p:nvPr/>
        </p:nvSpPr>
        <p:spPr>
          <a:xfrm>
            <a:off x="2051700" y="7611925"/>
            <a:ext cx="3750000" cy="253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Шумозащитные экраны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требуют высоких начальных вложений, кардинально проблему не решают.</a:t>
            </a:r>
            <a:endParaRPr dirty="0"/>
          </a:p>
        </p:txBody>
      </p:sp>
      <p:sp>
        <p:nvSpPr>
          <p:cNvPr id="1041" name="Google Shape;1041;p28"/>
          <p:cNvSpPr txBox="1"/>
          <p:nvPr/>
        </p:nvSpPr>
        <p:spPr>
          <a:xfrm>
            <a:off x="7446825" y="7661875"/>
            <a:ext cx="5715000" cy="247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Точечные замедлители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требуют существенной реконструкции путей и высоких начальных вложений, генерируют шумы (стуки) и кардинально проблему не решают.</a:t>
            </a:r>
            <a:endParaRPr dirty="0"/>
          </a:p>
        </p:txBody>
      </p:sp>
      <p:sp>
        <p:nvSpPr>
          <p:cNvPr id="1042" name="Google Shape;1042;p28"/>
          <p:cNvSpPr txBox="1"/>
          <p:nvPr/>
        </p:nvSpPr>
        <p:spPr>
          <a:xfrm>
            <a:off x="14282550" y="7735925"/>
            <a:ext cx="37500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Грузовые контейнеры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этот способ перевозки подходит не для всех грузов</a:t>
            </a:r>
            <a:endParaRPr dirty="0"/>
          </a:p>
        </p:txBody>
      </p:sp>
      <p:pic>
        <p:nvPicPr>
          <p:cNvPr id="1043" name="Google Shape;104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7800" y="3218108"/>
            <a:ext cx="15823575" cy="3948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BD8FE92-5BAF-4704-BD75-1B626F885BF0}"/>
              </a:ext>
            </a:extLst>
          </p:cNvPr>
          <p:cNvSpPr/>
          <p:nvPr/>
        </p:nvSpPr>
        <p:spPr>
          <a:xfrm>
            <a:off x="2962275" y="3219450"/>
            <a:ext cx="228600" cy="3190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8E50E8A-3D86-477A-8948-CC922677E6DA}"/>
              </a:ext>
            </a:extLst>
          </p:cNvPr>
          <p:cNvSpPr/>
          <p:nvPr/>
        </p:nvSpPr>
        <p:spPr>
          <a:xfrm>
            <a:off x="-920262" y="-1635369"/>
            <a:ext cx="5369169" cy="5363307"/>
          </a:xfrm>
          <a:prstGeom prst="ellipse">
            <a:avLst/>
          </a:prstGeom>
          <a:noFill/>
          <a:ln w="9525">
            <a:solidFill>
              <a:srgbClr val="44C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" name="Google Shape;1048;p29"/>
          <p:cNvSpPr txBox="1">
            <a:spLocks noGrp="1"/>
          </p:cNvSpPr>
          <p:nvPr>
            <p:ph type="title"/>
          </p:nvPr>
        </p:nvSpPr>
        <p:spPr>
          <a:xfrm>
            <a:off x="2051707" y="1120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 dirty="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Решение</a:t>
            </a:r>
            <a:endParaRPr dirty="0"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49" name="Google Shape;1049;p29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050" name="Google Shape;10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29"/>
          <p:cNvSpPr txBox="1"/>
          <p:nvPr/>
        </p:nvSpPr>
        <p:spPr>
          <a:xfrm>
            <a:off x="1967880" y="2299235"/>
            <a:ext cx="6091200" cy="840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 сравнению с установкой шумоизолирующих ограждений </a:t>
            </a:r>
            <a:r>
              <a:rPr lang="ru-RU" sz="2600" dirty="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выгода нашего решения</a:t>
            </a:r>
            <a:r>
              <a:rPr lang="ru-RU" sz="2600" dirty="0">
                <a:solidFill>
                  <a:srgbClr val="FF99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-RU" sz="2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для РЖД составит  до 100 млн. </a:t>
            </a:r>
            <a:r>
              <a:rPr lang="ru-RU" sz="26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руб.год</a:t>
            </a:r>
            <a:endParaRPr sz="2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Решить проблему высокочастотных шумов можно за счет нанесения на тормозную шину специальной </a:t>
            </a:r>
            <a:r>
              <a:rPr lang="ru-RU" sz="2600" dirty="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фрикционной </a:t>
            </a:r>
            <a:r>
              <a:rPr lang="ru-RU" sz="2600" dirty="0" err="1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противоскрипной</a:t>
            </a:r>
            <a:r>
              <a:rPr lang="ru-RU" sz="2600" dirty="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 смазки.</a:t>
            </a: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600" dirty="0"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Новое решение может использоваться сразу, без больших начальных вложений, не внося изменений в существующую конструкцию и способ управления замедлителями. </a:t>
            </a:r>
            <a:endParaRPr sz="1500" dirty="0"/>
          </a:p>
        </p:txBody>
      </p:sp>
      <p:pic>
        <p:nvPicPr>
          <p:cNvPr id="1052" name="Google Shape;1052;p29" descr="Режимы смазки — Википедия"/>
          <p:cNvPicPr preferRelativeResize="0"/>
          <p:nvPr/>
        </p:nvPicPr>
        <p:blipFill rotWithShape="1">
          <a:blip r:embed="rId4">
            <a:alphaModFix/>
          </a:blip>
          <a:srcRect l="3595"/>
          <a:stretch/>
        </p:blipFill>
        <p:spPr>
          <a:xfrm>
            <a:off x="8256575" y="2464201"/>
            <a:ext cx="10407099" cy="764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0"/>
          <p:cNvSpPr txBox="1">
            <a:spLocks noGrp="1"/>
          </p:cNvSpPr>
          <p:nvPr>
            <p:ph type="title"/>
          </p:nvPr>
        </p:nvSpPr>
        <p:spPr>
          <a:xfrm>
            <a:off x="2051707" y="1120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Рынок</a:t>
            </a:r>
            <a:endParaRPr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58" name="Google Shape;1058;p30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1059" name="Google Shape;105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30"/>
          <p:cNvSpPr txBox="1"/>
          <p:nvPr/>
        </p:nvSpPr>
        <p:spPr>
          <a:xfrm>
            <a:off x="2021220" y="7258620"/>
            <a:ext cx="6091200" cy="23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Число замедлителей в России – 31560 </a:t>
            </a:r>
            <a:endParaRPr sz="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Ежедневный расход смазки на замедлитель - 200г. </a:t>
            </a:r>
            <a:r>
              <a:rPr lang="ru-RU" sz="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(по 100 грамм на шину)</a:t>
            </a:r>
            <a:endParaRPr sz="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65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Расход смазки в год – 57,6 тонн в год. </a:t>
            </a:r>
            <a:endParaRPr sz="2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61" name="Google Shape;106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40950" y="1215830"/>
            <a:ext cx="6091201" cy="8180183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30"/>
          <p:cNvSpPr txBox="1"/>
          <p:nvPr/>
        </p:nvSpPr>
        <p:spPr>
          <a:xfrm>
            <a:off x="15255400" y="3243425"/>
            <a:ext cx="4075800" cy="4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Планируется рост продаж 5…7% в год за счет роста объемов перевозок и охвата новых сегментов</a:t>
            </a: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3" name="Google Shape;1063;p30"/>
          <p:cNvSpPr/>
          <p:nvPr/>
        </p:nvSpPr>
        <p:spPr>
          <a:xfrm>
            <a:off x="2023355" y="2857210"/>
            <a:ext cx="8279400" cy="39186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064" name="Google Shape;1064;p30"/>
          <p:cNvSpPr txBox="1"/>
          <p:nvPr/>
        </p:nvSpPr>
        <p:spPr>
          <a:xfrm>
            <a:off x="2332865" y="3424485"/>
            <a:ext cx="8888400" cy="28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rgbClr val="092040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ТАМ</a:t>
            </a:r>
            <a:r>
              <a:rPr lang="ru-RU" sz="2500" dirty="0">
                <a:solidFill>
                  <a:srgbClr val="FF6600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 </a:t>
            </a:r>
            <a:r>
              <a:rPr lang="ru-RU" sz="2500" dirty="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- 69 млрд. руб. в год</a:t>
            </a:r>
            <a:endParaRPr sz="2500" dirty="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Стоимость смазки </a:t>
            </a:r>
            <a:r>
              <a:rPr lang="ru-RU" sz="2200" dirty="0">
                <a:solidFill>
                  <a:srgbClr val="001A34"/>
                </a:solidFill>
                <a:highlight>
                  <a:schemeClr val="lt1"/>
                </a:highlight>
                <a:latin typeface="Comfortaa SemiBold"/>
                <a:ea typeface="Comfortaa SemiBold"/>
                <a:cs typeface="Comfortaa SemiBold"/>
                <a:sym typeface="Comfortaa SemiBold"/>
              </a:rPr>
              <a:t>LIQUI MOLY - 29000 руб./кг</a:t>
            </a:r>
            <a:endParaRPr sz="2200" dirty="0">
              <a:solidFill>
                <a:srgbClr val="001A34"/>
              </a:solidFill>
              <a:highlight>
                <a:schemeClr val="lt1"/>
              </a:highlight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3200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1A34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3200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1A34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3200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1A34"/>
              </a:solidFill>
              <a:highlight>
                <a:schemeClr val="lt1"/>
              </a:highlight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4C8F5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SAM</a:t>
            </a:r>
            <a:r>
              <a:rPr lang="ru-RU" sz="2800" dirty="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 – 11,5 млрд. руб. в год.</a:t>
            </a:r>
            <a:endParaRPr sz="2800" dirty="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Стоимость смазки – 5000 руб./кг.</a:t>
            </a:r>
            <a:endParaRPr dirty="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65" name="Google Shape;1065;p30"/>
          <p:cNvSpPr txBox="1"/>
          <p:nvPr/>
        </p:nvSpPr>
        <p:spPr>
          <a:xfrm>
            <a:off x="11089250" y="8570300"/>
            <a:ext cx="1042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SAM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6" name="Google Shape;1066;p30"/>
          <p:cNvSpPr txBox="1"/>
          <p:nvPr/>
        </p:nvSpPr>
        <p:spPr>
          <a:xfrm>
            <a:off x="13450575" y="8525750"/>
            <a:ext cx="1042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ТАМ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7" name="Google Shape;1067;p30"/>
          <p:cNvSpPr txBox="1"/>
          <p:nvPr/>
        </p:nvSpPr>
        <p:spPr>
          <a:xfrm>
            <a:off x="8849550" y="8417900"/>
            <a:ext cx="11391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SOM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8" name="Google Shape;1068;p30"/>
          <p:cNvSpPr txBox="1"/>
          <p:nvPr/>
        </p:nvSpPr>
        <p:spPr>
          <a:xfrm>
            <a:off x="6513175" y="1556950"/>
            <a:ext cx="30000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69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69 млрд.руб</a:t>
            </a:r>
            <a:endParaRPr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69" name="Google Shape;1069;p30"/>
          <p:cNvSpPr txBox="1"/>
          <p:nvPr/>
        </p:nvSpPr>
        <p:spPr>
          <a:xfrm>
            <a:off x="13314225" y="1762150"/>
            <a:ext cx="1314900" cy="7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9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69 млрд.руб</a:t>
            </a:r>
            <a:endParaRPr sz="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70" name="Google Shape;1070;p30"/>
          <p:cNvSpPr txBox="1"/>
          <p:nvPr/>
        </p:nvSpPr>
        <p:spPr>
          <a:xfrm>
            <a:off x="10952900" y="7723650"/>
            <a:ext cx="1314900" cy="7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69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11,5  млрд.руб</a:t>
            </a:r>
            <a:endParaRPr sz="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71" name="Google Shape;1071;p30"/>
          <p:cNvSpPr txBox="1"/>
          <p:nvPr/>
        </p:nvSpPr>
        <p:spPr>
          <a:xfrm>
            <a:off x="8685450" y="7597075"/>
            <a:ext cx="1314900" cy="7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9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1 млрд.руб</a:t>
            </a:r>
            <a:endParaRPr sz="200"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1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077" name="Google Shape;1077;p31"/>
          <p:cNvSpPr txBox="1"/>
          <p:nvPr/>
        </p:nvSpPr>
        <p:spPr>
          <a:xfrm>
            <a:off x="1830149" y="1050950"/>
            <a:ext cx="163596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58">
                <a:solidFill>
                  <a:srgbClr val="004282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Сравнение с конкурентами</a:t>
            </a:r>
            <a:endParaRPr sz="7258">
              <a:solidFill>
                <a:srgbClr val="004282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78" name="Google Shape;1078;p31"/>
          <p:cNvSpPr txBox="1"/>
          <p:nvPr/>
        </p:nvSpPr>
        <p:spPr>
          <a:xfrm>
            <a:off x="1830150" y="3629525"/>
            <a:ext cx="6421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800" b="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Шумозаграждающии</a:t>
            </a:r>
            <a:r>
              <a:rPr lang="ru-RU" sz="2800" b="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щиты</a:t>
            </a:r>
            <a:endParaRPr sz="1700" b="1" dirty="0"/>
          </a:p>
        </p:txBody>
      </p:sp>
      <p:sp>
        <p:nvSpPr>
          <p:cNvPr id="1079" name="Google Shape;1079;p31"/>
          <p:cNvSpPr txBox="1"/>
          <p:nvPr/>
        </p:nvSpPr>
        <p:spPr>
          <a:xfrm>
            <a:off x="1830150" y="8168050"/>
            <a:ext cx="73926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8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Смазка для тормозов </a:t>
            </a:r>
            <a:r>
              <a:rPr lang="ru-RU" sz="28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LIQUI MOLY</a:t>
            </a:r>
            <a:endParaRPr sz="1700" b="1" dirty="0">
              <a:solidFill>
                <a:schemeClr val="dk1"/>
              </a:solidFill>
            </a:endParaRPr>
          </a:p>
        </p:txBody>
      </p:sp>
      <p:sp>
        <p:nvSpPr>
          <p:cNvPr id="1080" name="Google Shape;1080;p31"/>
          <p:cNvSpPr txBox="1"/>
          <p:nvPr/>
        </p:nvSpPr>
        <p:spPr>
          <a:xfrm>
            <a:off x="1830150" y="5708338"/>
            <a:ext cx="57414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Comfortaa"/>
                <a:ea typeface="Comfortaa"/>
                <a:cs typeface="Comfortaa"/>
                <a:sym typeface="Comfortaa"/>
              </a:rPr>
              <a:t>Фрикционная </a:t>
            </a:r>
            <a:r>
              <a:rPr lang="ru-RU" sz="2800" b="1" dirty="0" err="1">
                <a:latin typeface="Comfortaa"/>
                <a:ea typeface="Comfortaa"/>
                <a:cs typeface="Comfortaa"/>
                <a:sym typeface="Comfortaa"/>
              </a:rPr>
              <a:t>противоскрипная</a:t>
            </a:r>
            <a:r>
              <a:rPr lang="ru-RU" sz="2800" b="1" dirty="0">
                <a:latin typeface="Comfortaa"/>
                <a:ea typeface="Comfortaa"/>
                <a:cs typeface="Comfortaa"/>
                <a:sym typeface="Comfortaa"/>
              </a:rPr>
              <a:t> смазка</a:t>
            </a:r>
            <a:endParaRPr sz="280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1" name="Google Shape;1081;p31"/>
          <p:cNvSpPr txBox="1"/>
          <p:nvPr/>
        </p:nvSpPr>
        <p:spPr>
          <a:xfrm>
            <a:off x="9222725" y="2478475"/>
            <a:ext cx="42363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latin typeface="Comfortaa"/>
                <a:ea typeface="Comfortaa"/>
                <a:cs typeface="Comfortaa"/>
                <a:sym typeface="Comfortaa"/>
              </a:rPr>
              <a:t>Устранение скрипа</a:t>
            </a:r>
            <a:endParaRPr sz="25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2" name="Google Shape;1082;p31"/>
          <p:cNvSpPr txBox="1"/>
          <p:nvPr/>
        </p:nvSpPr>
        <p:spPr>
          <a:xfrm>
            <a:off x="13464625" y="2478475"/>
            <a:ext cx="2330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latin typeface="Comfortaa"/>
                <a:ea typeface="Comfortaa"/>
                <a:cs typeface="Comfortaa"/>
                <a:sym typeface="Comfortaa"/>
              </a:rPr>
              <a:t>Стоимость</a:t>
            </a:r>
            <a:endParaRPr sz="25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3" name="Google Shape;1083;p31"/>
          <p:cNvSpPr txBox="1"/>
          <p:nvPr/>
        </p:nvSpPr>
        <p:spPr>
          <a:xfrm>
            <a:off x="16510125" y="2478475"/>
            <a:ext cx="2742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latin typeface="Comfortaa"/>
                <a:ea typeface="Comfortaa"/>
                <a:cs typeface="Comfortaa"/>
                <a:sym typeface="Comfortaa"/>
              </a:rPr>
              <a:t>Доступность</a:t>
            </a:r>
            <a:r>
              <a:rPr lang="ru-RU" sz="2500">
                <a:latin typeface="Comfortaa"/>
                <a:ea typeface="Comfortaa"/>
                <a:cs typeface="Comfortaa"/>
                <a:sym typeface="Comfortaa"/>
              </a:rPr>
              <a:t>  </a:t>
            </a:r>
            <a:endParaRPr sz="25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84" name="Google Shape;108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1375" y="34568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6025" y="7983100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6025" y="582167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53425" y="582167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1375" y="582167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6025" y="35585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53425" y="35585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53425" y="7983100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1375" y="7983100"/>
            <a:ext cx="952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31"/>
          <p:cNvSpPr txBox="1"/>
          <p:nvPr/>
        </p:nvSpPr>
        <p:spPr>
          <a:xfrm>
            <a:off x="2357025" y="9528225"/>
            <a:ext cx="157566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Конкуренты: производители шумозаграждающих щитов: компании СП Север, Акустик Групп, ПрофМеталлГрупп, СовПлим, Заборкин. Смазка для тормозов </a:t>
            </a:r>
            <a:r>
              <a:rPr lang="ru-RU" sz="2500">
                <a:solidFill>
                  <a:srgbClr val="001A34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LIQUI MOLY</a:t>
            </a:r>
            <a:r>
              <a:rPr lang="ru-RU" sz="3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endParaRPr/>
          </a:p>
        </p:txBody>
      </p:sp>
      <p:pic>
        <p:nvPicPr>
          <p:cNvPr id="1094" name="Google Shape;109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B3D5CA81-6A33-42DA-8901-5D1F6EE09316}"/>
              </a:ext>
            </a:extLst>
          </p:cNvPr>
          <p:cNvSpPr/>
          <p:nvPr/>
        </p:nvSpPr>
        <p:spPr>
          <a:xfrm>
            <a:off x="-920262" y="-1635369"/>
            <a:ext cx="5369169" cy="5363307"/>
          </a:xfrm>
          <a:prstGeom prst="ellipse">
            <a:avLst/>
          </a:prstGeom>
          <a:noFill/>
          <a:ln w="9525">
            <a:solidFill>
              <a:srgbClr val="44C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FABC216-79D1-4FE4-9A94-0E1CBA5EF22B}"/>
              </a:ext>
            </a:extLst>
          </p:cNvPr>
          <p:cNvSpPr/>
          <p:nvPr/>
        </p:nvSpPr>
        <p:spPr>
          <a:xfrm>
            <a:off x="2962275" y="3219450"/>
            <a:ext cx="228600" cy="3190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9" name="Google Shape;1099;p32"/>
          <p:cNvSpPr txBox="1">
            <a:spLocks noGrp="1"/>
          </p:cNvSpPr>
          <p:nvPr>
            <p:ph type="title"/>
          </p:nvPr>
        </p:nvSpPr>
        <p:spPr>
          <a:xfrm>
            <a:off x="1986957" y="7477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Бизнес-модель</a:t>
            </a:r>
            <a:endParaRPr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00" name="Google Shape;1100;p32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1101" name="Google Shape;11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23388">
            <a:off x="9828627" y="1481819"/>
            <a:ext cx="3792993" cy="617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10441">
            <a:off x="12220969" y="5129673"/>
            <a:ext cx="4969763" cy="809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960693">
            <a:off x="17558635" y="2915911"/>
            <a:ext cx="2369350" cy="3857258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32"/>
          <p:cNvSpPr/>
          <p:nvPr/>
        </p:nvSpPr>
        <p:spPr>
          <a:xfrm>
            <a:off x="1877850" y="4761775"/>
            <a:ext cx="8126700" cy="566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6" name="Google Shape;1106;p32"/>
          <p:cNvSpPr txBox="1"/>
          <p:nvPr/>
        </p:nvSpPr>
        <p:spPr>
          <a:xfrm>
            <a:off x="2314950" y="5424475"/>
            <a:ext cx="7525200" cy="441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Рынок В2В</a:t>
            </a: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Себестоимость смазки - 820 руб./кг</a:t>
            </a: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Стоимость продажи - 5000 руб./кг</a:t>
            </a: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Первоначальные вложения - 9 </a:t>
            </a:r>
            <a:r>
              <a:rPr lang="ru-RU" sz="25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млн.руб</a:t>
            </a: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Чистая прибыль на 3-й год реализации - 72 </a:t>
            </a:r>
            <a:r>
              <a:rPr lang="ru-RU" sz="25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млн.руб</a:t>
            </a: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Окупаемость на 3-й год.</a:t>
            </a:r>
            <a:endParaRPr dirty="0"/>
          </a:p>
        </p:txBody>
      </p:sp>
      <p:sp>
        <p:nvSpPr>
          <p:cNvPr id="1107" name="Google Shape;1107;p32"/>
          <p:cNvSpPr txBox="1"/>
          <p:nvPr/>
        </p:nvSpPr>
        <p:spPr>
          <a:xfrm>
            <a:off x="2217825" y="2823475"/>
            <a:ext cx="66534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Мы планируем открыть собственное производство смазки и прямые продажи ОАО “РЖД” бочками объемом 200 л.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33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10</a:t>
            </a:r>
            <a:endParaRPr/>
          </a:p>
        </p:txBody>
      </p:sp>
      <p:sp>
        <p:nvSpPr>
          <p:cNvPr id="1113" name="Google Shape;1113;p33"/>
          <p:cNvSpPr txBox="1">
            <a:spLocks noGrp="1"/>
          </p:cNvSpPr>
          <p:nvPr>
            <p:ph type="title"/>
          </p:nvPr>
        </p:nvSpPr>
        <p:spPr>
          <a:xfrm>
            <a:off x="2051700" y="1120050"/>
            <a:ext cx="15432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Текущие результаты TRL 4</a:t>
            </a:r>
            <a:endParaRPr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14" name="Google Shape;11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33"/>
          <p:cNvSpPr/>
          <p:nvPr/>
        </p:nvSpPr>
        <p:spPr>
          <a:xfrm>
            <a:off x="10251450" y="2599200"/>
            <a:ext cx="7652400" cy="2195700"/>
          </a:xfrm>
          <a:prstGeom prst="roundRect">
            <a:avLst>
              <a:gd name="adj" fmla="val 16667"/>
            </a:avLst>
          </a:prstGeom>
          <a:solidFill>
            <a:srgbClr val="00428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33"/>
          <p:cNvSpPr/>
          <p:nvPr/>
        </p:nvSpPr>
        <p:spPr>
          <a:xfrm>
            <a:off x="1938700" y="7368775"/>
            <a:ext cx="7367400" cy="2195700"/>
          </a:xfrm>
          <a:prstGeom prst="roundRect">
            <a:avLst>
              <a:gd name="adj" fmla="val 16667"/>
            </a:avLst>
          </a:prstGeom>
          <a:solidFill>
            <a:srgbClr val="00428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33"/>
          <p:cNvSpPr txBox="1"/>
          <p:nvPr/>
        </p:nvSpPr>
        <p:spPr>
          <a:xfrm>
            <a:off x="10985250" y="3366150"/>
            <a:ext cx="69186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Диаграмма сухого трения</a:t>
            </a:r>
            <a:endParaRPr sz="100">
              <a:solidFill>
                <a:schemeClr val="lt1"/>
              </a:solidFill>
            </a:endParaRPr>
          </a:p>
        </p:txBody>
      </p:sp>
      <p:sp>
        <p:nvSpPr>
          <p:cNvPr id="1118" name="Google Shape;1118;p33"/>
          <p:cNvSpPr txBox="1"/>
          <p:nvPr/>
        </p:nvSpPr>
        <p:spPr>
          <a:xfrm>
            <a:off x="2170425" y="8097175"/>
            <a:ext cx="76524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Диаграмма трения со смазкой</a:t>
            </a:r>
            <a:endParaRPr sz="900"/>
          </a:p>
        </p:txBody>
      </p:sp>
      <p:pic>
        <p:nvPicPr>
          <p:cNvPr id="1119" name="Google Shape;111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1875" y="2421125"/>
            <a:ext cx="16811955" cy="744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34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11</a:t>
            </a:r>
            <a:endParaRPr/>
          </a:p>
        </p:txBody>
      </p:sp>
      <p:pic>
        <p:nvPicPr>
          <p:cNvPr id="1125" name="Google Shape;11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34"/>
          <p:cNvSpPr txBox="1">
            <a:spLocks noGrp="1"/>
          </p:cNvSpPr>
          <p:nvPr>
            <p:ph type="title"/>
          </p:nvPr>
        </p:nvSpPr>
        <p:spPr>
          <a:xfrm>
            <a:off x="2051700" y="1120050"/>
            <a:ext cx="15432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Команда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27" name="Google Shape;1127;p3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2474" b="12467"/>
          <a:stretch/>
        </p:blipFill>
        <p:spPr>
          <a:xfrm>
            <a:off x="756547" y="3591209"/>
            <a:ext cx="2887942" cy="2890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34"/>
          <p:cNvPicPr preferRelativeResize="0">
            <a:picLocks noGrp="1"/>
          </p:cNvPicPr>
          <p:nvPr>
            <p:ph type="pic" idx="3"/>
          </p:nvPr>
        </p:nvPicPr>
        <p:blipFill rotWithShape="1">
          <a:blip r:embed="rId5">
            <a:alphaModFix/>
          </a:blip>
          <a:srcRect t="12474" b="12467"/>
          <a:stretch/>
        </p:blipFill>
        <p:spPr>
          <a:xfrm>
            <a:off x="3898175" y="4403432"/>
            <a:ext cx="2887951" cy="289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34"/>
          <p:cNvPicPr preferRelativeResize="0">
            <a:picLocks noGrp="1"/>
          </p:cNvPicPr>
          <p:nvPr>
            <p:ph type="pic" idx="4"/>
          </p:nvPr>
        </p:nvPicPr>
        <p:blipFill rotWithShape="1">
          <a:blip r:embed="rId6">
            <a:alphaModFix/>
          </a:blip>
          <a:srcRect l="11738" r="11738"/>
          <a:stretch/>
        </p:blipFill>
        <p:spPr>
          <a:xfrm>
            <a:off x="7039803" y="3016287"/>
            <a:ext cx="2948784" cy="289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34"/>
          <p:cNvPicPr preferRelativeResize="0">
            <a:picLocks noGrp="1"/>
          </p:cNvPicPr>
          <p:nvPr>
            <p:ph type="pic" idx="5"/>
          </p:nvPr>
        </p:nvPicPr>
        <p:blipFill rotWithShape="1">
          <a:blip r:embed="rId7">
            <a:alphaModFix/>
          </a:blip>
          <a:srcRect t="10530" b="10530"/>
          <a:stretch/>
        </p:blipFill>
        <p:spPr>
          <a:xfrm>
            <a:off x="10242262" y="3775675"/>
            <a:ext cx="2745998" cy="289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34"/>
          <p:cNvPicPr preferRelativeResize="0"/>
          <p:nvPr/>
        </p:nvPicPr>
        <p:blipFill rotWithShape="1">
          <a:blip r:embed="rId8">
            <a:alphaModFix/>
          </a:blip>
          <a:srcRect l="32267"/>
          <a:stretch/>
        </p:blipFill>
        <p:spPr>
          <a:xfrm>
            <a:off x="16417800" y="4120575"/>
            <a:ext cx="2862550" cy="287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34"/>
          <p:cNvPicPr preferRelativeResize="0"/>
          <p:nvPr/>
        </p:nvPicPr>
        <p:blipFill rotWithShape="1">
          <a:blip r:embed="rId9">
            <a:alphaModFix/>
          </a:blip>
          <a:srcRect t="9980" b="11124"/>
          <a:stretch/>
        </p:blipFill>
        <p:spPr>
          <a:xfrm>
            <a:off x="13241921" y="2110650"/>
            <a:ext cx="2922203" cy="2879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34"/>
          <p:cNvSpPr txBox="1"/>
          <p:nvPr/>
        </p:nvSpPr>
        <p:spPr>
          <a:xfrm>
            <a:off x="700525" y="6793050"/>
            <a:ext cx="3000000" cy="194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Сухов Егор</a:t>
            </a:r>
            <a:endParaRPr sz="28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Лидер команды, СEO</a:t>
            </a:r>
            <a:endParaRPr sz="1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победитель акселератора ПОЛИТЕХ.NET 2023</a:t>
            </a:r>
            <a:endParaRPr dirty="0"/>
          </a:p>
        </p:txBody>
      </p:sp>
      <p:sp>
        <p:nvSpPr>
          <p:cNvPr id="1134" name="Google Shape;1134;p34"/>
          <p:cNvSpPr txBox="1"/>
          <p:nvPr/>
        </p:nvSpPr>
        <p:spPr>
          <a:xfrm>
            <a:off x="3842150" y="7517825"/>
            <a:ext cx="3000000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Шуклин Сергей</a:t>
            </a:r>
            <a:endParaRPr sz="2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HR менеджер, CTO</a:t>
            </a:r>
            <a:endParaRPr dirty="0"/>
          </a:p>
        </p:txBody>
      </p:sp>
      <p:sp>
        <p:nvSpPr>
          <p:cNvPr id="1135" name="Google Shape;1135;p34"/>
          <p:cNvSpPr txBox="1"/>
          <p:nvPr/>
        </p:nvSpPr>
        <p:spPr>
          <a:xfrm>
            <a:off x="7014188" y="6140550"/>
            <a:ext cx="300000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Сергеева Юля</a:t>
            </a:r>
            <a:endParaRPr sz="2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CFO, экономическое развитие компании</a:t>
            </a:r>
            <a:endParaRPr dirty="0"/>
          </a:p>
        </p:txBody>
      </p:sp>
      <p:sp>
        <p:nvSpPr>
          <p:cNvPr id="1136" name="Google Shape;1136;p34"/>
          <p:cNvSpPr txBox="1"/>
          <p:nvPr/>
        </p:nvSpPr>
        <p:spPr>
          <a:xfrm>
            <a:off x="9962850" y="6904410"/>
            <a:ext cx="30000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Утебаев</a:t>
            </a:r>
            <a:r>
              <a:rPr lang="ru-RU" sz="2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Руслан</a:t>
            </a:r>
            <a:endParaRPr sz="2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СVO, Разработчик, исследователь</a:t>
            </a:r>
            <a:endParaRPr dirty="0"/>
          </a:p>
        </p:txBody>
      </p:sp>
      <p:sp>
        <p:nvSpPr>
          <p:cNvPr id="1137" name="Google Shape;1137;p34"/>
          <p:cNvSpPr txBox="1"/>
          <p:nvPr/>
        </p:nvSpPr>
        <p:spPr>
          <a:xfrm>
            <a:off x="13203025" y="5241350"/>
            <a:ext cx="30000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Гайбадулин</a:t>
            </a:r>
            <a:r>
              <a:rPr lang="ru-RU" sz="2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Рустем</a:t>
            </a:r>
            <a:endParaRPr sz="2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CMO, Разработчик, исследователь</a:t>
            </a:r>
            <a:endParaRPr dirty="0"/>
          </a:p>
        </p:txBody>
      </p:sp>
      <p:sp>
        <p:nvSpPr>
          <p:cNvPr id="1138" name="Google Shape;1138;p34"/>
          <p:cNvSpPr txBox="1"/>
          <p:nvPr/>
        </p:nvSpPr>
        <p:spPr>
          <a:xfrm>
            <a:off x="16349075" y="7296125"/>
            <a:ext cx="3000000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Петухов Евгений</a:t>
            </a:r>
            <a:endParaRPr sz="28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COO, Технолог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35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12</a:t>
            </a:r>
            <a:endParaRPr/>
          </a:p>
        </p:txBody>
      </p:sp>
      <p:pic>
        <p:nvPicPr>
          <p:cNvPr id="1144" name="Google Shape;114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35"/>
          <p:cNvSpPr txBox="1">
            <a:spLocks noGrp="1"/>
          </p:cNvSpPr>
          <p:nvPr>
            <p:ph type="title"/>
          </p:nvPr>
        </p:nvSpPr>
        <p:spPr>
          <a:xfrm>
            <a:off x="2067875" y="747700"/>
            <a:ext cx="15432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Планы развития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46" name="Google Shape;114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475" y="4413011"/>
            <a:ext cx="2890545" cy="1596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0950" y="2601407"/>
            <a:ext cx="1596151" cy="159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35"/>
          <p:cNvSpPr txBox="1"/>
          <p:nvPr/>
        </p:nvSpPr>
        <p:spPr>
          <a:xfrm>
            <a:off x="426720" y="5768150"/>
            <a:ext cx="30000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Завершение акселератора по проекту. 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Получение прототипа. Разработка ТЗ.</a:t>
            </a:r>
          </a:p>
          <a:p>
            <a:pPr marL="5080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(Декабрь)</a:t>
            </a:r>
            <a:endParaRPr dirty="0"/>
          </a:p>
        </p:txBody>
      </p:sp>
      <p:sp>
        <p:nvSpPr>
          <p:cNvPr id="1149" name="Google Shape;1149;p35"/>
          <p:cNvSpPr txBox="1"/>
          <p:nvPr/>
        </p:nvSpPr>
        <p:spPr>
          <a:xfrm>
            <a:off x="5634620" y="2601407"/>
            <a:ext cx="30000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Участие в конкурсе «Студенческий стартап». Получение письма поддержки от ОАО «РЖД». Разработка и патентование опытного образца смазки.</a:t>
            </a:r>
          </a:p>
          <a:p>
            <a:pPr marL="5080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(Январь-декабрь)</a:t>
            </a:r>
            <a:endParaRPr dirty="0"/>
          </a:p>
        </p:txBody>
      </p:sp>
      <p:sp>
        <p:nvSpPr>
          <p:cNvPr id="1150" name="Google Shape;1150;p35"/>
          <p:cNvSpPr txBox="1"/>
          <p:nvPr/>
        </p:nvSpPr>
        <p:spPr>
          <a:xfrm>
            <a:off x="3539395" y="8716460"/>
            <a:ext cx="49470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Поиск индустриальных партнеров.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Изготовление опытной партии.</a:t>
            </a:r>
          </a:p>
          <a:p>
            <a:pPr marL="5080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(Февраль-Май) </a:t>
            </a:r>
            <a:endParaRPr dirty="0"/>
          </a:p>
        </p:txBody>
      </p:sp>
      <p:pic>
        <p:nvPicPr>
          <p:cNvPr id="1151" name="Google Shape;115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1900" y="6647865"/>
            <a:ext cx="1959950" cy="195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35"/>
          <p:cNvSpPr txBox="1"/>
          <p:nvPr/>
        </p:nvSpPr>
        <p:spPr>
          <a:xfrm>
            <a:off x="11366295" y="7338923"/>
            <a:ext cx="30000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 </a:t>
            </a:r>
            <a:r>
              <a:rPr lang="ru-RU" sz="16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шиносмазываетля</a:t>
            </a: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Начало испытаний новой смазки согласно Порядку допуска ГСМ к применению в ОАО «РЖД» 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77098" lvl="0" indent="-32629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Испытания смазки. 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77098" lvl="0" indent="-224698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	(Май-Август)</a:t>
            </a:r>
            <a:endParaRPr dirty="0"/>
          </a:p>
        </p:txBody>
      </p:sp>
      <p:pic>
        <p:nvPicPr>
          <p:cNvPr id="1153" name="Google Shape;1153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17088" y="7319340"/>
            <a:ext cx="2227277" cy="222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35"/>
          <p:cNvSpPr txBox="1"/>
          <p:nvPr/>
        </p:nvSpPr>
        <p:spPr>
          <a:xfrm>
            <a:off x="9727330" y="3518245"/>
            <a:ext cx="3000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77098" lvl="0" indent="-326298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Завершение испытаний. Внедрение смазки на объектах ОАО «РЖД». 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(Июнь)</a:t>
            </a:r>
            <a:endParaRPr dirty="0"/>
          </a:p>
        </p:txBody>
      </p:sp>
      <p:sp>
        <p:nvSpPr>
          <p:cNvPr id="1155" name="Google Shape;1155;p35"/>
          <p:cNvSpPr txBox="1"/>
          <p:nvPr/>
        </p:nvSpPr>
        <p:spPr>
          <a:xfrm>
            <a:off x="15760305" y="4308960"/>
            <a:ext cx="4020000" cy="30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Расширение рынка :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30200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Строительство (смазка для устранения скрипа полов, дверных петель и т.д.).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302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Мебельное производство (смазка для устранения скрипа кроватей, стульев, столов и т.д.) </a:t>
            </a:r>
            <a:endParaRPr sz="16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302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ru-RU" sz="16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Автомобильное  и авиационное производство (смазка для устранения скрипа в салоне)</a:t>
            </a:r>
            <a:endParaRPr dirty="0"/>
          </a:p>
        </p:txBody>
      </p:sp>
      <p:pic>
        <p:nvPicPr>
          <p:cNvPr id="1156" name="Google Shape;1156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869875" y="3302090"/>
            <a:ext cx="2707077" cy="2707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DAEC5F-E739-44C5-B23B-3A141881C2B8}"/>
              </a:ext>
            </a:extLst>
          </p:cNvPr>
          <p:cNvSpPr txBox="1"/>
          <p:nvPr/>
        </p:nvSpPr>
        <p:spPr>
          <a:xfrm>
            <a:off x="705696" y="2877383"/>
            <a:ext cx="8420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fortaa" panose="020B0604020202020204" charset="0"/>
              </a:rPr>
              <a:t>2024</a:t>
            </a:r>
            <a:endParaRPr lang="ru-RU" sz="2000" dirty="0">
              <a:latin typeface="Comfortaa" panose="020B060402020202020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98DE8A3-2B54-42A1-ABF2-FA0B488F6BA4}"/>
              </a:ext>
            </a:extLst>
          </p:cNvPr>
          <p:cNvCxnSpPr>
            <a:cxnSpLocks/>
          </p:cNvCxnSpPr>
          <p:nvPr/>
        </p:nvCxnSpPr>
        <p:spPr>
          <a:xfrm flipV="1">
            <a:off x="746681" y="2926872"/>
            <a:ext cx="0" cy="282348"/>
          </a:xfrm>
          <a:prstGeom prst="line">
            <a:avLst/>
          </a:prstGeom>
          <a:ln w="76200">
            <a:solidFill>
              <a:srgbClr val="ED1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13061BB-62FD-4123-BDD9-7802B3C8E0AD}"/>
              </a:ext>
            </a:extLst>
          </p:cNvPr>
          <p:cNvSpPr txBox="1"/>
          <p:nvPr/>
        </p:nvSpPr>
        <p:spPr>
          <a:xfrm>
            <a:off x="4274691" y="4250059"/>
            <a:ext cx="8420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fortaa" panose="020B0604020202020204" charset="0"/>
              </a:rPr>
              <a:t>2025</a:t>
            </a:r>
            <a:endParaRPr lang="ru-RU" sz="2000" dirty="0">
              <a:latin typeface="Comfortaa" panose="020B0604020202020204" charset="0"/>
            </a:endParaRP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18D070F-3738-490D-84D7-A06A1E37E384}"/>
              </a:ext>
            </a:extLst>
          </p:cNvPr>
          <p:cNvCxnSpPr>
            <a:cxnSpLocks/>
          </p:cNvCxnSpPr>
          <p:nvPr/>
        </p:nvCxnSpPr>
        <p:spPr>
          <a:xfrm flipV="1">
            <a:off x="4315676" y="4299548"/>
            <a:ext cx="0" cy="282348"/>
          </a:xfrm>
          <a:prstGeom prst="line">
            <a:avLst/>
          </a:prstGeom>
          <a:ln w="76200">
            <a:solidFill>
              <a:srgbClr val="ED1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E0BC8B1-CCF0-4A54-9E01-6D8CA18BDE5E}"/>
              </a:ext>
            </a:extLst>
          </p:cNvPr>
          <p:cNvSpPr txBox="1"/>
          <p:nvPr/>
        </p:nvSpPr>
        <p:spPr>
          <a:xfrm>
            <a:off x="6883758" y="8202325"/>
            <a:ext cx="8420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fortaa" panose="020B0604020202020204" charset="0"/>
              </a:rPr>
              <a:t>2026</a:t>
            </a:r>
            <a:endParaRPr lang="ru-RU" sz="2000" dirty="0">
              <a:latin typeface="Comfortaa" panose="020B060402020202020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CEDB2AF-DBCA-447A-BABB-0288877EBE1D}"/>
              </a:ext>
            </a:extLst>
          </p:cNvPr>
          <p:cNvCxnSpPr>
            <a:cxnSpLocks/>
          </p:cNvCxnSpPr>
          <p:nvPr/>
        </p:nvCxnSpPr>
        <p:spPr>
          <a:xfrm flipV="1">
            <a:off x="6924743" y="8251814"/>
            <a:ext cx="0" cy="282348"/>
          </a:xfrm>
          <a:prstGeom prst="line">
            <a:avLst/>
          </a:prstGeom>
          <a:ln w="76200">
            <a:solidFill>
              <a:srgbClr val="ED1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43E361D-035C-43DE-B60B-E3F697DCCE0F}"/>
              </a:ext>
            </a:extLst>
          </p:cNvPr>
          <p:cNvSpPr txBox="1"/>
          <p:nvPr/>
        </p:nvSpPr>
        <p:spPr>
          <a:xfrm>
            <a:off x="9779092" y="6594533"/>
            <a:ext cx="8420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fortaa" panose="020B0604020202020204" charset="0"/>
              </a:rPr>
              <a:t>2027</a:t>
            </a:r>
            <a:endParaRPr lang="ru-RU" sz="2000" dirty="0">
              <a:latin typeface="Comfortaa" panose="020B0604020202020204" charset="0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AC2DE1E3-A695-4629-97DA-0B682C2C01DE}"/>
              </a:ext>
            </a:extLst>
          </p:cNvPr>
          <p:cNvCxnSpPr>
            <a:cxnSpLocks/>
          </p:cNvCxnSpPr>
          <p:nvPr/>
        </p:nvCxnSpPr>
        <p:spPr>
          <a:xfrm flipV="1">
            <a:off x="9820077" y="6644022"/>
            <a:ext cx="0" cy="282348"/>
          </a:xfrm>
          <a:prstGeom prst="line">
            <a:avLst/>
          </a:prstGeom>
          <a:ln w="76200">
            <a:solidFill>
              <a:srgbClr val="ED1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7153969-13CD-45E2-A9A6-5082F472D8BB}"/>
              </a:ext>
            </a:extLst>
          </p:cNvPr>
          <p:cNvSpPr txBox="1"/>
          <p:nvPr/>
        </p:nvSpPr>
        <p:spPr>
          <a:xfrm>
            <a:off x="14227785" y="6469175"/>
            <a:ext cx="8420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fortaa" panose="020B0604020202020204" charset="0"/>
              </a:rPr>
              <a:t>2028</a:t>
            </a:r>
            <a:endParaRPr lang="ru-RU" sz="2000" dirty="0">
              <a:latin typeface="Comfortaa" panose="020B0604020202020204" charset="0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AB20A53A-EDF8-4049-B764-66BCF5E1F9E9}"/>
              </a:ext>
            </a:extLst>
          </p:cNvPr>
          <p:cNvCxnSpPr>
            <a:cxnSpLocks/>
          </p:cNvCxnSpPr>
          <p:nvPr/>
        </p:nvCxnSpPr>
        <p:spPr>
          <a:xfrm flipV="1">
            <a:off x="14268770" y="6518664"/>
            <a:ext cx="0" cy="282348"/>
          </a:xfrm>
          <a:prstGeom prst="line">
            <a:avLst/>
          </a:prstGeom>
          <a:ln w="76200">
            <a:solidFill>
              <a:srgbClr val="ED1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7" name="Google Shape;1157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9899" y="3302099"/>
            <a:ext cx="17790377" cy="572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36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2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13</a:t>
            </a:r>
            <a:endParaRPr/>
          </a:p>
        </p:txBody>
      </p:sp>
      <p:pic>
        <p:nvPicPr>
          <p:cNvPr id="1163" name="Google Shape;11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36"/>
          <p:cNvSpPr txBox="1">
            <a:spLocks noGrp="1"/>
          </p:cNvSpPr>
          <p:nvPr>
            <p:ph type="title"/>
          </p:nvPr>
        </p:nvSpPr>
        <p:spPr>
          <a:xfrm>
            <a:off x="2067875" y="747700"/>
            <a:ext cx="15432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Планы развития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65" name="Google Shape;1165;p36"/>
          <p:cNvSpPr txBox="1"/>
          <p:nvPr/>
        </p:nvSpPr>
        <p:spPr>
          <a:xfrm>
            <a:off x="2067875" y="2229463"/>
            <a:ext cx="87999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Мы планируем выйти на рынки:</a:t>
            </a:r>
            <a:endParaRPr sz="2000"/>
          </a:p>
        </p:txBody>
      </p:sp>
      <p:pic>
        <p:nvPicPr>
          <p:cNvPr id="1166" name="Google Shape;116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625" y="2023550"/>
            <a:ext cx="10169477" cy="8366977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36"/>
          <p:cNvSpPr txBox="1"/>
          <p:nvPr/>
        </p:nvSpPr>
        <p:spPr>
          <a:xfrm>
            <a:off x="2067875" y="3462300"/>
            <a:ext cx="72294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Автостроения</a:t>
            </a:r>
            <a:endParaRPr sz="3000"/>
          </a:p>
        </p:txBody>
      </p:sp>
      <p:sp>
        <p:nvSpPr>
          <p:cNvPr id="1168" name="Google Shape;1168;p36"/>
          <p:cNvSpPr txBox="1"/>
          <p:nvPr/>
        </p:nvSpPr>
        <p:spPr>
          <a:xfrm>
            <a:off x="814200" y="5463875"/>
            <a:ext cx="63069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Авиастроения</a:t>
            </a:r>
            <a:endParaRPr sz="3000"/>
          </a:p>
        </p:txBody>
      </p:sp>
      <p:sp>
        <p:nvSpPr>
          <p:cNvPr id="1169" name="Google Shape;1169;p36"/>
          <p:cNvSpPr txBox="1"/>
          <p:nvPr/>
        </p:nvSpPr>
        <p:spPr>
          <a:xfrm>
            <a:off x="2076275" y="7684875"/>
            <a:ext cx="75534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Станкостроения</a:t>
            </a:r>
            <a:endParaRPr sz="3000"/>
          </a:p>
        </p:txBody>
      </p:sp>
      <p:pic>
        <p:nvPicPr>
          <p:cNvPr id="1170" name="Google Shape;117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2067875" y="4276500"/>
            <a:ext cx="8178652" cy="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814200" y="6274100"/>
            <a:ext cx="7587599" cy="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2228675" y="8532075"/>
            <a:ext cx="8002248" cy="6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Google Shape;117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35890"/>
            <a:ext cx="20112031" cy="2779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3347" y="0"/>
            <a:ext cx="5708674" cy="8533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4237"/>
            <a:ext cx="14403338" cy="842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92900" y="8959475"/>
            <a:ext cx="569851" cy="55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37"/>
          <p:cNvSpPr txBox="1"/>
          <p:nvPr/>
        </p:nvSpPr>
        <p:spPr>
          <a:xfrm>
            <a:off x="304499" y="3136800"/>
            <a:ext cx="13377000" cy="13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r>
              <a:rPr lang="ru-RU" sz="7200" i="0" u="none" strike="noStrike" cap="non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Счастье любит </a:t>
            </a:r>
            <a:r>
              <a:rPr lang="ru-RU" sz="7200" i="0" u="none" strike="noStrike" cap="none">
                <a:solidFill>
                  <a:srgbClr val="ED1847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тишину</a:t>
            </a:r>
            <a:endParaRPr sz="7200">
              <a:solidFill>
                <a:srgbClr val="ED1847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182" name="Google Shape;1182;p37"/>
          <p:cNvSpPr txBox="1"/>
          <p:nvPr/>
        </p:nvSpPr>
        <p:spPr>
          <a:xfrm>
            <a:off x="387175" y="5208300"/>
            <a:ext cx="44709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600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Контакты</a:t>
            </a:r>
            <a:endParaRPr sz="3600"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3" name="Google Shape;1183;p37"/>
          <p:cNvSpPr txBox="1"/>
          <p:nvPr/>
        </p:nvSpPr>
        <p:spPr>
          <a:xfrm>
            <a:off x="387175" y="5907188"/>
            <a:ext cx="109422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3000">
                <a:solidFill>
                  <a:srgbClr val="262626"/>
                </a:solidFill>
                <a:latin typeface="Comfortaa"/>
                <a:ea typeface="Comfortaa"/>
                <a:cs typeface="Comfortaa"/>
                <a:sym typeface="Comfortaa"/>
              </a:rPr>
              <a:t>Сайт: </a:t>
            </a:r>
            <a:r>
              <a:rPr lang="ru-RU" sz="3200" u="sng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https://pt.2035.university/project/frikcionnaa-smazka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4" name="Google Shape;1184;p37"/>
          <p:cNvSpPr txBox="1"/>
          <p:nvPr/>
        </p:nvSpPr>
        <p:spPr>
          <a:xfrm>
            <a:off x="304500" y="6552950"/>
            <a:ext cx="86373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262626"/>
                </a:solidFill>
                <a:latin typeface="Comfortaa"/>
                <a:ea typeface="Comfortaa"/>
                <a:cs typeface="Comfortaa"/>
                <a:sym typeface="Comfortaa"/>
              </a:rPr>
              <a:t>Телефон: </a:t>
            </a: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+7 (927) 744-84-41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5" name="Google Shape;1185;p37"/>
          <p:cNvSpPr txBox="1"/>
          <p:nvPr/>
        </p:nvSpPr>
        <p:spPr>
          <a:xfrm>
            <a:off x="304500" y="7122775"/>
            <a:ext cx="87456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3000">
                <a:solidFill>
                  <a:srgbClr val="262626"/>
                </a:solidFill>
                <a:latin typeface="Comfortaa"/>
                <a:ea typeface="Comfortaa"/>
                <a:cs typeface="Comfortaa"/>
                <a:sym typeface="Comfortaa"/>
              </a:rPr>
              <a:t>Почта: </a:t>
            </a:r>
            <a:r>
              <a:rPr lang="ru-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tribo@rambler.ru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38"/>
          <p:cNvSpPr txBox="1">
            <a:spLocks noGrp="1"/>
          </p:cNvSpPr>
          <p:nvPr>
            <p:ph type="sldNum" idx="12"/>
          </p:nvPr>
        </p:nvSpPr>
        <p:spPr>
          <a:xfrm>
            <a:off x="18697447" y="10044731"/>
            <a:ext cx="940086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1191" name="Google Shape;1191;p38"/>
          <p:cNvSpPr txBox="1">
            <a:spLocks noGrp="1"/>
          </p:cNvSpPr>
          <p:nvPr>
            <p:ph type="title"/>
          </p:nvPr>
        </p:nvSpPr>
        <p:spPr>
          <a:xfrm>
            <a:off x="2051700" y="1120050"/>
            <a:ext cx="15432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7200"/>
              <a:buFont typeface="Arial"/>
              <a:buNone/>
            </a:pPr>
            <a:r>
              <a:rPr lang="ru-RU">
                <a:solidFill>
                  <a:srgbClr val="ED1847"/>
                </a:solidFill>
                <a:latin typeface="Comfortaa"/>
                <a:ea typeface="Comfortaa"/>
                <a:cs typeface="Comfortaa"/>
                <a:sym typeface="Comfortaa"/>
              </a:rPr>
              <a:t>Текущие результаты TRL 1-3</a:t>
            </a:r>
            <a:endParaRPr>
              <a:solidFill>
                <a:srgbClr val="ED18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92" name="Google Shape;119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925" y="4080450"/>
            <a:ext cx="9162726" cy="689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86275" y="3105025"/>
            <a:ext cx="5865251" cy="7869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38"/>
          <p:cNvSpPr txBox="1"/>
          <p:nvPr/>
        </p:nvSpPr>
        <p:spPr>
          <a:xfrm>
            <a:off x="4524850" y="5925400"/>
            <a:ext cx="3212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Установлен контакт с клиентом. Изучена проблема и альтернативные решения</a:t>
            </a:r>
            <a:endParaRPr/>
          </a:p>
        </p:txBody>
      </p:sp>
      <p:sp>
        <p:nvSpPr>
          <p:cNvPr id="1195" name="Google Shape;1195;p38"/>
          <p:cNvSpPr txBox="1"/>
          <p:nvPr/>
        </p:nvSpPr>
        <p:spPr>
          <a:xfrm>
            <a:off x="9361350" y="4734300"/>
            <a:ext cx="56547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Выбрано оборудование и разработана методика лабораторных испытаний фрикционных противоскрипных смазок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96" name="Google Shape;1196;p38"/>
          <p:cNvSpPr txBox="1"/>
          <p:nvPr/>
        </p:nvSpPr>
        <p:spPr>
          <a:xfrm>
            <a:off x="3064800" y="2469725"/>
            <a:ext cx="13037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rgbClr val="ED1847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Смазка </a:t>
            </a:r>
            <a:r>
              <a:rPr lang="ru-RU" sz="4800">
                <a:solidFill>
                  <a:srgbClr val="302E2D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= основа + загуститель </a:t>
            </a:r>
            <a:endParaRPr sz="4800">
              <a:solidFill>
                <a:srgbClr val="302E2D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rgbClr val="302E2D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+ фрикционные добавки</a:t>
            </a:r>
            <a:endParaRPr/>
          </a:p>
        </p:txBody>
      </p:sp>
      <p:pic>
        <p:nvPicPr>
          <p:cNvPr id="1197" name="Google Shape;119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0961275"/>
            <a:ext cx="20112025" cy="37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38"/>
          <p:cNvSpPr txBox="1"/>
          <p:nvPr/>
        </p:nvSpPr>
        <p:spPr>
          <a:xfrm>
            <a:off x="4303338" y="4080450"/>
            <a:ext cx="107127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Структура фрикционной противоскрипной смазки</a:t>
            </a: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732</Words>
  <Application>Microsoft Office PowerPoint</Application>
  <PresentationFormat>Произвольный</PresentationFormat>
  <Paragraphs>146</Paragraphs>
  <Slides>15</Slides>
  <Notes>15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Comfortaa SemiBold</vt:lpstr>
      <vt:lpstr>Arial</vt:lpstr>
      <vt:lpstr>Comfortaa</vt:lpstr>
      <vt:lpstr>Times New Roman</vt:lpstr>
      <vt:lpstr>Comfortaa Medium</vt:lpstr>
      <vt:lpstr>Arial Black</vt:lpstr>
      <vt:lpstr>Calibri</vt:lpstr>
      <vt:lpstr>Тема Office</vt:lpstr>
      <vt:lpstr>Simple Light</vt:lpstr>
      <vt:lpstr>Презентация PowerPoint</vt:lpstr>
      <vt:lpstr>Актуальность проекта</vt:lpstr>
      <vt:lpstr>Актуальность проекта</vt:lpstr>
      <vt:lpstr>Проблема</vt:lpstr>
      <vt:lpstr>Потенциальные решения</vt:lpstr>
      <vt:lpstr>Решение</vt:lpstr>
      <vt:lpstr>Рынок</vt:lpstr>
      <vt:lpstr>Презентация PowerPoint</vt:lpstr>
      <vt:lpstr>Бизнес-модель</vt:lpstr>
      <vt:lpstr>Текущие результаты TRL 4</vt:lpstr>
      <vt:lpstr>Команда</vt:lpstr>
      <vt:lpstr>Планы развития</vt:lpstr>
      <vt:lpstr>Планы развития</vt:lpstr>
      <vt:lpstr>Презентация PowerPoint</vt:lpstr>
      <vt:lpstr>Текущие результаты TRL 1-3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Дария Ларешина</cp:lastModifiedBy>
  <cp:revision>9</cp:revision>
  <dcterms:modified xsi:type="dcterms:W3CDTF">2024-12-06T18:59:12Z</dcterms:modified>
</cp:coreProperties>
</file>