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1" d="100"/>
          <a:sy n="51" d="100"/>
        </p:scale>
        <p:origin x="94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EF15CD-94B1-4ED8-8089-B79B9609211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AA0A1B-9E84-4261-9792-B76872DE1E8F}">
      <dgm:prSet phldrT="[Текст]" custT="1"/>
      <dgm:spPr>
        <a:solidFill>
          <a:schemeClr val="accent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Приложение для комплексной оценка развития ребенка в дошкольном и школьном возрасте</a:t>
          </a:r>
        </a:p>
      </dgm:t>
    </dgm:pt>
    <dgm:pt modelId="{3EFED1CB-E2CF-43D8-B0CF-B3533E7A62B7}" type="parTrans" cxnId="{D9C57118-EBF6-4476-B871-251B43D43D6A}">
      <dgm:prSet/>
      <dgm:spPr/>
      <dgm:t>
        <a:bodyPr/>
        <a:lstStyle/>
        <a:p>
          <a:endParaRPr lang="ru-RU"/>
        </a:p>
      </dgm:t>
    </dgm:pt>
    <dgm:pt modelId="{BB505BCA-64A0-44A2-B9AC-FF722572DE4D}" type="sibTrans" cxnId="{D9C57118-EBF6-4476-B871-251B43D43D6A}">
      <dgm:prSet/>
      <dgm:spPr/>
      <dgm:t>
        <a:bodyPr/>
        <a:lstStyle/>
        <a:p>
          <a:endParaRPr lang="ru-RU"/>
        </a:p>
      </dgm:t>
    </dgm:pt>
    <dgm:pt modelId="{E95DA7EC-B6C0-4A13-92B8-824564429F05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856DF3-063D-4448-AF45-15FB0B826987}" type="parTrans" cxnId="{137CFC87-1ACF-4601-8835-6440047DA583}">
      <dgm:prSet/>
      <dgm:spPr/>
      <dgm:t>
        <a:bodyPr/>
        <a:lstStyle/>
        <a:p>
          <a:endParaRPr lang="ru-RU"/>
        </a:p>
      </dgm:t>
    </dgm:pt>
    <dgm:pt modelId="{DE8499AA-DFC2-44EF-AC91-33D68FFA1840}" type="sibTrans" cxnId="{137CFC87-1ACF-4601-8835-6440047DA583}">
      <dgm:prSet/>
      <dgm:spPr/>
      <dgm:t>
        <a:bodyPr/>
        <a:lstStyle/>
        <a:p>
          <a:endParaRPr lang="ru-RU"/>
        </a:p>
      </dgm:t>
    </dgm:pt>
    <dgm:pt modelId="{42554940-69A6-4083-9AD1-8984DFA18857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3B2D0C-699B-4896-8CBF-F407E344549E}" type="parTrans" cxnId="{AEA73DCD-BD3B-485D-A1BE-637726DD3CE6}">
      <dgm:prSet/>
      <dgm:spPr/>
      <dgm:t>
        <a:bodyPr/>
        <a:lstStyle/>
        <a:p>
          <a:endParaRPr lang="ru-RU"/>
        </a:p>
      </dgm:t>
    </dgm:pt>
    <dgm:pt modelId="{EC035200-102B-4391-9A43-A274F51A754F}" type="sibTrans" cxnId="{AEA73DCD-BD3B-485D-A1BE-637726DD3CE6}">
      <dgm:prSet/>
      <dgm:spPr/>
      <dgm:t>
        <a:bodyPr/>
        <a:lstStyle/>
        <a:p>
          <a:endParaRPr lang="ru-RU"/>
        </a:p>
      </dgm:t>
    </dgm:pt>
    <dgm:pt modelId="{53883864-D799-498F-BB35-28F7055794CC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B36B42-765F-48B5-9248-3D577F2CFC75}" type="parTrans" cxnId="{95A6BA82-BC44-476C-AB54-70A7B68923DF}">
      <dgm:prSet/>
      <dgm:spPr/>
      <dgm:t>
        <a:bodyPr/>
        <a:lstStyle/>
        <a:p>
          <a:endParaRPr lang="ru-RU"/>
        </a:p>
      </dgm:t>
    </dgm:pt>
    <dgm:pt modelId="{702CAADC-57A6-4AF6-B2DB-22FECCFE623D}" type="sibTrans" cxnId="{95A6BA82-BC44-476C-AB54-70A7B68923DF}">
      <dgm:prSet/>
      <dgm:spPr/>
      <dgm:t>
        <a:bodyPr/>
        <a:lstStyle/>
        <a:p>
          <a:endParaRPr lang="ru-RU"/>
        </a:p>
      </dgm:t>
    </dgm:pt>
    <dgm:pt modelId="{5A554723-52B6-4F56-8BA1-5A255994C8BE}" type="pres">
      <dgm:prSet presAssocID="{63EF15CD-94B1-4ED8-8089-B79B960921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49F812-5526-45DC-A337-51330DC26DD8}" type="pres">
      <dgm:prSet presAssocID="{FEAA0A1B-9E84-4261-9792-B76872DE1E8F}" presName="centerShape" presStyleLbl="node0" presStyleIdx="0" presStyleCnt="1" custScaleX="148999" custScaleY="112675" custLinFactNeighborX="1791" custLinFactNeighborY="-3399"/>
      <dgm:spPr/>
    </dgm:pt>
    <dgm:pt modelId="{DF121A80-DB4E-4409-BE22-0E8EECE9446B}" type="pres">
      <dgm:prSet presAssocID="{E95DA7EC-B6C0-4A13-92B8-824564429F05}" presName="node" presStyleLbl="node1" presStyleIdx="0" presStyleCnt="3" custScaleX="138236" custRadScaleRad="97856" custRadScaleInc="13779">
        <dgm:presLayoutVars>
          <dgm:bulletEnabled val="1"/>
        </dgm:presLayoutVars>
      </dgm:prSet>
      <dgm:spPr/>
    </dgm:pt>
    <dgm:pt modelId="{8520FEE0-D408-479A-A3EE-C5ECDB1C1E0C}" type="pres">
      <dgm:prSet presAssocID="{E95DA7EC-B6C0-4A13-92B8-824564429F05}" presName="dummy" presStyleCnt="0"/>
      <dgm:spPr/>
    </dgm:pt>
    <dgm:pt modelId="{937E0C6E-0490-4570-968C-389D615CE787}" type="pres">
      <dgm:prSet presAssocID="{DE8499AA-DFC2-44EF-AC91-33D68FFA1840}" presName="sibTrans" presStyleLbl="sibTrans2D1" presStyleIdx="0" presStyleCnt="3" custScaleX="140761" custScaleY="108951" custLinFactNeighborX="-2623" custLinFactNeighborY="-1312"/>
      <dgm:spPr/>
    </dgm:pt>
    <dgm:pt modelId="{9031C0EE-F50F-4578-B214-54CB445E3944}" type="pres">
      <dgm:prSet presAssocID="{42554940-69A6-4083-9AD1-8984DFA18857}" presName="node" presStyleLbl="node1" presStyleIdx="1" presStyleCnt="3" custScaleX="137327" custRadScaleRad="107840" custRadScaleInc="6461">
        <dgm:presLayoutVars>
          <dgm:bulletEnabled val="1"/>
        </dgm:presLayoutVars>
      </dgm:prSet>
      <dgm:spPr/>
    </dgm:pt>
    <dgm:pt modelId="{5E6076E3-8731-46A2-925B-F5DAF799A812}" type="pres">
      <dgm:prSet presAssocID="{42554940-69A6-4083-9AD1-8984DFA18857}" presName="dummy" presStyleCnt="0"/>
      <dgm:spPr/>
    </dgm:pt>
    <dgm:pt modelId="{564CEA7E-8D55-40FA-9E23-B43C26A3FAA9}" type="pres">
      <dgm:prSet presAssocID="{EC035200-102B-4391-9A43-A274F51A754F}" presName="sibTrans" presStyleLbl="sibTrans2D1" presStyleIdx="1" presStyleCnt="3" custScaleX="103185" custScaleY="103955" custLinFactNeighborX="636" custLinFactNeighborY="7254"/>
      <dgm:spPr/>
    </dgm:pt>
    <dgm:pt modelId="{0E22FD3A-ADCA-4B9A-A61E-A264E7E9D400}" type="pres">
      <dgm:prSet presAssocID="{53883864-D799-498F-BB35-28F7055794CC}" presName="node" presStyleLbl="node1" presStyleIdx="2" presStyleCnt="3" custScaleX="132932" custRadScaleRad="96443" custRadScaleInc="-17566">
        <dgm:presLayoutVars>
          <dgm:bulletEnabled val="1"/>
        </dgm:presLayoutVars>
      </dgm:prSet>
      <dgm:spPr/>
    </dgm:pt>
    <dgm:pt modelId="{9009BC04-7B2D-42D2-AEE9-F7CA2DD59CF8}" type="pres">
      <dgm:prSet presAssocID="{53883864-D799-498F-BB35-28F7055794CC}" presName="dummy" presStyleCnt="0"/>
      <dgm:spPr/>
    </dgm:pt>
    <dgm:pt modelId="{5F5808E7-BA48-4186-BB52-E4748C49965B}" type="pres">
      <dgm:prSet presAssocID="{702CAADC-57A6-4AF6-B2DB-22FECCFE623D}" presName="sibTrans" presStyleLbl="sibTrans2D1" presStyleIdx="2" presStyleCnt="3" custScaleX="131164" custScaleY="105891"/>
      <dgm:spPr/>
    </dgm:pt>
  </dgm:ptLst>
  <dgm:cxnLst>
    <dgm:cxn modelId="{AE8CD60F-28D5-4EA4-8F69-9DB4C6C0202D}" type="presOf" srcId="{42554940-69A6-4083-9AD1-8984DFA18857}" destId="{9031C0EE-F50F-4578-B214-54CB445E3944}" srcOrd="0" destOrd="0" presId="urn:microsoft.com/office/officeart/2005/8/layout/radial6"/>
    <dgm:cxn modelId="{D9C57118-EBF6-4476-B871-251B43D43D6A}" srcId="{63EF15CD-94B1-4ED8-8089-B79B96092113}" destId="{FEAA0A1B-9E84-4261-9792-B76872DE1E8F}" srcOrd="0" destOrd="0" parTransId="{3EFED1CB-E2CF-43D8-B0CF-B3533E7A62B7}" sibTransId="{BB505BCA-64A0-44A2-B9AC-FF722572DE4D}"/>
    <dgm:cxn modelId="{35850022-BDE0-431C-A9D0-770D8593B40B}" type="presOf" srcId="{63EF15CD-94B1-4ED8-8089-B79B96092113}" destId="{5A554723-52B6-4F56-8BA1-5A255994C8BE}" srcOrd="0" destOrd="0" presId="urn:microsoft.com/office/officeart/2005/8/layout/radial6"/>
    <dgm:cxn modelId="{95A6BA82-BC44-476C-AB54-70A7B68923DF}" srcId="{FEAA0A1B-9E84-4261-9792-B76872DE1E8F}" destId="{53883864-D799-498F-BB35-28F7055794CC}" srcOrd="2" destOrd="0" parTransId="{87B36B42-765F-48B5-9248-3D577F2CFC75}" sibTransId="{702CAADC-57A6-4AF6-B2DB-22FECCFE623D}"/>
    <dgm:cxn modelId="{137CFC87-1ACF-4601-8835-6440047DA583}" srcId="{FEAA0A1B-9E84-4261-9792-B76872DE1E8F}" destId="{E95DA7EC-B6C0-4A13-92B8-824564429F05}" srcOrd="0" destOrd="0" parTransId="{68856DF3-063D-4448-AF45-15FB0B826987}" sibTransId="{DE8499AA-DFC2-44EF-AC91-33D68FFA1840}"/>
    <dgm:cxn modelId="{5037C2A2-5CED-4C35-B765-25068040FC72}" type="presOf" srcId="{702CAADC-57A6-4AF6-B2DB-22FECCFE623D}" destId="{5F5808E7-BA48-4186-BB52-E4748C49965B}" srcOrd="0" destOrd="0" presId="urn:microsoft.com/office/officeart/2005/8/layout/radial6"/>
    <dgm:cxn modelId="{BD6E9EA6-EF97-44A8-AD81-77F8B5455BE0}" type="presOf" srcId="{EC035200-102B-4391-9A43-A274F51A754F}" destId="{564CEA7E-8D55-40FA-9E23-B43C26A3FAA9}" srcOrd="0" destOrd="0" presId="urn:microsoft.com/office/officeart/2005/8/layout/radial6"/>
    <dgm:cxn modelId="{1043D7AC-DEDE-4515-903B-8BD246A5DCD3}" type="presOf" srcId="{DE8499AA-DFC2-44EF-AC91-33D68FFA1840}" destId="{937E0C6E-0490-4570-968C-389D615CE787}" srcOrd="0" destOrd="0" presId="urn:microsoft.com/office/officeart/2005/8/layout/radial6"/>
    <dgm:cxn modelId="{4BA9B5CA-7B0C-46C8-BB39-DCF51BA97ECD}" type="presOf" srcId="{E95DA7EC-B6C0-4A13-92B8-824564429F05}" destId="{DF121A80-DB4E-4409-BE22-0E8EECE9446B}" srcOrd="0" destOrd="0" presId="urn:microsoft.com/office/officeart/2005/8/layout/radial6"/>
    <dgm:cxn modelId="{AEA73DCD-BD3B-485D-A1BE-637726DD3CE6}" srcId="{FEAA0A1B-9E84-4261-9792-B76872DE1E8F}" destId="{42554940-69A6-4083-9AD1-8984DFA18857}" srcOrd="1" destOrd="0" parTransId="{CC3B2D0C-699B-4896-8CBF-F407E344549E}" sibTransId="{EC035200-102B-4391-9A43-A274F51A754F}"/>
    <dgm:cxn modelId="{2EC9BBE4-4C30-4EFD-ADC6-10B4433CED8A}" type="presOf" srcId="{53883864-D799-498F-BB35-28F7055794CC}" destId="{0E22FD3A-ADCA-4B9A-A61E-A264E7E9D400}" srcOrd="0" destOrd="0" presId="urn:microsoft.com/office/officeart/2005/8/layout/radial6"/>
    <dgm:cxn modelId="{7AF4B8EE-B14B-45FB-B2BC-76D75AB26DDB}" type="presOf" srcId="{FEAA0A1B-9E84-4261-9792-B76872DE1E8F}" destId="{2849F812-5526-45DC-A337-51330DC26DD8}" srcOrd="0" destOrd="0" presId="urn:microsoft.com/office/officeart/2005/8/layout/radial6"/>
    <dgm:cxn modelId="{5606EAF5-3E60-4EE3-A987-472D18198774}" type="presParOf" srcId="{5A554723-52B6-4F56-8BA1-5A255994C8BE}" destId="{2849F812-5526-45DC-A337-51330DC26DD8}" srcOrd="0" destOrd="0" presId="urn:microsoft.com/office/officeart/2005/8/layout/radial6"/>
    <dgm:cxn modelId="{1BA93BDD-9450-45EA-BBD7-45E7BDCAB05F}" type="presParOf" srcId="{5A554723-52B6-4F56-8BA1-5A255994C8BE}" destId="{DF121A80-DB4E-4409-BE22-0E8EECE9446B}" srcOrd="1" destOrd="0" presId="urn:microsoft.com/office/officeart/2005/8/layout/radial6"/>
    <dgm:cxn modelId="{68B32E6B-2815-4FB6-89A0-97D361BE57E8}" type="presParOf" srcId="{5A554723-52B6-4F56-8BA1-5A255994C8BE}" destId="{8520FEE0-D408-479A-A3EE-C5ECDB1C1E0C}" srcOrd="2" destOrd="0" presId="urn:microsoft.com/office/officeart/2005/8/layout/radial6"/>
    <dgm:cxn modelId="{D1EDA462-C210-4D22-86F8-654C78FC4944}" type="presParOf" srcId="{5A554723-52B6-4F56-8BA1-5A255994C8BE}" destId="{937E0C6E-0490-4570-968C-389D615CE787}" srcOrd="3" destOrd="0" presId="urn:microsoft.com/office/officeart/2005/8/layout/radial6"/>
    <dgm:cxn modelId="{FE2D8631-9662-4F8B-9C96-5B7AFFD6C32C}" type="presParOf" srcId="{5A554723-52B6-4F56-8BA1-5A255994C8BE}" destId="{9031C0EE-F50F-4578-B214-54CB445E3944}" srcOrd="4" destOrd="0" presId="urn:microsoft.com/office/officeart/2005/8/layout/radial6"/>
    <dgm:cxn modelId="{77FA31B3-3E6E-4565-8453-C0C758CC531D}" type="presParOf" srcId="{5A554723-52B6-4F56-8BA1-5A255994C8BE}" destId="{5E6076E3-8731-46A2-925B-F5DAF799A812}" srcOrd="5" destOrd="0" presId="urn:microsoft.com/office/officeart/2005/8/layout/radial6"/>
    <dgm:cxn modelId="{0AC560D3-C868-41E5-AF29-70606A8A8500}" type="presParOf" srcId="{5A554723-52B6-4F56-8BA1-5A255994C8BE}" destId="{564CEA7E-8D55-40FA-9E23-B43C26A3FAA9}" srcOrd="6" destOrd="0" presId="urn:microsoft.com/office/officeart/2005/8/layout/radial6"/>
    <dgm:cxn modelId="{B49AC172-E978-4825-BE7F-C39F48C9F86F}" type="presParOf" srcId="{5A554723-52B6-4F56-8BA1-5A255994C8BE}" destId="{0E22FD3A-ADCA-4B9A-A61E-A264E7E9D400}" srcOrd="7" destOrd="0" presId="urn:microsoft.com/office/officeart/2005/8/layout/radial6"/>
    <dgm:cxn modelId="{6AD9A18F-3E81-4376-B1DE-8B503E0056BD}" type="presParOf" srcId="{5A554723-52B6-4F56-8BA1-5A255994C8BE}" destId="{9009BC04-7B2D-42D2-AEE9-F7CA2DD59CF8}" srcOrd="8" destOrd="0" presId="urn:microsoft.com/office/officeart/2005/8/layout/radial6"/>
    <dgm:cxn modelId="{6F978B5F-8967-4C53-B2A1-C0BFC6C19C89}" type="presParOf" srcId="{5A554723-52B6-4F56-8BA1-5A255994C8BE}" destId="{5F5808E7-BA48-4186-BB52-E4748C49965B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4F3CE5-B0C6-48E0-BF14-361F1D8DA31E}" type="doc">
      <dgm:prSet loTypeId="urn:microsoft.com/office/officeart/2018/layout/CircleProcess" loCatId="simpleprocesssa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6D376DF-7D4E-4F7B-8E1D-6362DAF6769E}">
      <dgm:prSet custT="1"/>
      <dgm:spPr/>
      <dgm:t>
        <a:bodyPr/>
        <a:lstStyle/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</a:p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Более ш</a:t>
          </a:r>
          <a:r>
            <a:rPr lang="ru-RU" sz="24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ирокий спектр тестов и методик</a:t>
          </a:r>
          <a:endParaRPr lang="en-US" sz="2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EF7DCD-CA98-4036-B27E-8F0CA9068C51}" type="parTrans" cxnId="{6966C560-A972-4329-8D65-2A0BC5B381D1}">
      <dgm:prSet/>
      <dgm:spPr/>
      <dgm:t>
        <a:bodyPr/>
        <a:lstStyle/>
        <a:p>
          <a:endParaRPr lang="en-US"/>
        </a:p>
      </dgm:t>
    </dgm:pt>
    <dgm:pt modelId="{1AF3F19E-8266-44BD-956B-D694074C6519}" type="sibTrans" cxnId="{6966C560-A972-4329-8D65-2A0BC5B381D1}">
      <dgm:prSet/>
      <dgm:spPr/>
      <dgm:t>
        <a:bodyPr/>
        <a:lstStyle/>
        <a:p>
          <a:endParaRPr lang="en-US"/>
        </a:p>
      </dgm:t>
    </dgm:pt>
    <dgm:pt modelId="{6ECAB17E-4496-4935-AE0B-D6753115C490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Кроссплатформенность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DEF2CD-6AEA-47D1-B9B3-4E4FE1483DBD}" type="parTrans" cxnId="{3B09BF47-F734-4156-B6F7-E64FB048BA99}">
      <dgm:prSet/>
      <dgm:spPr/>
      <dgm:t>
        <a:bodyPr/>
        <a:lstStyle/>
        <a:p>
          <a:endParaRPr lang="en-US"/>
        </a:p>
      </dgm:t>
    </dgm:pt>
    <dgm:pt modelId="{A890AA99-C891-4A40-AD0D-5CC4BFD99E56}" type="sibTrans" cxnId="{3B09BF47-F734-4156-B6F7-E64FB048BA99}">
      <dgm:prSet/>
      <dgm:spPr/>
      <dgm:t>
        <a:bodyPr/>
        <a:lstStyle/>
        <a:p>
          <a:endParaRPr lang="en-US"/>
        </a:p>
      </dgm:t>
    </dgm:pt>
    <dgm:pt modelId="{ECA385AA-2141-4425-8587-BB64EE9750F1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0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Автоматизированный анализ данных</a:t>
          </a:r>
          <a:endParaRPr lang="en-US" sz="20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01CD93-77B9-4638-B0A2-5E397715A8B9}" type="parTrans" cxnId="{6E80F92C-381A-45B6-A073-BF1F7844DF46}">
      <dgm:prSet/>
      <dgm:spPr/>
      <dgm:t>
        <a:bodyPr/>
        <a:lstStyle/>
        <a:p>
          <a:endParaRPr lang="en-US"/>
        </a:p>
      </dgm:t>
    </dgm:pt>
    <dgm:pt modelId="{629C8D52-EDF0-4D2A-99D1-3DC95A2D9C0C}" type="sibTrans" cxnId="{6E80F92C-381A-45B6-A073-BF1F7844DF46}">
      <dgm:prSet/>
      <dgm:spPr/>
      <dgm:t>
        <a:bodyPr/>
        <a:lstStyle/>
        <a:p>
          <a:endParaRPr lang="en-US"/>
        </a:p>
      </dgm:t>
    </dgm:pt>
    <dgm:pt modelId="{8CE1D80C-79DE-4ADB-8EBF-9A3D29DB7895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ru-RU" sz="2000" b="1" i="0" u="none" dirty="0"/>
            <a:t> </a:t>
          </a:r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Кастомизация и адаптация</a:t>
          </a:r>
          <a:r>
            <a:rPr lang="ru-RU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8D414-50A7-49DB-AD98-2DFD21331282}" type="parTrans" cxnId="{00EA4CD7-B3AE-452F-B24F-AA98AA9FE753}">
      <dgm:prSet/>
      <dgm:spPr/>
      <dgm:t>
        <a:bodyPr/>
        <a:lstStyle/>
        <a:p>
          <a:endParaRPr lang="en-US"/>
        </a:p>
      </dgm:t>
    </dgm:pt>
    <dgm:pt modelId="{6F7F3BBB-9E4A-496E-94D2-F8BF8A9B4F7D}" type="sibTrans" cxnId="{00EA4CD7-B3AE-452F-B24F-AA98AA9FE753}">
      <dgm:prSet/>
      <dgm:spPr/>
      <dgm:t>
        <a:bodyPr/>
        <a:lstStyle/>
        <a:p>
          <a:endParaRPr lang="en-US"/>
        </a:p>
      </dgm:t>
    </dgm:pt>
    <dgm:pt modelId="{3D74E7E7-BDB2-4503-A50D-2362BCF0694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5.</a:t>
          </a:r>
          <a:r>
            <a:rPr lang="ru-RU" sz="2000" b="1" i="0" u="none" dirty="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Совместная работа с родителями и специалистами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065DF3-4B24-408A-81B6-0F28FBFD1369}" type="parTrans" cxnId="{057E2440-3910-4D1A-B10B-6F3640563FDC}">
      <dgm:prSet/>
      <dgm:spPr/>
      <dgm:t>
        <a:bodyPr/>
        <a:lstStyle/>
        <a:p>
          <a:endParaRPr lang="en-US"/>
        </a:p>
      </dgm:t>
    </dgm:pt>
    <dgm:pt modelId="{7C16F284-BB14-496A-BBFD-6CAF03AEEEA6}" type="sibTrans" cxnId="{057E2440-3910-4D1A-B10B-6F3640563FDC}">
      <dgm:prSet/>
      <dgm:spPr/>
      <dgm:t>
        <a:bodyPr/>
        <a:lstStyle/>
        <a:p>
          <a:endParaRPr lang="en-US"/>
        </a:p>
      </dgm:t>
    </dgm:pt>
    <dgm:pt modelId="{7C3DA145-D844-4849-88FA-486B555B6B7A}" type="pres">
      <dgm:prSet presAssocID="{844F3CE5-B0C6-48E0-BF14-361F1D8DA31E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9001058B-6AEC-4576-9C9C-87EA6AA00E35}" type="pres">
      <dgm:prSet presAssocID="{3D74E7E7-BDB2-4503-A50D-2362BCF0694A}" presName="Accent5" presStyleCnt="0"/>
      <dgm:spPr/>
    </dgm:pt>
    <dgm:pt modelId="{8603EAD5-D8BF-495B-8E57-CC598F7C4105}" type="pres">
      <dgm:prSet presAssocID="{3D74E7E7-BDB2-4503-A50D-2362BCF0694A}" presName="Accent" presStyleLbl="node1" presStyleIdx="0" presStyleCnt="10"/>
      <dgm:spPr/>
    </dgm:pt>
    <dgm:pt modelId="{CF49DF22-7F64-46E9-99B9-A513BF358922}" type="pres">
      <dgm:prSet presAssocID="{3D74E7E7-BDB2-4503-A50D-2362BCF0694A}" presName="ParentBackground5" presStyleCnt="0"/>
      <dgm:spPr/>
    </dgm:pt>
    <dgm:pt modelId="{D0A3D150-BB07-47EE-83BC-BC29152E8AC1}" type="pres">
      <dgm:prSet presAssocID="{3D74E7E7-BDB2-4503-A50D-2362BCF0694A}" presName="ParentBackground" presStyleLbl="node1" presStyleIdx="1" presStyleCnt="10"/>
      <dgm:spPr/>
    </dgm:pt>
    <dgm:pt modelId="{D59CEDE3-1F0D-45E2-8B4E-A233B0FE2078}" type="pres">
      <dgm:prSet presAssocID="{3D74E7E7-BDB2-4503-A50D-2362BCF0694A}" presName="Parent5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AF884108-4D6A-4CEB-B2B1-DEE2DC649C16}" type="pres">
      <dgm:prSet presAssocID="{8CE1D80C-79DE-4ADB-8EBF-9A3D29DB7895}" presName="Accent4" presStyleCnt="0"/>
      <dgm:spPr/>
    </dgm:pt>
    <dgm:pt modelId="{439FF2CF-2D32-4A73-8169-7E1223AD803D}" type="pres">
      <dgm:prSet presAssocID="{8CE1D80C-79DE-4ADB-8EBF-9A3D29DB7895}" presName="Accent" presStyleLbl="node1" presStyleIdx="2" presStyleCnt="10"/>
      <dgm:spPr/>
    </dgm:pt>
    <dgm:pt modelId="{F7AE9938-FA8E-4A08-A87B-D45D9C7A9A4A}" type="pres">
      <dgm:prSet presAssocID="{8CE1D80C-79DE-4ADB-8EBF-9A3D29DB7895}" presName="ParentBackground4" presStyleCnt="0"/>
      <dgm:spPr/>
    </dgm:pt>
    <dgm:pt modelId="{23CE5DB5-6B3A-4540-9D7D-E01656F5EB79}" type="pres">
      <dgm:prSet presAssocID="{8CE1D80C-79DE-4ADB-8EBF-9A3D29DB7895}" presName="ParentBackground" presStyleLbl="node1" presStyleIdx="3" presStyleCnt="10"/>
      <dgm:spPr/>
    </dgm:pt>
    <dgm:pt modelId="{32C4FA9C-9472-451B-9914-2B43CFC732D7}" type="pres">
      <dgm:prSet presAssocID="{8CE1D80C-79DE-4ADB-8EBF-9A3D29DB7895}" presName="Parent4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F6C933A1-9975-40F7-B3FC-955615160A0C}" type="pres">
      <dgm:prSet presAssocID="{ECA385AA-2141-4425-8587-BB64EE9750F1}" presName="Accent3" presStyleCnt="0"/>
      <dgm:spPr/>
    </dgm:pt>
    <dgm:pt modelId="{C4515F8C-148A-452A-BE42-F5C7C7FE77C7}" type="pres">
      <dgm:prSet presAssocID="{ECA385AA-2141-4425-8587-BB64EE9750F1}" presName="Accent" presStyleLbl="node1" presStyleIdx="4" presStyleCnt="10"/>
      <dgm:spPr/>
    </dgm:pt>
    <dgm:pt modelId="{DB980FB1-A50A-4B60-9353-E367C92DC186}" type="pres">
      <dgm:prSet presAssocID="{ECA385AA-2141-4425-8587-BB64EE9750F1}" presName="ParentBackground3" presStyleCnt="0"/>
      <dgm:spPr/>
    </dgm:pt>
    <dgm:pt modelId="{5206C1E6-BC83-4198-A5FF-7EB65C3445CE}" type="pres">
      <dgm:prSet presAssocID="{ECA385AA-2141-4425-8587-BB64EE9750F1}" presName="ParentBackground" presStyleLbl="node1" presStyleIdx="5" presStyleCnt="10"/>
      <dgm:spPr/>
    </dgm:pt>
    <dgm:pt modelId="{BE144D69-0FA1-47A0-8A0D-2AC402832C6D}" type="pres">
      <dgm:prSet presAssocID="{ECA385AA-2141-4425-8587-BB64EE9750F1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041F9BBA-E038-4B30-88D9-CD417718B889}" type="pres">
      <dgm:prSet presAssocID="{6ECAB17E-4496-4935-AE0B-D6753115C490}" presName="Accent2" presStyleCnt="0"/>
      <dgm:spPr/>
    </dgm:pt>
    <dgm:pt modelId="{8C759431-F9FA-4DEF-9FD5-662AAA7DBB41}" type="pres">
      <dgm:prSet presAssocID="{6ECAB17E-4496-4935-AE0B-D6753115C490}" presName="Accent" presStyleLbl="node1" presStyleIdx="6" presStyleCnt="10"/>
      <dgm:spPr/>
    </dgm:pt>
    <dgm:pt modelId="{97195D75-22B4-44FF-8AE3-5AFC21083588}" type="pres">
      <dgm:prSet presAssocID="{6ECAB17E-4496-4935-AE0B-D6753115C490}" presName="ParentBackground2" presStyleCnt="0"/>
      <dgm:spPr/>
    </dgm:pt>
    <dgm:pt modelId="{D7296347-1B5B-47D8-A0DC-3718F09ACAC5}" type="pres">
      <dgm:prSet presAssocID="{6ECAB17E-4496-4935-AE0B-D6753115C490}" presName="ParentBackground" presStyleLbl="node1" presStyleIdx="7" presStyleCnt="10"/>
      <dgm:spPr/>
    </dgm:pt>
    <dgm:pt modelId="{A475B518-3A2E-48B4-82A4-12C110049181}" type="pres">
      <dgm:prSet presAssocID="{6ECAB17E-4496-4935-AE0B-D6753115C490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400D0D7F-6689-475F-AC7E-6078635312DE}" type="pres">
      <dgm:prSet presAssocID="{06D376DF-7D4E-4F7B-8E1D-6362DAF6769E}" presName="Accent1" presStyleCnt="0"/>
      <dgm:spPr/>
    </dgm:pt>
    <dgm:pt modelId="{C9936DE6-2D7C-443B-8F4E-D89767B7530D}" type="pres">
      <dgm:prSet presAssocID="{06D376DF-7D4E-4F7B-8E1D-6362DAF6769E}" presName="Accent" presStyleLbl="node1" presStyleIdx="8" presStyleCnt="10"/>
      <dgm:spPr/>
    </dgm:pt>
    <dgm:pt modelId="{F7F346A0-5455-47C8-87A9-95153CD5E437}" type="pres">
      <dgm:prSet presAssocID="{06D376DF-7D4E-4F7B-8E1D-6362DAF6769E}" presName="ParentBackground1" presStyleCnt="0"/>
      <dgm:spPr/>
    </dgm:pt>
    <dgm:pt modelId="{EFD85E9D-6708-400B-AF40-EF8F25BCDF40}" type="pres">
      <dgm:prSet presAssocID="{06D376DF-7D4E-4F7B-8E1D-6362DAF6769E}" presName="ParentBackground" presStyleLbl="node1" presStyleIdx="9" presStyleCnt="10"/>
      <dgm:spPr/>
    </dgm:pt>
    <dgm:pt modelId="{C4DD6B72-F547-4A9F-9982-9D5BC0EFB51D}" type="pres">
      <dgm:prSet presAssocID="{06D376DF-7D4E-4F7B-8E1D-6362DAF6769E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CD9D1D0C-CAB5-41F0-B001-0BD2F1592E13}" type="presOf" srcId="{844F3CE5-B0C6-48E0-BF14-361F1D8DA31E}" destId="{7C3DA145-D844-4849-88FA-486B555B6B7A}" srcOrd="0" destOrd="0" presId="urn:microsoft.com/office/officeart/2018/layout/CircleProcess"/>
    <dgm:cxn modelId="{A84C5F23-289E-4739-9AC7-3888EBC75050}" type="presOf" srcId="{06D376DF-7D4E-4F7B-8E1D-6362DAF6769E}" destId="{EFD85E9D-6708-400B-AF40-EF8F25BCDF40}" srcOrd="0" destOrd="0" presId="urn:microsoft.com/office/officeart/2018/layout/CircleProcess"/>
    <dgm:cxn modelId="{6E80F92C-381A-45B6-A073-BF1F7844DF46}" srcId="{844F3CE5-B0C6-48E0-BF14-361F1D8DA31E}" destId="{ECA385AA-2141-4425-8587-BB64EE9750F1}" srcOrd="2" destOrd="0" parTransId="{BD01CD93-77B9-4638-B0A2-5E397715A8B9}" sibTransId="{629C8D52-EDF0-4D2A-99D1-3DC95A2D9C0C}"/>
    <dgm:cxn modelId="{12E06B34-51EB-4763-B3CA-8285D1047165}" type="presOf" srcId="{6ECAB17E-4496-4935-AE0B-D6753115C490}" destId="{A475B518-3A2E-48B4-82A4-12C110049181}" srcOrd="1" destOrd="0" presId="urn:microsoft.com/office/officeart/2018/layout/CircleProcess"/>
    <dgm:cxn modelId="{A7048638-3C56-4ACD-AFBC-18C6CBF31AFC}" type="presOf" srcId="{6ECAB17E-4496-4935-AE0B-D6753115C490}" destId="{D7296347-1B5B-47D8-A0DC-3718F09ACAC5}" srcOrd="0" destOrd="0" presId="urn:microsoft.com/office/officeart/2018/layout/CircleProcess"/>
    <dgm:cxn modelId="{057E2440-3910-4D1A-B10B-6F3640563FDC}" srcId="{844F3CE5-B0C6-48E0-BF14-361F1D8DA31E}" destId="{3D74E7E7-BDB2-4503-A50D-2362BCF0694A}" srcOrd="4" destOrd="0" parTransId="{AE065DF3-4B24-408A-81B6-0F28FBFD1369}" sibTransId="{7C16F284-BB14-496A-BBFD-6CAF03AEEEA6}"/>
    <dgm:cxn modelId="{66FC1A5F-90EB-45FB-8A3B-D6D61EA4483D}" type="presOf" srcId="{8CE1D80C-79DE-4ADB-8EBF-9A3D29DB7895}" destId="{23CE5DB5-6B3A-4540-9D7D-E01656F5EB79}" srcOrd="0" destOrd="0" presId="urn:microsoft.com/office/officeart/2018/layout/CircleProcess"/>
    <dgm:cxn modelId="{6966C560-A972-4329-8D65-2A0BC5B381D1}" srcId="{844F3CE5-B0C6-48E0-BF14-361F1D8DA31E}" destId="{06D376DF-7D4E-4F7B-8E1D-6362DAF6769E}" srcOrd="0" destOrd="0" parTransId="{E9EF7DCD-CA98-4036-B27E-8F0CA9068C51}" sibTransId="{1AF3F19E-8266-44BD-956B-D694074C6519}"/>
    <dgm:cxn modelId="{3B09BF47-F734-4156-B6F7-E64FB048BA99}" srcId="{844F3CE5-B0C6-48E0-BF14-361F1D8DA31E}" destId="{6ECAB17E-4496-4935-AE0B-D6753115C490}" srcOrd="1" destOrd="0" parTransId="{88DEF2CD-6AEA-47D1-B9B3-4E4FE1483DBD}" sibTransId="{A890AA99-C891-4A40-AD0D-5CC4BFD99E56}"/>
    <dgm:cxn modelId="{B9F8AE6E-2356-4E52-A3A0-4492DE8C3D68}" type="presOf" srcId="{ECA385AA-2141-4425-8587-BB64EE9750F1}" destId="{5206C1E6-BC83-4198-A5FF-7EB65C3445CE}" srcOrd="0" destOrd="0" presId="urn:microsoft.com/office/officeart/2018/layout/CircleProcess"/>
    <dgm:cxn modelId="{F24486A5-57EA-4F90-AF57-328DACFBA167}" type="presOf" srcId="{3D74E7E7-BDB2-4503-A50D-2362BCF0694A}" destId="{D59CEDE3-1F0D-45E2-8B4E-A233B0FE2078}" srcOrd="1" destOrd="0" presId="urn:microsoft.com/office/officeart/2018/layout/CircleProcess"/>
    <dgm:cxn modelId="{8FB31DA7-E767-41EA-A1D4-68D492DBC986}" type="presOf" srcId="{ECA385AA-2141-4425-8587-BB64EE9750F1}" destId="{BE144D69-0FA1-47A0-8A0D-2AC402832C6D}" srcOrd="1" destOrd="0" presId="urn:microsoft.com/office/officeart/2018/layout/CircleProcess"/>
    <dgm:cxn modelId="{6F4E7AAA-073D-46E5-9D8D-1CCDE1C30B88}" type="presOf" srcId="{3D74E7E7-BDB2-4503-A50D-2362BCF0694A}" destId="{D0A3D150-BB07-47EE-83BC-BC29152E8AC1}" srcOrd="0" destOrd="0" presId="urn:microsoft.com/office/officeart/2018/layout/CircleProcess"/>
    <dgm:cxn modelId="{00EA4CD7-B3AE-452F-B24F-AA98AA9FE753}" srcId="{844F3CE5-B0C6-48E0-BF14-361F1D8DA31E}" destId="{8CE1D80C-79DE-4ADB-8EBF-9A3D29DB7895}" srcOrd="3" destOrd="0" parTransId="{EAE8D414-50A7-49DB-AD98-2DFD21331282}" sibTransId="{6F7F3BBB-9E4A-496E-94D2-F8BF8A9B4F7D}"/>
    <dgm:cxn modelId="{13A371E3-26B0-42DE-B7F7-258A2A8E4D4D}" type="presOf" srcId="{8CE1D80C-79DE-4ADB-8EBF-9A3D29DB7895}" destId="{32C4FA9C-9472-451B-9914-2B43CFC732D7}" srcOrd="1" destOrd="0" presId="urn:microsoft.com/office/officeart/2018/layout/CircleProcess"/>
    <dgm:cxn modelId="{4A79C3F2-4F40-4CCA-AF4A-903850567699}" type="presOf" srcId="{06D376DF-7D4E-4F7B-8E1D-6362DAF6769E}" destId="{C4DD6B72-F547-4A9F-9982-9D5BC0EFB51D}" srcOrd="1" destOrd="0" presId="urn:microsoft.com/office/officeart/2018/layout/CircleProcess"/>
    <dgm:cxn modelId="{0AF911B2-5920-4B96-B681-2976E85927ED}" type="presParOf" srcId="{7C3DA145-D844-4849-88FA-486B555B6B7A}" destId="{9001058B-6AEC-4576-9C9C-87EA6AA00E35}" srcOrd="0" destOrd="0" presId="urn:microsoft.com/office/officeart/2018/layout/CircleProcess"/>
    <dgm:cxn modelId="{3AD7C59B-685D-4EC0-961B-A12383CE185C}" type="presParOf" srcId="{9001058B-6AEC-4576-9C9C-87EA6AA00E35}" destId="{8603EAD5-D8BF-495B-8E57-CC598F7C4105}" srcOrd="0" destOrd="0" presId="urn:microsoft.com/office/officeart/2018/layout/CircleProcess"/>
    <dgm:cxn modelId="{EEA6D113-34DC-4EE0-91F9-B22247726C38}" type="presParOf" srcId="{7C3DA145-D844-4849-88FA-486B555B6B7A}" destId="{CF49DF22-7F64-46E9-99B9-A513BF358922}" srcOrd="1" destOrd="0" presId="urn:microsoft.com/office/officeart/2018/layout/CircleProcess"/>
    <dgm:cxn modelId="{D052978E-12F7-4E06-8F44-44518C762557}" type="presParOf" srcId="{CF49DF22-7F64-46E9-99B9-A513BF358922}" destId="{D0A3D150-BB07-47EE-83BC-BC29152E8AC1}" srcOrd="0" destOrd="0" presId="urn:microsoft.com/office/officeart/2018/layout/CircleProcess"/>
    <dgm:cxn modelId="{2D1EA808-5477-4A6C-9BE4-AF9A23C5E13A}" type="presParOf" srcId="{7C3DA145-D844-4849-88FA-486B555B6B7A}" destId="{D59CEDE3-1F0D-45E2-8B4E-A233B0FE2078}" srcOrd="2" destOrd="0" presId="urn:microsoft.com/office/officeart/2018/layout/CircleProcess"/>
    <dgm:cxn modelId="{1D84D6EC-7A5B-45D9-9D36-3F77A5273B60}" type="presParOf" srcId="{7C3DA145-D844-4849-88FA-486B555B6B7A}" destId="{AF884108-4D6A-4CEB-B2B1-DEE2DC649C16}" srcOrd="3" destOrd="0" presId="urn:microsoft.com/office/officeart/2018/layout/CircleProcess"/>
    <dgm:cxn modelId="{0EDB4728-8AE3-4828-B2C6-7E3EF391576B}" type="presParOf" srcId="{AF884108-4D6A-4CEB-B2B1-DEE2DC649C16}" destId="{439FF2CF-2D32-4A73-8169-7E1223AD803D}" srcOrd="0" destOrd="0" presId="urn:microsoft.com/office/officeart/2018/layout/CircleProcess"/>
    <dgm:cxn modelId="{2E5988D2-0F20-448B-86C3-0A666DAE0C5B}" type="presParOf" srcId="{7C3DA145-D844-4849-88FA-486B555B6B7A}" destId="{F7AE9938-FA8E-4A08-A87B-D45D9C7A9A4A}" srcOrd="4" destOrd="0" presId="urn:microsoft.com/office/officeart/2018/layout/CircleProcess"/>
    <dgm:cxn modelId="{0D53986B-CDA1-4EEE-A02E-0D8E8064EB47}" type="presParOf" srcId="{F7AE9938-FA8E-4A08-A87B-D45D9C7A9A4A}" destId="{23CE5DB5-6B3A-4540-9D7D-E01656F5EB79}" srcOrd="0" destOrd="0" presId="urn:microsoft.com/office/officeart/2018/layout/CircleProcess"/>
    <dgm:cxn modelId="{E14A0AFF-D58A-46CE-8863-2725D835AD80}" type="presParOf" srcId="{7C3DA145-D844-4849-88FA-486B555B6B7A}" destId="{32C4FA9C-9472-451B-9914-2B43CFC732D7}" srcOrd="5" destOrd="0" presId="urn:microsoft.com/office/officeart/2018/layout/CircleProcess"/>
    <dgm:cxn modelId="{C5C6D439-CCD2-488F-866C-1D472A9AD937}" type="presParOf" srcId="{7C3DA145-D844-4849-88FA-486B555B6B7A}" destId="{F6C933A1-9975-40F7-B3FC-955615160A0C}" srcOrd="6" destOrd="0" presId="urn:microsoft.com/office/officeart/2018/layout/CircleProcess"/>
    <dgm:cxn modelId="{E4A02C42-A393-4FBF-849E-5F8CDAAE3B1E}" type="presParOf" srcId="{F6C933A1-9975-40F7-B3FC-955615160A0C}" destId="{C4515F8C-148A-452A-BE42-F5C7C7FE77C7}" srcOrd="0" destOrd="0" presId="urn:microsoft.com/office/officeart/2018/layout/CircleProcess"/>
    <dgm:cxn modelId="{1EA0F791-36CC-4EAF-A276-8F56F383E2D8}" type="presParOf" srcId="{7C3DA145-D844-4849-88FA-486B555B6B7A}" destId="{DB980FB1-A50A-4B60-9353-E367C92DC186}" srcOrd="7" destOrd="0" presId="urn:microsoft.com/office/officeart/2018/layout/CircleProcess"/>
    <dgm:cxn modelId="{84D5E72E-51B4-40A5-865F-B7EC5018902C}" type="presParOf" srcId="{DB980FB1-A50A-4B60-9353-E367C92DC186}" destId="{5206C1E6-BC83-4198-A5FF-7EB65C3445CE}" srcOrd="0" destOrd="0" presId="urn:microsoft.com/office/officeart/2018/layout/CircleProcess"/>
    <dgm:cxn modelId="{9CEB6922-F499-4564-A055-68614E38EFE3}" type="presParOf" srcId="{7C3DA145-D844-4849-88FA-486B555B6B7A}" destId="{BE144D69-0FA1-47A0-8A0D-2AC402832C6D}" srcOrd="8" destOrd="0" presId="urn:microsoft.com/office/officeart/2018/layout/CircleProcess"/>
    <dgm:cxn modelId="{7F0D601B-E888-46B8-96B1-79C7841AB95F}" type="presParOf" srcId="{7C3DA145-D844-4849-88FA-486B555B6B7A}" destId="{041F9BBA-E038-4B30-88D9-CD417718B889}" srcOrd="9" destOrd="0" presId="urn:microsoft.com/office/officeart/2018/layout/CircleProcess"/>
    <dgm:cxn modelId="{14B3F273-96DB-409D-9FDA-F48BB4AC03E2}" type="presParOf" srcId="{041F9BBA-E038-4B30-88D9-CD417718B889}" destId="{8C759431-F9FA-4DEF-9FD5-662AAA7DBB41}" srcOrd="0" destOrd="0" presId="urn:microsoft.com/office/officeart/2018/layout/CircleProcess"/>
    <dgm:cxn modelId="{186EF64D-4D3D-4317-95AE-26E9D239D311}" type="presParOf" srcId="{7C3DA145-D844-4849-88FA-486B555B6B7A}" destId="{97195D75-22B4-44FF-8AE3-5AFC21083588}" srcOrd="10" destOrd="0" presId="urn:microsoft.com/office/officeart/2018/layout/CircleProcess"/>
    <dgm:cxn modelId="{C06FA8B3-A8CC-4425-9791-F3127A8487FD}" type="presParOf" srcId="{97195D75-22B4-44FF-8AE3-5AFC21083588}" destId="{D7296347-1B5B-47D8-A0DC-3718F09ACAC5}" srcOrd="0" destOrd="0" presId="urn:microsoft.com/office/officeart/2018/layout/CircleProcess"/>
    <dgm:cxn modelId="{5DF4ACF4-C1E4-4004-858F-670D982087ED}" type="presParOf" srcId="{7C3DA145-D844-4849-88FA-486B555B6B7A}" destId="{A475B518-3A2E-48B4-82A4-12C110049181}" srcOrd="11" destOrd="0" presId="urn:microsoft.com/office/officeart/2018/layout/CircleProcess"/>
    <dgm:cxn modelId="{F5126B18-6C20-4051-8792-39588932A1BB}" type="presParOf" srcId="{7C3DA145-D844-4849-88FA-486B555B6B7A}" destId="{400D0D7F-6689-475F-AC7E-6078635312DE}" srcOrd="12" destOrd="0" presId="urn:microsoft.com/office/officeart/2018/layout/CircleProcess"/>
    <dgm:cxn modelId="{05799686-E4B9-47F6-8427-5843875527C0}" type="presParOf" srcId="{400D0D7F-6689-475F-AC7E-6078635312DE}" destId="{C9936DE6-2D7C-443B-8F4E-D89767B7530D}" srcOrd="0" destOrd="0" presId="urn:microsoft.com/office/officeart/2018/layout/CircleProcess"/>
    <dgm:cxn modelId="{BCF01B4D-97F1-4A42-A53F-1AB7FD88FB17}" type="presParOf" srcId="{7C3DA145-D844-4849-88FA-486B555B6B7A}" destId="{F7F346A0-5455-47C8-87A9-95153CD5E437}" srcOrd="13" destOrd="0" presId="urn:microsoft.com/office/officeart/2018/layout/CircleProcess"/>
    <dgm:cxn modelId="{1EE5DC49-8C16-4E35-9BCD-A9F8A04EF132}" type="presParOf" srcId="{F7F346A0-5455-47C8-87A9-95153CD5E437}" destId="{EFD85E9D-6708-400B-AF40-EF8F25BCDF40}" srcOrd="0" destOrd="0" presId="urn:microsoft.com/office/officeart/2018/layout/CircleProcess"/>
    <dgm:cxn modelId="{14A3D39B-6C51-4215-B29A-C120D096ABD3}" type="presParOf" srcId="{7C3DA145-D844-4849-88FA-486B555B6B7A}" destId="{C4DD6B72-F547-4A9F-9982-9D5BC0EFB51D}" srcOrd="14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808E7-BA48-4186-BB52-E4748C49965B}">
      <dsp:nvSpPr>
        <dsp:cNvPr id="0" name=""/>
        <dsp:cNvSpPr/>
      </dsp:nvSpPr>
      <dsp:spPr>
        <a:xfrm>
          <a:off x="2298673" y="660295"/>
          <a:ext cx="6509435" cy="5255181"/>
        </a:xfrm>
        <a:prstGeom prst="blockArc">
          <a:avLst>
            <a:gd name="adj1" fmla="val 8776029"/>
            <a:gd name="adj2" fmla="val 16311102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CEA7E-8D55-40FA-9E23-B43C26A3FAA9}">
      <dsp:nvSpPr>
        <dsp:cNvPr id="0" name=""/>
        <dsp:cNvSpPr/>
      </dsp:nvSpPr>
      <dsp:spPr>
        <a:xfrm>
          <a:off x="3043110" y="1096618"/>
          <a:ext cx="5120887" cy="5159101"/>
        </a:xfrm>
        <a:prstGeom prst="blockArc">
          <a:avLst>
            <a:gd name="adj1" fmla="val 1975962"/>
            <a:gd name="adj2" fmla="val 8824037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E0C6E-0490-4570-968C-389D615CE787}">
      <dsp:nvSpPr>
        <dsp:cNvPr id="0" name=""/>
        <dsp:cNvSpPr/>
      </dsp:nvSpPr>
      <dsp:spPr>
        <a:xfrm>
          <a:off x="1966952" y="520158"/>
          <a:ext cx="6985717" cy="5407044"/>
        </a:xfrm>
        <a:prstGeom prst="blockArc">
          <a:avLst>
            <a:gd name="adj1" fmla="val 16259183"/>
            <a:gd name="adj2" fmla="val 2022424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9F812-5526-45DC-A337-51330DC26DD8}">
      <dsp:nvSpPr>
        <dsp:cNvPr id="0" name=""/>
        <dsp:cNvSpPr/>
      </dsp:nvSpPr>
      <dsp:spPr>
        <a:xfrm>
          <a:off x="3788754" y="1774395"/>
          <a:ext cx="3403935" cy="257410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Приложение для комплексной оценка развития ребенка в дошкольном и школьном возрасте</a:t>
          </a:r>
        </a:p>
      </dsp:txBody>
      <dsp:txXfrm>
        <a:off x="4287249" y="2151363"/>
        <a:ext cx="2406945" cy="1820164"/>
      </dsp:txXfrm>
    </dsp:sp>
    <dsp:sp modelId="{DF121A80-DB4E-4409-BE22-0E8EECE9446B}">
      <dsp:nvSpPr>
        <dsp:cNvPr id="0" name=""/>
        <dsp:cNvSpPr/>
      </dsp:nvSpPr>
      <dsp:spPr>
        <a:xfrm>
          <a:off x="4526394" y="65723"/>
          <a:ext cx="2210635" cy="1599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0134" y="299917"/>
        <a:ext cx="1563155" cy="1130787"/>
      </dsp:txXfrm>
    </dsp:sp>
    <dsp:sp modelId="{9031C0EE-F50F-4578-B214-54CB445E3944}">
      <dsp:nvSpPr>
        <dsp:cNvPr id="0" name=""/>
        <dsp:cNvSpPr/>
      </dsp:nvSpPr>
      <dsp:spPr>
        <a:xfrm>
          <a:off x="6508294" y="3834308"/>
          <a:ext cx="2196099" cy="1599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9905" y="4068502"/>
        <a:ext cx="1552877" cy="1130787"/>
      </dsp:txXfrm>
    </dsp:sp>
    <dsp:sp modelId="{0E22FD3A-ADCA-4B9A-A61E-A264E7E9D400}">
      <dsp:nvSpPr>
        <dsp:cNvPr id="0" name=""/>
        <dsp:cNvSpPr/>
      </dsp:nvSpPr>
      <dsp:spPr>
        <a:xfrm>
          <a:off x="2474730" y="3834309"/>
          <a:ext cx="2125815" cy="1599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6048" y="4068503"/>
        <a:ext cx="1503179" cy="11307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3EAD5-D8BF-495B-8E57-CC598F7C4105}">
      <dsp:nvSpPr>
        <dsp:cNvPr id="0" name=""/>
        <dsp:cNvSpPr/>
      </dsp:nvSpPr>
      <dsp:spPr>
        <a:xfrm>
          <a:off x="13692731" y="2651171"/>
          <a:ext cx="3122165" cy="31226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A3D150-BB07-47EE-83BC-BC29152E8AC1}">
      <dsp:nvSpPr>
        <dsp:cNvPr id="0" name=""/>
        <dsp:cNvSpPr/>
      </dsp:nvSpPr>
      <dsp:spPr>
        <a:xfrm>
          <a:off x="13795750" y="2755279"/>
          <a:ext cx="2914463" cy="29144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</a:t>
          </a:r>
          <a:r>
            <a:rPr lang="ru-RU" sz="2000" b="1" i="0" u="none" kern="1200" dirty="0"/>
            <a:t>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Совместная работа с родителями и специалистами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212814" y="3171709"/>
        <a:ext cx="2081997" cy="2081601"/>
      </dsp:txXfrm>
    </dsp:sp>
    <dsp:sp modelId="{439FF2CF-2D32-4A73-8169-7E1223AD803D}">
      <dsp:nvSpPr>
        <dsp:cNvPr id="0" name=""/>
        <dsp:cNvSpPr/>
      </dsp:nvSpPr>
      <dsp:spPr>
        <a:xfrm rot="2700000">
          <a:off x="10464403" y="2651333"/>
          <a:ext cx="3121804" cy="3121804"/>
        </a:xfrm>
        <a:prstGeom prst="teardrop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E5DB5-6B3A-4540-9D7D-E01656F5EB79}">
      <dsp:nvSpPr>
        <dsp:cNvPr id="0" name=""/>
        <dsp:cNvSpPr/>
      </dsp:nvSpPr>
      <dsp:spPr>
        <a:xfrm>
          <a:off x="10570566" y="2755279"/>
          <a:ext cx="2914463" cy="29144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ru-RU" sz="2000" b="1" i="0" u="none" kern="1200" dirty="0"/>
            <a:t> </a:t>
          </a: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Кастомизация и адаптация</a:t>
          </a:r>
          <a:r>
            <a:rPr lang="ru-RU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85968" y="3171709"/>
        <a:ext cx="2081997" cy="2081601"/>
      </dsp:txXfrm>
    </dsp:sp>
    <dsp:sp modelId="{C4515F8C-148A-452A-BE42-F5C7C7FE77C7}">
      <dsp:nvSpPr>
        <dsp:cNvPr id="0" name=""/>
        <dsp:cNvSpPr/>
      </dsp:nvSpPr>
      <dsp:spPr>
        <a:xfrm rot="2700000">
          <a:off x="7239218" y="2651333"/>
          <a:ext cx="3121804" cy="3121804"/>
        </a:xfrm>
        <a:prstGeom prst="teardrop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6C1E6-BC83-4198-A5FF-7EB65C3445CE}">
      <dsp:nvSpPr>
        <dsp:cNvPr id="0" name=""/>
        <dsp:cNvSpPr/>
      </dsp:nvSpPr>
      <dsp:spPr>
        <a:xfrm>
          <a:off x="7343719" y="2755279"/>
          <a:ext cx="2914463" cy="29144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0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Автоматизированный анализ данных</a:t>
          </a:r>
          <a:endParaRPr lang="en-US" sz="20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59122" y="3171709"/>
        <a:ext cx="2081997" cy="2081601"/>
      </dsp:txXfrm>
    </dsp:sp>
    <dsp:sp modelId="{8C759431-F9FA-4DEF-9FD5-662AAA7DBB41}">
      <dsp:nvSpPr>
        <dsp:cNvPr id="0" name=""/>
        <dsp:cNvSpPr/>
      </dsp:nvSpPr>
      <dsp:spPr>
        <a:xfrm rot="2700000">
          <a:off x="4012372" y="2651333"/>
          <a:ext cx="3121804" cy="3121804"/>
        </a:xfrm>
        <a:prstGeom prst="teardrop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96347-1B5B-47D8-A0DC-3718F09ACAC5}">
      <dsp:nvSpPr>
        <dsp:cNvPr id="0" name=""/>
        <dsp:cNvSpPr/>
      </dsp:nvSpPr>
      <dsp:spPr>
        <a:xfrm>
          <a:off x="4116873" y="2755279"/>
          <a:ext cx="2914463" cy="29144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Кроссплатформенность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3937" y="3171709"/>
        <a:ext cx="2081997" cy="2081601"/>
      </dsp:txXfrm>
    </dsp:sp>
    <dsp:sp modelId="{C9936DE6-2D7C-443B-8F4E-D89767B7530D}">
      <dsp:nvSpPr>
        <dsp:cNvPr id="0" name=""/>
        <dsp:cNvSpPr/>
      </dsp:nvSpPr>
      <dsp:spPr>
        <a:xfrm rot="2700000">
          <a:off x="785525" y="2651333"/>
          <a:ext cx="3121804" cy="3121804"/>
        </a:xfrm>
        <a:prstGeom prst="teardrop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85E9D-6708-400B-AF40-EF8F25BCDF40}">
      <dsp:nvSpPr>
        <dsp:cNvPr id="0" name=""/>
        <dsp:cNvSpPr/>
      </dsp:nvSpPr>
      <dsp:spPr>
        <a:xfrm>
          <a:off x="890026" y="2755279"/>
          <a:ext cx="2914463" cy="29144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Более ш</a:t>
          </a:r>
          <a:r>
            <a:rPr lang="ru-RU" sz="24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ирокий спектр тестов и методик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7090" y="3171709"/>
        <a:ext cx="2081997" cy="2081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abina.salmanova25@gmail.com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426" y="3589462"/>
            <a:ext cx="9994748" cy="3171782"/>
          </a:xfrm>
        </p:spPr>
        <p:txBody>
          <a:bodyPr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4000" b="0" u="none" strike="noStrike" dirty="0">
                <a:effectLst/>
                <a:latin typeface="Times New Roman" panose="02020603050405020304" pitchFamily="18" charset="0"/>
              </a:rPr>
              <a:t>Разработка приложения </a:t>
            </a:r>
            <a:br>
              <a:rPr lang="ru-RU" sz="4000" dirty="0">
                <a:latin typeface="Times New Roman" panose="02020603050405020304" pitchFamily="18" charset="0"/>
              </a:rPr>
            </a:br>
            <a:r>
              <a:rPr lang="ru-RU" sz="4000" b="0" u="none" strike="noStrike" dirty="0">
                <a:effectLst/>
                <a:latin typeface="Times New Roman" panose="02020603050405020304" pitchFamily="18" charset="0"/>
              </a:rPr>
              <a:t>«Психодиагностический инструментарий для  комплексной оценки развития ребенка в дошкольном и младшем школьном возрасте»</a:t>
            </a:r>
            <a:endParaRPr lang="ru-RU" sz="4000" b="1" kern="0" dirty="0">
              <a:cs typeface="Arial"/>
              <a:sym typeface="Arial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Сальманова Сабина Маратовна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0609" y="2507686"/>
            <a:ext cx="18202882" cy="7554912"/>
          </a:xfrm>
        </p:spPr>
        <p:txBody>
          <a:bodyPr/>
          <a:lstStyle/>
          <a:p>
            <a:pPr algn="just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 решение которой направлена разработка приложения «Психодиагностический инструментарий», заключается в необходимости комплексной оценки родителями и педагогами развития ребенка в дошкольном и младшем школьном возрасте. Это может быть сложной задачей, поскольку дети в этом возрасте находятся в периоде быстрого когнитивного, социального и эмоционального роста. </a:t>
            </a:r>
            <a:endParaRPr lang="en-US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приложения "Психодиагностический инструментарий" решает эту проблему, создавая удобный и доступный инструмент для родителей и педагогов, который позволяет комплексно оценить развитие ребенка в дошкольном и младшем школьном возрасте. Оно будет содержать широкий спектр тестов и методик, предназначенных для оценки разных аспектов развития ребенка, таких как эмоциональное, умственное, социальное и физическое развитие, что позволит получить более полную картину его психологического состояния. Также приложение может обеспечить автоматический анализ данных, что уменьшает шансы на ошибки и повышает точность результатов. Это позволит родителям и педагогам получить более точные и надежные данные, на основе которых они смогут принимать решения и разрабатывать планы по дальнейшему развитию ребенка. </a:t>
            </a:r>
            <a:endParaRPr lang="en-US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разработка приложения "Психодиагностический инструментарий" решает проблему родителей и педагогов, обеспечивая доступность и удобство, а также автоматизацию и анализ данных для комплексной оценки развития ребенка.</a:t>
            </a:r>
            <a:r>
              <a:rPr lang="ru-RU" sz="2800" b="0" i="0" dirty="0">
                <a:solidFill>
                  <a:srgbClr val="9A979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1BB2FAA8-B336-A516-AEAF-30773CF29C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5151" y="1426464"/>
            <a:ext cx="8793162" cy="91109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вы решаете.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52470" y="2163737"/>
            <a:ext cx="8841739" cy="911090"/>
          </a:xfrm>
        </p:spPr>
        <p:txBody>
          <a:bodyPr/>
          <a:lstStyle/>
          <a:p>
            <a:pPr algn="ctr"/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802389B5-5C6E-5BBB-A971-38EE27FE2C42}"/>
              </a:ext>
            </a:extLst>
          </p:cNvPr>
          <p:cNvSpPr/>
          <p:nvPr/>
        </p:nvSpPr>
        <p:spPr>
          <a:xfrm>
            <a:off x="10052049" y="3544401"/>
            <a:ext cx="9242582" cy="51520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проанализировали рынок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выявили, что аналоги продукта нацелены на одну 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несколько направлений развития (например: физическое и интеллектуальное), но не было такого продукта, где были бы все линии развития ребенка в одном приложения для отслеживания различных аспектов развития ребенка.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0F5E039E-3765-923A-0D25-9ADA972D3F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793257"/>
              </p:ext>
            </p:extLst>
          </p:nvPr>
        </p:nvGraphicFramePr>
        <p:xfrm>
          <a:off x="-991311" y="1244184"/>
          <a:ext cx="10842942" cy="6032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234E183-0F7D-621C-1798-2D0BACD2769E}"/>
              </a:ext>
            </a:extLst>
          </p:cNvPr>
          <p:cNvSpPr txBox="1"/>
          <p:nvPr/>
        </p:nvSpPr>
        <p:spPr>
          <a:xfrm>
            <a:off x="1742303" y="8519237"/>
            <a:ext cx="667581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/>
              <a:t>понимать потребности и интересы ребенка и принимать решения о его обучении и воспитании на основе полученных данных.</a:t>
            </a: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40C0F46E-8C05-F8C3-4C56-BFA1C0F975C4}"/>
              </a:ext>
            </a:extLst>
          </p:cNvPr>
          <p:cNvSpPr/>
          <p:nvPr/>
        </p:nvSpPr>
        <p:spPr>
          <a:xfrm rot="5400000">
            <a:off x="4103093" y="7511924"/>
            <a:ext cx="966381" cy="987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2931C-392C-2A09-7116-1269DE4C911B}"/>
              </a:ext>
            </a:extLst>
          </p:cNvPr>
          <p:cNvSpPr txBox="1"/>
          <p:nvPr/>
        </p:nvSpPr>
        <p:spPr>
          <a:xfrm>
            <a:off x="3042900" y="2942400"/>
            <a:ext cx="14540561" cy="353943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tabLst>
                <a:tab pos="3780790" algn="l"/>
              </a:tabLst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Рациональный, доступный и надежный вариант приложения «Психодиагностический инструментарий», который позволит решить не только спрос у специалистов образования на комплексный и удобный в пользовании инструмент психодиагностики, но и удовлетворит потребность семьи и родителей быть участниками процесса сопровождения своих детей и получать доступную психологическую помощь в ДОО. </a:t>
            </a:r>
          </a:p>
          <a:p>
            <a:pPr algn="just">
              <a:tabLst>
                <a:tab pos="3780790" algn="l"/>
              </a:tabLst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улучшит ситуацию взаимодействия не только специалистов образования, но и взаимодействие семьи с образовательными организациями в решении общего вопроса-сопровождение и обеспечение условий для нормативного развития детей.</a:t>
            </a:r>
            <a:endParaRPr lang="ru-RU" sz="2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EB691375-C819-33A9-1A0D-4BAD94B3A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142889"/>
              </p:ext>
            </p:extLst>
          </p:nvPr>
        </p:nvGraphicFramePr>
        <p:xfrm>
          <a:off x="1575112" y="4646952"/>
          <a:ext cx="16953875" cy="842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4912"/>
            <a:ext cx="18432491" cy="7554912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Бизнес-идея реализуема , так как в современных условиях приложение экономично, имеет охват нескольких возрастных групп детей, просто в применении и получении обработанных данных. Традиционные психодиагностические обследования с использованием комплекса методик занимают много времени. Данный проект снижает затраты, связанные с ручными оценками, и обеспечивает более доступный доступ к инструментам оценки, делая их доступными для более широкого населения.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Растет спрос на удобные и надежные инструменты оценки для детей дошкольного возраста. Благодаря повышению осведомленности и сосредоточению внимания на развитии детей раннего возраста родители и педагоги ищут инновационные решения, которые могут помочь им понять и эффективно поддержать потребности детей. Бизнес-идея реализуема за счет четкого алгоритма и базового набора ключевых методик охватывающих все сферы развития ребенка и его семьи, ближайшего окружения. Потенциальную прибыль составляет широкий охват образовательных организаций и отдельных индивидуальных предпринимателей. 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Рентабельность проекта по разработке приложения "Психодиагностический инструментарий для комплексной оценки развития ребенка" зависит от многих факторов, включая затраты на разработку, маркетинговые расходы, объем продаж и ценовую политику.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Для расчета рентабельности проекта приведены примерные доходы и затраты.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Стоимость доступа к приложению в год для организации - 10 000 руб.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Доходы за месяц: (предположительный подсчет) 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- 5 продаж x 10 000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= 50 000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Затраты за месяц: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Затраты на разработку: 500 000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/ 24 месяца = 20 833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Маркетинговые расходы: 100 000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/ 24 месяца = 4 166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Общие затраты: 20 833 + 4 166 = 25 000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Прибыль за месяц: 50 000 - 25 000 = 25 000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Рентабельность проекта: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Рентабельность проекта = (Прибыль / Затраты) x 100%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Рентабельность проекта = (25 000 / 25 000) x 100%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 Рентабельность проекта = 100%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Таким образом, при текущих условиях рентабельность проекта равна 100%. Однако, следует учесть, что эти цифры могут изменяться в зависимости от многих факторов, таких как конкуренция на рынке, изменения цен, объем продаж и другие. Кроме того, приложение для комплексной оценки развития ребенка является уникальным инструментом и может иметь высокий спрос на рынке, что также способствует рентабельности проекта.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 algn="just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Бизнес-модель стартап-проекта «Пакет психодиагностики» ориентирована на предоставление комплексных услуг по оценке развития ребенка. Оно включает: разработку коммерческого предложения, подготовка маркетинговых материалов, запуск веб-сайта, профиля в социальных сетях и соответствующей онлайн-платформы приложения, запуск рекламы, проведение вебинаров, рассылка заинтересованным покупателям бесплатных или льготных пробных версий продукта, работа с обратной связью от клиентов и потребителей услуг, обновление содержания и исправление ошибок.</a:t>
            </a:r>
            <a:endParaRPr lang="ru-RU" sz="28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530225" indent="-514350" algn="just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Отношения между создаваемым юридическим лицом (предприятием) и предполагаемыми потребителями и поставщиками будут строиться посредством договоров. В ходе реализации стартапа планируется заключить договоры с потребителями на оказание услуг по предоставлению доступа к онлайн-платформе, поддержке клиентов по электронной почте, в чате и на горячей линии; к регулярным обновлениям и улучшениям инструментария.</a:t>
            </a:r>
          </a:p>
          <a:p>
            <a:pPr marL="530225" indent="-514350" algn="just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Решение обратиться за финансовой поддержкой к банку для финансирования проекта будет зависеть от конкретных обстоятельств и финансовых потребностей проекта.</a:t>
            </a:r>
            <a:endParaRPr lang="ru-RU" sz="28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530225" indent="-514350" algn="just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Планируется прямое взаимодействие с потребителями и поставщиками без привлечения посредников.</a:t>
            </a:r>
            <a:endParaRPr lang="ru-RU" sz="28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530225" indent="-514350" algn="just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Участие в каком-либо агрегаторе не планируется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9118" y="3646938"/>
            <a:ext cx="17453373" cy="955042"/>
          </a:xfrm>
        </p:spPr>
        <p:txBody>
          <a:bodyPr/>
          <a:lstStyle/>
          <a:p>
            <a:r>
              <a:rPr lang="ru-RU" sz="2800" dirty="0"/>
              <a:t>На данный момент на стадии открытии ООО и иных документов для реализации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2B386B-07C1-8A36-D1C5-7F85254B3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224" y="1214203"/>
            <a:ext cx="17429652" cy="101014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8000"/>
          </a:blip>
          <a:srcRect l="12508" t="15043" r="19245" b="34928"/>
          <a:stretch/>
        </p:blipFill>
        <p:spPr>
          <a:xfrm>
            <a:off x="7711440" y="3659640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6262" y="1266020"/>
            <a:ext cx="3482540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8830" y="2887536"/>
            <a:ext cx="16763825" cy="7554912"/>
          </a:xfrm>
        </p:spPr>
        <p:txBody>
          <a:bodyPr/>
          <a:lstStyle/>
          <a:p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1. Создание бизнес-плана - это первый и самый важный шаг при организации бизнеса. Бизнес-план будет включать подробное описание продукта, стратегию продвижения, план маркетинга, бюджет и прогноз прибыли.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2. Разработка и продвижение сайта - важное звено в продвижении приложения, которое позволяет клиентам получить полную информацию о продукте, оформить заказ и связаться с поддержкой.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3. Создание аккаунтов в социальных сетях и продвижение через них - это позволит привлечь новых пользователей и поддерживать связь с уже существующими.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4. Размещение рекламы на специализированных сайтах и форумах, ориентированных на родителей и педагогов, а также участие в конференциях и мероприятиях, связанных с педагогикой и детской психологией.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5. Проведение тестового периода и сбор отзывов клиентов - это поможет уточнить недостатки продукта и сделать его более удобным для пользователей.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6. Формирование базы пользователей и продвижение через них - это поможет привлечь новых клиентов и увеличить продажи.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7. Предоставление скидок и бонусов - это будет стимулировать пользователей к покупке приложения и повторным покупкам.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8. Установка и анализ приложения - это позволит оценить эффективность маркетинговых кампаний и оптимизировать стратегию продвижения.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9. Набор консультантов или специалистов в области детского развития для обеспечения точности и надежности психодиагностических инструментов, используемых в приложении.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10. Создание системы выставления счетов и платежей для управления доходами и расходами, включая заработную плату сотрудников и подрядчиков.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r>
              <a:rPr lang="ru-RU" sz="1800" dirty="0"/>
              <a:t> : </a:t>
            </a:r>
            <a:r>
              <a:rPr lang="en-US" sz="1800" dirty="0">
                <a:hlinkClick r:id="rId2"/>
              </a:rPr>
              <a:t>sabina.salmanova25@gmail.com</a:t>
            </a:r>
            <a:endParaRPr lang="en-US" sz="1800" dirty="0"/>
          </a:p>
          <a:p>
            <a:pPr>
              <a:lnSpc>
                <a:spcPts val="4360"/>
              </a:lnSpc>
              <a:buNone/>
            </a:pP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900) 326 – 20 – 71 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3806</TotalTime>
  <Words>1354</Words>
  <Application>Microsoft Office PowerPoint</Application>
  <PresentationFormat>Произвольный</PresentationFormat>
  <Paragraphs>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ОБЛОЖКИ</vt:lpstr>
      <vt:lpstr>РАЗДЕЛИТЕЛИ</vt:lpstr>
      <vt:lpstr>Разработка приложения  «Психодиагностический инструментарий для  комплексной оценки развития ребенка в дошкольном и младшем школьном возрасте»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Сальманова Алина</cp:lastModifiedBy>
  <cp:revision>233</cp:revision>
  <dcterms:created xsi:type="dcterms:W3CDTF">2021-03-01T12:07:13Z</dcterms:created>
  <dcterms:modified xsi:type="dcterms:W3CDTF">2023-10-23T18:32:47Z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