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7.jpg" ContentType="image/jpg"/>
  <Override PartName="/ppt/media/image10.jpg" ContentType="image/jpg"/>
  <Override PartName="/ppt/media/image11.jpg" ContentType="image/jpg"/>
  <Override PartName="/ppt/media/image15.jpg" ContentType="image/jp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1064" r:id="rId2"/>
    <p:sldId id="256" r:id="rId3"/>
    <p:sldId id="263" r:id="rId4"/>
    <p:sldId id="262" r:id="rId5"/>
    <p:sldId id="1063" r:id="rId6"/>
    <p:sldId id="257" r:id="rId7"/>
    <p:sldId id="258" r:id="rId8"/>
    <p:sldId id="259" r:id="rId9"/>
    <p:sldId id="260" r:id="rId10"/>
    <p:sldId id="1066" r:id="rId11"/>
    <p:sldId id="1067" r:id="rId12"/>
    <p:sldId id="261" r:id="rId13"/>
    <p:sldId id="1065" r:id="rId14"/>
  </p:sldIdLst>
  <p:sldSz cx="18300700" cy="10299700"/>
  <p:notesSz cx="18300700" cy="10299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FFFFFF"/>
    <a:srgbClr val="94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57" d="100"/>
          <a:sy n="57" d="100"/>
        </p:scale>
        <p:origin x="590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ксим Враницын" userId="67fca7ff50253f5a" providerId="LiveId" clId="{17F237B8-D9FD-4EC3-9771-F0EAAAA5D25A}"/>
    <pc:docChg chg="undo custSel addSld delSld modSld sldOrd modMainMaster modShowInfo">
      <pc:chgData name="Максим Враницын" userId="67fca7ff50253f5a" providerId="LiveId" clId="{17F237B8-D9FD-4EC3-9771-F0EAAAA5D25A}" dt="2023-12-01T18:58:42.686" v="1259" actId="1076"/>
      <pc:docMkLst>
        <pc:docMk/>
      </pc:docMkLst>
      <pc:sldChg chg="modSp mod">
        <pc:chgData name="Максим Враницын" userId="67fca7ff50253f5a" providerId="LiveId" clId="{17F237B8-D9FD-4EC3-9771-F0EAAAA5D25A}" dt="2023-11-07T17:14:24.345" v="25" actId="1076"/>
        <pc:sldMkLst>
          <pc:docMk/>
          <pc:sldMk cId="0" sldId="257"/>
        </pc:sldMkLst>
        <pc:picChg chg="mod">
          <ac:chgData name="Максим Враницын" userId="67fca7ff50253f5a" providerId="LiveId" clId="{17F237B8-D9FD-4EC3-9771-F0EAAAA5D25A}" dt="2023-11-07T17:14:24.345" v="25" actId="1076"/>
          <ac:picMkLst>
            <pc:docMk/>
            <pc:sldMk cId="0" sldId="257"/>
            <ac:picMk id="2" creationId="{00000000-0000-0000-0000-000000000000}"/>
          </ac:picMkLst>
        </pc:picChg>
      </pc:sldChg>
      <pc:sldChg chg="addSp delSp modSp mod modAnim">
        <pc:chgData name="Максим Враницын" userId="67fca7ff50253f5a" providerId="LiveId" clId="{17F237B8-D9FD-4EC3-9771-F0EAAAA5D25A}" dt="2023-11-07T17:19:58.423" v="80" actId="14100"/>
        <pc:sldMkLst>
          <pc:docMk/>
          <pc:sldMk cId="0" sldId="258"/>
        </pc:sldMkLst>
        <pc:spChg chg="add del mod">
          <ac:chgData name="Максим Враницын" userId="67fca7ff50253f5a" providerId="LiveId" clId="{17F237B8-D9FD-4EC3-9771-F0EAAAA5D25A}" dt="2023-11-07T17:14:07.193" v="19"/>
          <ac:spMkLst>
            <pc:docMk/>
            <pc:sldMk cId="0" sldId="258"/>
            <ac:spMk id="11" creationId="{AF55C809-4088-A632-743C-928B48498238}"/>
          </ac:spMkLst>
        </pc:spChg>
        <pc:picChg chg="mod">
          <ac:chgData name="Максим Враницын" userId="67fca7ff50253f5a" providerId="LiveId" clId="{17F237B8-D9FD-4EC3-9771-F0EAAAA5D25A}" dt="2023-11-07T17:19:58.423" v="80" actId="14100"/>
          <ac:picMkLst>
            <pc:docMk/>
            <pc:sldMk cId="0" sldId="258"/>
            <ac:picMk id="2" creationId="{00000000-0000-0000-0000-000000000000}"/>
          </ac:picMkLst>
        </pc:picChg>
      </pc:sldChg>
      <pc:sldChg chg="addSp delSp modSp mod">
        <pc:chgData name="Максим Враницын" userId="67fca7ff50253f5a" providerId="LiveId" clId="{17F237B8-D9FD-4EC3-9771-F0EAAAA5D25A}" dt="2023-11-07T17:20:15.665" v="82" actId="207"/>
        <pc:sldMkLst>
          <pc:docMk/>
          <pc:sldMk cId="0" sldId="259"/>
        </pc:sldMkLst>
        <pc:spChg chg="add del mod">
          <ac:chgData name="Максим Враницын" userId="67fca7ff50253f5a" providerId="LiveId" clId="{17F237B8-D9FD-4EC3-9771-F0EAAAA5D25A}" dt="2023-11-07T17:17:23.007" v="34"/>
          <ac:spMkLst>
            <pc:docMk/>
            <pc:sldMk cId="0" sldId="259"/>
            <ac:spMk id="2" creationId="{525B031D-CA51-4C74-6475-DEA1E6ECCB0B}"/>
          </ac:spMkLst>
        </pc:spChg>
        <pc:spChg chg="add mod">
          <ac:chgData name="Максим Враницын" userId="67fca7ff50253f5a" providerId="LiveId" clId="{17F237B8-D9FD-4EC3-9771-F0EAAAA5D25A}" dt="2023-11-07T17:20:15.665" v="82" actId="207"/>
          <ac:spMkLst>
            <pc:docMk/>
            <pc:sldMk cId="0" sldId="259"/>
            <ac:spMk id="3" creationId="{2DC1C1E7-244B-CFF1-354B-04C20AFBDCF2}"/>
          </ac:spMkLst>
        </pc:spChg>
        <pc:graphicFrameChg chg="mod">
          <ac:chgData name="Максим Враницын" userId="67fca7ff50253f5a" providerId="LiveId" clId="{17F237B8-D9FD-4EC3-9771-F0EAAAA5D25A}" dt="2023-11-07T17:17:38.621" v="35" actId="1076"/>
          <ac:graphicFrameMkLst>
            <pc:docMk/>
            <pc:sldMk cId="0" sldId="259"/>
            <ac:graphicFrameMk id="19" creationId="{755706B7-9913-EF31-BDA4-1E9895D4E638}"/>
          </ac:graphicFrameMkLst>
        </pc:graphicFrame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0" creationId="{D8DF0591-7127-15D6-23A0-1C4C344CFE1C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1" creationId="{4EF9F2AF-6D14-379A-7923-98FB42C3BF04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2" creationId="{0593A5F5-4B30-BDCD-898A-2C4E7025E852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3" creationId="{90C9C573-E48B-1BD5-1DD0-778A032A7FE0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4" creationId="{8DCBDCE9-5048-3546-964F-03284B2BD690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5" creationId="{8E698E65-33E1-C688-8527-D59327E794FA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6" creationId="{24090BD1-D500-B85E-F45E-84A9A3BACFCC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7" creationId="{C9F845C9-AD12-2CCB-86DC-DFAD21C7C832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8" creationId="{EC10AAFD-84CB-B583-F0D7-9773782AF4AF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29" creationId="{E4B0547D-7EB3-AE17-407A-744763B2B13B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0" creationId="{03DCDA81-E119-08EC-BDB8-EA98A09BD14D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1" creationId="{6C76914A-E80C-F6E5-2DE7-8AC82DD0CA8F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2" creationId="{CC8572BE-FEF2-9832-BB6E-2E07AA6EBEA0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3" creationId="{422EB85F-20B4-31A6-9695-9A644F169E79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4" creationId="{C0BD171C-4F2C-CCB7-8101-14B2333E2480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5" creationId="{3574701A-876B-A0B9-1C82-2A7E7FBA804C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6" creationId="{979F941F-BE34-8B3A-1B36-952EB0F8134A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7" creationId="{975478DD-F810-FA44-2E9B-1349D43C2B37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8" creationId="{EC95685A-E652-7BFA-9033-C9F03D0536F9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39" creationId="{D89854EF-CD3B-FDC1-C9DE-93BFB77EB6EB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40" creationId="{39E15FC2-F769-57F4-7F2A-28FCCB91C350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41" creationId="{A2922C27-4A4F-E1B4-E95A-66402211F65D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43" creationId="{62CA8D57-A85A-4D48-E337-1D20812C2B87}"/>
          </ac:picMkLst>
        </pc:picChg>
        <pc:picChg chg="mod">
          <ac:chgData name="Максим Враницын" userId="67fca7ff50253f5a" providerId="LiveId" clId="{17F237B8-D9FD-4EC3-9771-F0EAAAA5D25A}" dt="2023-11-07T17:17:38.621" v="35" actId="1076"/>
          <ac:picMkLst>
            <pc:docMk/>
            <pc:sldMk cId="0" sldId="259"/>
            <ac:picMk id="44" creationId="{EE243D2C-DCB9-B3C9-27CB-719047D497F2}"/>
          </ac:picMkLst>
        </pc:picChg>
      </pc:sldChg>
      <pc:sldChg chg="addSp modSp mod">
        <pc:chgData name="Максим Враницын" userId="67fca7ff50253f5a" providerId="LiveId" clId="{17F237B8-D9FD-4EC3-9771-F0EAAAA5D25A}" dt="2023-11-22T14:24:45.514" v="962" actId="20577"/>
        <pc:sldMkLst>
          <pc:docMk/>
          <pc:sldMk cId="0" sldId="260"/>
        </pc:sldMkLst>
        <pc:spChg chg="mod">
          <ac:chgData name="Максим Враницын" userId="67fca7ff50253f5a" providerId="LiveId" clId="{17F237B8-D9FD-4EC3-9771-F0EAAAA5D25A}" dt="2023-11-22T14:24:45.514" v="962" actId="20577"/>
          <ac:spMkLst>
            <pc:docMk/>
            <pc:sldMk cId="0" sldId="260"/>
            <ac:spMk id="7" creationId="{00000000-0000-0000-0000-000000000000}"/>
          </ac:spMkLst>
        </pc:spChg>
        <pc:spChg chg="add mod">
          <ac:chgData name="Максим Враницын" userId="67fca7ff50253f5a" providerId="LiveId" clId="{17F237B8-D9FD-4EC3-9771-F0EAAAA5D25A}" dt="2023-11-22T14:24:34.792" v="928" actId="1076"/>
          <ac:spMkLst>
            <pc:docMk/>
            <pc:sldMk cId="0" sldId="260"/>
            <ac:spMk id="10" creationId="{2D814068-760F-DA6F-46AE-8BAC849DD261}"/>
          </ac:spMkLst>
        </pc:spChg>
        <pc:grpChg chg="mod ord">
          <ac:chgData name="Максим Враницын" userId="67fca7ff50253f5a" providerId="LiveId" clId="{17F237B8-D9FD-4EC3-9771-F0EAAAA5D25A}" dt="2023-11-07T17:15:15.182" v="28" actId="14100"/>
          <ac:grpSpMkLst>
            <pc:docMk/>
            <pc:sldMk cId="0" sldId="260"/>
            <ac:grpSpMk id="2" creationId="{00000000-0000-0000-0000-000000000000}"/>
          </ac:grpSpMkLst>
        </pc:grpChg>
      </pc:sldChg>
      <pc:sldChg chg="addSp modSp new ord">
        <pc:chgData name="Максим Враницын" userId="67fca7ff50253f5a" providerId="LiveId" clId="{17F237B8-D9FD-4EC3-9771-F0EAAAA5D25A}" dt="2023-11-07T18:09:36.653" v="485"/>
        <pc:sldMkLst>
          <pc:docMk/>
          <pc:sldMk cId="4108491254" sldId="262"/>
        </pc:sldMkLst>
        <pc:picChg chg="add mod">
          <ac:chgData name="Максим Враницын" userId="67fca7ff50253f5a" providerId="LiveId" clId="{17F237B8-D9FD-4EC3-9771-F0EAAAA5D25A}" dt="2023-11-07T17:51:13.882" v="208"/>
          <ac:picMkLst>
            <pc:docMk/>
            <pc:sldMk cId="4108491254" sldId="262"/>
            <ac:picMk id="5" creationId="{C0D2D871-7C8A-26A3-F984-45FA12B939F7}"/>
          </ac:picMkLst>
        </pc:picChg>
      </pc:sldChg>
      <pc:sldChg chg="addSp delSp modSp new mod ord addAnim delAnim">
        <pc:chgData name="Максим Враницын" userId="67fca7ff50253f5a" providerId="LiveId" clId="{17F237B8-D9FD-4EC3-9771-F0EAAAA5D25A}" dt="2023-11-22T14:10:02.998" v="886" actId="1076"/>
        <pc:sldMkLst>
          <pc:docMk/>
          <pc:sldMk cId="19936648" sldId="263"/>
        </pc:sldMkLst>
        <pc:spChg chg="mod">
          <ac:chgData name="Максим Враницын" userId="67fca7ff50253f5a" providerId="LiveId" clId="{17F237B8-D9FD-4EC3-9771-F0EAAAA5D25A}" dt="2023-11-07T17:37:58.887" v="176"/>
          <ac:spMkLst>
            <pc:docMk/>
            <pc:sldMk cId="19936648" sldId="263"/>
            <ac:spMk id="2" creationId="{E2D79BA6-67D5-BE6E-3A21-39DFFA83D11A}"/>
          </ac:spMkLst>
        </pc:spChg>
        <pc:spChg chg="del">
          <ac:chgData name="Максим Враницын" userId="67fca7ff50253f5a" providerId="LiveId" clId="{17F237B8-D9FD-4EC3-9771-F0EAAAA5D25A}" dt="2023-11-07T17:22:37.464" v="85" actId="21"/>
          <ac:spMkLst>
            <pc:docMk/>
            <pc:sldMk cId="19936648" sldId="263"/>
            <ac:spMk id="3" creationId="{DA53E85F-8662-EB9A-FD73-6F655D6BD5B7}"/>
          </ac:spMkLst>
        </pc:spChg>
        <pc:spChg chg="add del mod">
          <ac:chgData name="Максим Враницын" userId="67fca7ff50253f5a" providerId="LiveId" clId="{17F237B8-D9FD-4EC3-9771-F0EAAAA5D25A}" dt="2023-11-22T14:09:57.798" v="883" actId="478"/>
          <ac:spMkLst>
            <pc:docMk/>
            <pc:sldMk cId="19936648" sldId="263"/>
            <ac:spMk id="17" creationId="{66DABD6E-95C2-3574-D334-D187F38052A7}"/>
          </ac:spMkLst>
        </pc:spChg>
        <pc:spChg chg="add del mod">
          <ac:chgData name="Максим Враницын" userId="67fca7ff50253f5a" providerId="LiveId" clId="{17F237B8-D9FD-4EC3-9771-F0EAAAA5D25A}" dt="2023-11-22T14:09:52.100" v="879" actId="478"/>
          <ac:spMkLst>
            <pc:docMk/>
            <pc:sldMk cId="19936648" sldId="263"/>
            <ac:spMk id="19" creationId="{16C16136-8A1C-1B5D-1E5F-4F3D15350977}"/>
          </ac:spMkLst>
        </pc:spChg>
        <pc:spChg chg="add del mod">
          <ac:chgData name="Максим Враницын" userId="67fca7ff50253f5a" providerId="LiveId" clId="{17F237B8-D9FD-4EC3-9771-F0EAAAA5D25A}" dt="2023-11-22T14:09:56.114" v="882" actId="478"/>
          <ac:spMkLst>
            <pc:docMk/>
            <pc:sldMk cId="19936648" sldId="263"/>
            <ac:spMk id="21" creationId="{9013E4DD-015C-7E37-BFFD-845A2CD7FF40}"/>
          </ac:spMkLst>
        </pc:spChg>
        <pc:spChg chg="add del">
          <ac:chgData name="Максим Враницын" userId="67fca7ff50253f5a" providerId="LiveId" clId="{17F237B8-D9FD-4EC3-9771-F0EAAAA5D25A}" dt="2023-11-07T18:04:03.930" v="440" actId="11529"/>
          <ac:spMkLst>
            <pc:docMk/>
            <pc:sldMk cId="19936648" sldId="263"/>
            <ac:spMk id="22" creationId="{F0BD876A-E1E3-77A3-F4F3-CCB215467625}"/>
          </ac:spMkLst>
        </pc:spChg>
        <pc:spChg chg="add del mod ord">
          <ac:chgData name="Максим Враницын" userId="67fca7ff50253f5a" providerId="LiveId" clId="{17F237B8-D9FD-4EC3-9771-F0EAAAA5D25A}" dt="2023-11-22T14:09:52.936" v="880" actId="478"/>
          <ac:spMkLst>
            <pc:docMk/>
            <pc:sldMk cId="19936648" sldId="263"/>
            <ac:spMk id="23" creationId="{597BBA0B-A200-072E-6E4A-E377418DE832}"/>
          </ac:spMkLst>
        </pc:spChg>
        <pc:spChg chg="add del mod ord">
          <ac:chgData name="Максим Враницын" userId="67fca7ff50253f5a" providerId="LiveId" clId="{17F237B8-D9FD-4EC3-9771-F0EAAAA5D25A}" dt="2023-11-22T14:09:54.664" v="881" actId="478"/>
          <ac:spMkLst>
            <pc:docMk/>
            <pc:sldMk cId="19936648" sldId="263"/>
            <ac:spMk id="24" creationId="{E61A1F0D-303F-5E2A-0DD2-6948929964AE}"/>
          </ac:spMkLst>
        </pc:spChg>
        <pc:spChg chg="add del mod ord">
          <ac:chgData name="Максим Враницын" userId="67fca7ff50253f5a" providerId="LiveId" clId="{17F237B8-D9FD-4EC3-9771-F0EAAAA5D25A}" dt="2023-11-22T14:09:58.646" v="884" actId="478"/>
          <ac:spMkLst>
            <pc:docMk/>
            <pc:sldMk cId="19936648" sldId="263"/>
            <ac:spMk id="25" creationId="{438176F7-D64C-4D07-EA40-55B404E6BBA2}"/>
          </ac:spMkLst>
        </pc:spChg>
        <pc:graphicFrameChg chg="add del mod modGraphic">
          <ac:chgData name="Максим Враницын" userId="67fca7ff50253f5a" providerId="LiveId" clId="{17F237B8-D9FD-4EC3-9771-F0EAAAA5D25A}" dt="2023-11-07T17:55:28.076" v="223" actId="478"/>
          <ac:graphicFrameMkLst>
            <pc:docMk/>
            <pc:sldMk cId="19936648" sldId="263"/>
            <ac:graphicFrameMk id="16" creationId="{64216A99-2264-8072-DD6E-44D82868DC97}"/>
          </ac:graphicFrameMkLst>
        </pc:graphicFrameChg>
        <pc:picChg chg="add del mod ord">
          <ac:chgData name="Максим Враницын" userId="67fca7ff50253f5a" providerId="LiveId" clId="{17F237B8-D9FD-4EC3-9771-F0EAAAA5D25A}" dt="2023-11-07T17:29:08.829" v="148"/>
          <ac:picMkLst>
            <pc:docMk/>
            <pc:sldMk cId="19936648" sldId="263"/>
            <ac:picMk id="5" creationId="{B3681F72-7913-22DB-657A-4B03451E9236}"/>
          </ac:picMkLst>
        </pc:picChg>
        <pc:picChg chg="add mod ord modCrop">
          <ac:chgData name="Максим Враницын" userId="67fca7ff50253f5a" providerId="LiveId" clId="{17F237B8-D9FD-4EC3-9771-F0EAAAA5D25A}" dt="2023-11-07T18:02:17.753" v="425" actId="1076"/>
          <ac:picMkLst>
            <pc:docMk/>
            <pc:sldMk cId="19936648" sldId="263"/>
            <ac:picMk id="7" creationId="{027A3E90-22FF-7F2C-5B06-3B9F99008163}"/>
          </ac:picMkLst>
        </pc:picChg>
        <pc:picChg chg="add mod modCrop">
          <ac:chgData name="Максим Враницын" userId="67fca7ff50253f5a" providerId="LiveId" clId="{17F237B8-D9FD-4EC3-9771-F0EAAAA5D25A}" dt="2023-11-22T14:10:02.998" v="886" actId="1076"/>
          <ac:picMkLst>
            <pc:docMk/>
            <pc:sldMk cId="19936648" sldId="263"/>
            <ac:picMk id="9" creationId="{3ACD8CA9-CE0A-AD35-E0F7-406F27D7C5E2}"/>
          </ac:picMkLst>
        </pc:picChg>
        <pc:picChg chg="add del mod">
          <ac:chgData name="Максим Враницын" userId="67fca7ff50253f5a" providerId="LiveId" clId="{17F237B8-D9FD-4EC3-9771-F0EAAAA5D25A}" dt="2023-11-07T17:50:16.130" v="198" actId="478"/>
          <ac:picMkLst>
            <pc:docMk/>
            <pc:sldMk cId="19936648" sldId="263"/>
            <ac:picMk id="11" creationId="{B3F814D2-B6AD-5FC8-DF53-F8CB47981636}"/>
          </ac:picMkLst>
        </pc:picChg>
        <pc:picChg chg="add del mod">
          <ac:chgData name="Максим Враницын" userId="67fca7ff50253f5a" providerId="LiveId" clId="{17F237B8-D9FD-4EC3-9771-F0EAAAA5D25A}" dt="2023-11-07T17:50:39.074" v="205" actId="22"/>
          <ac:picMkLst>
            <pc:docMk/>
            <pc:sldMk cId="19936648" sldId="263"/>
            <ac:picMk id="13" creationId="{3E823252-4B25-ABD7-F34F-68ED0E537827}"/>
          </ac:picMkLst>
        </pc:picChg>
        <pc:picChg chg="add del mod">
          <ac:chgData name="Максим Враницын" userId="67fca7ff50253f5a" providerId="LiveId" clId="{17F237B8-D9FD-4EC3-9771-F0EAAAA5D25A}" dt="2023-11-07T17:51:18.807" v="209" actId="478"/>
          <ac:picMkLst>
            <pc:docMk/>
            <pc:sldMk cId="19936648" sldId="263"/>
            <ac:picMk id="15" creationId="{7AF03D9C-ECC6-97B5-CC4F-613F160725C3}"/>
          </ac:picMkLst>
        </pc:picChg>
      </pc:sldChg>
      <pc:sldChg chg="new del">
        <pc:chgData name="Максим Враницын" userId="67fca7ff50253f5a" providerId="LiveId" clId="{17F237B8-D9FD-4EC3-9771-F0EAAAA5D25A}" dt="2023-11-07T18:19:18.173" v="750" actId="47"/>
        <pc:sldMkLst>
          <pc:docMk/>
          <pc:sldMk cId="3684091812" sldId="264"/>
        </pc:sldMkLst>
      </pc:sldChg>
      <pc:sldChg chg="addSp delSp modSp add mod ord setBg">
        <pc:chgData name="Максим Враницын" userId="67fca7ff50253f5a" providerId="LiveId" clId="{17F237B8-D9FD-4EC3-9771-F0EAAAA5D25A}" dt="2023-11-22T14:17:34.251" v="915" actId="1076"/>
        <pc:sldMkLst>
          <pc:docMk/>
          <pc:sldMk cId="9140502" sldId="1063"/>
        </pc:sldMkLst>
        <pc:spChg chg="add del mod">
          <ac:chgData name="Максим Враницын" userId="67fca7ff50253f5a" providerId="LiveId" clId="{17F237B8-D9FD-4EC3-9771-F0EAAAA5D25A}" dt="2023-11-07T18:16:14.768" v="744" actId="478"/>
          <ac:spMkLst>
            <pc:docMk/>
            <pc:sldMk cId="9140502" sldId="1063"/>
            <ac:spMk id="2" creationId="{4F0070C0-67DC-0513-A07F-231854F8C565}"/>
          </ac:spMkLst>
        </pc:spChg>
        <pc:spChg chg="add mod">
          <ac:chgData name="Максим Враницын" userId="67fca7ff50253f5a" providerId="LiveId" clId="{17F237B8-D9FD-4EC3-9771-F0EAAAA5D25A}" dt="2023-11-22T14:16:10.367" v="890" actId="1076"/>
          <ac:spMkLst>
            <pc:docMk/>
            <pc:sldMk cId="9140502" sldId="1063"/>
            <ac:spMk id="8" creationId="{3D45B4E2-CFB7-0878-518F-B14DFDB2E9AA}"/>
          </ac:spMkLst>
        </pc:spChg>
        <pc:spChg chg="del mod">
          <ac:chgData name="Максим Враницын" userId="67fca7ff50253f5a" providerId="LiveId" clId="{17F237B8-D9FD-4EC3-9771-F0EAAAA5D25A}" dt="2023-11-07T18:29:28.303" v="857" actId="21"/>
          <ac:spMkLst>
            <pc:docMk/>
            <pc:sldMk cId="9140502" sldId="1063"/>
            <ac:spMk id="9" creationId="{2C0F7DD1-E84F-4A7A-B5D1-FF74EF23CDCC}"/>
          </ac:spMkLst>
        </pc:spChg>
        <pc:spChg chg="add mod">
          <ac:chgData name="Максим Враницын" userId="67fca7ff50253f5a" providerId="LiveId" clId="{17F237B8-D9FD-4EC3-9771-F0EAAAA5D25A}" dt="2023-11-07T18:29:36.290" v="858" actId="1076"/>
          <ac:spMkLst>
            <pc:docMk/>
            <pc:sldMk cId="9140502" sldId="1063"/>
            <ac:spMk id="11" creationId="{86C6C2F3-9AC3-E7CC-C326-28C940971395}"/>
          </ac:spMkLst>
        </pc:spChg>
        <pc:spChg chg="add mod">
          <ac:chgData name="Максим Враницын" userId="67fca7ff50253f5a" providerId="LiveId" clId="{17F237B8-D9FD-4EC3-9771-F0EAAAA5D25A}" dt="2023-11-07T18:30:16.218" v="865" actId="1076"/>
          <ac:spMkLst>
            <pc:docMk/>
            <pc:sldMk cId="9140502" sldId="1063"/>
            <ac:spMk id="13" creationId="{2667A8F8-0FDF-704E-D8FB-B8011839F3DE}"/>
          </ac:spMkLst>
        </pc:spChg>
        <pc:spChg chg="add mod">
          <ac:chgData name="Максим Враницын" userId="67fca7ff50253f5a" providerId="LiveId" clId="{17F237B8-D9FD-4EC3-9771-F0EAAAA5D25A}" dt="2023-11-07T18:30:24.566" v="866" actId="1076"/>
          <ac:spMkLst>
            <pc:docMk/>
            <pc:sldMk cId="9140502" sldId="1063"/>
            <ac:spMk id="14" creationId="{7AC3AA26-7EF2-B8D4-68D3-704F3C9649C6}"/>
          </ac:spMkLst>
        </pc:spChg>
        <pc:spChg chg="add mod">
          <ac:chgData name="Максим Враницын" userId="67fca7ff50253f5a" providerId="LiveId" clId="{17F237B8-D9FD-4EC3-9771-F0EAAAA5D25A}" dt="2023-11-22T14:17:34.251" v="915" actId="1076"/>
          <ac:spMkLst>
            <pc:docMk/>
            <pc:sldMk cId="9140502" sldId="1063"/>
            <ac:spMk id="16" creationId="{52B12F0A-12EC-9D11-DF98-7369A6BF8196}"/>
          </ac:spMkLst>
        </pc:spChg>
        <pc:spChg chg="add mod">
          <ac:chgData name="Максим Враницын" userId="67fca7ff50253f5a" providerId="LiveId" clId="{17F237B8-D9FD-4EC3-9771-F0EAAAA5D25A}" dt="2023-11-22T14:16:59.078" v="907" actId="1076"/>
          <ac:spMkLst>
            <pc:docMk/>
            <pc:sldMk cId="9140502" sldId="1063"/>
            <ac:spMk id="18" creationId="{D33E8BA4-B4D4-734E-8E55-C0C857F20D20}"/>
          </ac:spMkLst>
        </pc:spChg>
        <pc:spChg chg="mod">
          <ac:chgData name="Максим Враницын" userId="67fca7ff50253f5a" providerId="LiveId" clId="{17F237B8-D9FD-4EC3-9771-F0EAAAA5D25A}" dt="2023-11-07T18:30:29.356" v="867" actId="1076"/>
          <ac:spMkLst>
            <pc:docMk/>
            <pc:sldMk cId="9140502" sldId="1063"/>
            <ac:spMk id="69" creationId="{F9773FA1-2683-44BD-8585-E63CFF6A4D25}"/>
          </ac:spMkLst>
        </pc:spChg>
        <pc:spChg chg="mod">
          <ac:chgData name="Максим Враницын" userId="67fca7ff50253f5a" providerId="LiveId" clId="{17F237B8-D9FD-4EC3-9771-F0EAAAA5D25A}" dt="2023-11-07T18:30:16.218" v="865" actId="1076"/>
          <ac:spMkLst>
            <pc:docMk/>
            <pc:sldMk cId="9140502" sldId="1063"/>
            <ac:spMk id="70" creationId="{6B4BEAF6-CA33-4153-BB3B-AE8A1064C408}"/>
          </ac:spMkLst>
        </pc:spChg>
        <pc:spChg chg="del mod">
          <ac:chgData name="Максим Враницын" userId="67fca7ff50253f5a" providerId="LiveId" clId="{17F237B8-D9FD-4EC3-9771-F0EAAAA5D25A}" dt="2023-11-07T18:15:58.401" v="741"/>
          <ac:spMkLst>
            <pc:docMk/>
            <pc:sldMk cId="9140502" sldId="1063"/>
            <ac:spMk id="71" creationId="{6874D571-370F-4211-81D2-4154F7F94F56}"/>
          </ac:spMkLst>
        </pc:spChg>
        <pc:spChg chg="mod">
          <ac:chgData name="Максим Враницын" userId="67fca7ff50253f5a" providerId="LiveId" clId="{17F237B8-D9FD-4EC3-9771-F0EAAAA5D25A}" dt="2023-11-07T18:29:36.290" v="858" actId="1076"/>
          <ac:spMkLst>
            <pc:docMk/>
            <pc:sldMk cId="9140502" sldId="1063"/>
            <ac:spMk id="72" creationId="{C0B149E8-1F44-44C5-B950-325517CD45B0}"/>
          </ac:spMkLst>
        </pc:spChg>
        <pc:spChg chg="mod">
          <ac:chgData name="Максим Враницын" userId="67fca7ff50253f5a" providerId="LiveId" clId="{17F237B8-D9FD-4EC3-9771-F0EAAAA5D25A}" dt="2023-11-07T18:29:48.999" v="860" actId="1076"/>
          <ac:spMkLst>
            <pc:docMk/>
            <pc:sldMk cId="9140502" sldId="1063"/>
            <ac:spMk id="73" creationId="{D0EB5419-68F8-4283-B2C8-F3DA8B697C27}"/>
          </ac:spMkLst>
        </pc:spChg>
        <pc:spChg chg="del">
          <ac:chgData name="Максим Враницын" userId="67fca7ff50253f5a" providerId="LiveId" clId="{17F237B8-D9FD-4EC3-9771-F0EAAAA5D25A}" dt="2023-11-07T18:23:41.857" v="793" actId="478"/>
          <ac:spMkLst>
            <pc:docMk/>
            <pc:sldMk cId="9140502" sldId="1063"/>
            <ac:spMk id="74" creationId="{8352373A-08E9-4572-A647-3F54EB94C836}"/>
          </ac:spMkLst>
        </pc:spChg>
        <pc:spChg chg="del">
          <ac:chgData name="Максим Враницын" userId="67fca7ff50253f5a" providerId="LiveId" clId="{17F237B8-D9FD-4EC3-9771-F0EAAAA5D25A}" dt="2023-11-07T18:23:40.238" v="791" actId="478"/>
          <ac:spMkLst>
            <pc:docMk/>
            <pc:sldMk cId="9140502" sldId="1063"/>
            <ac:spMk id="75" creationId="{AE819DA2-DE8F-47C2-933F-16CCF43F3DD6}"/>
          </ac:spMkLst>
        </pc:spChg>
        <pc:spChg chg="del">
          <ac:chgData name="Максим Враницын" userId="67fca7ff50253f5a" providerId="LiveId" clId="{17F237B8-D9FD-4EC3-9771-F0EAAAA5D25A}" dt="2023-11-07T18:23:43.582" v="795" actId="478"/>
          <ac:spMkLst>
            <pc:docMk/>
            <pc:sldMk cId="9140502" sldId="1063"/>
            <ac:spMk id="76" creationId="{1DE3B663-B96D-492E-B4C9-85404167A693}"/>
          </ac:spMkLst>
        </pc:spChg>
        <pc:spChg chg="del">
          <ac:chgData name="Максим Враницын" userId="67fca7ff50253f5a" providerId="LiveId" clId="{17F237B8-D9FD-4EC3-9771-F0EAAAA5D25A}" dt="2023-11-07T18:23:38.696" v="789" actId="478"/>
          <ac:spMkLst>
            <pc:docMk/>
            <pc:sldMk cId="9140502" sldId="1063"/>
            <ac:spMk id="77" creationId="{CE5B82D8-8E79-46F3-941C-04482DAF2DD2}"/>
          </ac:spMkLst>
        </pc:spChg>
        <pc:spChg chg="del mod">
          <ac:chgData name="Максим Враницын" userId="67fca7ff50253f5a" providerId="LiveId" clId="{17F237B8-D9FD-4EC3-9771-F0EAAAA5D25A}" dt="2023-11-07T18:15:53.174" v="730"/>
          <ac:spMkLst>
            <pc:docMk/>
            <pc:sldMk cId="9140502" sldId="1063"/>
            <ac:spMk id="81" creationId="{A585D128-D5ED-4AFB-AC2C-EFC4948080E7}"/>
          </ac:spMkLst>
        </pc:spChg>
        <pc:spChg chg="del mod">
          <ac:chgData name="Максим Враницын" userId="67fca7ff50253f5a" providerId="LiveId" clId="{17F237B8-D9FD-4EC3-9771-F0EAAAA5D25A}" dt="2023-11-07T18:15:53.174" v="732"/>
          <ac:spMkLst>
            <pc:docMk/>
            <pc:sldMk cId="9140502" sldId="1063"/>
            <ac:spMk id="82" creationId="{25870D52-1D8A-4B51-A94C-DD947371DCC6}"/>
          </ac:spMkLst>
        </pc:spChg>
        <pc:spChg chg="del mod">
          <ac:chgData name="Максим Враницын" userId="67fca7ff50253f5a" providerId="LiveId" clId="{17F237B8-D9FD-4EC3-9771-F0EAAAA5D25A}" dt="2023-11-07T18:15:53.175" v="734"/>
          <ac:spMkLst>
            <pc:docMk/>
            <pc:sldMk cId="9140502" sldId="1063"/>
            <ac:spMk id="83" creationId="{4379D9AE-6DD2-4B1B-83ED-8AE5D23503E5}"/>
          </ac:spMkLst>
        </pc:spChg>
        <pc:spChg chg="del">
          <ac:chgData name="Максим Враницын" userId="67fca7ff50253f5a" providerId="LiveId" clId="{17F237B8-D9FD-4EC3-9771-F0EAAAA5D25A}" dt="2023-11-07T18:23:42.941" v="794" actId="478"/>
          <ac:spMkLst>
            <pc:docMk/>
            <pc:sldMk cId="9140502" sldId="1063"/>
            <ac:spMk id="84" creationId="{10E228D6-2845-4A1C-9E20-7F20841CE66A}"/>
          </ac:spMkLst>
        </pc:spChg>
        <pc:spChg chg="del">
          <ac:chgData name="Максим Враницын" userId="67fca7ff50253f5a" providerId="LiveId" clId="{17F237B8-D9FD-4EC3-9771-F0EAAAA5D25A}" dt="2023-11-07T18:23:36.409" v="788" actId="478"/>
          <ac:spMkLst>
            <pc:docMk/>
            <pc:sldMk cId="9140502" sldId="1063"/>
            <ac:spMk id="85" creationId="{8B0F6E0F-8230-4495-8AFE-5C12FFFAB798}"/>
          </ac:spMkLst>
        </pc:spChg>
        <pc:spChg chg="del">
          <ac:chgData name="Максим Враницын" userId="67fca7ff50253f5a" providerId="LiveId" clId="{17F237B8-D9FD-4EC3-9771-F0EAAAA5D25A}" dt="2023-11-07T18:23:41.229" v="792" actId="478"/>
          <ac:spMkLst>
            <pc:docMk/>
            <pc:sldMk cId="9140502" sldId="1063"/>
            <ac:spMk id="86" creationId="{94BD837D-563A-42BA-A7DC-8BE8F851A50E}"/>
          </ac:spMkLst>
        </pc:spChg>
        <pc:spChg chg="del">
          <ac:chgData name="Максим Враницын" userId="67fca7ff50253f5a" providerId="LiveId" clId="{17F237B8-D9FD-4EC3-9771-F0EAAAA5D25A}" dt="2023-11-07T18:23:39.561" v="790" actId="478"/>
          <ac:spMkLst>
            <pc:docMk/>
            <pc:sldMk cId="9140502" sldId="1063"/>
            <ac:spMk id="88" creationId="{D90140E9-2525-48C3-A3F0-8D4C8791114D}"/>
          </ac:spMkLst>
        </pc:spChg>
        <pc:spChg chg="del mod">
          <ac:chgData name="Максим Враницын" userId="67fca7ff50253f5a" providerId="LiveId" clId="{17F237B8-D9FD-4EC3-9771-F0EAAAA5D25A}" dt="2023-11-07T18:15:53.175" v="736"/>
          <ac:spMkLst>
            <pc:docMk/>
            <pc:sldMk cId="9140502" sldId="1063"/>
            <ac:spMk id="94" creationId="{A8D5D0E6-34A8-461B-A75B-54A7DDF28595}"/>
          </ac:spMkLst>
        </pc:spChg>
        <pc:grpChg chg="mod">
          <ac:chgData name="Максим Враницын" userId="67fca7ff50253f5a" providerId="LiveId" clId="{17F237B8-D9FD-4EC3-9771-F0EAAAA5D25A}" dt="2023-11-07T18:30:06.843" v="864" actId="1076"/>
          <ac:grpSpMkLst>
            <pc:docMk/>
            <pc:sldMk cId="9140502" sldId="1063"/>
            <ac:grpSpMk id="89" creationId="{BE422866-EC49-4A79-A2F6-463ABAFDF339}"/>
          </ac:grpSpMkLst>
        </pc:grpChg>
        <pc:picChg chg="add del mod">
          <ac:chgData name="Максим Враницын" userId="67fca7ff50253f5a" providerId="LiveId" clId="{17F237B8-D9FD-4EC3-9771-F0EAAAA5D25A}" dt="2023-11-07T18:21:33.177" v="776" actId="22"/>
          <ac:picMkLst>
            <pc:docMk/>
            <pc:sldMk cId="9140502" sldId="1063"/>
            <ac:picMk id="4" creationId="{063612F8-D933-771B-87D1-E98E7385A175}"/>
          </ac:picMkLst>
        </pc:picChg>
        <pc:picChg chg="add mod modCrop">
          <ac:chgData name="Максим Враницын" userId="67fca7ff50253f5a" providerId="LiveId" clId="{17F237B8-D9FD-4EC3-9771-F0EAAAA5D25A}" dt="2023-11-07T18:27:00.921" v="818" actId="1076"/>
          <ac:picMkLst>
            <pc:docMk/>
            <pc:sldMk cId="9140502" sldId="1063"/>
            <ac:picMk id="6" creationId="{22E21D0E-0934-2A43-D40E-4DD7E227096C}"/>
          </ac:picMkLst>
        </pc:picChg>
        <pc:picChg chg="del">
          <ac:chgData name="Максим Враницын" userId="67fca7ff50253f5a" providerId="LiveId" clId="{17F237B8-D9FD-4EC3-9771-F0EAAAA5D25A}" dt="2023-11-07T18:14:24.329" v="490" actId="478"/>
          <ac:picMkLst>
            <pc:docMk/>
            <pc:sldMk cId="9140502" sldId="1063"/>
            <ac:picMk id="92" creationId="{4FF87BBA-8924-465B-9C4B-C2969C299ECA}"/>
          </ac:picMkLst>
        </pc:picChg>
      </pc:sldChg>
      <pc:sldChg chg="addSp modSp new mod ord">
        <pc:chgData name="Максим Враницын" userId="67fca7ff50253f5a" providerId="LiveId" clId="{17F237B8-D9FD-4EC3-9771-F0EAAAA5D25A}" dt="2023-11-22T13:59:22.083" v="875" actId="14100"/>
        <pc:sldMkLst>
          <pc:docMk/>
          <pc:sldMk cId="4228804936" sldId="1064"/>
        </pc:sldMkLst>
        <pc:picChg chg="add mod">
          <ac:chgData name="Максим Враницын" userId="67fca7ff50253f5a" providerId="LiveId" clId="{17F237B8-D9FD-4EC3-9771-F0EAAAA5D25A}" dt="2023-11-22T13:59:22.083" v="875" actId="14100"/>
          <ac:picMkLst>
            <pc:docMk/>
            <pc:sldMk cId="4228804936" sldId="1064"/>
            <ac:picMk id="4" creationId="{EAC970A3-6317-7974-660C-3E0A8537BEFF}"/>
          </ac:picMkLst>
        </pc:picChg>
      </pc:sldChg>
      <pc:sldChg chg="addSp modSp new">
        <pc:chgData name="Максим Враницын" userId="67fca7ff50253f5a" providerId="LiveId" clId="{17F237B8-D9FD-4EC3-9771-F0EAAAA5D25A}" dt="2023-11-22T13:59:29.426" v="877"/>
        <pc:sldMkLst>
          <pc:docMk/>
          <pc:sldMk cId="796660705" sldId="1065"/>
        </pc:sldMkLst>
        <pc:picChg chg="add mod">
          <ac:chgData name="Максим Враницын" userId="67fca7ff50253f5a" providerId="LiveId" clId="{17F237B8-D9FD-4EC3-9771-F0EAAAA5D25A}" dt="2023-11-22T13:59:29.426" v="877"/>
          <ac:picMkLst>
            <pc:docMk/>
            <pc:sldMk cId="796660705" sldId="1065"/>
            <ac:picMk id="4" creationId="{0891FAAE-C8D1-40BC-833D-E8EFDD982407}"/>
          </ac:picMkLst>
        </pc:picChg>
      </pc:sldChg>
      <pc:sldChg chg="addSp delSp modSp new mod">
        <pc:chgData name="Максим Враницын" userId="67fca7ff50253f5a" providerId="LiveId" clId="{17F237B8-D9FD-4EC3-9771-F0EAAAA5D25A}" dt="2023-12-01T18:43:25.086" v="1106" actId="1076"/>
        <pc:sldMkLst>
          <pc:docMk/>
          <pc:sldMk cId="4151012767" sldId="1066"/>
        </pc:sldMkLst>
        <pc:spChg chg="del">
          <ac:chgData name="Максим Враницын" userId="67fca7ff50253f5a" providerId="LiveId" clId="{17F237B8-D9FD-4EC3-9771-F0EAAAA5D25A}" dt="2023-12-01T18:40:03.489" v="976" actId="21"/>
          <ac:spMkLst>
            <pc:docMk/>
            <pc:sldMk cId="4151012767" sldId="1066"/>
            <ac:spMk id="2" creationId="{E0E07ECB-ADA0-56B5-0610-ED2FB49F709D}"/>
          </ac:spMkLst>
        </pc:spChg>
        <pc:spChg chg="del mod">
          <ac:chgData name="Максим Враницын" userId="67fca7ff50253f5a" providerId="LiveId" clId="{17F237B8-D9FD-4EC3-9771-F0EAAAA5D25A}" dt="2023-12-01T18:40:06.555" v="977" actId="21"/>
          <ac:spMkLst>
            <pc:docMk/>
            <pc:sldMk cId="4151012767" sldId="1066"/>
            <ac:spMk id="3" creationId="{A925CB9A-CAF6-5448-72CA-136C1728B2BD}"/>
          </ac:spMkLst>
        </pc:spChg>
        <pc:spChg chg="add mod">
          <ac:chgData name="Максим Враницын" userId="67fca7ff50253f5a" providerId="LiveId" clId="{17F237B8-D9FD-4EC3-9771-F0EAAAA5D25A}" dt="2023-12-01T18:39:44.630" v="974" actId="207"/>
          <ac:spMkLst>
            <pc:docMk/>
            <pc:sldMk cId="4151012767" sldId="1066"/>
            <ac:spMk id="4" creationId="{1D087347-1928-1122-3179-A9BC5F2444F7}"/>
          </ac:spMkLst>
        </pc:spChg>
        <pc:spChg chg="add mod">
          <ac:chgData name="Максим Враницын" userId="67fca7ff50253f5a" providerId="LiveId" clId="{17F237B8-D9FD-4EC3-9771-F0EAAAA5D25A}" dt="2023-12-01T18:43:25.086" v="1106" actId="1076"/>
          <ac:spMkLst>
            <pc:docMk/>
            <pc:sldMk cId="4151012767" sldId="1066"/>
            <ac:spMk id="6" creationId="{5F446F54-8B4C-B9EF-0275-8DB7FC980AED}"/>
          </ac:spMkLst>
        </pc:spChg>
      </pc:sldChg>
      <pc:sldChg chg="addSp delSp modSp new mod">
        <pc:chgData name="Максим Враницын" userId="67fca7ff50253f5a" providerId="LiveId" clId="{17F237B8-D9FD-4EC3-9771-F0EAAAA5D25A}" dt="2023-12-01T18:58:42.686" v="1259" actId="1076"/>
        <pc:sldMkLst>
          <pc:docMk/>
          <pc:sldMk cId="3239025079" sldId="1067"/>
        </pc:sldMkLst>
        <pc:spChg chg="del">
          <ac:chgData name="Максим Враницын" userId="67fca7ff50253f5a" providerId="LiveId" clId="{17F237B8-D9FD-4EC3-9771-F0EAAAA5D25A}" dt="2023-12-01T18:43:34.384" v="1108" actId="21"/>
          <ac:spMkLst>
            <pc:docMk/>
            <pc:sldMk cId="3239025079" sldId="1067"/>
            <ac:spMk id="2" creationId="{A7365499-11CF-6A2E-A57D-217534CDD383}"/>
          </ac:spMkLst>
        </pc:spChg>
        <pc:spChg chg="del">
          <ac:chgData name="Максим Враницын" userId="67fca7ff50253f5a" providerId="LiveId" clId="{17F237B8-D9FD-4EC3-9771-F0EAAAA5D25A}" dt="2023-12-01T18:43:32.441" v="1107" actId="21"/>
          <ac:spMkLst>
            <pc:docMk/>
            <pc:sldMk cId="3239025079" sldId="1067"/>
            <ac:spMk id="3" creationId="{AC9A63D8-981E-6F1F-C8DF-53ED64D1896F}"/>
          </ac:spMkLst>
        </pc:spChg>
        <pc:spChg chg="add del mod">
          <ac:chgData name="Максим Враницын" userId="67fca7ff50253f5a" providerId="LiveId" clId="{17F237B8-D9FD-4EC3-9771-F0EAAAA5D25A}" dt="2023-12-01T18:37:27.401" v="967"/>
          <ac:spMkLst>
            <pc:docMk/>
            <pc:sldMk cId="3239025079" sldId="1067"/>
            <ac:spMk id="4" creationId="{D83B2C7C-0311-5BD8-AD88-6EF697AF3056}"/>
          </ac:spMkLst>
        </pc:spChg>
        <pc:spChg chg="add mod">
          <ac:chgData name="Максим Враницын" userId="67fca7ff50253f5a" providerId="LiveId" clId="{17F237B8-D9FD-4EC3-9771-F0EAAAA5D25A}" dt="2023-12-01T18:57:45.731" v="1227" actId="1076"/>
          <ac:spMkLst>
            <pc:docMk/>
            <pc:sldMk cId="3239025079" sldId="1067"/>
            <ac:spMk id="5" creationId="{424A8E76-8F54-ECA4-843F-B4BA5F394D44}"/>
          </ac:spMkLst>
        </pc:spChg>
        <pc:spChg chg="add mod">
          <ac:chgData name="Максим Враницын" userId="67fca7ff50253f5a" providerId="LiveId" clId="{17F237B8-D9FD-4EC3-9771-F0EAAAA5D25A}" dt="2023-12-01T18:57:48.988" v="1228" actId="1076"/>
          <ac:spMkLst>
            <pc:docMk/>
            <pc:sldMk cId="3239025079" sldId="1067"/>
            <ac:spMk id="8" creationId="{7D328ECC-076C-D9E9-4778-79A64A1B12AF}"/>
          </ac:spMkLst>
        </pc:spChg>
        <pc:spChg chg="add del mod">
          <ac:chgData name="Максим Враницын" userId="67fca7ff50253f5a" providerId="LiveId" clId="{17F237B8-D9FD-4EC3-9771-F0EAAAA5D25A}" dt="2023-12-01T18:57:35.782" v="1225"/>
          <ac:spMkLst>
            <pc:docMk/>
            <pc:sldMk cId="3239025079" sldId="1067"/>
            <ac:spMk id="15" creationId="{6954E03A-43AC-4D08-1559-F6E85CA17A7B}"/>
          </ac:spMkLst>
        </pc:spChg>
        <pc:spChg chg="add mod">
          <ac:chgData name="Максим Враницын" userId="67fca7ff50253f5a" providerId="LiveId" clId="{17F237B8-D9FD-4EC3-9771-F0EAAAA5D25A}" dt="2023-12-01T18:58:42.686" v="1259" actId="1076"/>
          <ac:spMkLst>
            <pc:docMk/>
            <pc:sldMk cId="3239025079" sldId="1067"/>
            <ac:spMk id="16" creationId="{D2CDF676-07C6-94C0-B886-4E3AC3F31F75}"/>
          </ac:spMkLst>
        </pc:spChg>
        <pc:picChg chg="add del mod modCrop">
          <ac:chgData name="Максим Враницын" userId="67fca7ff50253f5a" providerId="LiveId" clId="{17F237B8-D9FD-4EC3-9771-F0EAAAA5D25A}" dt="2023-12-01T18:53:16.601" v="1186" actId="478"/>
          <ac:picMkLst>
            <pc:docMk/>
            <pc:sldMk cId="3239025079" sldId="1067"/>
            <ac:picMk id="7" creationId="{FF909DB3-EFD3-469A-5FE7-2AA0C6B7B284}"/>
          </ac:picMkLst>
        </pc:picChg>
        <pc:picChg chg="add mod modCrop">
          <ac:chgData name="Максим Враницын" userId="67fca7ff50253f5a" providerId="LiveId" clId="{17F237B8-D9FD-4EC3-9771-F0EAAAA5D25A}" dt="2023-12-01T18:57:17.525" v="1221" actId="1076"/>
          <ac:picMkLst>
            <pc:docMk/>
            <pc:sldMk cId="3239025079" sldId="1067"/>
            <ac:picMk id="10" creationId="{82793EC7-7C74-41AF-9E6F-887A8D250CFF}"/>
          </ac:picMkLst>
        </pc:picChg>
        <pc:picChg chg="add del mod modCrop">
          <ac:chgData name="Максим Враницын" userId="67fca7ff50253f5a" providerId="LiveId" clId="{17F237B8-D9FD-4EC3-9771-F0EAAAA5D25A}" dt="2023-12-01T18:53:43.208" v="1196" actId="478"/>
          <ac:picMkLst>
            <pc:docMk/>
            <pc:sldMk cId="3239025079" sldId="1067"/>
            <ac:picMk id="12" creationId="{EDD332A0-7DDB-21C5-0085-6B69F3E20973}"/>
          </ac:picMkLst>
        </pc:picChg>
        <pc:picChg chg="add mod modCrop">
          <ac:chgData name="Максим Враницын" userId="67fca7ff50253f5a" providerId="LiveId" clId="{17F237B8-D9FD-4EC3-9771-F0EAAAA5D25A}" dt="2023-12-01T18:57:34.922" v="1223" actId="1076"/>
          <ac:picMkLst>
            <pc:docMk/>
            <pc:sldMk cId="3239025079" sldId="1067"/>
            <ac:picMk id="14" creationId="{996A7B16-0B76-879A-B405-9ED8408FA0C8}"/>
          </ac:picMkLst>
        </pc:picChg>
      </pc:sldChg>
      <pc:sldMasterChg chg="modSldLayout">
        <pc:chgData name="Максим Враницын" userId="67fca7ff50253f5a" providerId="LiveId" clId="{17F237B8-D9FD-4EC3-9771-F0EAAAA5D25A}" dt="2023-11-07T18:19:04.698" v="749"/>
        <pc:sldMasterMkLst>
          <pc:docMk/>
          <pc:sldMasterMk cId="0" sldId="2147483648"/>
        </pc:sldMasterMkLst>
        <pc:sldLayoutChg chg="delSp modSp mod">
          <pc:chgData name="Максим Враницын" userId="67fca7ff50253f5a" providerId="LiveId" clId="{17F237B8-D9FD-4EC3-9771-F0EAAAA5D25A}" dt="2023-11-07T18:19:04.698" v="749"/>
          <pc:sldLayoutMkLst>
            <pc:docMk/>
            <pc:sldMasterMk cId="0" sldId="2147483648"/>
            <pc:sldLayoutMk cId="478683525" sldId="2147483666"/>
          </pc:sldLayoutMkLst>
          <pc:spChg chg="del mod">
            <ac:chgData name="Максим Враницын" userId="67fca7ff50253f5a" providerId="LiveId" clId="{17F237B8-D9FD-4EC3-9771-F0EAAAA5D25A}" dt="2023-11-07T18:19:04.698" v="749"/>
            <ac:spMkLst>
              <pc:docMk/>
              <pc:sldMasterMk cId="0" sldId="2147483648"/>
              <pc:sldLayoutMk cId="478683525" sldId="2147483666"/>
              <ac:spMk id="7" creationId="{63625772-4B94-463A-AF84-929C60827F5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9563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66375" y="0"/>
            <a:ext cx="7929563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831A2-58B6-4260-B482-8BE0DB57393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61075" y="1287463"/>
            <a:ext cx="617855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30388" y="4956175"/>
            <a:ext cx="14639925" cy="4056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83763"/>
            <a:ext cx="7929563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66375" y="9783763"/>
            <a:ext cx="7929563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C57E2-B972-4A5C-91DE-9DDAE8838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06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71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168" y="511474"/>
            <a:ext cx="17126702" cy="116185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78683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6706" y="2945054"/>
            <a:ext cx="16067286" cy="1179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5035" y="2368931"/>
            <a:ext cx="16470630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ruchkin-0305@mail.r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1632C-0E00-EAA4-19FD-A38D12A9E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C970A3-6317-7974-660C-3E0A8537B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14"/>
            <a:ext cx="18300700" cy="1030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04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45350" y="8328832"/>
            <a:ext cx="3426460" cy="11798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980" dirty="0">
                <a:latin typeface="Georgia"/>
                <a:cs typeface="Georgia"/>
              </a:rPr>
              <a:t>S</a:t>
            </a:r>
            <a:r>
              <a:rPr spc="695" dirty="0">
                <a:latin typeface="Georgia"/>
                <a:cs typeface="Georgia"/>
              </a:rPr>
              <a:t>f</a:t>
            </a:r>
            <a:r>
              <a:rPr spc="390" dirty="0">
                <a:latin typeface="Georgia"/>
                <a:cs typeface="Georgia"/>
              </a:rPr>
              <a:t>C</a:t>
            </a:r>
            <a:r>
              <a:rPr spc="894" dirty="0">
                <a:latin typeface="Georgia"/>
                <a:cs typeface="Georgia"/>
              </a:rPr>
              <a:t>o</a:t>
            </a:r>
            <a:r>
              <a:rPr spc="560" dirty="0">
                <a:latin typeface="Georgia"/>
                <a:cs typeface="Georgia"/>
              </a:rPr>
              <a:t>i</a:t>
            </a:r>
            <a:r>
              <a:rPr spc="960" dirty="0">
                <a:latin typeface="Georgia"/>
                <a:cs typeface="Georgia"/>
              </a:rPr>
              <a:t>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73695" y="9508662"/>
            <a:ext cx="1969770" cy="6413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  <a:tabLst>
                <a:tab pos="591820" algn="l"/>
              </a:tabLst>
            </a:pPr>
            <a:r>
              <a:rPr sz="1650" spc="35" dirty="0">
                <a:latin typeface="Lucida Sans Unicode"/>
                <a:cs typeface="Lucida Sans Unicode"/>
              </a:rPr>
              <a:t>P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-105" dirty="0">
                <a:latin typeface="Lucida Sans Unicode"/>
                <a:cs typeface="Lucida Sans Unicode"/>
              </a:rPr>
              <a:t>2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35" dirty="0">
                <a:latin typeface="Lucida Sans Unicode"/>
                <a:cs typeface="Lucida Sans Unicode"/>
              </a:rPr>
              <a:t>P</a:t>
            </a:r>
            <a:r>
              <a:rPr sz="1650" dirty="0">
                <a:latin typeface="Lucida Sans Unicode"/>
                <a:cs typeface="Lucida Sans Unicode"/>
              </a:rPr>
              <a:t>	</a:t>
            </a:r>
            <a:r>
              <a:rPr sz="1650" spc="35" dirty="0">
                <a:latin typeface="Lucida Sans Unicode"/>
                <a:cs typeface="Lucida Sans Unicode"/>
              </a:rPr>
              <a:t>P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-160" dirty="0">
                <a:latin typeface="Lucida Sans Unicode"/>
                <a:cs typeface="Lucida Sans Unicode"/>
              </a:rPr>
              <a:t>L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-40" dirty="0">
                <a:latin typeface="Lucida Sans Unicode"/>
                <a:cs typeface="Lucida Sans Unicode"/>
              </a:rPr>
              <a:t>A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-180" dirty="0">
                <a:latin typeface="Lucida Sans Unicode"/>
                <a:cs typeface="Lucida Sans Unicode"/>
              </a:rPr>
              <a:t>T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-45" dirty="0">
                <a:latin typeface="Lucida Sans Unicode"/>
                <a:cs typeface="Lucida Sans Unicode"/>
              </a:rPr>
              <a:t>F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30" dirty="0">
                <a:latin typeface="Lucida Sans Unicode"/>
                <a:cs typeface="Lucida Sans Unicode"/>
              </a:rPr>
              <a:t>O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-80" dirty="0">
                <a:latin typeface="Lucida Sans Unicode"/>
                <a:cs typeface="Lucida Sans Unicode"/>
              </a:rPr>
              <a:t>R</a:t>
            </a:r>
            <a:r>
              <a:rPr sz="1650" spc="-170" dirty="0">
                <a:latin typeface="Lucida Sans Unicode"/>
                <a:cs typeface="Lucida Sans Unicode"/>
              </a:rPr>
              <a:t> </a:t>
            </a:r>
            <a:r>
              <a:rPr sz="1650" spc="-10" dirty="0">
                <a:latin typeface="Lucida Sans Unicode"/>
                <a:cs typeface="Lucida Sans Unicode"/>
              </a:rPr>
              <a:t>M</a:t>
            </a:r>
            <a:endParaRPr sz="1650" dirty="0">
              <a:latin typeface="Lucida Sans Unicode"/>
              <a:cs typeface="Lucida Sans Unicode"/>
            </a:endParaRPr>
          </a:p>
          <a:p>
            <a:pPr marL="14604" algn="ctr">
              <a:lnSpc>
                <a:spcPct val="100000"/>
              </a:lnSpc>
              <a:spcBef>
                <a:spcPts val="1885"/>
              </a:spcBef>
            </a:pPr>
            <a:r>
              <a:rPr sz="800" b="1" spc="-35" dirty="0">
                <a:latin typeface="Arial"/>
                <a:cs typeface="Arial"/>
              </a:rPr>
              <a:t>S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I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N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50" dirty="0">
                <a:latin typeface="Arial"/>
                <a:cs typeface="Arial"/>
              </a:rPr>
              <a:t>C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-90" dirty="0">
                <a:latin typeface="Arial"/>
                <a:cs typeface="Arial"/>
              </a:rPr>
              <a:t>E</a:t>
            </a:r>
            <a:r>
              <a:rPr sz="800" b="1" spc="135" dirty="0">
                <a:latin typeface="Arial"/>
                <a:cs typeface="Arial"/>
              </a:rPr>
              <a:t> </a:t>
            </a:r>
            <a:r>
              <a:rPr sz="800" b="1" spc="14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2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90" dirty="0">
                <a:latin typeface="Arial"/>
                <a:cs typeface="Arial"/>
              </a:rPr>
              <a:t>0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2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55" dirty="0">
                <a:latin typeface="Arial"/>
                <a:cs typeface="Arial"/>
              </a:rPr>
              <a:t>3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7A3E90-22FF-7F2C-5B06-3B9F990081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38" b="15948"/>
          <a:stretch/>
        </p:blipFill>
        <p:spPr>
          <a:xfrm>
            <a:off x="6350" y="0"/>
            <a:ext cx="18300701" cy="104965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79BA6-67D5-BE6E-3A21-39DFFA83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707" y="730250"/>
            <a:ext cx="16067286" cy="807913"/>
          </a:xfrm>
        </p:spPr>
        <p:txBody>
          <a:bodyPr/>
          <a:lstStyle/>
          <a:p>
            <a:pPr algn="ctr"/>
            <a:r>
              <a:rPr lang="ru-RU" sz="5250" dirty="0">
                <a:solidFill>
                  <a:schemeClr val="bg1">
                    <a:lumMod val="65000"/>
                  </a:schemeClr>
                </a:solidFill>
              </a:rPr>
              <a:t>Актуальность проекта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CD8CA9-CE0A-AD35-E0F7-406F27D7C5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9" t="2359" r="2905" b="5292"/>
          <a:stretch/>
        </p:blipFill>
        <p:spPr>
          <a:xfrm>
            <a:off x="1536700" y="1855663"/>
            <a:ext cx="15240000" cy="832338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D87E12-6008-9B37-2B0D-1658A2640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C4C721-C8D3-E60A-3159-C9B2E3FCA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D2D871-7C8A-26A3-F984-45FA12B93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635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91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5000">
              <a:schemeClr val="tx1">
                <a:lumMod val="95000"/>
                <a:lumOff val="5000"/>
              </a:schemeClr>
            </a:gs>
            <a:gs pos="20000">
              <a:schemeClr val="tx1">
                <a:lumMod val="50000"/>
                <a:lumOff val="50000"/>
              </a:schemeClr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: скругленные углы 20">
            <a:extLst>
              <a:ext uri="{FF2B5EF4-FFF2-40B4-BE49-F238E27FC236}">
                <a16:creationId xmlns:a16="http://schemas.microsoft.com/office/drawing/2014/main" id="{F9773FA1-2683-44BD-8585-E63CFF6A4D25}"/>
              </a:ext>
            </a:extLst>
          </p:cNvPr>
          <p:cNvSpPr/>
          <p:nvPr/>
        </p:nvSpPr>
        <p:spPr>
          <a:xfrm>
            <a:off x="9908585" y="7523197"/>
            <a:ext cx="7133643" cy="2222961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255" tIns="68628" rIns="137255" bIns="6862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702" dirty="0"/>
          </a:p>
        </p:txBody>
      </p:sp>
      <p:sp>
        <p:nvSpPr>
          <p:cNvPr id="70" name="Прямоугольник: скругленные углы 20">
            <a:extLst>
              <a:ext uri="{FF2B5EF4-FFF2-40B4-BE49-F238E27FC236}">
                <a16:creationId xmlns:a16="http://schemas.microsoft.com/office/drawing/2014/main" id="{6B4BEAF6-CA33-4153-BB3B-AE8A1064C408}"/>
              </a:ext>
            </a:extLst>
          </p:cNvPr>
          <p:cNvSpPr/>
          <p:nvPr/>
        </p:nvSpPr>
        <p:spPr>
          <a:xfrm>
            <a:off x="11724072" y="3883109"/>
            <a:ext cx="6293403" cy="2945967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255" tIns="68628" rIns="137255" bIns="6862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4803" dirty="0"/>
          </a:p>
        </p:txBody>
      </p:sp>
      <p:sp>
        <p:nvSpPr>
          <p:cNvPr id="72" name="Прямоугольник: скругленные углы 20">
            <a:extLst>
              <a:ext uri="{FF2B5EF4-FFF2-40B4-BE49-F238E27FC236}">
                <a16:creationId xmlns:a16="http://schemas.microsoft.com/office/drawing/2014/main" id="{C0B149E8-1F44-44C5-B950-325517CD45B0}"/>
              </a:ext>
            </a:extLst>
          </p:cNvPr>
          <p:cNvSpPr/>
          <p:nvPr/>
        </p:nvSpPr>
        <p:spPr>
          <a:xfrm>
            <a:off x="11548682" y="1431780"/>
            <a:ext cx="5461180" cy="1406096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255" tIns="68628" rIns="137255" bIns="6862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702" dirty="0"/>
          </a:p>
        </p:txBody>
      </p:sp>
      <p:sp>
        <p:nvSpPr>
          <p:cNvPr id="73" name="Прямоугольник: скругленные углы 20">
            <a:extLst>
              <a:ext uri="{FF2B5EF4-FFF2-40B4-BE49-F238E27FC236}">
                <a16:creationId xmlns:a16="http://schemas.microsoft.com/office/drawing/2014/main" id="{D0EB5419-68F8-4283-B2C8-F3DA8B697C27}"/>
              </a:ext>
            </a:extLst>
          </p:cNvPr>
          <p:cNvSpPr/>
          <p:nvPr/>
        </p:nvSpPr>
        <p:spPr>
          <a:xfrm>
            <a:off x="369562" y="1079560"/>
            <a:ext cx="6776046" cy="2552602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255" tIns="68628" rIns="137255" bIns="6862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702" dirty="0"/>
          </a:p>
        </p:txBody>
      </p:sp>
      <p:sp>
        <p:nvSpPr>
          <p:cNvPr id="78" name="Rectangle 154">
            <a:extLst>
              <a:ext uri="{FF2B5EF4-FFF2-40B4-BE49-F238E27FC236}">
                <a16:creationId xmlns:a16="http://schemas.microsoft.com/office/drawing/2014/main" id="{471375A9-7174-4DA0-AA47-1229A41C549A}"/>
              </a:ext>
            </a:extLst>
          </p:cNvPr>
          <p:cNvSpPr/>
          <p:nvPr/>
        </p:nvSpPr>
        <p:spPr>
          <a:xfrm>
            <a:off x="8292853" y="6051650"/>
            <a:ext cx="223138" cy="18466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686257">
              <a:defRPr/>
            </a:pPr>
            <a:r>
              <a:rPr lang="en-US" sz="600" kern="0">
                <a:solidFill>
                  <a:srgbClr val="FFFFFF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79" name="Rectangle 161">
            <a:extLst>
              <a:ext uri="{FF2B5EF4-FFF2-40B4-BE49-F238E27FC236}">
                <a16:creationId xmlns:a16="http://schemas.microsoft.com/office/drawing/2014/main" id="{476C6992-050E-4044-B2CA-3DAABF951C21}"/>
              </a:ext>
            </a:extLst>
          </p:cNvPr>
          <p:cNvSpPr/>
          <p:nvPr/>
        </p:nvSpPr>
        <p:spPr>
          <a:xfrm>
            <a:off x="8217765" y="4833629"/>
            <a:ext cx="223138" cy="18466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686257">
              <a:defRPr/>
            </a:pPr>
            <a:r>
              <a:rPr lang="en-US" sz="600" kern="0">
                <a:solidFill>
                  <a:srgbClr val="FFFFFF"/>
                </a:solidFill>
                <a:cs typeface="Arial" panose="020B0604020202020204" pitchFamily="34" charset="0"/>
              </a:rPr>
              <a:t>*</a:t>
            </a:r>
          </a:p>
        </p:txBody>
      </p:sp>
      <p:sp>
        <p:nvSpPr>
          <p:cNvPr id="80" name="Rectangle 175">
            <a:extLst>
              <a:ext uri="{FF2B5EF4-FFF2-40B4-BE49-F238E27FC236}">
                <a16:creationId xmlns:a16="http://schemas.microsoft.com/office/drawing/2014/main" id="{1981C77D-72D0-4F85-B901-E9390E0442BC}"/>
              </a:ext>
            </a:extLst>
          </p:cNvPr>
          <p:cNvSpPr/>
          <p:nvPr/>
        </p:nvSpPr>
        <p:spPr>
          <a:xfrm>
            <a:off x="9477098" y="4833627"/>
            <a:ext cx="224742" cy="18466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686257">
              <a:defRPr/>
            </a:pPr>
            <a:r>
              <a:rPr lang="en-US" sz="600" kern="0" dirty="0">
                <a:solidFill>
                  <a:srgbClr val="FFFFFF"/>
                </a:solidFill>
                <a:cs typeface="Arial" panose="020B0604020202020204" pitchFamily="34" charset="0"/>
              </a:rPr>
              <a:t>K</a:t>
            </a:r>
          </a:p>
        </p:txBody>
      </p:sp>
      <p:sp>
        <p:nvSpPr>
          <p:cNvPr id="87" name="Oval 159">
            <a:extLst>
              <a:ext uri="{FF2B5EF4-FFF2-40B4-BE49-F238E27FC236}">
                <a16:creationId xmlns:a16="http://schemas.microsoft.com/office/drawing/2014/main" id="{741D120E-03CD-4E4D-9DF5-765782B60525}"/>
              </a:ext>
            </a:extLst>
          </p:cNvPr>
          <p:cNvSpPr/>
          <p:nvPr/>
        </p:nvSpPr>
        <p:spPr>
          <a:xfrm rot="18900000" flipV="1">
            <a:off x="7342784" y="3794135"/>
            <a:ext cx="3403966" cy="3403966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sx="1000" sy="1000" algn="ctr" rotWithShape="0">
              <a:schemeClr val="bg1">
                <a:lumMod val="8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2" dirty="0"/>
          </a:p>
        </p:txBody>
      </p:sp>
      <p:grpSp>
        <p:nvGrpSpPr>
          <p:cNvPr id="89" name="Group 2">
            <a:extLst>
              <a:ext uri="{FF2B5EF4-FFF2-40B4-BE49-F238E27FC236}">
                <a16:creationId xmlns:a16="http://schemas.microsoft.com/office/drawing/2014/main" id="{BE422866-EC49-4A79-A2F6-463ABAFDF339}"/>
              </a:ext>
            </a:extLst>
          </p:cNvPr>
          <p:cNvGrpSpPr/>
          <p:nvPr/>
        </p:nvGrpSpPr>
        <p:grpSpPr>
          <a:xfrm>
            <a:off x="6785760" y="3205686"/>
            <a:ext cx="4516315" cy="4516315"/>
            <a:chOff x="4520700" y="2226425"/>
            <a:chExt cx="3008787" cy="3008787"/>
          </a:xfrm>
        </p:grpSpPr>
        <p:sp>
          <p:nvSpPr>
            <p:cNvPr id="90" name="Freeform 11">
              <a:extLst>
                <a:ext uri="{FF2B5EF4-FFF2-40B4-BE49-F238E27FC236}">
                  <a16:creationId xmlns:a16="http://schemas.microsoft.com/office/drawing/2014/main" id="{C5809F27-0890-4640-A29B-8CA5353248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0700" y="2226425"/>
              <a:ext cx="3008787" cy="3008787"/>
            </a:xfrm>
            <a:custGeom>
              <a:avLst/>
              <a:gdLst>
                <a:gd name="T0" fmla="*/ 598 w 1645"/>
                <a:gd name="T1" fmla="*/ 1611 h 1645"/>
                <a:gd name="T2" fmla="*/ 820 w 1645"/>
                <a:gd name="T3" fmla="*/ 1637 h 1645"/>
                <a:gd name="T4" fmla="*/ 840 w 1645"/>
                <a:gd name="T5" fmla="*/ 1628 h 1645"/>
                <a:gd name="T6" fmla="*/ 978 w 1645"/>
                <a:gd name="T7" fmla="*/ 1613 h 1645"/>
                <a:gd name="T8" fmla="*/ 982 w 1645"/>
                <a:gd name="T9" fmla="*/ 1629 h 1645"/>
                <a:gd name="T10" fmla="*/ 581 w 1645"/>
                <a:gd name="T11" fmla="*/ 1591 h 1645"/>
                <a:gd name="T12" fmla="*/ 548 w 1645"/>
                <a:gd name="T13" fmla="*/ 1598 h 1645"/>
                <a:gd name="T14" fmla="*/ 466 w 1645"/>
                <a:gd name="T15" fmla="*/ 1545 h 1645"/>
                <a:gd name="T16" fmla="*/ 1092 w 1645"/>
                <a:gd name="T17" fmla="*/ 1590 h 1645"/>
                <a:gd name="T18" fmla="*/ 1100 w 1645"/>
                <a:gd name="T19" fmla="*/ 1596 h 1645"/>
                <a:gd name="T20" fmla="*/ 1304 w 1645"/>
                <a:gd name="T21" fmla="*/ 1469 h 1645"/>
                <a:gd name="T22" fmla="*/ 342 w 1645"/>
                <a:gd name="T23" fmla="*/ 1488 h 1645"/>
                <a:gd name="T24" fmla="*/ 342 w 1645"/>
                <a:gd name="T25" fmla="*/ 1488 h 1645"/>
                <a:gd name="T26" fmla="*/ 166 w 1645"/>
                <a:gd name="T27" fmla="*/ 1318 h 1645"/>
                <a:gd name="T28" fmla="*/ 253 w 1645"/>
                <a:gd name="T29" fmla="*/ 1392 h 1645"/>
                <a:gd name="T30" fmla="*/ 1326 w 1645"/>
                <a:gd name="T31" fmla="*/ 1452 h 1645"/>
                <a:gd name="T32" fmla="*/ 1347 w 1645"/>
                <a:gd name="T33" fmla="*/ 1434 h 1645"/>
                <a:gd name="T34" fmla="*/ 1358 w 1645"/>
                <a:gd name="T35" fmla="*/ 1447 h 1645"/>
                <a:gd name="T36" fmla="*/ 163 w 1645"/>
                <a:gd name="T37" fmla="*/ 1285 h 1645"/>
                <a:gd name="T38" fmla="*/ 42 w 1645"/>
                <a:gd name="T39" fmla="*/ 1081 h 1645"/>
                <a:gd name="T40" fmla="*/ 141 w 1645"/>
                <a:gd name="T41" fmla="*/ 1275 h 1645"/>
                <a:gd name="T42" fmla="*/ 1508 w 1645"/>
                <a:gd name="T43" fmla="*/ 1270 h 1645"/>
                <a:gd name="T44" fmla="*/ 1597 w 1645"/>
                <a:gd name="T45" fmla="*/ 1043 h 1645"/>
                <a:gd name="T46" fmla="*/ 1530 w 1645"/>
                <a:gd name="T47" fmla="*/ 1242 h 1645"/>
                <a:gd name="T48" fmla="*/ 49 w 1645"/>
                <a:gd name="T49" fmla="*/ 1056 h 1645"/>
                <a:gd name="T50" fmla="*/ 1 w 1645"/>
                <a:gd name="T51" fmla="*/ 818 h 1645"/>
                <a:gd name="T52" fmla="*/ 25 w 1645"/>
                <a:gd name="T53" fmla="*/ 929 h 1645"/>
                <a:gd name="T54" fmla="*/ 1604 w 1645"/>
                <a:gd name="T55" fmla="*/ 1016 h 1645"/>
                <a:gd name="T56" fmla="*/ 1619 w 1645"/>
                <a:gd name="T57" fmla="*/ 940 h 1645"/>
                <a:gd name="T58" fmla="*/ 1645 w 1645"/>
                <a:gd name="T59" fmla="*/ 823 h 1645"/>
                <a:gd name="T60" fmla="*/ 3 w 1645"/>
                <a:gd name="T61" fmla="*/ 795 h 1645"/>
                <a:gd name="T62" fmla="*/ 11 w 1645"/>
                <a:gd name="T63" fmla="*/ 769 h 1645"/>
                <a:gd name="T64" fmla="*/ 46 w 1645"/>
                <a:gd name="T65" fmla="*/ 554 h 1645"/>
                <a:gd name="T66" fmla="*/ 1634 w 1645"/>
                <a:gd name="T67" fmla="*/ 763 h 1645"/>
                <a:gd name="T68" fmla="*/ 1642 w 1645"/>
                <a:gd name="T69" fmla="*/ 754 h 1645"/>
                <a:gd name="T70" fmla="*/ 1611 w 1645"/>
                <a:gd name="T71" fmla="*/ 620 h 1645"/>
                <a:gd name="T72" fmla="*/ 1547 w 1645"/>
                <a:gd name="T73" fmla="*/ 472 h 1645"/>
                <a:gd name="T74" fmla="*/ 1592 w 1645"/>
                <a:gd name="T75" fmla="*/ 566 h 1645"/>
                <a:gd name="T76" fmla="*/ 72 w 1645"/>
                <a:gd name="T77" fmla="*/ 533 h 1645"/>
                <a:gd name="T78" fmla="*/ 96 w 1645"/>
                <a:gd name="T79" fmla="*/ 438 h 1645"/>
                <a:gd name="T80" fmla="*/ 82 w 1645"/>
                <a:gd name="T81" fmla="*/ 507 h 1645"/>
                <a:gd name="T82" fmla="*/ 1546 w 1645"/>
                <a:gd name="T83" fmla="*/ 451 h 1645"/>
                <a:gd name="T84" fmla="*/ 1397 w 1645"/>
                <a:gd name="T85" fmla="*/ 246 h 1645"/>
                <a:gd name="T86" fmla="*/ 198 w 1645"/>
                <a:gd name="T87" fmla="*/ 310 h 1645"/>
                <a:gd name="T88" fmla="*/ 198 w 1645"/>
                <a:gd name="T89" fmla="*/ 310 h 1645"/>
                <a:gd name="T90" fmla="*/ 370 w 1645"/>
                <a:gd name="T91" fmla="*/ 137 h 1645"/>
                <a:gd name="T92" fmla="*/ 223 w 1645"/>
                <a:gd name="T93" fmla="*/ 286 h 1645"/>
                <a:gd name="T94" fmla="*/ 1391 w 1645"/>
                <a:gd name="T95" fmla="*/ 232 h 1645"/>
                <a:gd name="T96" fmla="*/ 1180 w 1645"/>
                <a:gd name="T97" fmla="*/ 99 h 1645"/>
                <a:gd name="T98" fmla="*/ 1361 w 1645"/>
                <a:gd name="T99" fmla="*/ 222 h 1645"/>
                <a:gd name="T100" fmla="*/ 398 w 1645"/>
                <a:gd name="T101" fmla="*/ 137 h 1645"/>
                <a:gd name="T102" fmla="*/ 614 w 1645"/>
                <a:gd name="T103" fmla="*/ 28 h 1645"/>
                <a:gd name="T104" fmla="*/ 423 w 1645"/>
                <a:gd name="T105" fmla="*/ 123 h 1645"/>
                <a:gd name="T106" fmla="*/ 1163 w 1645"/>
                <a:gd name="T107" fmla="*/ 92 h 1645"/>
                <a:gd name="T108" fmla="*/ 928 w 1645"/>
                <a:gd name="T109" fmla="*/ 16 h 1645"/>
                <a:gd name="T110" fmla="*/ 635 w 1645"/>
                <a:gd name="T111" fmla="*/ 31 h 1645"/>
                <a:gd name="T112" fmla="*/ 664 w 1645"/>
                <a:gd name="T113" fmla="*/ 19 h 1645"/>
                <a:gd name="T114" fmla="*/ 767 w 1645"/>
                <a:gd name="T115" fmla="*/ 20 h 1645"/>
                <a:gd name="T116" fmla="*/ 899 w 1645"/>
                <a:gd name="T117" fmla="*/ 13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45" h="1645">
                  <a:moveTo>
                    <a:pt x="812" y="1645"/>
                  </a:moveTo>
                  <a:cubicBezTo>
                    <a:pt x="812" y="1645"/>
                    <a:pt x="812" y="1645"/>
                    <a:pt x="812" y="1645"/>
                  </a:cubicBezTo>
                  <a:cubicBezTo>
                    <a:pt x="782" y="1645"/>
                    <a:pt x="752" y="1643"/>
                    <a:pt x="722" y="1639"/>
                  </a:cubicBezTo>
                  <a:cubicBezTo>
                    <a:pt x="721" y="1639"/>
                    <a:pt x="721" y="1639"/>
                    <a:pt x="721" y="1639"/>
                  </a:cubicBezTo>
                  <a:cubicBezTo>
                    <a:pt x="719" y="1639"/>
                    <a:pt x="717" y="1638"/>
                    <a:pt x="715" y="1638"/>
                  </a:cubicBezTo>
                  <a:cubicBezTo>
                    <a:pt x="677" y="1633"/>
                    <a:pt x="640" y="1625"/>
                    <a:pt x="603" y="1615"/>
                  </a:cubicBezTo>
                  <a:cubicBezTo>
                    <a:pt x="601" y="1614"/>
                    <a:pt x="599" y="1613"/>
                    <a:pt x="598" y="1611"/>
                  </a:cubicBezTo>
                  <a:cubicBezTo>
                    <a:pt x="597" y="1609"/>
                    <a:pt x="596" y="1607"/>
                    <a:pt x="597" y="1605"/>
                  </a:cubicBezTo>
                  <a:cubicBezTo>
                    <a:pt x="598" y="1600"/>
                    <a:pt x="603" y="1597"/>
                    <a:pt x="607" y="1599"/>
                  </a:cubicBezTo>
                  <a:cubicBezTo>
                    <a:pt x="643" y="1609"/>
                    <a:pt x="680" y="1616"/>
                    <a:pt x="717" y="1621"/>
                  </a:cubicBezTo>
                  <a:cubicBezTo>
                    <a:pt x="719" y="1622"/>
                    <a:pt x="722" y="1622"/>
                    <a:pt x="724" y="1622"/>
                  </a:cubicBezTo>
                  <a:cubicBezTo>
                    <a:pt x="753" y="1626"/>
                    <a:pt x="783" y="1628"/>
                    <a:pt x="812" y="1628"/>
                  </a:cubicBezTo>
                  <a:cubicBezTo>
                    <a:pt x="814" y="1628"/>
                    <a:pt x="816" y="1629"/>
                    <a:pt x="818" y="1631"/>
                  </a:cubicBezTo>
                  <a:cubicBezTo>
                    <a:pt x="819" y="1632"/>
                    <a:pt x="820" y="1634"/>
                    <a:pt x="820" y="1637"/>
                  </a:cubicBezTo>
                  <a:cubicBezTo>
                    <a:pt x="820" y="1641"/>
                    <a:pt x="816" y="1645"/>
                    <a:pt x="812" y="1645"/>
                  </a:cubicBezTo>
                  <a:close/>
                  <a:moveTo>
                    <a:pt x="840" y="1645"/>
                  </a:moveTo>
                  <a:cubicBezTo>
                    <a:pt x="840" y="1645"/>
                    <a:pt x="840" y="1645"/>
                    <a:pt x="840" y="1645"/>
                  </a:cubicBezTo>
                  <a:cubicBezTo>
                    <a:pt x="835" y="1645"/>
                    <a:pt x="832" y="1641"/>
                    <a:pt x="831" y="1637"/>
                  </a:cubicBezTo>
                  <a:cubicBezTo>
                    <a:pt x="831" y="1634"/>
                    <a:pt x="832" y="1632"/>
                    <a:pt x="834" y="1631"/>
                  </a:cubicBezTo>
                  <a:cubicBezTo>
                    <a:pt x="835" y="1629"/>
                    <a:pt x="838" y="1628"/>
                    <a:pt x="840" y="1628"/>
                  </a:cubicBezTo>
                  <a:cubicBezTo>
                    <a:pt x="840" y="1628"/>
                    <a:pt x="840" y="1628"/>
                    <a:pt x="840" y="1628"/>
                  </a:cubicBezTo>
                  <a:cubicBezTo>
                    <a:pt x="845" y="1628"/>
                    <a:pt x="848" y="1632"/>
                    <a:pt x="848" y="1636"/>
                  </a:cubicBezTo>
                  <a:cubicBezTo>
                    <a:pt x="849" y="1641"/>
                    <a:pt x="845" y="1645"/>
                    <a:pt x="840" y="1645"/>
                  </a:cubicBezTo>
                  <a:close/>
                  <a:moveTo>
                    <a:pt x="868" y="1644"/>
                  </a:moveTo>
                  <a:cubicBezTo>
                    <a:pt x="864" y="1644"/>
                    <a:pt x="860" y="1640"/>
                    <a:pt x="860" y="1636"/>
                  </a:cubicBezTo>
                  <a:cubicBezTo>
                    <a:pt x="860" y="1634"/>
                    <a:pt x="860" y="1631"/>
                    <a:pt x="862" y="1630"/>
                  </a:cubicBezTo>
                  <a:cubicBezTo>
                    <a:pt x="863" y="1628"/>
                    <a:pt x="865" y="1627"/>
                    <a:pt x="868" y="1627"/>
                  </a:cubicBezTo>
                  <a:cubicBezTo>
                    <a:pt x="905" y="1625"/>
                    <a:pt x="942" y="1620"/>
                    <a:pt x="978" y="1613"/>
                  </a:cubicBezTo>
                  <a:cubicBezTo>
                    <a:pt x="978" y="1613"/>
                    <a:pt x="979" y="1613"/>
                    <a:pt x="979" y="1613"/>
                  </a:cubicBezTo>
                  <a:cubicBezTo>
                    <a:pt x="997" y="1609"/>
                    <a:pt x="1015" y="1605"/>
                    <a:pt x="1033" y="1600"/>
                  </a:cubicBezTo>
                  <a:cubicBezTo>
                    <a:pt x="1045" y="1597"/>
                    <a:pt x="1058" y="1593"/>
                    <a:pt x="1071" y="1589"/>
                  </a:cubicBezTo>
                  <a:cubicBezTo>
                    <a:pt x="1075" y="1587"/>
                    <a:pt x="1080" y="1590"/>
                    <a:pt x="1081" y="1594"/>
                  </a:cubicBezTo>
                  <a:cubicBezTo>
                    <a:pt x="1083" y="1599"/>
                    <a:pt x="1080" y="1603"/>
                    <a:pt x="1076" y="1605"/>
                  </a:cubicBezTo>
                  <a:cubicBezTo>
                    <a:pt x="1063" y="1609"/>
                    <a:pt x="1050" y="1613"/>
                    <a:pt x="1037" y="1616"/>
                  </a:cubicBezTo>
                  <a:cubicBezTo>
                    <a:pt x="1019" y="1621"/>
                    <a:pt x="1000" y="1626"/>
                    <a:pt x="982" y="1629"/>
                  </a:cubicBezTo>
                  <a:cubicBezTo>
                    <a:pt x="945" y="1637"/>
                    <a:pt x="907" y="1642"/>
                    <a:pt x="869" y="1644"/>
                  </a:cubicBezTo>
                  <a:cubicBezTo>
                    <a:pt x="869" y="1644"/>
                    <a:pt x="868" y="1644"/>
                    <a:pt x="868" y="1644"/>
                  </a:cubicBezTo>
                  <a:close/>
                  <a:moveTo>
                    <a:pt x="578" y="1607"/>
                  </a:moveTo>
                  <a:cubicBezTo>
                    <a:pt x="577" y="1607"/>
                    <a:pt x="576" y="1607"/>
                    <a:pt x="575" y="1607"/>
                  </a:cubicBezTo>
                  <a:cubicBezTo>
                    <a:pt x="573" y="1606"/>
                    <a:pt x="571" y="1605"/>
                    <a:pt x="570" y="1603"/>
                  </a:cubicBezTo>
                  <a:cubicBezTo>
                    <a:pt x="569" y="1601"/>
                    <a:pt x="569" y="1598"/>
                    <a:pt x="570" y="1596"/>
                  </a:cubicBezTo>
                  <a:cubicBezTo>
                    <a:pt x="571" y="1592"/>
                    <a:pt x="576" y="1589"/>
                    <a:pt x="581" y="1591"/>
                  </a:cubicBezTo>
                  <a:cubicBezTo>
                    <a:pt x="582" y="1591"/>
                    <a:pt x="582" y="1591"/>
                    <a:pt x="582" y="1591"/>
                  </a:cubicBezTo>
                  <a:cubicBezTo>
                    <a:pt x="582" y="1591"/>
                    <a:pt x="582" y="1591"/>
                    <a:pt x="582" y="1591"/>
                  </a:cubicBezTo>
                  <a:cubicBezTo>
                    <a:pt x="583" y="1592"/>
                    <a:pt x="585" y="1593"/>
                    <a:pt x="586" y="1595"/>
                  </a:cubicBezTo>
                  <a:cubicBezTo>
                    <a:pt x="587" y="1597"/>
                    <a:pt x="587" y="1599"/>
                    <a:pt x="586" y="1601"/>
                  </a:cubicBezTo>
                  <a:cubicBezTo>
                    <a:pt x="585" y="1605"/>
                    <a:pt x="582" y="1607"/>
                    <a:pt x="578" y="1607"/>
                  </a:cubicBezTo>
                  <a:close/>
                  <a:moveTo>
                    <a:pt x="551" y="1598"/>
                  </a:moveTo>
                  <a:cubicBezTo>
                    <a:pt x="550" y="1598"/>
                    <a:pt x="549" y="1598"/>
                    <a:pt x="548" y="1598"/>
                  </a:cubicBezTo>
                  <a:cubicBezTo>
                    <a:pt x="518" y="1587"/>
                    <a:pt x="488" y="1574"/>
                    <a:pt x="459" y="1560"/>
                  </a:cubicBezTo>
                  <a:cubicBezTo>
                    <a:pt x="446" y="1554"/>
                    <a:pt x="434" y="1547"/>
                    <a:pt x="422" y="1540"/>
                  </a:cubicBezTo>
                  <a:cubicBezTo>
                    <a:pt x="401" y="1529"/>
                    <a:pt x="380" y="1516"/>
                    <a:pt x="360" y="1502"/>
                  </a:cubicBezTo>
                  <a:cubicBezTo>
                    <a:pt x="356" y="1500"/>
                    <a:pt x="355" y="1495"/>
                    <a:pt x="358" y="1491"/>
                  </a:cubicBezTo>
                  <a:cubicBezTo>
                    <a:pt x="361" y="1487"/>
                    <a:pt x="366" y="1486"/>
                    <a:pt x="370" y="1488"/>
                  </a:cubicBezTo>
                  <a:cubicBezTo>
                    <a:pt x="389" y="1502"/>
                    <a:pt x="410" y="1514"/>
                    <a:pt x="430" y="1526"/>
                  </a:cubicBezTo>
                  <a:cubicBezTo>
                    <a:pt x="442" y="1532"/>
                    <a:pt x="454" y="1539"/>
                    <a:pt x="466" y="1545"/>
                  </a:cubicBezTo>
                  <a:cubicBezTo>
                    <a:pt x="466" y="1545"/>
                    <a:pt x="466" y="1545"/>
                    <a:pt x="466" y="1545"/>
                  </a:cubicBezTo>
                  <a:cubicBezTo>
                    <a:pt x="495" y="1559"/>
                    <a:pt x="524" y="1571"/>
                    <a:pt x="554" y="1582"/>
                  </a:cubicBezTo>
                  <a:cubicBezTo>
                    <a:pt x="558" y="1583"/>
                    <a:pt x="561" y="1588"/>
                    <a:pt x="559" y="1593"/>
                  </a:cubicBezTo>
                  <a:cubicBezTo>
                    <a:pt x="558" y="1596"/>
                    <a:pt x="555" y="1598"/>
                    <a:pt x="551" y="1598"/>
                  </a:cubicBezTo>
                  <a:close/>
                  <a:moveTo>
                    <a:pt x="1100" y="1596"/>
                  </a:moveTo>
                  <a:cubicBezTo>
                    <a:pt x="1100" y="1596"/>
                    <a:pt x="1100" y="1596"/>
                    <a:pt x="1100" y="1596"/>
                  </a:cubicBezTo>
                  <a:cubicBezTo>
                    <a:pt x="1097" y="1596"/>
                    <a:pt x="1093" y="1594"/>
                    <a:pt x="1092" y="1590"/>
                  </a:cubicBezTo>
                  <a:cubicBezTo>
                    <a:pt x="1091" y="1588"/>
                    <a:pt x="1091" y="1586"/>
                    <a:pt x="1092" y="1584"/>
                  </a:cubicBezTo>
                  <a:cubicBezTo>
                    <a:pt x="1093" y="1582"/>
                    <a:pt x="1095" y="1580"/>
                    <a:pt x="1097" y="1580"/>
                  </a:cubicBezTo>
                  <a:cubicBezTo>
                    <a:pt x="1098" y="1580"/>
                    <a:pt x="1098" y="1580"/>
                    <a:pt x="1098" y="1580"/>
                  </a:cubicBezTo>
                  <a:cubicBezTo>
                    <a:pt x="1098" y="1580"/>
                    <a:pt x="1098" y="1580"/>
                    <a:pt x="1098" y="1580"/>
                  </a:cubicBezTo>
                  <a:cubicBezTo>
                    <a:pt x="1102" y="1578"/>
                    <a:pt x="1107" y="1581"/>
                    <a:pt x="1108" y="1585"/>
                  </a:cubicBezTo>
                  <a:cubicBezTo>
                    <a:pt x="1110" y="1589"/>
                    <a:pt x="1107" y="1594"/>
                    <a:pt x="1103" y="1596"/>
                  </a:cubicBezTo>
                  <a:cubicBezTo>
                    <a:pt x="1102" y="1596"/>
                    <a:pt x="1101" y="1596"/>
                    <a:pt x="1100" y="1596"/>
                  </a:cubicBezTo>
                  <a:close/>
                  <a:moveTo>
                    <a:pt x="1127" y="1586"/>
                  </a:moveTo>
                  <a:cubicBezTo>
                    <a:pt x="1123" y="1586"/>
                    <a:pt x="1120" y="1584"/>
                    <a:pt x="1119" y="1581"/>
                  </a:cubicBezTo>
                  <a:cubicBezTo>
                    <a:pt x="1118" y="1579"/>
                    <a:pt x="1118" y="1576"/>
                    <a:pt x="1119" y="1574"/>
                  </a:cubicBezTo>
                  <a:cubicBezTo>
                    <a:pt x="1120" y="1572"/>
                    <a:pt x="1121" y="1570"/>
                    <a:pt x="1123" y="1570"/>
                  </a:cubicBezTo>
                  <a:cubicBezTo>
                    <a:pt x="1158" y="1556"/>
                    <a:pt x="1192" y="1539"/>
                    <a:pt x="1224" y="1521"/>
                  </a:cubicBezTo>
                  <a:cubicBezTo>
                    <a:pt x="1224" y="1521"/>
                    <a:pt x="1224" y="1521"/>
                    <a:pt x="1224" y="1521"/>
                  </a:cubicBezTo>
                  <a:cubicBezTo>
                    <a:pt x="1252" y="1505"/>
                    <a:pt x="1278" y="1488"/>
                    <a:pt x="1304" y="1469"/>
                  </a:cubicBezTo>
                  <a:cubicBezTo>
                    <a:pt x="1307" y="1466"/>
                    <a:pt x="1313" y="1467"/>
                    <a:pt x="1316" y="1471"/>
                  </a:cubicBezTo>
                  <a:cubicBezTo>
                    <a:pt x="1318" y="1474"/>
                    <a:pt x="1318" y="1480"/>
                    <a:pt x="1314" y="1482"/>
                  </a:cubicBezTo>
                  <a:cubicBezTo>
                    <a:pt x="1288" y="1502"/>
                    <a:pt x="1261" y="1520"/>
                    <a:pt x="1233" y="1536"/>
                  </a:cubicBezTo>
                  <a:cubicBezTo>
                    <a:pt x="1200" y="1554"/>
                    <a:pt x="1165" y="1571"/>
                    <a:pt x="1130" y="1585"/>
                  </a:cubicBezTo>
                  <a:cubicBezTo>
                    <a:pt x="1130" y="1585"/>
                    <a:pt x="1130" y="1585"/>
                    <a:pt x="1130" y="1585"/>
                  </a:cubicBezTo>
                  <a:cubicBezTo>
                    <a:pt x="1129" y="1586"/>
                    <a:pt x="1128" y="1586"/>
                    <a:pt x="1127" y="1586"/>
                  </a:cubicBezTo>
                  <a:close/>
                  <a:moveTo>
                    <a:pt x="342" y="1488"/>
                  </a:moveTo>
                  <a:cubicBezTo>
                    <a:pt x="340" y="1488"/>
                    <a:pt x="338" y="1487"/>
                    <a:pt x="337" y="1486"/>
                  </a:cubicBezTo>
                  <a:cubicBezTo>
                    <a:pt x="337" y="1486"/>
                    <a:pt x="337" y="1486"/>
                    <a:pt x="337" y="1486"/>
                  </a:cubicBezTo>
                  <a:cubicBezTo>
                    <a:pt x="335" y="1485"/>
                    <a:pt x="334" y="1483"/>
                    <a:pt x="333" y="1480"/>
                  </a:cubicBezTo>
                  <a:cubicBezTo>
                    <a:pt x="333" y="1478"/>
                    <a:pt x="334" y="1476"/>
                    <a:pt x="335" y="1474"/>
                  </a:cubicBezTo>
                  <a:cubicBezTo>
                    <a:pt x="338" y="1470"/>
                    <a:pt x="343" y="1470"/>
                    <a:pt x="347" y="1472"/>
                  </a:cubicBezTo>
                  <a:cubicBezTo>
                    <a:pt x="351" y="1475"/>
                    <a:pt x="351" y="1480"/>
                    <a:pt x="349" y="1484"/>
                  </a:cubicBezTo>
                  <a:cubicBezTo>
                    <a:pt x="347" y="1486"/>
                    <a:pt x="345" y="1488"/>
                    <a:pt x="342" y="1488"/>
                  </a:cubicBezTo>
                  <a:close/>
                  <a:moveTo>
                    <a:pt x="319" y="1471"/>
                  </a:moveTo>
                  <a:cubicBezTo>
                    <a:pt x="317" y="1471"/>
                    <a:pt x="316" y="1470"/>
                    <a:pt x="314" y="1469"/>
                  </a:cubicBezTo>
                  <a:cubicBezTo>
                    <a:pt x="289" y="1449"/>
                    <a:pt x="264" y="1427"/>
                    <a:pt x="242" y="1404"/>
                  </a:cubicBezTo>
                  <a:cubicBezTo>
                    <a:pt x="241" y="1404"/>
                    <a:pt x="241" y="1404"/>
                    <a:pt x="241" y="1404"/>
                  </a:cubicBezTo>
                  <a:cubicBezTo>
                    <a:pt x="241" y="1404"/>
                    <a:pt x="241" y="1404"/>
                    <a:pt x="241" y="1404"/>
                  </a:cubicBezTo>
                  <a:cubicBezTo>
                    <a:pt x="220" y="1383"/>
                    <a:pt x="199" y="1360"/>
                    <a:pt x="180" y="1336"/>
                  </a:cubicBezTo>
                  <a:cubicBezTo>
                    <a:pt x="176" y="1330"/>
                    <a:pt x="171" y="1324"/>
                    <a:pt x="166" y="1318"/>
                  </a:cubicBezTo>
                  <a:cubicBezTo>
                    <a:pt x="166" y="1318"/>
                    <a:pt x="166" y="1318"/>
                    <a:pt x="166" y="1318"/>
                  </a:cubicBezTo>
                  <a:cubicBezTo>
                    <a:pt x="165" y="1316"/>
                    <a:pt x="164" y="1314"/>
                    <a:pt x="165" y="1312"/>
                  </a:cubicBezTo>
                  <a:cubicBezTo>
                    <a:pt x="165" y="1310"/>
                    <a:pt x="166" y="1308"/>
                    <a:pt x="168" y="1306"/>
                  </a:cubicBezTo>
                  <a:cubicBezTo>
                    <a:pt x="172" y="1304"/>
                    <a:pt x="177" y="1304"/>
                    <a:pt x="180" y="1308"/>
                  </a:cubicBezTo>
                  <a:cubicBezTo>
                    <a:pt x="184" y="1314"/>
                    <a:pt x="189" y="1320"/>
                    <a:pt x="194" y="1325"/>
                  </a:cubicBezTo>
                  <a:cubicBezTo>
                    <a:pt x="212" y="1349"/>
                    <a:pt x="232" y="1371"/>
                    <a:pt x="253" y="1392"/>
                  </a:cubicBezTo>
                  <a:cubicBezTo>
                    <a:pt x="253" y="1392"/>
                    <a:pt x="253" y="1392"/>
                    <a:pt x="253" y="1392"/>
                  </a:cubicBezTo>
                  <a:cubicBezTo>
                    <a:pt x="276" y="1415"/>
                    <a:pt x="300" y="1436"/>
                    <a:pt x="325" y="1455"/>
                  </a:cubicBezTo>
                  <a:cubicBezTo>
                    <a:pt x="328" y="1458"/>
                    <a:pt x="329" y="1464"/>
                    <a:pt x="326" y="1467"/>
                  </a:cubicBezTo>
                  <a:cubicBezTo>
                    <a:pt x="324" y="1469"/>
                    <a:pt x="322" y="1471"/>
                    <a:pt x="319" y="1471"/>
                  </a:cubicBezTo>
                  <a:close/>
                  <a:moveTo>
                    <a:pt x="1331" y="1467"/>
                  </a:moveTo>
                  <a:cubicBezTo>
                    <a:pt x="1329" y="1467"/>
                    <a:pt x="1326" y="1466"/>
                    <a:pt x="1324" y="1464"/>
                  </a:cubicBezTo>
                  <a:cubicBezTo>
                    <a:pt x="1323" y="1462"/>
                    <a:pt x="1322" y="1460"/>
                    <a:pt x="1323" y="1457"/>
                  </a:cubicBezTo>
                  <a:cubicBezTo>
                    <a:pt x="1323" y="1455"/>
                    <a:pt x="1324" y="1453"/>
                    <a:pt x="1326" y="1452"/>
                  </a:cubicBezTo>
                  <a:cubicBezTo>
                    <a:pt x="1329" y="1449"/>
                    <a:pt x="1335" y="1449"/>
                    <a:pt x="1338" y="1453"/>
                  </a:cubicBezTo>
                  <a:cubicBezTo>
                    <a:pt x="1341" y="1457"/>
                    <a:pt x="1340" y="1462"/>
                    <a:pt x="1336" y="1465"/>
                  </a:cubicBezTo>
                  <a:cubicBezTo>
                    <a:pt x="1335" y="1466"/>
                    <a:pt x="1333" y="1467"/>
                    <a:pt x="1331" y="1467"/>
                  </a:cubicBezTo>
                  <a:close/>
                  <a:moveTo>
                    <a:pt x="1353" y="1449"/>
                  </a:moveTo>
                  <a:cubicBezTo>
                    <a:pt x="1350" y="1449"/>
                    <a:pt x="1348" y="1448"/>
                    <a:pt x="1346" y="1446"/>
                  </a:cubicBezTo>
                  <a:cubicBezTo>
                    <a:pt x="1345" y="1444"/>
                    <a:pt x="1344" y="1442"/>
                    <a:pt x="1344" y="1440"/>
                  </a:cubicBezTo>
                  <a:cubicBezTo>
                    <a:pt x="1345" y="1437"/>
                    <a:pt x="1346" y="1435"/>
                    <a:pt x="1347" y="1434"/>
                  </a:cubicBezTo>
                  <a:cubicBezTo>
                    <a:pt x="1375" y="1410"/>
                    <a:pt x="1402" y="1383"/>
                    <a:pt x="1427" y="1355"/>
                  </a:cubicBezTo>
                  <a:cubicBezTo>
                    <a:pt x="1427" y="1355"/>
                    <a:pt x="1427" y="1355"/>
                    <a:pt x="1427" y="1355"/>
                  </a:cubicBezTo>
                  <a:cubicBezTo>
                    <a:pt x="1448" y="1331"/>
                    <a:pt x="1467" y="1306"/>
                    <a:pt x="1485" y="1280"/>
                  </a:cubicBezTo>
                  <a:cubicBezTo>
                    <a:pt x="1488" y="1276"/>
                    <a:pt x="1493" y="1275"/>
                    <a:pt x="1497" y="1278"/>
                  </a:cubicBezTo>
                  <a:cubicBezTo>
                    <a:pt x="1501" y="1281"/>
                    <a:pt x="1502" y="1286"/>
                    <a:pt x="1499" y="1290"/>
                  </a:cubicBezTo>
                  <a:cubicBezTo>
                    <a:pt x="1481" y="1316"/>
                    <a:pt x="1461" y="1342"/>
                    <a:pt x="1440" y="1366"/>
                  </a:cubicBezTo>
                  <a:cubicBezTo>
                    <a:pt x="1414" y="1395"/>
                    <a:pt x="1387" y="1422"/>
                    <a:pt x="1358" y="1447"/>
                  </a:cubicBezTo>
                  <a:cubicBezTo>
                    <a:pt x="1357" y="1448"/>
                    <a:pt x="1355" y="1449"/>
                    <a:pt x="1353" y="1449"/>
                  </a:cubicBezTo>
                  <a:close/>
                  <a:moveTo>
                    <a:pt x="157" y="1299"/>
                  </a:moveTo>
                  <a:cubicBezTo>
                    <a:pt x="154" y="1299"/>
                    <a:pt x="151" y="1297"/>
                    <a:pt x="150" y="1295"/>
                  </a:cubicBezTo>
                  <a:cubicBezTo>
                    <a:pt x="150" y="1295"/>
                    <a:pt x="150" y="1295"/>
                    <a:pt x="150" y="1295"/>
                  </a:cubicBezTo>
                  <a:cubicBezTo>
                    <a:pt x="148" y="1293"/>
                    <a:pt x="148" y="1291"/>
                    <a:pt x="148" y="1289"/>
                  </a:cubicBezTo>
                  <a:cubicBezTo>
                    <a:pt x="149" y="1286"/>
                    <a:pt x="150" y="1285"/>
                    <a:pt x="152" y="1283"/>
                  </a:cubicBezTo>
                  <a:cubicBezTo>
                    <a:pt x="155" y="1281"/>
                    <a:pt x="161" y="1282"/>
                    <a:pt x="163" y="1285"/>
                  </a:cubicBezTo>
                  <a:cubicBezTo>
                    <a:pt x="163" y="1285"/>
                    <a:pt x="163" y="1285"/>
                    <a:pt x="163" y="1285"/>
                  </a:cubicBezTo>
                  <a:cubicBezTo>
                    <a:pt x="166" y="1289"/>
                    <a:pt x="165" y="1294"/>
                    <a:pt x="161" y="1297"/>
                  </a:cubicBezTo>
                  <a:cubicBezTo>
                    <a:pt x="160" y="1298"/>
                    <a:pt x="158" y="1299"/>
                    <a:pt x="157" y="1299"/>
                  </a:cubicBezTo>
                  <a:close/>
                  <a:moveTo>
                    <a:pt x="141" y="1275"/>
                  </a:moveTo>
                  <a:cubicBezTo>
                    <a:pt x="138" y="1275"/>
                    <a:pt x="135" y="1274"/>
                    <a:pt x="134" y="1271"/>
                  </a:cubicBezTo>
                  <a:cubicBezTo>
                    <a:pt x="116" y="1244"/>
                    <a:pt x="100" y="1216"/>
                    <a:pt x="86" y="1187"/>
                  </a:cubicBezTo>
                  <a:cubicBezTo>
                    <a:pt x="69" y="1153"/>
                    <a:pt x="54" y="1117"/>
                    <a:pt x="42" y="1081"/>
                  </a:cubicBezTo>
                  <a:cubicBezTo>
                    <a:pt x="42" y="1079"/>
                    <a:pt x="42" y="1077"/>
                    <a:pt x="43" y="1075"/>
                  </a:cubicBezTo>
                  <a:cubicBezTo>
                    <a:pt x="44" y="1073"/>
                    <a:pt x="45" y="1071"/>
                    <a:pt x="48" y="1071"/>
                  </a:cubicBezTo>
                  <a:cubicBezTo>
                    <a:pt x="52" y="1069"/>
                    <a:pt x="57" y="1072"/>
                    <a:pt x="58" y="1076"/>
                  </a:cubicBezTo>
                  <a:cubicBezTo>
                    <a:pt x="70" y="1111"/>
                    <a:pt x="84" y="1146"/>
                    <a:pt x="101" y="1179"/>
                  </a:cubicBezTo>
                  <a:cubicBezTo>
                    <a:pt x="115" y="1208"/>
                    <a:pt x="131" y="1236"/>
                    <a:pt x="148" y="1262"/>
                  </a:cubicBezTo>
                  <a:cubicBezTo>
                    <a:pt x="150" y="1266"/>
                    <a:pt x="149" y="1271"/>
                    <a:pt x="145" y="1274"/>
                  </a:cubicBezTo>
                  <a:cubicBezTo>
                    <a:pt x="144" y="1275"/>
                    <a:pt x="142" y="1275"/>
                    <a:pt x="141" y="1275"/>
                  </a:cubicBezTo>
                  <a:close/>
                  <a:moveTo>
                    <a:pt x="1508" y="1270"/>
                  </a:moveTo>
                  <a:cubicBezTo>
                    <a:pt x="1506" y="1270"/>
                    <a:pt x="1505" y="1269"/>
                    <a:pt x="1503" y="1269"/>
                  </a:cubicBezTo>
                  <a:cubicBezTo>
                    <a:pt x="1502" y="1267"/>
                    <a:pt x="1500" y="1265"/>
                    <a:pt x="1500" y="1263"/>
                  </a:cubicBezTo>
                  <a:cubicBezTo>
                    <a:pt x="1499" y="1261"/>
                    <a:pt x="1500" y="1259"/>
                    <a:pt x="1501" y="1257"/>
                  </a:cubicBezTo>
                  <a:cubicBezTo>
                    <a:pt x="1503" y="1253"/>
                    <a:pt x="1509" y="1252"/>
                    <a:pt x="1513" y="1254"/>
                  </a:cubicBezTo>
                  <a:cubicBezTo>
                    <a:pt x="1516" y="1257"/>
                    <a:pt x="1518" y="1262"/>
                    <a:pt x="1515" y="1266"/>
                  </a:cubicBezTo>
                  <a:cubicBezTo>
                    <a:pt x="1514" y="1268"/>
                    <a:pt x="1511" y="1270"/>
                    <a:pt x="1508" y="1270"/>
                  </a:cubicBezTo>
                  <a:close/>
                  <a:moveTo>
                    <a:pt x="1523" y="1246"/>
                  </a:moveTo>
                  <a:cubicBezTo>
                    <a:pt x="1521" y="1246"/>
                    <a:pt x="1520" y="1245"/>
                    <a:pt x="1518" y="1245"/>
                  </a:cubicBezTo>
                  <a:cubicBezTo>
                    <a:pt x="1514" y="1242"/>
                    <a:pt x="1513" y="1237"/>
                    <a:pt x="1515" y="1233"/>
                  </a:cubicBezTo>
                  <a:cubicBezTo>
                    <a:pt x="1516" y="1233"/>
                    <a:pt x="1516" y="1232"/>
                    <a:pt x="1516" y="1232"/>
                  </a:cubicBezTo>
                  <a:cubicBezTo>
                    <a:pt x="1516" y="1232"/>
                    <a:pt x="1516" y="1232"/>
                    <a:pt x="1516" y="1232"/>
                  </a:cubicBezTo>
                  <a:cubicBezTo>
                    <a:pt x="1535" y="1200"/>
                    <a:pt x="1552" y="1167"/>
                    <a:pt x="1566" y="1133"/>
                  </a:cubicBezTo>
                  <a:cubicBezTo>
                    <a:pt x="1578" y="1104"/>
                    <a:pt x="1588" y="1074"/>
                    <a:pt x="1597" y="1043"/>
                  </a:cubicBezTo>
                  <a:cubicBezTo>
                    <a:pt x="1598" y="1039"/>
                    <a:pt x="1603" y="1036"/>
                    <a:pt x="1608" y="1037"/>
                  </a:cubicBezTo>
                  <a:cubicBezTo>
                    <a:pt x="1610" y="1038"/>
                    <a:pt x="1612" y="1039"/>
                    <a:pt x="1613" y="1041"/>
                  </a:cubicBezTo>
                  <a:cubicBezTo>
                    <a:pt x="1614" y="1043"/>
                    <a:pt x="1614" y="1046"/>
                    <a:pt x="1613" y="1048"/>
                  </a:cubicBezTo>
                  <a:cubicBezTo>
                    <a:pt x="1605" y="1079"/>
                    <a:pt x="1594" y="1110"/>
                    <a:pt x="1581" y="1140"/>
                  </a:cubicBezTo>
                  <a:cubicBezTo>
                    <a:pt x="1567" y="1174"/>
                    <a:pt x="1550" y="1208"/>
                    <a:pt x="1531" y="1240"/>
                  </a:cubicBezTo>
                  <a:cubicBezTo>
                    <a:pt x="1531" y="1241"/>
                    <a:pt x="1531" y="1241"/>
                    <a:pt x="1531" y="1241"/>
                  </a:cubicBezTo>
                  <a:cubicBezTo>
                    <a:pt x="1530" y="1241"/>
                    <a:pt x="1530" y="1241"/>
                    <a:pt x="1530" y="1242"/>
                  </a:cubicBezTo>
                  <a:cubicBezTo>
                    <a:pt x="1529" y="1244"/>
                    <a:pt x="1526" y="1246"/>
                    <a:pt x="1523" y="1246"/>
                  </a:cubicBezTo>
                  <a:close/>
                  <a:moveTo>
                    <a:pt x="42" y="1060"/>
                  </a:moveTo>
                  <a:cubicBezTo>
                    <a:pt x="38" y="1060"/>
                    <a:pt x="35" y="1058"/>
                    <a:pt x="34" y="1054"/>
                  </a:cubicBezTo>
                  <a:cubicBezTo>
                    <a:pt x="33" y="1052"/>
                    <a:pt x="33" y="1050"/>
                    <a:pt x="34" y="1048"/>
                  </a:cubicBezTo>
                  <a:cubicBezTo>
                    <a:pt x="35" y="1046"/>
                    <a:pt x="37" y="1044"/>
                    <a:pt x="39" y="1043"/>
                  </a:cubicBezTo>
                  <a:cubicBezTo>
                    <a:pt x="44" y="1042"/>
                    <a:pt x="49" y="1045"/>
                    <a:pt x="50" y="1049"/>
                  </a:cubicBezTo>
                  <a:cubicBezTo>
                    <a:pt x="51" y="1051"/>
                    <a:pt x="50" y="1054"/>
                    <a:pt x="49" y="1056"/>
                  </a:cubicBezTo>
                  <a:cubicBezTo>
                    <a:pt x="48" y="1058"/>
                    <a:pt x="46" y="1059"/>
                    <a:pt x="44" y="1060"/>
                  </a:cubicBezTo>
                  <a:cubicBezTo>
                    <a:pt x="43" y="1060"/>
                    <a:pt x="43" y="1060"/>
                    <a:pt x="42" y="1060"/>
                  </a:cubicBezTo>
                  <a:close/>
                  <a:moveTo>
                    <a:pt x="34" y="1033"/>
                  </a:moveTo>
                  <a:cubicBezTo>
                    <a:pt x="30" y="1033"/>
                    <a:pt x="27" y="1030"/>
                    <a:pt x="26" y="1026"/>
                  </a:cubicBezTo>
                  <a:cubicBezTo>
                    <a:pt x="18" y="995"/>
                    <a:pt x="12" y="963"/>
                    <a:pt x="8" y="931"/>
                  </a:cubicBezTo>
                  <a:cubicBezTo>
                    <a:pt x="3" y="895"/>
                    <a:pt x="0" y="859"/>
                    <a:pt x="0" y="822"/>
                  </a:cubicBezTo>
                  <a:cubicBezTo>
                    <a:pt x="0" y="821"/>
                    <a:pt x="1" y="820"/>
                    <a:pt x="1" y="818"/>
                  </a:cubicBezTo>
                  <a:cubicBezTo>
                    <a:pt x="1" y="817"/>
                    <a:pt x="1" y="817"/>
                    <a:pt x="1" y="817"/>
                  </a:cubicBezTo>
                  <a:cubicBezTo>
                    <a:pt x="1" y="812"/>
                    <a:pt x="4" y="809"/>
                    <a:pt x="9" y="809"/>
                  </a:cubicBezTo>
                  <a:cubicBezTo>
                    <a:pt x="9" y="809"/>
                    <a:pt x="9" y="809"/>
                    <a:pt x="9" y="809"/>
                  </a:cubicBezTo>
                  <a:cubicBezTo>
                    <a:pt x="11" y="809"/>
                    <a:pt x="13" y="810"/>
                    <a:pt x="15" y="811"/>
                  </a:cubicBezTo>
                  <a:cubicBezTo>
                    <a:pt x="17" y="813"/>
                    <a:pt x="17" y="815"/>
                    <a:pt x="17" y="817"/>
                  </a:cubicBezTo>
                  <a:cubicBezTo>
                    <a:pt x="17" y="819"/>
                    <a:pt x="17" y="821"/>
                    <a:pt x="17" y="822"/>
                  </a:cubicBezTo>
                  <a:cubicBezTo>
                    <a:pt x="17" y="858"/>
                    <a:pt x="20" y="894"/>
                    <a:pt x="25" y="929"/>
                  </a:cubicBezTo>
                  <a:cubicBezTo>
                    <a:pt x="29" y="960"/>
                    <a:pt x="35" y="992"/>
                    <a:pt x="43" y="1022"/>
                  </a:cubicBezTo>
                  <a:cubicBezTo>
                    <a:pt x="44" y="1027"/>
                    <a:pt x="41" y="1031"/>
                    <a:pt x="36" y="1033"/>
                  </a:cubicBezTo>
                  <a:cubicBezTo>
                    <a:pt x="36" y="1033"/>
                    <a:pt x="35" y="1033"/>
                    <a:pt x="34" y="1033"/>
                  </a:cubicBezTo>
                  <a:close/>
                  <a:moveTo>
                    <a:pt x="1613" y="1027"/>
                  </a:moveTo>
                  <a:cubicBezTo>
                    <a:pt x="1612" y="1027"/>
                    <a:pt x="1611" y="1027"/>
                    <a:pt x="1611" y="1027"/>
                  </a:cubicBezTo>
                  <a:cubicBezTo>
                    <a:pt x="1608" y="1026"/>
                    <a:pt x="1606" y="1025"/>
                    <a:pt x="1605" y="1023"/>
                  </a:cubicBezTo>
                  <a:cubicBezTo>
                    <a:pt x="1604" y="1021"/>
                    <a:pt x="1604" y="1018"/>
                    <a:pt x="1604" y="1016"/>
                  </a:cubicBezTo>
                  <a:cubicBezTo>
                    <a:pt x="1605" y="1012"/>
                    <a:pt x="1610" y="1009"/>
                    <a:pt x="1615" y="1010"/>
                  </a:cubicBezTo>
                  <a:cubicBezTo>
                    <a:pt x="1619" y="1011"/>
                    <a:pt x="1622" y="1016"/>
                    <a:pt x="1621" y="1020"/>
                  </a:cubicBezTo>
                  <a:cubicBezTo>
                    <a:pt x="1620" y="1024"/>
                    <a:pt x="1617" y="1027"/>
                    <a:pt x="1613" y="1027"/>
                  </a:cubicBezTo>
                  <a:close/>
                  <a:moveTo>
                    <a:pt x="1619" y="999"/>
                  </a:moveTo>
                  <a:cubicBezTo>
                    <a:pt x="1618" y="999"/>
                    <a:pt x="1618" y="999"/>
                    <a:pt x="1617" y="999"/>
                  </a:cubicBezTo>
                  <a:cubicBezTo>
                    <a:pt x="1613" y="998"/>
                    <a:pt x="1610" y="994"/>
                    <a:pt x="1611" y="989"/>
                  </a:cubicBezTo>
                  <a:cubicBezTo>
                    <a:pt x="1614" y="973"/>
                    <a:pt x="1617" y="956"/>
                    <a:pt x="1619" y="940"/>
                  </a:cubicBezTo>
                  <a:cubicBezTo>
                    <a:pt x="1622" y="919"/>
                    <a:pt x="1625" y="899"/>
                    <a:pt x="1626" y="878"/>
                  </a:cubicBezTo>
                  <a:cubicBezTo>
                    <a:pt x="1627" y="860"/>
                    <a:pt x="1628" y="842"/>
                    <a:pt x="1628" y="823"/>
                  </a:cubicBezTo>
                  <a:cubicBezTo>
                    <a:pt x="1628" y="810"/>
                    <a:pt x="1628" y="796"/>
                    <a:pt x="1627" y="783"/>
                  </a:cubicBezTo>
                  <a:cubicBezTo>
                    <a:pt x="1627" y="781"/>
                    <a:pt x="1628" y="779"/>
                    <a:pt x="1629" y="777"/>
                  </a:cubicBezTo>
                  <a:cubicBezTo>
                    <a:pt x="1631" y="775"/>
                    <a:pt x="1633" y="774"/>
                    <a:pt x="1635" y="774"/>
                  </a:cubicBezTo>
                  <a:cubicBezTo>
                    <a:pt x="1640" y="774"/>
                    <a:pt x="1644" y="778"/>
                    <a:pt x="1644" y="782"/>
                  </a:cubicBezTo>
                  <a:cubicBezTo>
                    <a:pt x="1645" y="796"/>
                    <a:pt x="1645" y="810"/>
                    <a:pt x="1645" y="823"/>
                  </a:cubicBezTo>
                  <a:cubicBezTo>
                    <a:pt x="1645" y="842"/>
                    <a:pt x="1644" y="861"/>
                    <a:pt x="1643" y="879"/>
                  </a:cubicBezTo>
                  <a:cubicBezTo>
                    <a:pt x="1642" y="900"/>
                    <a:pt x="1639" y="921"/>
                    <a:pt x="1636" y="942"/>
                  </a:cubicBezTo>
                  <a:cubicBezTo>
                    <a:pt x="1634" y="959"/>
                    <a:pt x="1631" y="976"/>
                    <a:pt x="1627" y="992"/>
                  </a:cubicBezTo>
                  <a:cubicBezTo>
                    <a:pt x="1626" y="996"/>
                    <a:pt x="1623" y="999"/>
                    <a:pt x="1619" y="999"/>
                  </a:cubicBezTo>
                  <a:close/>
                  <a:moveTo>
                    <a:pt x="10" y="797"/>
                  </a:moveTo>
                  <a:cubicBezTo>
                    <a:pt x="10" y="797"/>
                    <a:pt x="9" y="797"/>
                    <a:pt x="9" y="797"/>
                  </a:cubicBezTo>
                  <a:cubicBezTo>
                    <a:pt x="7" y="797"/>
                    <a:pt x="5" y="796"/>
                    <a:pt x="3" y="795"/>
                  </a:cubicBezTo>
                  <a:cubicBezTo>
                    <a:pt x="2" y="793"/>
                    <a:pt x="1" y="791"/>
                    <a:pt x="1" y="789"/>
                  </a:cubicBezTo>
                  <a:cubicBezTo>
                    <a:pt x="1" y="784"/>
                    <a:pt x="5" y="780"/>
                    <a:pt x="10" y="780"/>
                  </a:cubicBezTo>
                  <a:cubicBezTo>
                    <a:pt x="12" y="780"/>
                    <a:pt x="14" y="781"/>
                    <a:pt x="16" y="783"/>
                  </a:cubicBezTo>
                  <a:cubicBezTo>
                    <a:pt x="17" y="785"/>
                    <a:pt x="18" y="787"/>
                    <a:pt x="18" y="789"/>
                  </a:cubicBezTo>
                  <a:cubicBezTo>
                    <a:pt x="18" y="794"/>
                    <a:pt x="14" y="797"/>
                    <a:pt x="10" y="797"/>
                  </a:cubicBezTo>
                  <a:close/>
                  <a:moveTo>
                    <a:pt x="11" y="769"/>
                  </a:moveTo>
                  <a:cubicBezTo>
                    <a:pt x="11" y="769"/>
                    <a:pt x="11" y="769"/>
                    <a:pt x="11" y="769"/>
                  </a:cubicBezTo>
                  <a:cubicBezTo>
                    <a:pt x="8" y="769"/>
                    <a:pt x="6" y="768"/>
                    <a:pt x="5" y="766"/>
                  </a:cubicBezTo>
                  <a:cubicBezTo>
                    <a:pt x="3" y="764"/>
                    <a:pt x="3" y="762"/>
                    <a:pt x="3" y="760"/>
                  </a:cubicBezTo>
                  <a:cubicBezTo>
                    <a:pt x="3" y="754"/>
                    <a:pt x="4" y="748"/>
                    <a:pt x="5" y="741"/>
                  </a:cubicBezTo>
                  <a:cubicBezTo>
                    <a:pt x="7" y="715"/>
                    <a:pt x="11" y="689"/>
                    <a:pt x="16" y="664"/>
                  </a:cubicBezTo>
                  <a:cubicBezTo>
                    <a:pt x="16" y="664"/>
                    <a:pt x="16" y="664"/>
                    <a:pt x="16" y="664"/>
                  </a:cubicBezTo>
                  <a:cubicBezTo>
                    <a:pt x="16" y="664"/>
                    <a:pt x="16" y="663"/>
                    <a:pt x="16" y="663"/>
                  </a:cubicBezTo>
                  <a:cubicBezTo>
                    <a:pt x="24" y="626"/>
                    <a:pt x="34" y="589"/>
                    <a:pt x="46" y="554"/>
                  </a:cubicBezTo>
                  <a:cubicBezTo>
                    <a:pt x="48" y="549"/>
                    <a:pt x="52" y="547"/>
                    <a:pt x="57" y="548"/>
                  </a:cubicBezTo>
                  <a:cubicBezTo>
                    <a:pt x="61" y="550"/>
                    <a:pt x="64" y="555"/>
                    <a:pt x="62" y="559"/>
                  </a:cubicBezTo>
                  <a:cubicBezTo>
                    <a:pt x="50" y="594"/>
                    <a:pt x="40" y="631"/>
                    <a:pt x="33" y="667"/>
                  </a:cubicBezTo>
                  <a:cubicBezTo>
                    <a:pt x="28" y="692"/>
                    <a:pt x="24" y="717"/>
                    <a:pt x="21" y="743"/>
                  </a:cubicBezTo>
                  <a:cubicBezTo>
                    <a:pt x="21" y="749"/>
                    <a:pt x="20" y="755"/>
                    <a:pt x="20" y="761"/>
                  </a:cubicBezTo>
                  <a:cubicBezTo>
                    <a:pt x="19" y="766"/>
                    <a:pt x="16" y="769"/>
                    <a:pt x="11" y="769"/>
                  </a:cubicBezTo>
                  <a:close/>
                  <a:moveTo>
                    <a:pt x="1634" y="763"/>
                  </a:moveTo>
                  <a:cubicBezTo>
                    <a:pt x="1629" y="763"/>
                    <a:pt x="1625" y="760"/>
                    <a:pt x="1625" y="755"/>
                  </a:cubicBezTo>
                  <a:cubicBezTo>
                    <a:pt x="1625" y="755"/>
                    <a:pt x="1625" y="755"/>
                    <a:pt x="1625" y="755"/>
                  </a:cubicBezTo>
                  <a:cubicBezTo>
                    <a:pt x="1625" y="753"/>
                    <a:pt x="1626" y="751"/>
                    <a:pt x="1627" y="749"/>
                  </a:cubicBezTo>
                  <a:cubicBezTo>
                    <a:pt x="1629" y="747"/>
                    <a:pt x="1631" y="746"/>
                    <a:pt x="1633" y="746"/>
                  </a:cubicBezTo>
                  <a:cubicBezTo>
                    <a:pt x="1638" y="746"/>
                    <a:pt x="1642" y="749"/>
                    <a:pt x="1642" y="754"/>
                  </a:cubicBezTo>
                  <a:cubicBezTo>
                    <a:pt x="1642" y="754"/>
                    <a:pt x="1642" y="754"/>
                    <a:pt x="1642" y="754"/>
                  </a:cubicBezTo>
                  <a:cubicBezTo>
                    <a:pt x="1642" y="754"/>
                    <a:pt x="1642" y="754"/>
                    <a:pt x="1642" y="754"/>
                  </a:cubicBezTo>
                  <a:cubicBezTo>
                    <a:pt x="1642" y="756"/>
                    <a:pt x="1641" y="758"/>
                    <a:pt x="1640" y="760"/>
                  </a:cubicBezTo>
                  <a:cubicBezTo>
                    <a:pt x="1639" y="762"/>
                    <a:pt x="1637" y="763"/>
                    <a:pt x="1634" y="763"/>
                  </a:cubicBezTo>
                  <a:cubicBezTo>
                    <a:pt x="1634" y="763"/>
                    <a:pt x="1634" y="763"/>
                    <a:pt x="1634" y="763"/>
                  </a:cubicBezTo>
                  <a:close/>
                  <a:moveTo>
                    <a:pt x="1631" y="735"/>
                  </a:moveTo>
                  <a:cubicBezTo>
                    <a:pt x="1626" y="735"/>
                    <a:pt x="1623" y="732"/>
                    <a:pt x="1622" y="727"/>
                  </a:cubicBezTo>
                  <a:cubicBezTo>
                    <a:pt x="1618" y="695"/>
                    <a:pt x="1612" y="662"/>
                    <a:pt x="1605" y="630"/>
                  </a:cubicBezTo>
                  <a:cubicBezTo>
                    <a:pt x="1603" y="626"/>
                    <a:pt x="1606" y="621"/>
                    <a:pt x="1611" y="620"/>
                  </a:cubicBezTo>
                  <a:cubicBezTo>
                    <a:pt x="1615" y="619"/>
                    <a:pt x="1620" y="622"/>
                    <a:pt x="1621" y="626"/>
                  </a:cubicBezTo>
                  <a:cubicBezTo>
                    <a:pt x="1629" y="659"/>
                    <a:pt x="1635" y="692"/>
                    <a:pt x="1639" y="725"/>
                  </a:cubicBezTo>
                  <a:cubicBezTo>
                    <a:pt x="1640" y="730"/>
                    <a:pt x="1636" y="734"/>
                    <a:pt x="1632" y="735"/>
                  </a:cubicBezTo>
                  <a:cubicBezTo>
                    <a:pt x="1631" y="735"/>
                    <a:pt x="1631" y="735"/>
                    <a:pt x="1631" y="735"/>
                  </a:cubicBezTo>
                  <a:close/>
                  <a:moveTo>
                    <a:pt x="1592" y="566"/>
                  </a:moveTo>
                  <a:cubicBezTo>
                    <a:pt x="1588" y="566"/>
                    <a:pt x="1585" y="563"/>
                    <a:pt x="1584" y="560"/>
                  </a:cubicBezTo>
                  <a:cubicBezTo>
                    <a:pt x="1573" y="530"/>
                    <a:pt x="1561" y="500"/>
                    <a:pt x="1547" y="472"/>
                  </a:cubicBezTo>
                  <a:cubicBezTo>
                    <a:pt x="1546" y="470"/>
                    <a:pt x="1546" y="468"/>
                    <a:pt x="1547" y="465"/>
                  </a:cubicBezTo>
                  <a:cubicBezTo>
                    <a:pt x="1548" y="463"/>
                    <a:pt x="1549" y="462"/>
                    <a:pt x="1551" y="461"/>
                  </a:cubicBezTo>
                  <a:cubicBezTo>
                    <a:pt x="1556" y="459"/>
                    <a:pt x="1561" y="461"/>
                    <a:pt x="1563" y="465"/>
                  </a:cubicBezTo>
                  <a:cubicBezTo>
                    <a:pt x="1577" y="494"/>
                    <a:pt x="1589" y="524"/>
                    <a:pt x="1600" y="554"/>
                  </a:cubicBezTo>
                  <a:cubicBezTo>
                    <a:pt x="1601" y="556"/>
                    <a:pt x="1600" y="559"/>
                    <a:pt x="1599" y="561"/>
                  </a:cubicBezTo>
                  <a:cubicBezTo>
                    <a:pt x="1598" y="563"/>
                    <a:pt x="1597" y="564"/>
                    <a:pt x="1595" y="565"/>
                  </a:cubicBezTo>
                  <a:cubicBezTo>
                    <a:pt x="1594" y="565"/>
                    <a:pt x="1593" y="566"/>
                    <a:pt x="1592" y="566"/>
                  </a:cubicBezTo>
                  <a:close/>
                  <a:moveTo>
                    <a:pt x="64" y="538"/>
                  </a:moveTo>
                  <a:cubicBezTo>
                    <a:pt x="64" y="538"/>
                    <a:pt x="64" y="538"/>
                    <a:pt x="64" y="538"/>
                  </a:cubicBezTo>
                  <a:cubicBezTo>
                    <a:pt x="64" y="538"/>
                    <a:pt x="64" y="538"/>
                    <a:pt x="64" y="538"/>
                  </a:cubicBezTo>
                  <a:cubicBezTo>
                    <a:pt x="63" y="538"/>
                    <a:pt x="62" y="538"/>
                    <a:pt x="61" y="538"/>
                  </a:cubicBezTo>
                  <a:cubicBezTo>
                    <a:pt x="56" y="536"/>
                    <a:pt x="54" y="531"/>
                    <a:pt x="56" y="527"/>
                  </a:cubicBezTo>
                  <a:cubicBezTo>
                    <a:pt x="58" y="522"/>
                    <a:pt x="63" y="520"/>
                    <a:pt x="67" y="522"/>
                  </a:cubicBezTo>
                  <a:cubicBezTo>
                    <a:pt x="71" y="524"/>
                    <a:pt x="73" y="528"/>
                    <a:pt x="72" y="533"/>
                  </a:cubicBezTo>
                  <a:cubicBezTo>
                    <a:pt x="72" y="533"/>
                    <a:pt x="72" y="533"/>
                    <a:pt x="72" y="533"/>
                  </a:cubicBezTo>
                  <a:cubicBezTo>
                    <a:pt x="70" y="536"/>
                    <a:pt x="67" y="538"/>
                    <a:pt x="64" y="538"/>
                  </a:cubicBezTo>
                  <a:close/>
                  <a:moveTo>
                    <a:pt x="74" y="512"/>
                  </a:moveTo>
                  <a:cubicBezTo>
                    <a:pt x="73" y="512"/>
                    <a:pt x="72" y="512"/>
                    <a:pt x="71" y="511"/>
                  </a:cubicBezTo>
                  <a:cubicBezTo>
                    <a:pt x="69" y="510"/>
                    <a:pt x="67" y="509"/>
                    <a:pt x="67" y="507"/>
                  </a:cubicBezTo>
                  <a:cubicBezTo>
                    <a:pt x="66" y="505"/>
                    <a:pt x="66" y="502"/>
                    <a:pt x="67" y="500"/>
                  </a:cubicBezTo>
                  <a:cubicBezTo>
                    <a:pt x="76" y="479"/>
                    <a:pt x="86" y="458"/>
                    <a:pt x="96" y="438"/>
                  </a:cubicBezTo>
                  <a:cubicBezTo>
                    <a:pt x="101" y="430"/>
                    <a:pt x="105" y="421"/>
                    <a:pt x="110" y="413"/>
                  </a:cubicBezTo>
                  <a:cubicBezTo>
                    <a:pt x="129" y="380"/>
                    <a:pt x="150" y="349"/>
                    <a:pt x="174" y="318"/>
                  </a:cubicBezTo>
                  <a:cubicBezTo>
                    <a:pt x="176" y="315"/>
                    <a:pt x="182" y="314"/>
                    <a:pt x="185" y="317"/>
                  </a:cubicBezTo>
                  <a:cubicBezTo>
                    <a:pt x="189" y="320"/>
                    <a:pt x="190" y="325"/>
                    <a:pt x="187" y="329"/>
                  </a:cubicBezTo>
                  <a:cubicBezTo>
                    <a:pt x="164" y="358"/>
                    <a:pt x="143" y="390"/>
                    <a:pt x="125" y="422"/>
                  </a:cubicBezTo>
                  <a:cubicBezTo>
                    <a:pt x="120" y="430"/>
                    <a:pt x="116" y="438"/>
                    <a:pt x="111" y="446"/>
                  </a:cubicBezTo>
                  <a:cubicBezTo>
                    <a:pt x="101" y="466"/>
                    <a:pt x="91" y="486"/>
                    <a:pt x="82" y="507"/>
                  </a:cubicBezTo>
                  <a:cubicBezTo>
                    <a:pt x="81" y="510"/>
                    <a:pt x="78" y="512"/>
                    <a:pt x="74" y="512"/>
                  </a:cubicBezTo>
                  <a:close/>
                  <a:moveTo>
                    <a:pt x="1542" y="451"/>
                  </a:moveTo>
                  <a:cubicBezTo>
                    <a:pt x="1539" y="451"/>
                    <a:pt x="1536" y="450"/>
                    <a:pt x="1535" y="447"/>
                  </a:cubicBezTo>
                  <a:cubicBezTo>
                    <a:pt x="1533" y="443"/>
                    <a:pt x="1534" y="438"/>
                    <a:pt x="1538" y="436"/>
                  </a:cubicBezTo>
                  <a:cubicBezTo>
                    <a:pt x="1542" y="433"/>
                    <a:pt x="1548" y="435"/>
                    <a:pt x="1550" y="439"/>
                  </a:cubicBezTo>
                  <a:cubicBezTo>
                    <a:pt x="1551" y="441"/>
                    <a:pt x="1551" y="443"/>
                    <a:pt x="1550" y="446"/>
                  </a:cubicBezTo>
                  <a:cubicBezTo>
                    <a:pt x="1550" y="448"/>
                    <a:pt x="1548" y="449"/>
                    <a:pt x="1546" y="451"/>
                  </a:cubicBezTo>
                  <a:cubicBezTo>
                    <a:pt x="1545" y="451"/>
                    <a:pt x="1544" y="451"/>
                    <a:pt x="1542" y="451"/>
                  </a:cubicBezTo>
                  <a:close/>
                  <a:moveTo>
                    <a:pt x="1529" y="427"/>
                  </a:moveTo>
                  <a:cubicBezTo>
                    <a:pt x="1526" y="427"/>
                    <a:pt x="1523" y="425"/>
                    <a:pt x="1521" y="422"/>
                  </a:cubicBezTo>
                  <a:cubicBezTo>
                    <a:pt x="1503" y="390"/>
                    <a:pt x="1482" y="359"/>
                    <a:pt x="1459" y="329"/>
                  </a:cubicBezTo>
                  <a:cubicBezTo>
                    <a:pt x="1449" y="317"/>
                    <a:pt x="1439" y="304"/>
                    <a:pt x="1428" y="292"/>
                  </a:cubicBezTo>
                  <a:cubicBezTo>
                    <a:pt x="1418" y="280"/>
                    <a:pt x="1407" y="269"/>
                    <a:pt x="1397" y="258"/>
                  </a:cubicBezTo>
                  <a:cubicBezTo>
                    <a:pt x="1393" y="255"/>
                    <a:pt x="1393" y="249"/>
                    <a:pt x="1397" y="246"/>
                  </a:cubicBezTo>
                  <a:cubicBezTo>
                    <a:pt x="1400" y="243"/>
                    <a:pt x="1405" y="243"/>
                    <a:pt x="1409" y="246"/>
                  </a:cubicBezTo>
                  <a:cubicBezTo>
                    <a:pt x="1420" y="257"/>
                    <a:pt x="1431" y="269"/>
                    <a:pt x="1441" y="281"/>
                  </a:cubicBezTo>
                  <a:cubicBezTo>
                    <a:pt x="1452" y="293"/>
                    <a:pt x="1462" y="306"/>
                    <a:pt x="1473" y="319"/>
                  </a:cubicBezTo>
                  <a:cubicBezTo>
                    <a:pt x="1496" y="349"/>
                    <a:pt x="1517" y="381"/>
                    <a:pt x="1536" y="414"/>
                  </a:cubicBezTo>
                  <a:cubicBezTo>
                    <a:pt x="1538" y="418"/>
                    <a:pt x="1537" y="423"/>
                    <a:pt x="1533" y="426"/>
                  </a:cubicBezTo>
                  <a:cubicBezTo>
                    <a:pt x="1532" y="426"/>
                    <a:pt x="1530" y="427"/>
                    <a:pt x="1529" y="427"/>
                  </a:cubicBezTo>
                  <a:close/>
                  <a:moveTo>
                    <a:pt x="198" y="310"/>
                  </a:moveTo>
                  <a:cubicBezTo>
                    <a:pt x="196" y="310"/>
                    <a:pt x="194" y="309"/>
                    <a:pt x="193" y="308"/>
                  </a:cubicBezTo>
                  <a:cubicBezTo>
                    <a:pt x="191" y="307"/>
                    <a:pt x="190" y="305"/>
                    <a:pt x="190" y="302"/>
                  </a:cubicBezTo>
                  <a:cubicBezTo>
                    <a:pt x="189" y="300"/>
                    <a:pt x="190" y="298"/>
                    <a:pt x="191" y="296"/>
                  </a:cubicBezTo>
                  <a:cubicBezTo>
                    <a:pt x="194" y="293"/>
                    <a:pt x="200" y="292"/>
                    <a:pt x="203" y="295"/>
                  </a:cubicBezTo>
                  <a:cubicBezTo>
                    <a:pt x="207" y="298"/>
                    <a:pt x="208" y="303"/>
                    <a:pt x="205" y="307"/>
                  </a:cubicBezTo>
                  <a:cubicBezTo>
                    <a:pt x="204" y="307"/>
                    <a:pt x="204" y="307"/>
                    <a:pt x="204" y="307"/>
                  </a:cubicBezTo>
                  <a:cubicBezTo>
                    <a:pt x="203" y="309"/>
                    <a:pt x="200" y="310"/>
                    <a:pt x="198" y="310"/>
                  </a:cubicBezTo>
                  <a:close/>
                  <a:moveTo>
                    <a:pt x="216" y="289"/>
                  </a:moveTo>
                  <a:cubicBezTo>
                    <a:pt x="214" y="289"/>
                    <a:pt x="212" y="288"/>
                    <a:pt x="211" y="287"/>
                  </a:cubicBezTo>
                  <a:cubicBezTo>
                    <a:pt x="209" y="285"/>
                    <a:pt x="208" y="283"/>
                    <a:pt x="208" y="281"/>
                  </a:cubicBezTo>
                  <a:cubicBezTo>
                    <a:pt x="208" y="278"/>
                    <a:pt x="209" y="276"/>
                    <a:pt x="210" y="275"/>
                  </a:cubicBezTo>
                  <a:cubicBezTo>
                    <a:pt x="232" y="250"/>
                    <a:pt x="255" y="227"/>
                    <a:pt x="279" y="206"/>
                  </a:cubicBezTo>
                  <a:cubicBezTo>
                    <a:pt x="284" y="201"/>
                    <a:pt x="290" y="197"/>
                    <a:pt x="295" y="192"/>
                  </a:cubicBezTo>
                  <a:cubicBezTo>
                    <a:pt x="319" y="172"/>
                    <a:pt x="344" y="154"/>
                    <a:pt x="370" y="137"/>
                  </a:cubicBezTo>
                  <a:cubicBezTo>
                    <a:pt x="370" y="137"/>
                    <a:pt x="370" y="137"/>
                    <a:pt x="370" y="137"/>
                  </a:cubicBezTo>
                  <a:cubicBezTo>
                    <a:pt x="374" y="134"/>
                    <a:pt x="379" y="135"/>
                    <a:pt x="381" y="139"/>
                  </a:cubicBezTo>
                  <a:cubicBezTo>
                    <a:pt x="383" y="141"/>
                    <a:pt x="383" y="143"/>
                    <a:pt x="383" y="145"/>
                  </a:cubicBezTo>
                  <a:cubicBezTo>
                    <a:pt x="382" y="148"/>
                    <a:pt x="381" y="150"/>
                    <a:pt x="379" y="151"/>
                  </a:cubicBezTo>
                  <a:cubicBezTo>
                    <a:pt x="354" y="168"/>
                    <a:pt x="329" y="186"/>
                    <a:pt x="306" y="205"/>
                  </a:cubicBezTo>
                  <a:cubicBezTo>
                    <a:pt x="301" y="210"/>
                    <a:pt x="295" y="214"/>
                    <a:pt x="290" y="219"/>
                  </a:cubicBezTo>
                  <a:cubicBezTo>
                    <a:pt x="267" y="240"/>
                    <a:pt x="244" y="262"/>
                    <a:pt x="223" y="286"/>
                  </a:cubicBezTo>
                  <a:cubicBezTo>
                    <a:pt x="221" y="288"/>
                    <a:pt x="219" y="289"/>
                    <a:pt x="216" y="289"/>
                  </a:cubicBezTo>
                  <a:close/>
                  <a:moveTo>
                    <a:pt x="1382" y="241"/>
                  </a:moveTo>
                  <a:cubicBezTo>
                    <a:pt x="1380" y="241"/>
                    <a:pt x="1378" y="240"/>
                    <a:pt x="1377" y="238"/>
                  </a:cubicBezTo>
                  <a:cubicBezTo>
                    <a:pt x="1375" y="237"/>
                    <a:pt x="1374" y="235"/>
                    <a:pt x="1374" y="232"/>
                  </a:cubicBezTo>
                  <a:cubicBezTo>
                    <a:pt x="1374" y="230"/>
                    <a:pt x="1375" y="228"/>
                    <a:pt x="1376" y="226"/>
                  </a:cubicBezTo>
                  <a:cubicBezTo>
                    <a:pt x="1379" y="223"/>
                    <a:pt x="1385" y="223"/>
                    <a:pt x="1388" y="226"/>
                  </a:cubicBezTo>
                  <a:cubicBezTo>
                    <a:pt x="1390" y="228"/>
                    <a:pt x="1391" y="230"/>
                    <a:pt x="1391" y="232"/>
                  </a:cubicBezTo>
                  <a:cubicBezTo>
                    <a:pt x="1391" y="234"/>
                    <a:pt x="1390" y="236"/>
                    <a:pt x="1389" y="238"/>
                  </a:cubicBezTo>
                  <a:cubicBezTo>
                    <a:pt x="1387" y="240"/>
                    <a:pt x="1385" y="241"/>
                    <a:pt x="1382" y="241"/>
                  </a:cubicBezTo>
                  <a:close/>
                  <a:moveTo>
                    <a:pt x="1361" y="222"/>
                  </a:moveTo>
                  <a:cubicBezTo>
                    <a:pt x="1359" y="222"/>
                    <a:pt x="1357" y="221"/>
                    <a:pt x="1356" y="219"/>
                  </a:cubicBezTo>
                  <a:cubicBezTo>
                    <a:pt x="1328" y="195"/>
                    <a:pt x="1298" y="172"/>
                    <a:pt x="1267" y="151"/>
                  </a:cubicBezTo>
                  <a:cubicBezTo>
                    <a:pt x="1241" y="134"/>
                    <a:pt x="1213" y="118"/>
                    <a:pt x="1185" y="104"/>
                  </a:cubicBezTo>
                  <a:cubicBezTo>
                    <a:pt x="1183" y="103"/>
                    <a:pt x="1181" y="101"/>
                    <a:pt x="1180" y="99"/>
                  </a:cubicBezTo>
                  <a:cubicBezTo>
                    <a:pt x="1180" y="97"/>
                    <a:pt x="1180" y="94"/>
                    <a:pt x="1181" y="92"/>
                  </a:cubicBezTo>
                  <a:cubicBezTo>
                    <a:pt x="1183" y="88"/>
                    <a:pt x="1188" y="87"/>
                    <a:pt x="1192" y="89"/>
                  </a:cubicBezTo>
                  <a:cubicBezTo>
                    <a:pt x="1221" y="103"/>
                    <a:pt x="1249" y="119"/>
                    <a:pt x="1276" y="137"/>
                  </a:cubicBezTo>
                  <a:cubicBezTo>
                    <a:pt x="1308" y="158"/>
                    <a:pt x="1339" y="182"/>
                    <a:pt x="1367" y="207"/>
                  </a:cubicBezTo>
                  <a:cubicBezTo>
                    <a:pt x="1367" y="207"/>
                    <a:pt x="1367" y="207"/>
                    <a:pt x="1367" y="207"/>
                  </a:cubicBezTo>
                  <a:cubicBezTo>
                    <a:pt x="1371" y="210"/>
                    <a:pt x="1371" y="215"/>
                    <a:pt x="1368" y="219"/>
                  </a:cubicBezTo>
                  <a:cubicBezTo>
                    <a:pt x="1366" y="221"/>
                    <a:pt x="1364" y="222"/>
                    <a:pt x="1361" y="222"/>
                  </a:cubicBezTo>
                  <a:close/>
                  <a:moveTo>
                    <a:pt x="398" y="137"/>
                  </a:moveTo>
                  <a:cubicBezTo>
                    <a:pt x="395" y="137"/>
                    <a:pt x="393" y="136"/>
                    <a:pt x="391" y="133"/>
                  </a:cubicBezTo>
                  <a:cubicBezTo>
                    <a:pt x="390" y="131"/>
                    <a:pt x="390" y="129"/>
                    <a:pt x="390" y="127"/>
                  </a:cubicBezTo>
                  <a:cubicBezTo>
                    <a:pt x="391" y="124"/>
                    <a:pt x="392" y="123"/>
                    <a:pt x="394" y="121"/>
                  </a:cubicBezTo>
                  <a:cubicBezTo>
                    <a:pt x="398" y="119"/>
                    <a:pt x="403" y="120"/>
                    <a:pt x="406" y="124"/>
                  </a:cubicBezTo>
                  <a:cubicBezTo>
                    <a:pt x="408" y="128"/>
                    <a:pt x="407" y="133"/>
                    <a:pt x="403" y="136"/>
                  </a:cubicBezTo>
                  <a:cubicBezTo>
                    <a:pt x="401" y="137"/>
                    <a:pt x="400" y="137"/>
                    <a:pt x="398" y="137"/>
                  </a:cubicBezTo>
                  <a:close/>
                  <a:moveTo>
                    <a:pt x="423" y="123"/>
                  </a:moveTo>
                  <a:cubicBezTo>
                    <a:pt x="423" y="123"/>
                    <a:pt x="423" y="123"/>
                    <a:pt x="423" y="123"/>
                  </a:cubicBezTo>
                  <a:cubicBezTo>
                    <a:pt x="420" y="123"/>
                    <a:pt x="417" y="121"/>
                    <a:pt x="415" y="118"/>
                  </a:cubicBezTo>
                  <a:cubicBezTo>
                    <a:pt x="413" y="114"/>
                    <a:pt x="414" y="109"/>
                    <a:pt x="419" y="107"/>
                  </a:cubicBezTo>
                  <a:cubicBezTo>
                    <a:pt x="447" y="91"/>
                    <a:pt x="476" y="77"/>
                    <a:pt x="506" y="64"/>
                  </a:cubicBezTo>
                  <a:cubicBezTo>
                    <a:pt x="528" y="55"/>
                    <a:pt x="550" y="47"/>
                    <a:pt x="572" y="40"/>
                  </a:cubicBezTo>
                  <a:cubicBezTo>
                    <a:pt x="586" y="36"/>
                    <a:pt x="600" y="32"/>
                    <a:pt x="614" y="28"/>
                  </a:cubicBezTo>
                  <a:cubicBezTo>
                    <a:pt x="619" y="27"/>
                    <a:pt x="623" y="29"/>
                    <a:pt x="624" y="34"/>
                  </a:cubicBezTo>
                  <a:cubicBezTo>
                    <a:pt x="625" y="36"/>
                    <a:pt x="625" y="38"/>
                    <a:pt x="624" y="40"/>
                  </a:cubicBezTo>
                  <a:cubicBezTo>
                    <a:pt x="622" y="42"/>
                    <a:pt x="621" y="44"/>
                    <a:pt x="618" y="44"/>
                  </a:cubicBezTo>
                  <a:cubicBezTo>
                    <a:pt x="605" y="48"/>
                    <a:pt x="591" y="52"/>
                    <a:pt x="577" y="56"/>
                  </a:cubicBezTo>
                  <a:cubicBezTo>
                    <a:pt x="555" y="63"/>
                    <a:pt x="534" y="71"/>
                    <a:pt x="512" y="80"/>
                  </a:cubicBezTo>
                  <a:cubicBezTo>
                    <a:pt x="483" y="92"/>
                    <a:pt x="454" y="106"/>
                    <a:pt x="427" y="122"/>
                  </a:cubicBezTo>
                  <a:cubicBezTo>
                    <a:pt x="426" y="122"/>
                    <a:pt x="424" y="123"/>
                    <a:pt x="423" y="123"/>
                  </a:cubicBezTo>
                  <a:close/>
                  <a:moveTo>
                    <a:pt x="1163" y="92"/>
                  </a:moveTo>
                  <a:cubicBezTo>
                    <a:pt x="1162" y="92"/>
                    <a:pt x="1161" y="92"/>
                    <a:pt x="1160" y="92"/>
                  </a:cubicBezTo>
                  <a:cubicBezTo>
                    <a:pt x="1157" y="91"/>
                    <a:pt x="1156" y="89"/>
                    <a:pt x="1155" y="87"/>
                  </a:cubicBezTo>
                  <a:cubicBezTo>
                    <a:pt x="1154" y="85"/>
                    <a:pt x="1154" y="82"/>
                    <a:pt x="1155" y="80"/>
                  </a:cubicBezTo>
                  <a:cubicBezTo>
                    <a:pt x="1157" y="76"/>
                    <a:pt x="1162" y="74"/>
                    <a:pt x="1167" y="76"/>
                  </a:cubicBezTo>
                  <a:cubicBezTo>
                    <a:pt x="1171" y="78"/>
                    <a:pt x="1173" y="83"/>
                    <a:pt x="1171" y="87"/>
                  </a:cubicBezTo>
                  <a:cubicBezTo>
                    <a:pt x="1169" y="90"/>
                    <a:pt x="1166" y="92"/>
                    <a:pt x="1163" y="92"/>
                  </a:cubicBezTo>
                  <a:close/>
                  <a:moveTo>
                    <a:pt x="1137" y="81"/>
                  </a:moveTo>
                  <a:cubicBezTo>
                    <a:pt x="1136" y="81"/>
                    <a:pt x="1135" y="81"/>
                    <a:pt x="1134" y="80"/>
                  </a:cubicBezTo>
                  <a:cubicBezTo>
                    <a:pt x="1100" y="66"/>
                    <a:pt x="1064" y="54"/>
                    <a:pt x="1028" y="44"/>
                  </a:cubicBezTo>
                  <a:cubicBezTo>
                    <a:pt x="1028" y="44"/>
                    <a:pt x="1028" y="44"/>
                    <a:pt x="1028" y="44"/>
                  </a:cubicBezTo>
                  <a:cubicBezTo>
                    <a:pt x="997" y="36"/>
                    <a:pt x="966" y="30"/>
                    <a:pt x="935" y="25"/>
                  </a:cubicBezTo>
                  <a:cubicBezTo>
                    <a:pt x="933" y="25"/>
                    <a:pt x="931" y="24"/>
                    <a:pt x="929" y="22"/>
                  </a:cubicBezTo>
                  <a:cubicBezTo>
                    <a:pt x="928" y="20"/>
                    <a:pt x="927" y="18"/>
                    <a:pt x="928" y="16"/>
                  </a:cubicBezTo>
                  <a:cubicBezTo>
                    <a:pt x="928" y="11"/>
                    <a:pt x="933" y="8"/>
                    <a:pt x="937" y="9"/>
                  </a:cubicBezTo>
                  <a:cubicBezTo>
                    <a:pt x="969" y="13"/>
                    <a:pt x="1001" y="20"/>
                    <a:pt x="1032" y="28"/>
                  </a:cubicBezTo>
                  <a:cubicBezTo>
                    <a:pt x="1069" y="38"/>
                    <a:pt x="1105" y="50"/>
                    <a:pt x="1140" y="65"/>
                  </a:cubicBezTo>
                  <a:cubicBezTo>
                    <a:pt x="1145" y="66"/>
                    <a:pt x="1147" y="71"/>
                    <a:pt x="1145" y="76"/>
                  </a:cubicBezTo>
                  <a:cubicBezTo>
                    <a:pt x="1144" y="79"/>
                    <a:pt x="1141" y="81"/>
                    <a:pt x="1137" y="81"/>
                  </a:cubicBezTo>
                  <a:close/>
                  <a:moveTo>
                    <a:pt x="644" y="38"/>
                  </a:moveTo>
                  <a:cubicBezTo>
                    <a:pt x="640" y="38"/>
                    <a:pt x="636" y="35"/>
                    <a:pt x="635" y="31"/>
                  </a:cubicBezTo>
                  <a:cubicBezTo>
                    <a:pt x="634" y="27"/>
                    <a:pt x="637" y="22"/>
                    <a:pt x="642" y="21"/>
                  </a:cubicBezTo>
                  <a:cubicBezTo>
                    <a:pt x="646" y="20"/>
                    <a:pt x="651" y="23"/>
                    <a:pt x="652" y="27"/>
                  </a:cubicBezTo>
                  <a:cubicBezTo>
                    <a:pt x="653" y="32"/>
                    <a:pt x="650" y="37"/>
                    <a:pt x="646" y="38"/>
                  </a:cubicBezTo>
                  <a:cubicBezTo>
                    <a:pt x="645" y="38"/>
                    <a:pt x="644" y="38"/>
                    <a:pt x="644" y="38"/>
                  </a:cubicBezTo>
                  <a:close/>
                  <a:moveTo>
                    <a:pt x="671" y="32"/>
                  </a:moveTo>
                  <a:cubicBezTo>
                    <a:pt x="667" y="32"/>
                    <a:pt x="664" y="29"/>
                    <a:pt x="663" y="25"/>
                  </a:cubicBezTo>
                  <a:cubicBezTo>
                    <a:pt x="663" y="23"/>
                    <a:pt x="663" y="21"/>
                    <a:pt x="664" y="19"/>
                  </a:cubicBezTo>
                  <a:cubicBezTo>
                    <a:pt x="666" y="17"/>
                    <a:pt x="668" y="16"/>
                    <a:pt x="670" y="15"/>
                  </a:cubicBezTo>
                  <a:cubicBezTo>
                    <a:pt x="702" y="9"/>
                    <a:pt x="734" y="5"/>
                    <a:pt x="766" y="3"/>
                  </a:cubicBezTo>
                  <a:cubicBezTo>
                    <a:pt x="766" y="3"/>
                    <a:pt x="766" y="3"/>
                    <a:pt x="766" y="3"/>
                  </a:cubicBezTo>
                  <a:cubicBezTo>
                    <a:pt x="804" y="0"/>
                    <a:pt x="843" y="0"/>
                    <a:pt x="880" y="3"/>
                  </a:cubicBezTo>
                  <a:cubicBezTo>
                    <a:pt x="885" y="3"/>
                    <a:pt x="888" y="7"/>
                    <a:pt x="888" y="12"/>
                  </a:cubicBezTo>
                  <a:cubicBezTo>
                    <a:pt x="888" y="16"/>
                    <a:pt x="884" y="20"/>
                    <a:pt x="879" y="20"/>
                  </a:cubicBezTo>
                  <a:cubicBezTo>
                    <a:pt x="842" y="17"/>
                    <a:pt x="804" y="17"/>
                    <a:pt x="767" y="20"/>
                  </a:cubicBezTo>
                  <a:cubicBezTo>
                    <a:pt x="767" y="20"/>
                    <a:pt x="767" y="20"/>
                    <a:pt x="767" y="20"/>
                  </a:cubicBezTo>
                  <a:cubicBezTo>
                    <a:pt x="736" y="22"/>
                    <a:pt x="704" y="26"/>
                    <a:pt x="673" y="32"/>
                  </a:cubicBezTo>
                  <a:cubicBezTo>
                    <a:pt x="672" y="32"/>
                    <a:pt x="672" y="32"/>
                    <a:pt x="671" y="32"/>
                  </a:cubicBezTo>
                  <a:close/>
                  <a:moveTo>
                    <a:pt x="908" y="22"/>
                  </a:moveTo>
                  <a:cubicBezTo>
                    <a:pt x="908" y="22"/>
                    <a:pt x="907" y="22"/>
                    <a:pt x="907" y="22"/>
                  </a:cubicBezTo>
                  <a:cubicBezTo>
                    <a:pt x="905" y="22"/>
                    <a:pt x="903" y="21"/>
                    <a:pt x="901" y="19"/>
                  </a:cubicBezTo>
                  <a:cubicBezTo>
                    <a:pt x="900" y="17"/>
                    <a:pt x="899" y="15"/>
                    <a:pt x="899" y="13"/>
                  </a:cubicBezTo>
                  <a:cubicBezTo>
                    <a:pt x="900" y="8"/>
                    <a:pt x="904" y="5"/>
                    <a:pt x="909" y="5"/>
                  </a:cubicBezTo>
                  <a:cubicBezTo>
                    <a:pt x="913" y="6"/>
                    <a:pt x="917" y="10"/>
                    <a:pt x="916" y="14"/>
                  </a:cubicBezTo>
                  <a:cubicBezTo>
                    <a:pt x="916" y="19"/>
                    <a:pt x="912" y="22"/>
                    <a:pt x="908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619" tIns="34309" rIns="68619" bIns="34309" numCol="1" anchor="t" anchorCtr="0" compatLnSpc="1">
              <a:prstTxWarp prst="textNoShape">
                <a:avLst/>
              </a:prstTxWarp>
            </a:bodyPr>
            <a:lstStyle/>
            <a:p>
              <a:pPr defTabSz="343060"/>
              <a:endParaRPr lang="en-US" sz="2702">
                <a:solidFill>
                  <a:srgbClr val="FFFFFF"/>
                </a:solidFill>
              </a:endParaRPr>
            </a:p>
          </p:txBody>
        </p:sp>
        <p:sp>
          <p:nvSpPr>
            <p:cNvPr id="91" name="Freeform 13">
              <a:extLst>
                <a:ext uri="{FF2B5EF4-FFF2-40B4-BE49-F238E27FC236}">
                  <a16:creationId xmlns:a16="http://schemas.microsoft.com/office/drawing/2014/main" id="{40C1A2B2-B749-466A-8C15-3FC7E73F6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4972" y="2358869"/>
              <a:ext cx="2740243" cy="2743899"/>
            </a:xfrm>
            <a:custGeom>
              <a:avLst/>
              <a:gdLst>
                <a:gd name="T0" fmla="*/ 733 w 1499"/>
                <a:gd name="T1" fmla="*/ 1483 h 1500"/>
                <a:gd name="T2" fmla="*/ 638 w 1499"/>
                <a:gd name="T3" fmla="*/ 1492 h 1500"/>
                <a:gd name="T4" fmla="*/ 639 w 1499"/>
                <a:gd name="T5" fmla="*/ 1475 h 1500"/>
                <a:gd name="T6" fmla="*/ 592 w 1499"/>
                <a:gd name="T7" fmla="*/ 1483 h 1500"/>
                <a:gd name="T8" fmla="*/ 601 w 1499"/>
                <a:gd name="T9" fmla="*/ 1470 h 1500"/>
                <a:gd name="T10" fmla="*/ 949 w 1499"/>
                <a:gd name="T11" fmla="*/ 1456 h 1500"/>
                <a:gd name="T12" fmla="*/ 952 w 1499"/>
                <a:gd name="T13" fmla="*/ 1472 h 1500"/>
                <a:gd name="T14" fmla="*/ 300 w 1499"/>
                <a:gd name="T15" fmla="*/ 1340 h 1500"/>
                <a:gd name="T16" fmla="*/ 1037 w 1499"/>
                <a:gd name="T17" fmla="*/ 1442 h 1500"/>
                <a:gd name="T18" fmla="*/ 1078 w 1499"/>
                <a:gd name="T19" fmla="*/ 1423 h 1500"/>
                <a:gd name="T20" fmla="*/ 1271 w 1499"/>
                <a:gd name="T21" fmla="*/ 1286 h 1500"/>
                <a:gd name="T22" fmla="*/ 272 w 1499"/>
                <a:gd name="T23" fmla="*/ 1325 h 1500"/>
                <a:gd name="T24" fmla="*/ 272 w 1499"/>
                <a:gd name="T25" fmla="*/ 1325 h 1500"/>
                <a:gd name="T26" fmla="*/ 201 w 1499"/>
                <a:gd name="T27" fmla="*/ 1248 h 1500"/>
                <a:gd name="T28" fmla="*/ 238 w 1499"/>
                <a:gd name="T29" fmla="*/ 1295 h 1500"/>
                <a:gd name="T30" fmla="*/ 1330 w 1499"/>
                <a:gd name="T31" fmla="*/ 1212 h 1500"/>
                <a:gd name="T32" fmla="*/ 170 w 1499"/>
                <a:gd name="T33" fmla="*/ 1226 h 1500"/>
                <a:gd name="T34" fmla="*/ 71 w 1499"/>
                <a:gd name="T35" fmla="*/ 1027 h 1500"/>
                <a:gd name="T36" fmla="*/ 1345 w 1499"/>
                <a:gd name="T37" fmla="*/ 1178 h 1500"/>
                <a:gd name="T38" fmla="*/ 1377 w 1499"/>
                <a:gd name="T39" fmla="*/ 1154 h 1500"/>
                <a:gd name="T40" fmla="*/ 1475 w 1499"/>
                <a:gd name="T41" fmla="*/ 941 h 1500"/>
                <a:gd name="T42" fmla="*/ 38 w 1499"/>
                <a:gd name="T43" fmla="*/ 980 h 1500"/>
                <a:gd name="T44" fmla="*/ 46 w 1499"/>
                <a:gd name="T45" fmla="*/ 993 h 1500"/>
                <a:gd name="T46" fmla="*/ 31 w 1499"/>
                <a:gd name="T47" fmla="*/ 895 h 1500"/>
                <a:gd name="T48" fmla="*/ 1470 w 1499"/>
                <a:gd name="T49" fmla="*/ 900 h 1500"/>
                <a:gd name="T50" fmla="*/ 1486 w 1499"/>
                <a:gd name="T51" fmla="*/ 897 h 1500"/>
                <a:gd name="T52" fmla="*/ 10 w 1499"/>
                <a:gd name="T53" fmla="*/ 625 h 1500"/>
                <a:gd name="T54" fmla="*/ 15 w 1499"/>
                <a:gd name="T55" fmla="*/ 861 h 1500"/>
                <a:gd name="T56" fmla="*/ 1498 w 1499"/>
                <a:gd name="T57" fmla="*/ 806 h 1500"/>
                <a:gd name="T58" fmla="*/ 1486 w 1499"/>
                <a:gd name="T59" fmla="*/ 663 h 1500"/>
                <a:gd name="T60" fmla="*/ 1473 w 1499"/>
                <a:gd name="T61" fmla="*/ 628 h 1500"/>
                <a:gd name="T62" fmla="*/ 1481 w 1499"/>
                <a:gd name="T63" fmla="*/ 635 h 1500"/>
                <a:gd name="T64" fmla="*/ 29 w 1499"/>
                <a:gd name="T65" fmla="*/ 574 h 1500"/>
                <a:gd name="T66" fmla="*/ 1381 w 1499"/>
                <a:gd name="T67" fmla="*/ 377 h 1500"/>
                <a:gd name="T68" fmla="*/ 1474 w 1499"/>
                <a:gd name="T69" fmla="*/ 590 h 1500"/>
                <a:gd name="T70" fmla="*/ 45 w 1499"/>
                <a:gd name="T71" fmla="*/ 493 h 1500"/>
                <a:gd name="T72" fmla="*/ 66 w 1499"/>
                <a:gd name="T73" fmla="*/ 461 h 1500"/>
                <a:gd name="T74" fmla="*/ 197 w 1499"/>
                <a:gd name="T75" fmla="*/ 269 h 1500"/>
                <a:gd name="T76" fmla="*/ 1331 w 1499"/>
                <a:gd name="T77" fmla="*/ 303 h 1500"/>
                <a:gd name="T78" fmla="*/ 1369 w 1499"/>
                <a:gd name="T79" fmla="*/ 341 h 1500"/>
                <a:gd name="T80" fmla="*/ 1315 w 1499"/>
                <a:gd name="T81" fmla="*/ 257 h 1500"/>
                <a:gd name="T82" fmla="*/ 215 w 1499"/>
                <a:gd name="T83" fmla="*/ 224 h 1500"/>
                <a:gd name="T84" fmla="*/ 1250 w 1499"/>
                <a:gd name="T85" fmla="*/ 214 h 1500"/>
                <a:gd name="T86" fmla="*/ 1284 w 1499"/>
                <a:gd name="T87" fmla="*/ 224 h 1500"/>
                <a:gd name="T88" fmla="*/ 248 w 1499"/>
                <a:gd name="T89" fmla="*/ 192 h 1500"/>
                <a:gd name="T90" fmla="*/ 325 w 1499"/>
                <a:gd name="T91" fmla="*/ 151 h 1500"/>
                <a:gd name="T92" fmla="*/ 524 w 1499"/>
                <a:gd name="T93" fmla="*/ 34 h 1500"/>
                <a:gd name="T94" fmla="*/ 325 w 1499"/>
                <a:gd name="T95" fmla="*/ 151 h 1500"/>
                <a:gd name="T96" fmla="*/ 1060 w 1499"/>
                <a:gd name="T97" fmla="*/ 67 h 1500"/>
                <a:gd name="T98" fmla="*/ 964 w 1499"/>
                <a:gd name="T99" fmla="*/ 40 h 1500"/>
                <a:gd name="T100" fmla="*/ 562 w 1499"/>
                <a:gd name="T101" fmla="*/ 32 h 1500"/>
                <a:gd name="T102" fmla="*/ 572 w 1499"/>
                <a:gd name="T103" fmla="*/ 39 h 1500"/>
                <a:gd name="T104" fmla="*/ 705 w 1499"/>
                <a:gd name="T105" fmla="*/ 18 h 1500"/>
                <a:gd name="T106" fmla="*/ 936 w 1499"/>
                <a:gd name="T107" fmla="*/ 26 h 1500"/>
                <a:gd name="T108" fmla="*/ 658 w 1499"/>
                <a:gd name="T109" fmla="*/ 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99" h="1500">
                  <a:moveTo>
                    <a:pt x="750" y="1500"/>
                  </a:moveTo>
                  <a:cubicBezTo>
                    <a:pt x="744" y="1500"/>
                    <a:pt x="738" y="1500"/>
                    <a:pt x="733" y="1500"/>
                  </a:cubicBezTo>
                  <a:cubicBezTo>
                    <a:pt x="716" y="1499"/>
                    <a:pt x="699" y="1498"/>
                    <a:pt x="682" y="1497"/>
                  </a:cubicBezTo>
                  <a:cubicBezTo>
                    <a:pt x="677" y="1497"/>
                    <a:pt x="674" y="1492"/>
                    <a:pt x="674" y="1488"/>
                  </a:cubicBezTo>
                  <a:cubicBezTo>
                    <a:pt x="675" y="1483"/>
                    <a:pt x="679" y="1480"/>
                    <a:pt x="684" y="1480"/>
                  </a:cubicBezTo>
                  <a:cubicBezTo>
                    <a:pt x="700" y="1482"/>
                    <a:pt x="717" y="1482"/>
                    <a:pt x="733" y="1483"/>
                  </a:cubicBezTo>
                  <a:cubicBezTo>
                    <a:pt x="739" y="1483"/>
                    <a:pt x="744" y="1483"/>
                    <a:pt x="750" y="1483"/>
                  </a:cubicBezTo>
                  <a:cubicBezTo>
                    <a:pt x="803" y="1483"/>
                    <a:pt x="855" y="1477"/>
                    <a:pt x="906" y="1466"/>
                  </a:cubicBezTo>
                  <a:cubicBezTo>
                    <a:pt x="911" y="1465"/>
                    <a:pt x="915" y="1468"/>
                    <a:pt x="916" y="1473"/>
                  </a:cubicBezTo>
                  <a:cubicBezTo>
                    <a:pt x="917" y="1477"/>
                    <a:pt x="914" y="1482"/>
                    <a:pt x="910" y="1483"/>
                  </a:cubicBezTo>
                  <a:cubicBezTo>
                    <a:pt x="857" y="1494"/>
                    <a:pt x="804" y="1500"/>
                    <a:pt x="750" y="1500"/>
                  </a:cubicBezTo>
                  <a:close/>
                  <a:moveTo>
                    <a:pt x="638" y="1492"/>
                  </a:moveTo>
                  <a:cubicBezTo>
                    <a:pt x="638" y="1492"/>
                    <a:pt x="637" y="1492"/>
                    <a:pt x="637" y="1492"/>
                  </a:cubicBezTo>
                  <a:cubicBezTo>
                    <a:pt x="637" y="1491"/>
                    <a:pt x="637" y="1491"/>
                    <a:pt x="637" y="1491"/>
                  </a:cubicBezTo>
                  <a:cubicBezTo>
                    <a:pt x="634" y="1491"/>
                    <a:pt x="632" y="1490"/>
                    <a:pt x="631" y="1488"/>
                  </a:cubicBezTo>
                  <a:cubicBezTo>
                    <a:pt x="630" y="1486"/>
                    <a:pt x="629" y="1484"/>
                    <a:pt x="630" y="1482"/>
                  </a:cubicBezTo>
                  <a:cubicBezTo>
                    <a:pt x="630" y="1477"/>
                    <a:pt x="634" y="1474"/>
                    <a:pt x="639" y="1475"/>
                  </a:cubicBezTo>
                  <a:cubicBezTo>
                    <a:pt x="639" y="1475"/>
                    <a:pt x="639" y="1475"/>
                    <a:pt x="639" y="1475"/>
                  </a:cubicBezTo>
                  <a:cubicBezTo>
                    <a:pt x="639" y="1475"/>
                    <a:pt x="639" y="1475"/>
                    <a:pt x="639" y="1475"/>
                  </a:cubicBezTo>
                  <a:cubicBezTo>
                    <a:pt x="641" y="1475"/>
                    <a:pt x="643" y="1476"/>
                    <a:pt x="645" y="1478"/>
                  </a:cubicBezTo>
                  <a:cubicBezTo>
                    <a:pt x="646" y="1480"/>
                    <a:pt x="647" y="1482"/>
                    <a:pt x="646" y="1484"/>
                  </a:cubicBezTo>
                  <a:cubicBezTo>
                    <a:pt x="646" y="1489"/>
                    <a:pt x="642" y="1492"/>
                    <a:pt x="638" y="1492"/>
                  </a:cubicBezTo>
                  <a:close/>
                  <a:moveTo>
                    <a:pt x="593" y="1484"/>
                  </a:moveTo>
                  <a:cubicBezTo>
                    <a:pt x="593" y="1484"/>
                    <a:pt x="592" y="1483"/>
                    <a:pt x="592" y="1483"/>
                  </a:cubicBezTo>
                  <a:cubicBezTo>
                    <a:pt x="577" y="1480"/>
                    <a:pt x="562" y="1476"/>
                    <a:pt x="547" y="1472"/>
                  </a:cubicBezTo>
                  <a:cubicBezTo>
                    <a:pt x="545" y="1472"/>
                    <a:pt x="543" y="1470"/>
                    <a:pt x="542" y="1468"/>
                  </a:cubicBezTo>
                  <a:cubicBezTo>
                    <a:pt x="541" y="1466"/>
                    <a:pt x="541" y="1464"/>
                    <a:pt x="541" y="1462"/>
                  </a:cubicBezTo>
                  <a:cubicBezTo>
                    <a:pt x="543" y="1458"/>
                    <a:pt x="547" y="1455"/>
                    <a:pt x="552" y="1456"/>
                  </a:cubicBezTo>
                  <a:cubicBezTo>
                    <a:pt x="566" y="1460"/>
                    <a:pt x="581" y="1464"/>
                    <a:pt x="595" y="1467"/>
                  </a:cubicBezTo>
                  <a:cubicBezTo>
                    <a:pt x="597" y="1467"/>
                    <a:pt x="599" y="1469"/>
                    <a:pt x="601" y="1470"/>
                  </a:cubicBezTo>
                  <a:cubicBezTo>
                    <a:pt x="602" y="1472"/>
                    <a:pt x="602" y="1475"/>
                    <a:pt x="602" y="1477"/>
                  </a:cubicBezTo>
                  <a:cubicBezTo>
                    <a:pt x="601" y="1481"/>
                    <a:pt x="597" y="1484"/>
                    <a:pt x="593" y="1484"/>
                  </a:cubicBezTo>
                  <a:close/>
                  <a:moveTo>
                    <a:pt x="952" y="1472"/>
                  </a:moveTo>
                  <a:cubicBezTo>
                    <a:pt x="948" y="1472"/>
                    <a:pt x="945" y="1470"/>
                    <a:pt x="944" y="1466"/>
                  </a:cubicBezTo>
                  <a:cubicBezTo>
                    <a:pt x="943" y="1464"/>
                    <a:pt x="943" y="1462"/>
                    <a:pt x="944" y="1460"/>
                  </a:cubicBezTo>
                  <a:cubicBezTo>
                    <a:pt x="946" y="1458"/>
                    <a:pt x="947" y="1456"/>
                    <a:pt x="949" y="1456"/>
                  </a:cubicBezTo>
                  <a:cubicBezTo>
                    <a:pt x="964" y="1452"/>
                    <a:pt x="978" y="1447"/>
                    <a:pt x="992" y="1442"/>
                  </a:cubicBezTo>
                  <a:cubicBezTo>
                    <a:pt x="996" y="1441"/>
                    <a:pt x="1001" y="1443"/>
                    <a:pt x="1003" y="1447"/>
                  </a:cubicBezTo>
                  <a:cubicBezTo>
                    <a:pt x="1005" y="1452"/>
                    <a:pt x="1002" y="1457"/>
                    <a:pt x="998" y="1458"/>
                  </a:cubicBezTo>
                  <a:cubicBezTo>
                    <a:pt x="983" y="1463"/>
                    <a:pt x="969" y="1468"/>
                    <a:pt x="954" y="1472"/>
                  </a:cubicBezTo>
                  <a:cubicBezTo>
                    <a:pt x="954" y="1472"/>
                    <a:pt x="954" y="1472"/>
                    <a:pt x="954" y="1472"/>
                  </a:cubicBezTo>
                  <a:cubicBezTo>
                    <a:pt x="953" y="1472"/>
                    <a:pt x="953" y="1472"/>
                    <a:pt x="952" y="1472"/>
                  </a:cubicBezTo>
                  <a:close/>
                  <a:moveTo>
                    <a:pt x="506" y="1459"/>
                  </a:moveTo>
                  <a:cubicBezTo>
                    <a:pt x="505" y="1459"/>
                    <a:pt x="504" y="1459"/>
                    <a:pt x="504" y="1459"/>
                  </a:cubicBezTo>
                  <a:cubicBezTo>
                    <a:pt x="486" y="1453"/>
                    <a:pt x="468" y="1446"/>
                    <a:pt x="451" y="1438"/>
                  </a:cubicBezTo>
                  <a:cubicBezTo>
                    <a:pt x="399" y="1415"/>
                    <a:pt x="348" y="1386"/>
                    <a:pt x="302" y="1352"/>
                  </a:cubicBezTo>
                  <a:cubicBezTo>
                    <a:pt x="302" y="1352"/>
                    <a:pt x="302" y="1352"/>
                    <a:pt x="302" y="1352"/>
                  </a:cubicBezTo>
                  <a:cubicBezTo>
                    <a:pt x="298" y="1349"/>
                    <a:pt x="298" y="1344"/>
                    <a:pt x="300" y="1340"/>
                  </a:cubicBezTo>
                  <a:cubicBezTo>
                    <a:pt x="303" y="1336"/>
                    <a:pt x="309" y="1336"/>
                    <a:pt x="312" y="1338"/>
                  </a:cubicBezTo>
                  <a:cubicBezTo>
                    <a:pt x="358" y="1372"/>
                    <a:pt x="406" y="1400"/>
                    <a:pt x="458" y="1423"/>
                  </a:cubicBezTo>
                  <a:cubicBezTo>
                    <a:pt x="475" y="1430"/>
                    <a:pt x="492" y="1437"/>
                    <a:pt x="509" y="1443"/>
                  </a:cubicBezTo>
                  <a:cubicBezTo>
                    <a:pt x="514" y="1444"/>
                    <a:pt x="516" y="1449"/>
                    <a:pt x="514" y="1453"/>
                  </a:cubicBezTo>
                  <a:cubicBezTo>
                    <a:pt x="513" y="1457"/>
                    <a:pt x="510" y="1459"/>
                    <a:pt x="506" y="1459"/>
                  </a:cubicBezTo>
                  <a:close/>
                  <a:moveTo>
                    <a:pt x="1037" y="1442"/>
                  </a:moveTo>
                  <a:cubicBezTo>
                    <a:pt x="1034" y="1442"/>
                    <a:pt x="1031" y="1440"/>
                    <a:pt x="1029" y="1437"/>
                  </a:cubicBezTo>
                  <a:cubicBezTo>
                    <a:pt x="1028" y="1433"/>
                    <a:pt x="1030" y="1428"/>
                    <a:pt x="1034" y="1426"/>
                  </a:cubicBezTo>
                  <a:cubicBezTo>
                    <a:pt x="1038" y="1424"/>
                    <a:pt x="1043" y="1426"/>
                    <a:pt x="1045" y="1431"/>
                  </a:cubicBezTo>
                  <a:cubicBezTo>
                    <a:pt x="1047" y="1435"/>
                    <a:pt x="1045" y="1440"/>
                    <a:pt x="1040" y="1442"/>
                  </a:cubicBezTo>
                  <a:cubicBezTo>
                    <a:pt x="1039" y="1442"/>
                    <a:pt x="1038" y="1442"/>
                    <a:pt x="1037" y="1442"/>
                  </a:cubicBezTo>
                  <a:close/>
                  <a:moveTo>
                    <a:pt x="1078" y="1423"/>
                  </a:moveTo>
                  <a:cubicBezTo>
                    <a:pt x="1075" y="1423"/>
                    <a:pt x="1072" y="1422"/>
                    <a:pt x="1071" y="1419"/>
                  </a:cubicBezTo>
                  <a:cubicBezTo>
                    <a:pt x="1069" y="1415"/>
                    <a:pt x="1070" y="1409"/>
                    <a:pt x="1075" y="1407"/>
                  </a:cubicBezTo>
                  <a:cubicBezTo>
                    <a:pt x="1139" y="1376"/>
                    <a:pt x="1198" y="1335"/>
                    <a:pt x="1250" y="1286"/>
                  </a:cubicBezTo>
                  <a:cubicBezTo>
                    <a:pt x="1253" y="1283"/>
                    <a:pt x="1255" y="1281"/>
                    <a:pt x="1257" y="1279"/>
                  </a:cubicBezTo>
                  <a:cubicBezTo>
                    <a:pt x="1260" y="1276"/>
                    <a:pt x="1266" y="1276"/>
                    <a:pt x="1269" y="1280"/>
                  </a:cubicBezTo>
                  <a:cubicBezTo>
                    <a:pt x="1270" y="1281"/>
                    <a:pt x="1271" y="1283"/>
                    <a:pt x="1271" y="1286"/>
                  </a:cubicBezTo>
                  <a:cubicBezTo>
                    <a:pt x="1271" y="1288"/>
                    <a:pt x="1270" y="1290"/>
                    <a:pt x="1269" y="1292"/>
                  </a:cubicBezTo>
                  <a:cubicBezTo>
                    <a:pt x="1267" y="1294"/>
                    <a:pt x="1264" y="1296"/>
                    <a:pt x="1262" y="1298"/>
                  </a:cubicBezTo>
                  <a:cubicBezTo>
                    <a:pt x="1208" y="1348"/>
                    <a:pt x="1148" y="1390"/>
                    <a:pt x="1082" y="1423"/>
                  </a:cubicBezTo>
                  <a:cubicBezTo>
                    <a:pt x="1082" y="1423"/>
                    <a:pt x="1082" y="1423"/>
                    <a:pt x="1082" y="1423"/>
                  </a:cubicBezTo>
                  <a:cubicBezTo>
                    <a:pt x="1081" y="1423"/>
                    <a:pt x="1080" y="1423"/>
                    <a:pt x="1078" y="1423"/>
                  </a:cubicBezTo>
                  <a:close/>
                  <a:moveTo>
                    <a:pt x="272" y="1325"/>
                  </a:moveTo>
                  <a:cubicBezTo>
                    <a:pt x="270" y="1325"/>
                    <a:pt x="268" y="1325"/>
                    <a:pt x="266" y="1323"/>
                  </a:cubicBezTo>
                  <a:cubicBezTo>
                    <a:pt x="265" y="1322"/>
                    <a:pt x="264" y="1320"/>
                    <a:pt x="263" y="1318"/>
                  </a:cubicBezTo>
                  <a:cubicBezTo>
                    <a:pt x="263" y="1315"/>
                    <a:pt x="264" y="1313"/>
                    <a:pt x="265" y="1312"/>
                  </a:cubicBezTo>
                  <a:cubicBezTo>
                    <a:pt x="268" y="1308"/>
                    <a:pt x="274" y="1308"/>
                    <a:pt x="277" y="1310"/>
                  </a:cubicBezTo>
                  <a:cubicBezTo>
                    <a:pt x="281" y="1314"/>
                    <a:pt x="281" y="1319"/>
                    <a:pt x="278" y="1322"/>
                  </a:cubicBezTo>
                  <a:cubicBezTo>
                    <a:pt x="277" y="1324"/>
                    <a:pt x="274" y="1325"/>
                    <a:pt x="272" y="1325"/>
                  </a:cubicBezTo>
                  <a:close/>
                  <a:moveTo>
                    <a:pt x="238" y="1295"/>
                  </a:moveTo>
                  <a:cubicBezTo>
                    <a:pt x="236" y="1295"/>
                    <a:pt x="234" y="1294"/>
                    <a:pt x="232" y="1293"/>
                  </a:cubicBezTo>
                  <a:cubicBezTo>
                    <a:pt x="226" y="1287"/>
                    <a:pt x="219" y="1280"/>
                    <a:pt x="213" y="1274"/>
                  </a:cubicBezTo>
                  <a:cubicBezTo>
                    <a:pt x="209" y="1270"/>
                    <a:pt x="205" y="1265"/>
                    <a:pt x="200" y="1260"/>
                  </a:cubicBezTo>
                  <a:cubicBezTo>
                    <a:pt x="200" y="1260"/>
                    <a:pt x="200" y="1260"/>
                    <a:pt x="200" y="1260"/>
                  </a:cubicBezTo>
                  <a:cubicBezTo>
                    <a:pt x="197" y="1257"/>
                    <a:pt x="197" y="1251"/>
                    <a:pt x="201" y="1248"/>
                  </a:cubicBezTo>
                  <a:cubicBezTo>
                    <a:pt x="204" y="1245"/>
                    <a:pt x="209" y="1245"/>
                    <a:pt x="213" y="1249"/>
                  </a:cubicBezTo>
                  <a:cubicBezTo>
                    <a:pt x="217" y="1254"/>
                    <a:pt x="221" y="1258"/>
                    <a:pt x="226" y="1262"/>
                  </a:cubicBezTo>
                  <a:cubicBezTo>
                    <a:pt x="232" y="1269"/>
                    <a:pt x="238" y="1275"/>
                    <a:pt x="244" y="1281"/>
                  </a:cubicBezTo>
                  <a:cubicBezTo>
                    <a:pt x="246" y="1282"/>
                    <a:pt x="247" y="1284"/>
                    <a:pt x="247" y="1287"/>
                  </a:cubicBezTo>
                  <a:cubicBezTo>
                    <a:pt x="247" y="1289"/>
                    <a:pt x="246" y="1291"/>
                    <a:pt x="244" y="1293"/>
                  </a:cubicBezTo>
                  <a:cubicBezTo>
                    <a:pt x="243" y="1294"/>
                    <a:pt x="240" y="1295"/>
                    <a:pt x="238" y="1295"/>
                  </a:cubicBezTo>
                  <a:close/>
                  <a:moveTo>
                    <a:pt x="1294" y="1262"/>
                  </a:moveTo>
                  <a:cubicBezTo>
                    <a:pt x="1292" y="1262"/>
                    <a:pt x="1290" y="1261"/>
                    <a:pt x="1289" y="1259"/>
                  </a:cubicBezTo>
                  <a:cubicBezTo>
                    <a:pt x="1287" y="1258"/>
                    <a:pt x="1286" y="1256"/>
                    <a:pt x="1286" y="1253"/>
                  </a:cubicBezTo>
                  <a:cubicBezTo>
                    <a:pt x="1286" y="1251"/>
                    <a:pt x="1287" y="1249"/>
                    <a:pt x="1288" y="1247"/>
                  </a:cubicBezTo>
                  <a:cubicBezTo>
                    <a:pt x="1298" y="1237"/>
                    <a:pt x="1308" y="1225"/>
                    <a:pt x="1318" y="1214"/>
                  </a:cubicBezTo>
                  <a:cubicBezTo>
                    <a:pt x="1320" y="1210"/>
                    <a:pt x="1326" y="1210"/>
                    <a:pt x="1330" y="1212"/>
                  </a:cubicBezTo>
                  <a:cubicBezTo>
                    <a:pt x="1331" y="1214"/>
                    <a:pt x="1332" y="1216"/>
                    <a:pt x="1333" y="1218"/>
                  </a:cubicBezTo>
                  <a:cubicBezTo>
                    <a:pt x="1333" y="1220"/>
                    <a:pt x="1332" y="1223"/>
                    <a:pt x="1331" y="1224"/>
                  </a:cubicBezTo>
                  <a:cubicBezTo>
                    <a:pt x="1321" y="1236"/>
                    <a:pt x="1311" y="1248"/>
                    <a:pt x="1301" y="1259"/>
                  </a:cubicBezTo>
                  <a:cubicBezTo>
                    <a:pt x="1299" y="1261"/>
                    <a:pt x="1297" y="1262"/>
                    <a:pt x="1294" y="1262"/>
                  </a:cubicBezTo>
                  <a:close/>
                  <a:moveTo>
                    <a:pt x="177" y="1229"/>
                  </a:moveTo>
                  <a:cubicBezTo>
                    <a:pt x="174" y="1229"/>
                    <a:pt x="172" y="1228"/>
                    <a:pt x="170" y="1226"/>
                  </a:cubicBezTo>
                  <a:cubicBezTo>
                    <a:pt x="122" y="1167"/>
                    <a:pt x="83" y="1103"/>
                    <a:pt x="55" y="1033"/>
                  </a:cubicBezTo>
                  <a:cubicBezTo>
                    <a:pt x="55" y="1032"/>
                    <a:pt x="54" y="1031"/>
                    <a:pt x="54" y="1030"/>
                  </a:cubicBezTo>
                  <a:cubicBezTo>
                    <a:pt x="52" y="1025"/>
                    <a:pt x="54" y="1021"/>
                    <a:pt x="58" y="1019"/>
                  </a:cubicBezTo>
                  <a:cubicBezTo>
                    <a:pt x="63" y="1017"/>
                    <a:pt x="68" y="1019"/>
                    <a:pt x="69" y="1023"/>
                  </a:cubicBezTo>
                  <a:cubicBezTo>
                    <a:pt x="70" y="1024"/>
                    <a:pt x="70" y="1025"/>
                    <a:pt x="70" y="1026"/>
                  </a:cubicBezTo>
                  <a:cubicBezTo>
                    <a:pt x="71" y="1027"/>
                    <a:pt x="71" y="1027"/>
                    <a:pt x="71" y="1027"/>
                  </a:cubicBezTo>
                  <a:cubicBezTo>
                    <a:pt x="98" y="1095"/>
                    <a:pt x="136" y="1158"/>
                    <a:pt x="183" y="1215"/>
                  </a:cubicBezTo>
                  <a:cubicBezTo>
                    <a:pt x="186" y="1219"/>
                    <a:pt x="186" y="1224"/>
                    <a:pt x="182" y="1227"/>
                  </a:cubicBezTo>
                  <a:cubicBezTo>
                    <a:pt x="180" y="1228"/>
                    <a:pt x="179" y="1229"/>
                    <a:pt x="177" y="1229"/>
                  </a:cubicBezTo>
                  <a:close/>
                  <a:moveTo>
                    <a:pt x="1352" y="1192"/>
                  </a:moveTo>
                  <a:cubicBezTo>
                    <a:pt x="1350" y="1192"/>
                    <a:pt x="1348" y="1191"/>
                    <a:pt x="1347" y="1190"/>
                  </a:cubicBezTo>
                  <a:cubicBezTo>
                    <a:pt x="1343" y="1187"/>
                    <a:pt x="1342" y="1182"/>
                    <a:pt x="1345" y="1178"/>
                  </a:cubicBezTo>
                  <a:cubicBezTo>
                    <a:pt x="1345" y="1178"/>
                    <a:pt x="1345" y="1178"/>
                    <a:pt x="1345" y="1178"/>
                  </a:cubicBezTo>
                  <a:cubicBezTo>
                    <a:pt x="1345" y="1178"/>
                    <a:pt x="1345" y="1178"/>
                    <a:pt x="1345" y="1178"/>
                  </a:cubicBezTo>
                  <a:cubicBezTo>
                    <a:pt x="1348" y="1174"/>
                    <a:pt x="1353" y="1174"/>
                    <a:pt x="1357" y="1176"/>
                  </a:cubicBezTo>
                  <a:cubicBezTo>
                    <a:pt x="1360" y="1179"/>
                    <a:pt x="1361" y="1184"/>
                    <a:pt x="1359" y="1188"/>
                  </a:cubicBezTo>
                  <a:cubicBezTo>
                    <a:pt x="1357" y="1190"/>
                    <a:pt x="1354" y="1192"/>
                    <a:pt x="1352" y="1192"/>
                  </a:cubicBezTo>
                  <a:close/>
                  <a:moveTo>
                    <a:pt x="1377" y="1154"/>
                  </a:moveTo>
                  <a:cubicBezTo>
                    <a:pt x="1375" y="1154"/>
                    <a:pt x="1374" y="1154"/>
                    <a:pt x="1373" y="1153"/>
                  </a:cubicBezTo>
                  <a:cubicBezTo>
                    <a:pt x="1369" y="1150"/>
                    <a:pt x="1367" y="1145"/>
                    <a:pt x="1370" y="1141"/>
                  </a:cubicBezTo>
                  <a:cubicBezTo>
                    <a:pt x="1387" y="1114"/>
                    <a:pt x="1402" y="1086"/>
                    <a:pt x="1416" y="1057"/>
                  </a:cubicBezTo>
                  <a:cubicBezTo>
                    <a:pt x="1433" y="1019"/>
                    <a:pt x="1448" y="978"/>
                    <a:pt x="1459" y="937"/>
                  </a:cubicBezTo>
                  <a:cubicBezTo>
                    <a:pt x="1460" y="932"/>
                    <a:pt x="1465" y="930"/>
                    <a:pt x="1469" y="931"/>
                  </a:cubicBezTo>
                  <a:cubicBezTo>
                    <a:pt x="1474" y="932"/>
                    <a:pt x="1476" y="937"/>
                    <a:pt x="1475" y="941"/>
                  </a:cubicBezTo>
                  <a:cubicBezTo>
                    <a:pt x="1464" y="983"/>
                    <a:pt x="1449" y="1025"/>
                    <a:pt x="1431" y="1064"/>
                  </a:cubicBezTo>
                  <a:cubicBezTo>
                    <a:pt x="1417" y="1094"/>
                    <a:pt x="1402" y="1123"/>
                    <a:pt x="1384" y="1150"/>
                  </a:cubicBezTo>
                  <a:cubicBezTo>
                    <a:pt x="1383" y="1153"/>
                    <a:pt x="1380" y="1154"/>
                    <a:pt x="1377" y="1154"/>
                  </a:cubicBezTo>
                  <a:close/>
                  <a:moveTo>
                    <a:pt x="46" y="993"/>
                  </a:moveTo>
                  <a:cubicBezTo>
                    <a:pt x="42" y="993"/>
                    <a:pt x="39" y="990"/>
                    <a:pt x="38" y="987"/>
                  </a:cubicBezTo>
                  <a:cubicBezTo>
                    <a:pt x="37" y="985"/>
                    <a:pt x="37" y="982"/>
                    <a:pt x="38" y="980"/>
                  </a:cubicBezTo>
                  <a:cubicBezTo>
                    <a:pt x="39" y="978"/>
                    <a:pt x="41" y="977"/>
                    <a:pt x="43" y="976"/>
                  </a:cubicBezTo>
                  <a:cubicBezTo>
                    <a:pt x="48" y="975"/>
                    <a:pt x="52" y="977"/>
                    <a:pt x="54" y="981"/>
                  </a:cubicBezTo>
                  <a:cubicBezTo>
                    <a:pt x="54" y="981"/>
                    <a:pt x="54" y="981"/>
                    <a:pt x="54" y="981"/>
                  </a:cubicBezTo>
                  <a:cubicBezTo>
                    <a:pt x="54" y="981"/>
                    <a:pt x="54" y="981"/>
                    <a:pt x="54" y="981"/>
                  </a:cubicBezTo>
                  <a:cubicBezTo>
                    <a:pt x="55" y="986"/>
                    <a:pt x="53" y="991"/>
                    <a:pt x="49" y="992"/>
                  </a:cubicBezTo>
                  <a:cubicBezTo>
                    <a:pt x="48" y="992"/>
                    <a:pt x="47" y="993"/>
                    <a:pt x="46" y="993"/>
                  </a:cubicBezTo>
                  <a:close/>
                  <a:moveTo>
                    <a:pt x="33" y="949"/>
                  </a:moveTo>
                  <a:cubicBezTo>
                    <a:pt x="29" y="949"/>
                    <a:pt x="26" y="947"/>
                    <a:pt x="25" y="943"/>
                  </a:cubicBezTo>
                  <a:cubicBezTo>
                    <a:pt x="21" y="928"/>
                    <a:pt x="17" y="913"/>
                    <a:pt x="14" y="898"/>
                  </a:cubicBezTo>
                  <a:cubicBezTo>
                    <a:pt x="14" y="896"/>
                    <a:pt x="14" y="894"/>
                    <a:pt x="16" y="892"/>
                  </a:cubicBezTo>
                  <a:cubicBezTo>
                    <a:pt x="17" y="890"/>
                    <a:pt x="19" y="889"/>
                    <a:pt x="21" y="888"/>
                  </a:cubicBezTo>
                  <a:cubicBezTo>
                    <a:pt x="26" y="887"/>
                    <a:pt x="30" y="891"/>
                    <a:pt x="31" y="895"/>
                  </a:cubicBezTo>
                  <a:cubicBezTo>
                    <a:pt x="34" y="910"/>
                    <a:pt x="37" y="924"/>
                    <a:pt x="41" y="939"/>
                  </a:cubicBezTo>
                  <a:cubicBezTo>
                    <a:pt x="42" y="943"/>
                    <a:pt x="40" y="948"/>
                    <a:pt x="35" y="949"/>
                  </a:cubicBezTo>
                  <a:cubicBezTo>
                    <a:pt x="34" y="949"/>
                    <a:pt x="34" y="949"/>
                    <a:pt x="33" y="949"/>
                  </a:cubicBezTo>
                  <a:close/>
                  <a:moveTo>
                    <a:pt x="1477" y="903"/>
                  </a:moveTo>
                  <a:cubicBezTo>
                    <a:pt x="1477" y="903"/>
                    <a:pt x="1476" y="903"/>
                    <a:pt x="1476" y="903"/>
                  </a:cubicBezTo>
                  <a:cubicBezTo>
                    <a:pt x="1473" y="903"/>
                    <a:pt x="1471" y="901"/>
                    <a:pt x="1470" y="900"/>
                  </a:cubicBezTo>
                  <a:cubicBezTo>
                    <a:pt x="1469" y="898"/>
                    <a:pt x="1468" y="895"/>
                    <a:pt x="1469" y="893"/>
                  </a:cubicBezTo>
                  <a:cubicBezTo>
                    <a:pt x="1472" y="879"/>
                    <a:pt x="1474" y="864"/>
                    <a:pt x="1476" y="849"/>
                  </a:cubicBezTo>
                  <a:cubicBezTo>
                    <a:pt x="1477" y="845"/>
                    <a:pt x="1481" y="841"/>
                    <a:pt x="1486" y="842"/>
                  </a:cubicBezTo>
                  <a:cubicBezTo>
                    <a:pt x="1488" y="842"/>
                    <a:pt x="1490" y="843"/>
                    <a:pt x="1491" y="845"/>
                  </a:cubicBezTo>
                  <a:cubicBezTo>
                    <a:pt x="1493" y="847"/>
                    <a:pt x="1493" y="849"/>
                    <a:pt x="1493" y="851"/>
                  </a:cubicBezTo>
                  <a:cubicBezTo>
                    <a:pt x="1491" y="866"/>
                    <a:pt x="1488" y="882"/>
                    <a:pt x="1486" y="897"/>
                  </a:cubicBezTo>
                  <a:cubicBezTo>
                    <a:pt x="1485" y="897"/>
                    <a:pt x="1485" y="897"/>
                    <a:pt x="1485" y="897"/>
                  </a:cubicBezTo>
                  <a:cubicBezTo>
                    <a:pt x="1485" y="901"/>
                    <a:pt x="1481" y="903"/>
                    <a:pt x="1477" y="903"/>
                  </a:cubicBezTo>
                  <a:close/>
                  <a:moveTo>
                    <a:pt x="15" y="861"/>
                  </a:moveTo>
                  <a:cubicBezTo>
                    <a:pt x="11" y="861"/>
                    <a:pt x="7" y="857"/>
                    <a:pt x="7" y="853"/>
                  </a:cubicBezTo>
                  <a:cubicBezTo>
                    <a:pt x="2" y="819"/>
                    <a:pt x="0" y="784"/>
                    <a:pt x="0" y="750"/>
                  </a:cubicBezTo>
                  <a:cubicBezTo>
                    <a:pt x="0" y="708"/>
                    <a:pt x="3" y="666"/>
                    <a:pt x="10" y="625"/>
                  </a:cubicBezTo>
                  <a:cubicBezTo>
                    <a:pt x="11" y="621"/>
                    <a:pt x="15" y="618"/>
                    <a:pt x="20" y="618"/>
                  </a:cubicBezTo>
                  <a:cubicBezTo>
                    <a:pt x="24" y="619"/>
                    <a:pt x="28" y="624"/>
                    <a:pt x="27" y="628"/>
                  </a:cubicBezTo>
                  <a:cubicBezTo>
                    <a:pt x="20" y="668"/>
                    <a:pt x="17" y="709"/>
                    <a:pt x="17" y="750"/>
                  </a:cubicBezTo>
                  <a:cubicBezTo>
                    <a:pt x="17" y="784"/>
                    <a:pt x="19" y="818"/>
                    <a:pt x="24" y="851"/>
                  </a:cubicBezTo>
                  <a:cubicBezTo>
                    <a:pt x="24" y="856"/>
                    <a:pt x="21" y="860"/>
                    <a:pt x="16" y="861"/>
                  </a:cubicBezTo>
                  <a:cubicBezTo>
                    <a:pt x="16" y="861"/>
                    <a:pt x="16" y="861"/>
                    <a:pt x="15" y="861"/>
                  </a:cubicBezTo>
                  <a:close/>
                  <a:moveTo>
                    <a:pt x="1489" y="814"/>
                  </a:moveTo>
                  <a:cubicBezTo>
                    <a:pt x="1489" y="814"/>
                    <a:pt x="1489" y="814"/>
                    <a:pt x="1489" y="814"/>
                  </a:cubicBezTo>
                  <a:cubicBezTo>
                    <a:pt x="1486" y="814"/>
                    <a:pt x="1484" y="813"/>
                    <a:pt x="1483" y="811"/>
                  </a:cubicBezTo>
                  <a:cubicBezTo>
                    <a:pt x="1481" y="809"/>
                    <a:pt x="1481" y="807"/>
                    <a:pt x="1481" y="805"/>
                  </a:cubicBezTo>
                  <a:cubicBezTo>
                    <a:pt x="1481" y="800"/>
                    <a:pt x="1485" y="796"/>
                    <a:pt x="1490" y="797"/>
                  </a:cubicBezTo>
                  <a:cubicBezTo>
                    <a:pt x="1495" y="797"/>
                    <a:pt x="1498" y="801"/>
                    <a:pt x="1498" y="806"/>
                  </a:cubicBezTo>
                  <a:cubicBezTo>
                    <a:pt x="1497" y="810"/>
                    <a:pt x="1494" y="814"/>
                    <a:pt x="1489" y="814"/>
                  </a:cubicBezTo>
                  <a:close/>
                  <a:moveTo>
                    <a:pt x="1491" y="725"/>
                  </a:moveTo>
                  <a:cubicBezTo>
                    <a:pt x="1486" y="725"/>
                    <a:pt x="1482" y="721"/>
                    <a:pt x="1482" y="716"/>
                  </a:cubicBezTo>
                  <a:cubicBezTo>
                    <a:pt x="1481" y="702"/>
                    <a:pt x="1480" y="687"/>
                    <a:pt x="1479" y="672"/>
                  </a:cubicBezTo>
                  <a:cubicBezTo>
                    <a:pt x="1479" y="670"/>
                    <a:pt x="1479" y="667"/>
                    <a:pt x="1481" y="666"/>
                  </a:cubicBezTo>
                  <a:cubicBezTo>
                    <a:pt x="1482" y="664"/>
                    <a:pt x="1484" y="663"/>
                    <a:pt x="1486" y="663"/>
                  </a:cubicBezTo>
                  <a:cubicBezTo>
                    <a:pt x="1491" y="662"/>
                    <a:pt x="1495" y="665"/>
                    <a:pt x="1496" y="670"/>
                  </a:cubicBezTo>
                  <a:cubicBezTo>
                    <a:pt x="1497" y="685"/>
                    <a:pt x="1498" y="700"/>
                    <a:pt x="1499" y="716"/>
                  </a:cubicBezTo>
                  <a:cubicBezTo>
                    <a:pt x="1499" y="720"/>
                    <a:pt x="1496" y="724"/>
                    <a:pt x="1491" y="725"/>
                  </a:cubicBezTo>
                  <a:cubicBezTo>
                    <a:pt x="1491" y="725"/>
                    <a:pt x="1491" y="725"/>
                    <a:pt x="1491" y="725"/>
                  </a:cubicBezTo>
                  <a:close/>
                  <a:moveTo>
                    <a:pt x="1481" y="635"/>
                  </a:moveTo>
                  <a:cubicBezTo>
                    <a:pt x="1477" y="635"/>
                    <a:pt x="1473" y="632"/>
                    <a:pt x="1473" y="628"/>
                  </a:cubicBezTo>
                  <a:cubicBezTo>
                    <a:pt x="1472" y="625"/>
                    <a:pt x="1473" y="623"/>
                    <a:pt x="1474" y="621"/>
                  </a:cubicBezTo>
                  <a:cubicBezTo>
                    <a:pt x="1475" y="619"/>
                    <a:pt x="1477" y="618"/>
                    <a:pt x="1480" y="618"/>
                  </a:cubicBezTo>
                  <a:cubicBezTo>
                    <a:pt x="1484" y="617"/>
                    <a:pt x="1489" y="620"/>
                    <a:pt x="1489" y="625"/>
                  </a:cubicBezTo>
                  <a:cubicBezTo>
                    <a:pt x="1490" y="627"/>
                    <a:pt x="1489" y="629"/>
                    <a:pt x="1488" y="631"/>
                  </a:cubicBezTo>
                  <a:cubicBezTo>
                    <a:pt x="1487" y="633"/>
                    <a:pt x="1485" y="634"/>
                    <a:pt x="1482" y="635"/>
                  </a:cubicBezTo>
                  <a:cubicBezTo>
                    <a:pt x="1482" y="635"/>
                    <a:pt x="1482" y="635"/>
                    <a:pt x="1481" y="635"/>
                  </a:cubicBezTo>
                  <a:close/>
                  <a:moveTo>
                    <a:pt x="27" y="591"/>
                  </a:moveTo>
                  <a:cubicBezTo>
                    <a:pt x="27" y="591"/>
                    <a:pt x="27" y="591"/>
                    <a:pt x="27" y="591"/>
                  </a:cubicBezTo>
                  <a:cubicBezTo>
                    <a:pt x="27" y="591"/>
                    <a:pt x="27" y="591"/>
                    <a:pt x="27" y="591"/>
                  </a:cubicBezTo>
                  <a:cubicBezTo>
                    <a:pt x="27" y="591"/>
                    <a:pt x="26" y="591"/>
                    <a:pt x="25" y="591"/>
                  </a:cubicBezTo>
                  <a:cubicBezTo>
                    <a:pt x="21" y="590"/>
                    <a:pt x="18" y="585"/>
                    <a:pt x="19" y="580"/>
                  </a:cubicBezTo>
                  <a:cubicBezTo>
                    <a:pt x="20" y="576"/>
                    <a:pt x="25" y="573"/>
                    <a:pt x="29" y="574"/>
                  </a:cubicBezTo>
                  <a:cubicBezTo>
                    <a:pt x="34" y="575"/>
                    <a:pt x="37" y="580"/>
                    <a:pt x="35" y="584"/>
                  </a:cubicBezTo>
                  <a:cubicBezTo>
                    <a:pt x="35" y="588"/>
                    <a:pt x="31" y="591"/>
                    <a:pt x="27" y="591"/>
                  </a:cubicBezTo>
                  <a:close/>
                  <a:moveTo>
                    <a:pt x="1472" y="590"/>
                  </a:moveTo>
                  <a:cubicBezTo>
                    <a:pt x="1468" y="590"/>
                    <a:pt x="1465" y="588"/>
                    <a:pt x="1464" y="584"/>
                  </a:cubicBezTo>
                  <a:cubicBezTo>
                    <a:pt x="1453" y="535"/>
                    <a:pt x="1436" y="488"/>
                    <a:pt x="1416" y="443"/>
                  </a:cubicBezTo>
                  <a:cubicBezTo>
                    <a:pt x="1405" y="420"/>
                    <a:pt x="1394" y="398"/>
                    <a:pt x="1381" y="377"/>
                  </a:cubicBezTo>
                  <a:cubicBezTo>
                    <a:pt x="1379" y="373"/>
                    <a:pt x="1380" y="368"/>
                    <a:pt x="1384" y="365"/>
                  </a:cubicBezTo>
                  <a:cubicBezTo>
                    <a:pt x="1388" y="363"/>
                    <a:pt x="1393" y="364"/>
                    <a:pt x="1396" y="368"/>
                  </a:cubicBezTo>
                  <a:cubicBezTo>
                    <a:pt x="1408" y="390"/>
                    <a:pt x="1420" y="413"/>
                    <a:pt x="1431" y="436"/>
                  </a:cubicBezTo>
                  <a:cubicBezTo>
                    <a:pt x="1452" y="481"/>
                    <a:pt x="1469" y="530"/>
                    <a:pt x="1480" y="579"/>
                  </a:cubicBezTo>
                  <a:cubicBezTo>
                    <a:pt x="1480" y="580"/>
                    <a:pt x="1480" y="580"/>
                    <a:pt x="1480" y="580"/>
                  </a:cubicBezTo>
                  <a:cubicBezTo>
                    <a:pt x="1481" y="584"/>
                    <a:pt x="1479" y="589"/>
                    <a:pt x="1474" y="590"/>
                  </a:cubicBezTo>
                  <a:cubicBezTo>
                    <a:pt x="1473" y="590"/>
                    <a:pt x="1473" y="590"/>
                    <a:pt x="1472" y="590"/>
                  </a:cubicBezTo>
                  <a:close/>
                  <a:moveTo>
                    <a:pt x="39" y="547"/>
                  </a:moveTo>
                  <a:cubicBezTo>
                    <a:pt x="38" y="547"/>
                    <a:pt x="37" y="547"/>
                    <a:pt x="36" y="547"/>
                  </a:cubicBezTo>
                  <a:cubicBezTo>
                    <a:pt x="34" y="546"/>
                    <a:pt x="32" y="545"/>
                    <a:pt x="31" y="543"/>
                  </a:cubicBezTo>
                  <a:cubicBezTo>
                    <a:pt x="30" y="541"/>
                    <a:pt x="30" y="538"/>
                    <a:pt x="31" y="536"/>
                  </a:cubicBezTo>
                  <a:cubicBezTo>
                    <a:pt x="35" y="522"/>
                    <a:pt x="40" y="507"/>
                    <a:pt x="45" y="493"/>
                  </a:cubicBezTo>
                  <a:cubicBezTo>
                    <a:pt x="47" y="488"/>
                    <a:pt x="52" y="486"/>
                    <a:pt x="56" y="488"/>
                  </a:cubicBezTo>
                  <a:cubicBezTo>
                    <a:pt x="60" y="489"/>
                    <a:pt x="63" y="494"/>
                    <a:pt x="61" y="499"/>
                  </a:cubicBezTo>
                  <a:cubicBezTo>
                    <a:pt x="56" y="513"/>
                    <a:pt x="51" y="527"/>
                    <a:pt x="47" y="541"/>
                  </a:cubicBezTo>
                  <a:cubicBezTo>
                    <a:pt x="46" y="545"/>
                    <a:pt x="42" y="547"/>
                    <a:pt x="39" y="547"/>
                  </a:cubicBezTo>
                  <a:close/>
                  <a:moveTo>
                    <a:pt x="70" y="462"/>
                  </a:moveTo>
                  <a:cubicBezTo>
                    <a:pt x="69" y="462"/>
                    <a:pt x="67" y="462"/>
                    <a:pt x="66" y="461"/>
                  </a:cubicBezTo>
                  <a:cubicBezTo>
                    <a:pt x="64" y="461"/>
                    <a:pt x="63" y="459"/>
                    <a:pt x="62" y="457"/>
                  </a:cubicBezTo>
                  <a:cubicBezTo>
                    <a:pt x="61" y="455"/>
                    <a:pt x="61" y="452"/>
                    <a:pt x="62" y="450"/>
                  </a:cubicBezTo>
                  <a:cubicBezTo>
                    <a:pt x="93" y="380"/>
                    <a:pt x="134" y="316"/>
                    <a:pt x="184" y="258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7" y="254"/>
                    <a:pt x="193" y="254"/>
                    <a:pt x="196" y="257"/>
                  </a:cubicBezTo>
                  <a:cubicBezTo>
                    <a:pt x="199" y="260"/>
                    <a:pt x="200" y="265"/>
                    <a:pt x="197" y="269"/>
                  </a:cubicBezTo>
                  <a:cubicBezTo>
                    <a:pt x="147" y="325"/>
                    <a:pt x="107" y="389"/>
                    <a:pt x="78" y="457"/>
                  </a:cubicBezTo>
                  <a:cubicBezTo>
                    <a:pt x="76" y="460"/>
                    <a:pt x="73" y="462"/>
                    <a:pt x="70" y="462"/>
                  </a:cubicBezTo>
                  <a:close/>
                  <a:moveTo>
                    <a:pt x="1364" y="343"/>
                  </a:moveTo>
                  <a:cubicBezTo>
                    <a:pt x="1364" y="343"/>
                    <a:pt x="1364" y="343"/>
                    <a:pt x="1364" y="343"/>
                  </a:cubicBezTo>
                  <a:cubicBezTo>
                    <a:pt x="1361" y="343"/>
                    <a:pt x="1359" y="341"/>
                    <a:pt x="1357" y="339"/>
                  </a:cubicBezTo>
                  <a:cubicBezTo>
                    <a:pt x="1349" y="327"/>
                    <a:pt x="1340" y="315"/>
                    <a:pt x="1331" y="303"/>
                  </a:cubicBezTo>
                  <a:cubicBezTo>
                    <a:pt x="1328" y="299"/>
                    <a:pt x="1329" y="294"/>
                    <a:pt x="1332" y="291"/>
                  </a:cubicBezTo>
                  <a:cubicBezTo>
                    <a:pt x="1336" y="288"/>
                    <a:pt x="1341" y="289"/>
                    <a:pt x="1344" y="293"/>
                  </a:cubicBezTo>
                  <a:cubicBezTo>
                    <a:pt x="1353" y="304"/>
                    <a:pt x="1362" y="317"/>
                    <a:pt x="1371" y="330"/>
                  </a:cubicBezTo>
                  <a:cubicBezTo>
                    <a:pt x="1371" y="330"/>
                    <a:pt x="1371" y="330"/>
                    <a:pt x="1371" y="330"/>
                  </a:cubicBezTo>
                  <a:cubicBezTo>
                    <a:pt x="1372" y="332"/>
                    <a:pt x="1373" y="334"/>
                    <a:pt x="1372" y="336"/>
                  </a:cubicBezTo>
                  <a:cubicBezTo>
                    <a:pt x="1372" y="338"/>
                    <a:pt x="1371" y="340"/>
                    <a:pt x="1369" y="341"/>
                  </a:cubicBezTo>
                  <a:cubicBezTo>
                    <a:pt x="1367" y="342"/>
                    <a:pt x="1366" y="343"/>
                    <a:pt x="1364" y="343"/>
                  </a:cubicBezTo>
                  <a:close/>
                  <a:moveTo>
                    <a:pt x="1309" y="271"/>
                  </a:moveTo>
                  <a:cubicBezTo>
                    <a:pt x="1306" y="271"/>
                    <a:pt x="1304" y="270"/>
                    <a:pt x="1302" y="268"/>
                  </a:cubicBezTo>
                  <a:cubicBezTo>
                    <a:pt x="1301" y="267"/>
                    <a:pt x="1300" y="264"/>
                    <a:pt x="1300" y="262"/>
                  </a:cubicBezTo>
                  <a:cubicBezTo>
                    <a:pt x="1300" y="260"/>
                    <a:pt x="1301" y="258"/>
                    <a:pt x="1303" y="256"/>
                  </a:cubicBezTo>
                  <a:cubicBezTo>
                    <a:pt x="1307" y="253"/>
                    <a:pt x="1312" y="254"/>
                    <a:pt x="1315" y="257"/>
                  </a:cubicBezTo>
                  <a:cubicBezTo>
                    <a:pt x="1315" y="257"/>
                    <a:pt x="1315" y="257"/>
                    <a:pt x="1315" y="257"/>
                  </a:cubicBezTo>
                  <a:cubicBezTo>
                    <a:pt x="1318" y="261"/>
                    <a:pt x="1318" y="266"/>
                    <a:pt x="1314" y="269"/>
                  </a:cubicBezTo>
                  <a:cubicBezTo>
                    <a:pt x="1313" y="270"/>
                    <a:pt x="1311" y="271"/>
                    <a:pt x="1309" y="271"/>
                  </a:cubicBezTo>
                  <a:close/>
                  <a:moveTo>
                    <a:pt x="221" y="238"/>
                  </a:moveTo>
                  <a:cubicBezTo>
                    <a:pt x="219" y="238"/>
                    <a:pt x="217" y="238"/>
                    <a:pt x="215" y="236"/>
                  </a:cubicBezTo>
                  <a:cubicBezTo>
                    <a:pt x="212" y="233"/>
                    <a:pt x="212" y="227"/>
                    <a:pt x="215" y="224"/>
                  </a:cubicBezTo>
                  <a:cubicBezTo>
                    <a:pt x="218" y="221"/>
                    <a:pt x="224" y="221"/>
                    <a:pt x="227" y="224"/>
                  </a:cubicBezTo>
                  <a:cubicBezTo>
                    <a:pt x="230" y="227"/>
                    <a:pt x="230" y="233"/>
                    <a:pt x="227" y="236"/>
                  </a:cubicBezTo>
                  <a:cubicBezTo>
                    <a:pt x="226" y="238"/>
                    <a:pt x="223" y="238"/>
                    <a:pt x="221" y="238"/>
                  </a:cubicBezTo>
                  <a:close/>
                  <a:moveTo>
                    <a:pt x="1278" y="238"/>
                  </a:moveTo>
                  <a:cubicBezTo>
                    <a:pt x="1276" y="238"/>
                    <a:pt x="1274" y="237"/>
                    <a:pt x="1272" y="236"/>
                  </a:cubicBezTo>
                  <a:cubicBezTo>
                    <a:pt x="1265" y="228"/>
                    <a:pt x="1257" y="221"/>
                    <a:pt x="1250" y="214"/>
                  </a:cubicBezTo>
                  <a:cubicBezTo>
                    <a:pt x="1203" y="170"/>
                    <a:pt x="1150" y="133"/>
                    <a:pt x="1093" y="102"/>
                  </a:cubicBezTo>
                  <a:cubicBezTo>
                    <a:pt x="1091" y="101"/>
                    <a:pt x="1090" y="99"/>
                    <a:pt x="1089" y="97"/>
                  </a:cubicBezTo>
                  <a:cubicBezTo>
                    <a:pt x="1089" y="95"/>
                    <a:pt x="1089" y="93"/>
                    <a:pt x="1090" y="91"/>
                  </a:cubicBezTo>
                  <a:cubicBezTo>
                    <a:pt x="1092" y="87"/>
                    <a:pt x="1097" y="85"/>
                    <a:pt x="1101" y="87"/>
                  </a:cubicBezTo>
                  <a:cubicBezTo>
                    <a:pt x="1160" y="118"/>
                    <a:pt x="1214" y="157"/>
                    <a:pt x="1262" y="202"/>
                  </a:cubicBezTo>
                  <a:cubicBezTo>
                    <a:pt x="1269" y="209"/>
                    <a:pt x="1277" y="216"/>
                    <a:pt x="1284" y="224"/>
                  </a:cubicBezTo>
                  <a:cubicBezTo>
                    <a:pt x="1287" y="227"/>
                    <a:pt x="1287" y="232"/>
                    <a:pt x="1284" y="236"/>
                  </a:cubicBezTo>
                  <a:cubicBezTo>
                    <a:pt x="1282" y="237"/>
                    <a:pt x="1280" y="238"/>
                    <a:pt x="1278" y="238"/>
                  </a:cubicBezTo>
                  <a:close/>
                  <a:moveTo>
                    <a:pt x="254" y="207"/>
                  </a:moveTo>
                  <a:cubicBezTo>
                    <a:pt x="251" y="207"/>
                    <a:pt x="249" y="206"/>
                    <a:pt x="247" y="204"/>
                  </a:cubicBezTo>
                  <a:cubicBezTo>
                    <a:pt x="246" y="203"/>
                    <a:pt x="245" y="201"/>
                    <a:pt x="245" y="198"/>
                  </a:cubicBezTo>
                  <a:cubicBezTo>
                    <a:pt x="245" y="196"/>
                    <a:pt x="246" y="194"/>
                    <a:pt x="248" y="192"/>
                  </a:cubicBezTo>
                  <a:cubicBezTo>
                    <a:pt x="259" y="182"/>
                    <a:pt x="271" y="172"/>
                    <a:pt x="283" y="163"/>
                  </a:cubicBezTo>
                  <a:cubicBezTo>
                    <a:pt x="287" y="160"/>
                    <a:pt x="292" y="161"/>
                    <a:pt x="295" y="164"/>
                  </a:cubicBezTo>
                  <a:cubicBezTo>
                    <a:pt x="298" y="168"/>
                    <a:pt x="297" y="173"/>
                    <a:pt x="294" y="176"/>
                  </a:cubicBezTo>
                  <a:cubicBezTo>
                    <a:pt x="282" y="185"/>
                    <a:pt x="270" y="195"/>
                    <a:pt x="259" y="205"/>
                  </a:cubicBezTo>
                  <a:cubicBezTo>
                    <a:pt x="258" y="206"/>
                    <a:pt x="256" y="207"/>
                    <a:pt x="254" y="207"/>
                  </a:cubicBezTo>
                  <a:close/>
                  <a:moveTo>
                    <a:pt x="325" y="151"/>
                  </a:moveTo>
                  <a:cubicBezTo>
                    <a:pt x="322" y="151"/>
                    <a:pt x="319" y="150"/>
                    <a:pt x="318" y="147"/>
                  </a:cubicBezTo>
                  <a:cubicBezTo>
                    <a:pt x="316" y="145"/>
                    <a:pt x="316" y="143"/>
                    <a:pt x="316" y="141"/>
                  </a:cubicBezTo>
                  <a:cubicBezTo>
                    <a:pt x="317" y="139"/>
                    <a:pt x="318" y="137"/>
                    <a:pt x="320" y="135"/>
                  </a:cubicBezTo>
                  <a:cubicBezTo>
                    <a:pt x="361" y="106"/>
                    <a:pt x="405" y="82"/>
                    <a:pt x="451" y="62"/>
                  </a:cubicBezTo>
                  <a:cubicBezTo>
                    <a:pt x="475" y="52"/>
                    <a:pt x="499" y="42"/>
                    <a:pt x="524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29" y="33"/>
                    <a:pt x="533" y="36"/>
                    <a:pt x="535" y="40"/>
                  </a:cubicBezTo>
                  <a:cubicBezTo>
                    <a:pt x="536" y="44"/>
                    <a:pt x="534" y="49"/>
                    <a:pt x="529" y="51"/>
                  </a:cubicBezTo>
                  <a:cubicBezTo>
                    <a:pt x="505" y="58"/>
                    <a:pt x="481" y="67"/>
                    <a:pt x="458" y="77"/>
                  </a:cubicBezTo>
                  <a:cubicBezTo>
                    <a:pt x="413" y="97"/>
                    <a:pt x="370" y="121"/>
                    <a:pt x="329" y="149"/>
                  </a:cubicBezTo>
                  <a:cubicBezTo>
                    <a:pt x="328" y="150"/>
                    <a:pt x="326" y="151"/>
                    <a:pt x="325" y="151"/>
                  </a:cubicBezTo>
                  <a:close/>
                  <a:moveTo>
                    <a:pt x="1057" y="83"/>
                  </a:moveTo>
                  <a:cubicBezTo>
                    <a:pt x="1056" y="83"/>
                    <a:pt x="1054" y="83"/>
                    <a:pt x="1053" y="82"/>
                  </a:cubicBezTo>
                  <a:cubicBezTo>
                    <a:pt x="1040" y="76"/>
                    <a:pt x="1026" y="70"/>
                    <a:pt x="1012" y="65"/>
                  </a:cubicBezTo>
                  <a:cubicBezTo>
                    <a:pt x="1008" y="64"/>
                    <a:pt x="1005" y="59"/>
                    <a:pt x="1007" y="54"/>
                  </a:cubicBezTo>
                  <a:cubicBezTo>
                    <a:pt x="1009" y="50"/>
                    <a:pt x="1014" y="48"/>
                    <a:pt x="1018" y="49"/>
                  </a:cubicBezTo>
                  <a:cubicBezTo>
                    <a:pt x="1032" y="55"/>
                    <a:pt x="1046" y="61"/>
                    <a:pt x="1060" y="67"/>
                  </a:cubicBezTo>
                  <a:cubicBezTo>
                    <a:pt x="1065" y="69"/>
                    <a:pt x="1066" y="74"/>
                    <a:pt x="1064" y="78"/>
                  </a:cubicBezTo>
                  <a:cubicBezTo>
                    <a:pt x="1063" y="81"/>
                    <a:pt x="1060" y="83"/>
                    <a:pt x="1057" y="83"/>
                  </a:cubicBezTo>
                  <a:close/>
                  <a:moveTo>
                    <a:pt x="972" y="51"/>
                  </a:moveTo>
                  <a:cubicBezTo>
                    <a:pt x="971" y="51"/>
                    <a:pt x="971" y="51"/>
                    <a:pt x="970" y="50"/>
                  </a:cubicBezTo>
                  <a:cubicBezTo>
                    <a:pt x="968" y="50"/>
                    <a:pt x="966" y="48"/>
                    <a:pt x="965" y="46"/>
                  </a:cubicBezTo>
                  <a:cubicBezTo>
                    <a:pt x="964" y="44"/>
                    <a:pt x="964" y="42"/>
                    <a:pt x="964" y="40"/>
                  </a:cubicBezTo>
                  <a:cubicBezTo>
                    <a:pt x="966" y="35"/>
                    <a:pt x="970" y="33"/>
                    <a:pt x="975" y="34"/>
                  </a:cubicBezTo>
                  <a:cubicBezTo>
                    <a:pt x="979" y="36"/>
                    <a:pt x="982" y="40"/>
                    <a:pt x="980" y="45"/>
                  </a:cubicBezTo>
                  <a:cubicBezTo>
                    <a:pt x="979" y="48"/>
                    <a:pt x="976" y="51"/>
                    <a:pt x="972" y="51"/>
                  </a:cubicBezTo>
                  <a:close/>
                  <a:moveTo>
                    <a:pt x="570" y="39"/>
                  </a:moveTo>
                  <a:cubicBezTo>
                    <a:pt x="570" y="39"/>
                    <a:pt x="570" y="39"/>
                    <a:pt x="570" y="39"/>
                  </a:cubicBezTo>
                  <a:cubicBezTo>
                    <a:pt x="566" y="39"/>
                    <a:pt x="563" y="36"/>
                    <a:pt x="562" y="32"/>
                  </a:cubicBezTo>
                  <a:cubicBezTo>
                    <a:pt x="561" y="28"/>
                    <a:pt x="564" y="23"/>
                    <a:pt x="568" y="22"/>
                  </a:cubicBezTo>
                  <a:cubicBezTo>
                    <a:pt x="573" y="21"/>
                    <a:pt x="577" y="24"/>
                    <a:pt x="578" y="28"/>
                  </a:cubicBezTo>
                  <a:cubicBezTo>
                    <a:pt x="579" y="31"/>
                    <a:pt x="579" y="33"/>
                    <a:pt x="577" y="35"/>
                  </a:cubicBezTo>
                  <a:cubicBezTo>
                    <a:pt x="577" y="36"/>
                    <a:pt x="575" y="37"/>
                    <a:pt x="573" y="38"/>
                  </a:cubicBezTo>
                  <a:cubicBezTo>
                    <a:pt x="574" y="38"/>
                    <a:pt x="574" y="38"/>
                    <a:pt x="574" y="38"/>
                  </a:cubicBezTo>
                  <a:cubicBezTo>
                    <a:pt x="572" y="39"/>
                    <a:pt x="572" y="39"/>
                    <a:pt x="572" y="39"/>
                  </a:cubicBezTo>
                  <a:cubicBezTo>
                    <a:pt x="572" y="39"/>
                    <a:pt x="571" y="39"/>
                    <a:pt x="570" y="39"/>
                  </a:cubicBezTo>
                  <a:close/>
                  <a:moveTo>
                    <a:pt x="929" y="39"/>
                  </a:moveTo>
                  <a:cubicBezTo>
                    <a:pt x="928" y="39"/>
                    <a:pt x="927" y="39"/>
                    <a:pt x="927" y="38"/>
                  </a:cubicBezTo>
                  <a:cubicBezTo>
                    <a:pt x="869" y="24"/>
                    <a:pt x="810" y="17"/>
                    <a:pt x="750" y="17"/>
                  </a:cubicBezTo>
                  <a:cubicBezTo>
                    <a:pt x="744" y="17"/>
                    <a:pt x="738" y="17"/>
                    <a:pt x="733" y="17"/>
                  </a:cubicBezTo>
                  <a:cubicBezTo>
                    <a:pt x="724" y="17"/>
                    <a:pt x="714" y="18"/>
                    <a:pt x="705" y="18"/>
                  </a:cubicBezTo>
                  <a:cubicBezTo>
                    <a:pt x="700" y="19"/>
                    <a:pt x="696" y="15"/>
                    <a:pt x="696" y="10"/>
                  </a:cubicBezTo>
                  <a:cubicBezTo>
                    <a:pt x="695" y="6"/>
                    <a:pt x="699" y="2"/>
                    <a:pt x="704" y="1"/>
                  </a:cubicBezTo>
                  <a:cubicBezTo>
                    <a:pt x="713" y="1"/>
                    <a:pt x="723" y="0"/>
                    <a:pt x="733" y="0"/>
                  </a:cubicBezTo>
                  <a:cubicBezTo>
                    <a:pt x="738" y="0"/>
                    <a:pt x="744" y="0"/>
                    <a:pt x="750" y="0"/>
                  </a:cubicBezTo>
                  <a:cubicBezTo>
                    <a:pt x="811" y="0"/>
                    <a:pt x="872" y="7"/>
                    <a:pt x="931" y="22"/>
                  </a:cubicBezTo>
                  <a:cubicBezTo>
                    <a:pt x="933" y="23"/>
                    <a:pt x="935" y="24"/>
                    <a:pt x="936" y="26"/>
                  </a:cubicBezTo>
                  <a:cubicBezTo>
                    <a:pt x="937" y="28"/>
                    <a:pt x="938" y="30"/>
                    <a:pt x="937" y="32"/>
                  </a:cubicBezTo>
                  <a:cubicBezTo>
                    <a:pt x="936" y="36"/>
                    <a:pt x="933" y="39"/>
                    <a:pt x="929" y="39"/>
                  </a:cubicBezTo>
                  <a:close/>
                  <a:moveTo>
                    <a:pt x="614" y="29"/>
                  </a:moveTo>
                  <a:cubicBezTo>
                    <a:pt x="610" y="29"/>
                    <a:pt x="607" y="26"/>
                    <a:pt x="606" y="22"/>
                  </a:cubicBezTo>
                  <a:cubicBezTo>
                    <a:pt x="605" y="18"/>
                    <a:pt x="608" y="13"/>
                    <a:pt x="613" y="12"/>
                  </a:cubicBezTo>
                  <a:cubicBezTo>
                    <a:pt x="628" y="10"/>
                    <a:pt x="643" y="7"/>
                    <a:pt x="658" y="6"/>
                  </a:cubicBezTo>
                  <a:cubicBezTo>
                    <a:pt x="658" y="6"/>
                    <a:pt x="658" y="6"/>
                    <a:pt x="658" y="6"/>
                  </a:cubicBezTo>
                  <a:cubicBezTo>
                    <a:pt x="663" y="5"/>
                    <a:pt x="667" y="8"/>
                    <a:pt x="668" y="13"/>
                  </a:cubicBezTo>
                  <a:cubicBezTo>
                    <a:pt x="668" y="18"/>
                    <a:pt x="665" y="22"/>
                    <a:pt x="660" y="22"/>
                  </a:cubicBezTo>
                  <a:cubicBezTo>
                    <a:pt x="645" y="24"/>
                    <a:pt x="631" y="26"/>
                    <a:pt x="616" y="29"/>
                  </a:cubicBezTo>
                  <a:cubicBezTo>
                    <a:pt x="615" y="29"/>
                    <a:pt x="615" y="29"/>
                    <a:pt x="614" y="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619" tIns="34309" rIns="68619" bIns="34309" numCol="1" anchor="t" anchorCtr="0" compatLnSpc="1">
              <a:prstTxWarp prst="textNoShape">
                <a:avLst/>
              </a:prstTxWarp>
            </a:bodyPr>
            <a:lstStyle/>
            <a:p>
              <a:pPr defTabSz="343060"/>
              <a:endParaRPr lang="en-US" sz="2702">
                <a:solidFill>
                  <a:srgbClr val="FFFFFF"/>
                </a:solidFill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E21D0E-0934-2A43-D40E-4DD7E22709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84" t="16521" r="19567" b="3926"/>
          <a:stretch/>
        </p:blipFill>
        <p:spPr>
          <a:xfrm>
            <a:off x="7409305" y="3893238"/>
            <a:ext cx="3375341" cy="3205759"/>
          </a:xfrm>
          <a:prstGeom prst="ellipse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45B4E2-CFB7-0878-518F-B14DFDB2E9AA}"/>
              </a:ext>
            </a:extLst>
          </p:cNvPr>
          <p:cNvSpPr txBox="1"/>
          <p:nvPr/>
        </p:nvSpPr>
        <p:spPr>
          <a:xfrm>
            <a:off x="594961" y="1604753"/>
            <a:ext cx="65929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октября 2022 г. Евросоюз опубликовал новый пакет санкций против России.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C6C2F3-9AC3-E7CC-C326-28C940971395}"/>
              </a:ext>
            </a:extLst>
          </p:cNvPr>
          <p:cNvSpPr txBox="1"/>
          <p:nvPr/>
        </p:nvSpPr>
        <p:spPr>
          <a:xfrm>
            <a:off x="11864563" y="1418505"/>
            <a:ext cx="50607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августа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Binance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ограничила валютные операции для пользователей из России.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67A8F8-0FDF-704E-D8FB-B8011839F3DE}"/>
              </a:ext>
            </a:extLst>
          </p:cNvPr>
          <p:cNvSpPr txBox="1"/>
          <p:nvPr/>
        </p:nvSpPr>
        <p:spPr>
          <a:xfrm>
            <a:off x="12518491" y="4166668"/>
            <a:ext cx="490229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Binance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криптобиржи OKX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Bybit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закрыли операции с подсанкционными банками России на p2p-платформах.</a:t>
            </a:r>
          </a:p>
        </p:txBody>
      </p:sp>
      <p:sp>
        <p:nvSpPr>
          <p:cNvPr id="14" name="Прямоугольник: скругленные углы 20">
            <a:extLst>
              <a:ext uri="{FF2B5EF4-FFF2-40B4-BE49-F238E27FC236}">
                <a16:creationId xmlns:a16="http://schemas.microsoft.com/office/drawing/2014/main" id="{7AC3AA26-7EF2-B8D4-68D3-704F3C9649C6}"/>
              </a:ext>
            </a:extLst>
          </p:cNvPr>
          <p:cNvSpPr/>
          <p:nvPr/>
        </p:nvSpPr>
        <p:spPr>
          <a:xfrm>
            <a:off x="321487" y="6246896"/>
            <a:ext cx="6776045" cy="2552601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255" tIns="68628" rIns="137255" bIns="6862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702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B12F0A-12EC-9D11-DF98-7369A6BF8196}"/>
              </a:ext>
            </a:extLst>
          </p:cNvPr>
          <p:cNvSpPr txBox="1"/>
          <p:nvPr/>
        </p:nvSpPr>
        <p:spPr>
          <a:xfrm>
            <a:off x="10445750" y="7875932"/>
            <a:ext cx="63894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Биржа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Binance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заключила соглашение о продаже всего своего российского бизнеса.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3E8BA4-B4D4-734E-8E55-C0C857F20D20}"/>
              </a:ext>
            </a:extLst>
          </p:cNvPr>
          <p:cNvSpPr txBox="1"/>
          <p:nvPr/>
        </p:nvSpPr>
        <p:spPr>
          <a:xfrm>
            <a:off x="954976" y="6829076"/>
            <a:ext cx="589616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p2p-платформе криптобиржи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KuCoin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удалили российские подсанкционные банки</a:t>
            </a:r>
          </a:p>
        </p:txBody>
      </p:sp>
    </p:spTree>
    <p:extLst>
      <p:ext uri="{BB962C8B-B14F-4D97-AF65-F5344CB8AC3E}">
        <p14:creationId xmlns:p14="http://schemas.microsoft.com/office/powerpoint/2010/main" val="914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207205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46782" y="1968138"/>
            <a:ext cx="914082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spc="715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sz="5250" b="1" spc="110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sz="5250" b="1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5250" b="1" spc="-70" dirty="0">
                <a:solidFill>
                  <a:srgbClr val="FFFFFF"/>
                </a:solidFill>
                <a:latin typeface="Trebuchet MS"/>
                <a:cs typeface="Trebuchet MS"/>
              </a:rPr>
              <a:t>б</a:t>
            </a:r>
            <a:r>
              <a:rPr sz="5250" b="1" spc="125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5250" b="1" spc="-390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5250" b="1" spc="175" dirty="0">
                <a:solidFill>
                  <a:srgbClr val="FFFFFF"/>
                </a:solidFill>
                <a:latin typeface="Trebuchet MS"/>
                <a:cs typeface="Trebuchet MS"/>
              </a:rPr>
              <a:t>м</a:t>
            </a:r>
            <a:r>
              <a:rPr sz="5250" b="1" spc="-5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5250" b="1" spc="-3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250" b="1" spc="33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250" b="1" spc="-3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250" b="1" spc="-390" dirty="0">
                <a:solidFill>
                  <a:srgbClr val="FFFFFF"/>
                </a:solidFill>
                <a:latin typeface="Trebuchet MS"/>
                <a:cs typeface="Trebuchet MS"/>
              </a:rPr>
              <a:t>ее</a:t>
            </a:r>
            <a:r>
              <a:rPr sz="5250" b="1" spc="-3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250" b="1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5250" b="1" spc="5" dirty="0">
                <a:solidFill>
                  <a:srgbClr val="FFFFFF"/>
                </a:solidFill>
                <a:latin typeface="Trebuchet MS"/>
                <a:cs typeface="Trebuchet MS"/>
              </a:rPr>
              <a:t>б</a:t>
            </a:r>
            <a:r>
              <a:rPr sz="5250" b="1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5250" b="1" spc="95" dirty="0">
                <a:solidFill>
                  <a:srgbClr val="FFFFFF"/>
                </a:solidFill>
                <a:latin typeface="Trebuchet MS"/>
                <a:cs typeface="Trebuchet MS"/>
              </a:rPr>
              <a:t>сн</a:t>
            </a:r>
            <a:r>
              <a:rPr sz="5250" b="1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5250" b="1" spc="190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5250" b="1" spc="-5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5250" b="1" spc="27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5250" b="1" spc="33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250" b="1" spc="-390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endParaRPr sz="52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53372" y="4287428"/>
            <a:ext cx="4408805" cy="29300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87120">
              <a:lnSpc>
                <a:spcPct val="100000"/>
              </a:lnSpc>
              <a:spcBef>
                <a:spcPts val="100"/>
              </a:spcBef>
            </a:pPr>
            <a:r>
              <a:rPr sz="3000" b="1" spc="-77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1</a:t>
            </a:r>
            <a:r>
              <a:rPr lang="en-US" sz="3000" b="1" spc="-21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 . </a:t>
            </a:r>
            <a:r>
              <a:rPr lang="ru-RU" sz="3000" b="1" spc="-210" dirty="0">
                <a:solidFill>
                  <a:srgbClr val="FFFFFF"/>
                </a:solidFill>
                <a:latin typeface="Tahoma"/>
                <a:ea typeface="Malgun Gothic" panose="020B0503020000020004" pitchFamily="34" charset="-127"/>
                <a:cs typeface="Tahoma"/>
              </a:rPr>
              <a:t> </a:t>
            </a:r>
            <a:r>
              <a:rPr sz="3000" b="1" spc="95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С</a:t>
            </a:r>
            <a:r>
              <a:rPr sz="3000" b="1" spc="-10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л</a:t>
            </a:r>
            <a:r>
              <a:rPr sz="3000" b="1" spc="30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о</a:t>
            </a:r>
            <a:r>
              <a:rPr sz="3000" b="1" spc="-25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ж</a:t>
            </a:r>
            <a:r>
              <a:rPr sz="3000" b="1" spc="110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н</a:t>
            </a:r>
            <a:r>
              <a:rPr sz="3000" b="1" spc="85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о</a:t>
            </a:r>
            <a:r>
              <a:rPr sz="3000" b="1" spc="145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с</a:t>
            </a:r>
            <a:r>
              <a:rPr sz="3000" b="1" spc="-20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т</a:t>
            </a:r>
            <a:r>
              <a:rPr sz="3000" b="1" spc="25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ь</a:t>
            </a:r>
            <a:r>
              <a:rPr lang="en-US" sz="3000" b="1" spc="25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 </a:t>
            </a:r>
            <a:r>
              <a:rPr sz="3000" b="1" spc="100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приобретения</a:t>
            </a:r>
            <a:r>
              <a:rPr sz="3000" b="1" spc="10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 </a:t>
            </a:r>
            <a:r>
              <a:rPr sz="3000" b="1" spc="105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 </a:t>
            </a:r>
            <a:r>
              <a:rPr sz="3000" b="1" spc="25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криптовалют </a:t>
            </a:r>
            <a:r>
              <a:rPr sz="3000" b="1" spc="3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 </a:t>
            </a:r>
            <a:r>
              <a:rPr sz="3000" b="1" spc="6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гражданами</a:t>
            </a:r>
            <a:r>
              <a:rPr sz="3000" b="1" spc="-105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 </a:t>
            </a:r>
            <a:r>
              <a:rPr sz="3000" b="1" spc="18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ahoma"/>
              </a:rPr>
              <a:t>РФ</a:t>
            </a:r>
            <a:endParaRPr sz="3000" dirty="0">
              <a:latin typeface="Malgun Gothic" panose="020B0503020000020004" pitchFamily="34" charset="-127"/>
              <a:ea typeface="Malgun Gothic" panose="020B0503020000020004" pitchFamily="34" charset="-127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30"/>
              </a:spcBef>
              <a:tabLst>
                <a:tab pos="2139315" algn="l"/>
                <a:tab pos="3446779" algn="l"/>
              </a:tabLst>
            </a:pPr>
            <a:r>
              <a:rPr sz="1800" b="1" spc="135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г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Tahoma"/>
                <a:cs typeface="Tahoma"/>
              </a:rPr>
              <a:t>р</a:t>
            </a:r>
            <a:r>
              <a:rPr sz="1800" b="1" spc="-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1800" b="1" spc="-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ч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lang="ru-RU" sz="1800" b="1" spc="75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60" dirty="0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5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800" b="1" spc="-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sz="1800" b="1" spc="-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800" b="1" spc="-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0" dirty="0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а	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endParaRPr sz="1800" dirty="0">
              <a:latin typeface="Tahoma"/>
              <a:cs typeface="Tahoma"/>
            </a:endParaRPr>
          </a:p>
          <a:p>
            <a:pPr marL="12700" marR="5080">
              <a:lnSpc>
                <a:spcPct val="100699"/>
              </a:lnSpc>
              <a:tabLst>
                <a:tab pos="1780539" algn="l"/>
                <a:tab pos="2134870" algn="l"/>
                <a:tab pos="3030220" algn="l"/>
                <a:tab pos="3300729" algn="l"/>
                <a:tab pos="4262755" algn="l"/>
              </a:tabLst>
            </a:pPr>
            <a:r>
              <a:rPr sz="1800" b="1" spc="-110" dirty="0">
                <a:solidFill>
                  <a:srgbClr val="FFFFFF"/>
                </a:solidFill>
                <a:latin typeface="Tahoma"/>
                <a:cs typeface="Tahoma"/>
              </a:rPr>
              <a:t>ф</a:t>
            </a:r>
            <a:r>
              <a:rPr sz="1800" b="1" spc="-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ahoma"/>
                <a:cs typeface="Tahoma"/>
              </a:rPr>
              <a:t>ц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л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70" dirty="0">
                <a:solidFill>
                  <a:srgbClr val="FFFFFF"/>
                </a:solidFill>
                <a:latin typeface="Tahoma"/>
                <a:cs typeface="Tahoma"/>
              </a:rPr>
              <a:t>б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335" dirty="0">
                <a:solidFill>
                  <a:srgbClr val="FFFFFF"/>
                </a:solidFill>
                <a:latin typeface="Tahoma"/>
                <a:cs typeface="Tahoma"/>
              </a:rPr>
              <a:t>р</a:t>
            </a:r>
            <a:r>
              <a:rPr sz="1800" b="1" spc="-15" dirty="0">
                <a:solidFill>
                  <a:srgbClr val="FFFFFF"/>
                </a:solidFill>
                <a:latin typeface="Tahoma"/>
                <a:cs typeface="Tahoma"/>
              </a:rPr>
              <a:t>ж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95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15" dirty="0">
                <a:solidFill>
                  <a:srgbClr val="FFFFFF"/>
                </a:solidFill>
                <a:latin typeface="Tahoma"/>
                <a:cs typeface="Tahoma"/>
              </a:rPr>
              <a:t>я</a:t>
            </a:r>
            <a:r>
              <a:rPr sz="1800" b="1" spc="-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с  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800" b="1" spc="-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0" dirty="0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85" dirty="0">
                <a:solidFill>
                  <a:srgbClr val="FFFFFF"/>
                </a:solidFill>
                <a:latin typeface="Tahoma"/>
                <a:cs typeface="Tahoma"/>
              </a:rPr>
              <a:t>м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95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ahoma"/>
                <a:cs typeface="Tahoma"/>
              </a:rPr>
              <a:t>ц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й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49768" y="4292252"/>
            <a:ext cx="3994785" cy="293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1030">
              <a:lnSpc>
                <a:spcPct val="100000"/>
              </a:lnSpc>
              <a:spcBef>
                <a:spcPts val="100"/>
              </a:spcBef>
            </a:pPr>
            <a:r>
              <a:rPr sz="3000" b="1" spc="30" dirty="0">
                <a:solidFill>
                  <a:srgbClr val="FFFFFF"/>
                </a:solidFill>
                <a:latin typeface="Malgun Gothic"/>
                <a:cs typeface="Malgun Gothic"/>
              </a:rPr>
              <a:t>2. </a:t>
            </a:r>
            <a:r>
              <a:rPr sz="3000" b="1" spc="215" dirty="0">
                <a:solidFill>
                  <a:srgbClr val="FFFFFF"/>
                </a:solidFill>
                <a:latin typeface="Malgun Gothic"/>
                <a:cs typeface="Malgun Gothic"/>
              </a:rPr>
              <a:t>Безопасность </a:t>
            </a:r>
            <a:r>
              <a:rPr sz="3000" b="1" spc="-10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200" dirty="0">
                <a:solidFill>
                  <a:srgbClr val="FFFFFF"/>
                </a:solidFill>
                <a:latin typeface="Malgun Gothic"/>
                <a:cs typeface="Malgun Gothic"/>
              </a:rPr>
              <a:t>приобретения </a:t>
            </a:r>
            <a:r>
              <a:rPr sz="3000" b="1" spc="20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175" dirty="0">
                <a:solidFill>
                  <a:srgbClr val="FFFFFF"/>
                </a:solidFill>
                <a:latin typeface="Malgun Gothic"/>
                <a:cs typeface="Malgun Gothic"/>
              </a:rPr>
              <a:t>криптовалют </a:t>
            </a:r>
            <a:r>
              <a:rPr sz="3000" b="1" spc="18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204" dirty="0">
                <a:solidFill>
                  <a:srgbClr val="FFFFFF"/>
                </a:solidFill>
                <a:latin typeface="Malgun Gothic"/>
                <a:cs typeface="Malgun Gothic"/>
              </a:rPr>
              <a:t>гражданами</a:t>
            </a:r>
            <a:r>
              <a:rPr sz="3000" b="1" spc="-26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345" dirty="0">
                <a:solidFill>
                  <a:srgbClr val="FFFFFF"/>
                </a:solidFill>
                <a:latin typeface="Malgun Gothic"/>
                <a:cs typeface="Malgun Gothic"/>
              </a:rPr>
              <a:t>РФ</a:t>
            </a:r>
            <a:endParaRPr sz="3000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030"/>
              </a:spcBef>
              <a:tabLst>
                <a:tab pos="1771650" algn="l"/>
              </a:tabLst>
            </a:pPr>
            <a:r>
              <a:rPr sz="1800" b="1" spc="95" dirty="0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15" dirty="0">
                <a:solidFill>
                  <a:srgbClr val="FFFFFF"/>
                </a:solidFill>
                <a:latin typeface="Tahoma"/>
                <a:cs typeface="Tahoma"/>
              </a:rPr>
              <a:t>я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л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15" dirty="0">
                <a:solidFill>
                  <a:srgbClr val="FFFFFF"/>
                </a:solidFill>
                <a:latin typeface="Tahoma"/>
                <a:cs typeface="Tahoma"/>
              </a:rPr>
              <a:t>я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70" dirty="0">
                <a:solidFill>
                  <a:srgbClr val="FFFFFF"/>
                </a:solidFill>
                <a:latin typeface="Tahoma"/>
                <a:cs typeface="Tahoma"/>
              </a:rPr>
              <a:t>б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л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ь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5" dirty="0">
                <a:solidFill>
                  <a:srgbClr val="FFFFFF"/>
                </a:solidFill>
                <a:latin typeface="Tahoma"/>
                <a:cs typeface="Tahoma"/>
              </a:rPr>
              <a:t>ш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15" dirty="0">
                <a:solidFill>
                  <a:srgbClr val="FFFFFF"/>
                </a:solidFill>
                <a:latin typeface="Tahoma"/>
                <a:cs typeface="Tahoma"/>
              </a:rPr>
              <a:t>г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endParaRPr sz="1800" dirty="0">
              <a:latin typeface="Tahoma"/>
              <a:cs typeface="Tahoma"/>
            </a:endParaRPr>
          </a:p>
          <a:p>
            <a:pPr marL="12700" marR="5080">
              <a:lnSpc>
                <a:spcPct val="100699"/>
              </a:lnSpc>
              <a:tabLst>
                <a:tab pos="1528445" algn="l"/>
                <a:tab pos="1845310" algn="l"/>
              </a:tabLst>
            </a:pPr>
            <a:r>
              <a:rPr sz="1800" b="1" spc="250" dirty="0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л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ч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5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800" b="1" spc="-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ahoma"/>
                <a:cs typeface="Tahoma"/>
              </a:rPr>
              <a:t>б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800" b="1" spc="-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0" dirty="0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5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ы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х  </a:t>
            </a:r>
            <a:r>
              <a:rPr sz="1800" b="1" spc="95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0" dirty="0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335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ahoma"/>
                <a:cs typeface="Tahoma"/>
              </a:rPr>
              <a:t>б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b="1" spc="60" dirty="0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29" dirty="0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60" dirty="0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sz="1800" b="1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endParaRPr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1103" y="1079906"/>
            <a:ext cx="811974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spc="300" dirty="0">
                <a:solidFill>
                  <a:srgbClr val="C3C3C3"/>
                </a:solidFill>
                <a:latin typeface="Times New Roman"/>
                <a:cs typeface="Times New Roman"/>
              </a:rPr>
              <a:t>Конкурентные</a:t>
            </a:r>
            <a:r>
              <a:rPr sz="5250" b="1" spc="-16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5250" b="1" spc="365" dirty="0">
                <a:solidFill>
                  <a:srgbClr val="C3C3C3"/>
                </a:solidFill>
                <a:latin typeface="Times New Roman"/>
                <a:cs typeface="Times New Roman"/>
              </a:rPr>
              <a:t>решения</a:t>
            </a:r>
            <a:endParaRPr sz="525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393952" y="2746364"/>
            <a:ext cx="9488170" cy="1235075"/>
            <a:chOff x="4393952" y="2746364"/>
            <a:chExt cx="9488170" cy="1235075"/>
          </a:xfrm>
        </p:grpSpPr>
        <p:sp>
          <p:nvSpPr>
            <p:cNvPr id="5" name="object 5"/>
            <p:cNvSpPr/>
            <p:nvPr/>
          </p:nvSpPr>
          <p:spPr>
            <a:xfrm>
              <a:off x="12653302" y="2746374"/>
              <a:ext cx="1228725" cy="1228725"/>
            </a:xfrm>
            <a:custGeom>
              <a:avLst/>
              <a:gdLst/>
              <a:ahLst/>
              <a:cxnLst/>
              <a:rect l="l" t="t" r="r" b="b"/>
              <a:pathLst>
                <a:path w="1228725" h="1228725">
                  <a:moveTo>
                    <a:pt x="777557" y="627507"/>
                  </a:moveTo>
                  <a:lnTo>
                    <a:pt x="774992" y="621347"/>
                  </a:lnTo>
                  <a:lnTo>
                    <a:pt x="766064" y="612394"/>
                  </a:lnTo>
                  <a:lnTo>
                    <a:pt x="759866" y="609841"/>
                  </a:lnTo>
                  <a:lnTo>
                    <a:pt x="747242" y="609841"/>
                  </a:lnTo>
                  <a:lnTo>
                    <a:pt x="741057" y="612394"/>
                  </a:lnTo>
                  <a:lnTo>
                    <a:pt x="736587" y="616877"/>
                  </a:lnTo>
                  <a:lnTo>
                    <a:pt x="732129" y="621347"/>
                  </a:lnTo>
                  <a:lnTo>
                    <a:pt x="729564" y="627507"/>
                  </a:lnTo>
                  <a:lnTo>
                    <a:pt x="729564" y="640156"/>
                  </a:lnTo>
                  <a:lnTo>
                    <a:pt x="732129" y="646353"/>
                  </a:lnTo>
                  <a:lnTo>
                    <a:pt x="741057" y="655269"/>
                  </a:lnTo>
                  <a:lnTo>
                    <a:pt x="747242" y="657847"/>
                  </a:lnTo>
                  <a:lnTo>
                    <a:pt x="759866" y="657847"/>
                  </a:lnTo>
                  <a:lnTo>
                    <a:pt x="766064" y="655281"/>
                  </a:lnTo>
                  <a:lnTo>
                    <a:pt x="774992" y="646353"/>
                  </a:lnTo>
                  <a:lnTo>
                    <a:pt x="777557" y="640156"/>
                  </a:lnTo>
                  <a:lnTo>
                    <a:pt x="777557" y="627507"/>
                  </a:lnTo>
                  <a:close/>
                </a:path>
                <a:path w="1228725" h="1228725">
                  <a:moveTo>
                    <a:pt x="1027099" y="406717"/>
                  </a:moveTo>
                  <a:lnTo>
                    <a:pt x="1024521" y="400532"/>
                  </a:lnTo>
                  <a:lnTo>
                    <a:pt x="1015593" y="391629"/>
                  </a:lnTo>
                  <a:lnTo>
                    <a:pt x="1009408" y="389064"/>
                  </a:lnTo>
                  <a:lnTo>
                    <a:pt x="996759" y="389064"/>
                  </a:lnTo>
                  <a:lnTo>
                    <a:pt x="990587" y="391629"/>
                  </a:lnTo>
                  <a:lnTo>
                    <a:pt x="981646" y="400558"/>
                  </a:lnTo>
                  <a:lnTo>
                    <a:pt x="979093" y="406717"/>
                  </a:lnTo>
                  <a:lnTo>
                    <a:pt x="979093" y="419366"/>
                  </a:lnTo>
                  <a:lnTo>
                    <a:pt x="981646" y="425564"/>
                  </a:lnTo>
                  <a:lnTo>
                    <a:pt x="990587" y="434492"/>
                  </a:lnTo>
                  <a:lnTo>
                    <a:pt x="996759" y="437057"/>
                  </a:lnTo>
                  <a:lnTo>
                    <a:pt x="1009408" y="437057"/>
                  </a:lnTo>
                  <a:lnTo>
                    <a:pt x="1015593" y="434492"/>
                  </a:lnTo>
                  <a:lnTo>
                    <a:pt x="1020064" y="430022"/>
                  </a:lnTo>
                  <a:lnTo>
                    <a:pt x="1024521" y="425564"/>
                  </a:lnTo>
                  <a:lnTo>
                    <a:pt x="1027099" y="419366"/>
                  </a:lnTo>
                  <a:lnTo>
                    <a:pt x="1027099" y="406717"/>
                  </a:lnTo>
                  <a:close/>
                </a:path>
                <a:path w="1228725" h="1228725">
                  <a:moveTo>
                    <a:pt x="1190332" y="230924"/>
                  </a:moveTo>
                  <a:lnTo>
                    <a:pt x="1171879" y="186436"/>
                  </a:lnTo>
                  <a:lnTo>
                    <a:pt x="1142339" y="171018"/>
                  </a:lnTo>
                  <a:lnTo>
                    <a:pt x="1142339" y="222681"/>
                  </a:lnTo>
                  <a:lnTo>
                    <a:pt x="1142339" y="270230"/>
                  </a:lnTo>
                  <a:lnTo>
                    <a:pt x="1123937" y="262204"/>
                  </a:lnTo>
                  <a:lnTo>
                    <a:pt x="1108303" y="250012"/>
                  </a:lnTo>
                  <a:lnTo>
                    <a:pt x="1096111" y="234378"/>
                  </a:lnTo>
                  <a:lnTo>
                    <a:pt x="1088085" y="215988"/>
                  </a:lnTo>
                  <a:lnTo>
                    <a:pt x="1135634" y="215988"/>
                  </a:lnTo>
                  <a:lnTo>
                    <a:pt x="1142339" y="222681"/>
                  </a:lnTo>
                  <a:lnTo>
                    <a:pt x="1142339" y="171018"/>
                  </a:lnTo>
                  <a:lnTo>
                    <a:pt x="1127391" y="167982"/>
                  </a:lnTo>
                  <a:lnTo>
                    <a:pt x="812139" y="167982"/>
                  </a:lnTo>
                  <a:lnTo>
                    <a:pt x="733526" y="107365"/>
                  </a:lnTo>
                  <a:lnTo>
                    <a:pt x="733526" y="167982"/>
                  </a:lnTo>
                  <a:lnTo>
                    <a:pt x="542988" y="167982"/>
                  </a:lnTo>
                  <a:lnTo>
                    <a:pt x="514286" y="173799"/>
                  </a:lnTo>
                  <a:lnTo>
                    <a:pt x="490816" y="189636"/>
                  </a:lnTo>
                  <a:lnTo>
                    <a:pt x="474980" y="213093"/>
                  </a:lnTo>
                  <a:lnTo>
                    <a:pt x="469176" y="241808"/>
                  </a:lnTo>
                  <a:lnTo>
                    <a:pt x="471817" y="261391"/>
                  </a:lnTo>
                  <a:lnTo>
                    <a:pt x="479412" y="279298"/>
                  </a:lnTo>
                  <a:lnTo>
                    <a:pt x="491401" y="294601"/>
                  </a:lnTo>
                  <a:lnTo>
                    <a:pt x="507263" y="306400"/>
                  </a:lnTo>
                  <a:lnTo>
                    <a:pt x="630732" y="374688"/>
                  </a:lnTo>
                  <a:lnTo>
                    <a:pt x="640410" y="382638"/>
                  </a:lnTo>
                  <a:lnTo>
                    <a:pt x="646595" y="393230"/>
                  </a:lnTo>
                  <a:lnTo>
                    <a:pt x="648792" y="405282"/>
                  </a:lnTo>
                  <a:lnTo>
                    <a:pt x="646620" y="417626"/>
                  </a:lnTo>
                  <a:lnTo>
                    <a:pt x="640397" y="428193"/>
                  </a:lnTo>
                  <a:lnTo>
                    <a:pt x="631215" y="435787"/>
                  </a:lnTo>
                  <a:lnTo>
                    <a:pt x="620014" y="439877"/>
                  </a:lnTo>
                  <a:lnTo>
                    <a:pt x="607758" y="439928"/>
                  </a:lnTo>
                  <a:lnTo>
                    <a:pt x="521779" y="424980"/>
                  </a:lnTo>
                  <a:lnTo>
                    <a:pt x="475399" y="414769"/>
                  </a:lnTo>
                  <a:lnTo>
                    <a:pt x="430745" y="400646"/>
                  </a:lnTo>
                  <a:lnTo>
                    <a:pt x="387502" y="382638"/>
                  </a:lnTo>
                  <a:lnTo>
                    <a:pt x="345998" y="360895"/>
                  </a:lnTo>
                  <a:lnTo>
                    <a:pt x="306666" y="335597"/>
                  </a:lnTo>
                  <a:lnTo>
                    <a:pt x="302615" y="332727"/>
                  </a:lnTo>
                  <a:lnTo>
                    <a:pt x="297764" y="331177"/>
                  </a:lnTo>
                  <a:lnTo>
                    <a:pt x="259194" y="331177"/>
                  </a:lnTo>
                  <a:lnTo>
                    <a:pt x="259194" y="86385"/>
                  </a:lnTo>
                  <a:lnTo>
                    <a:pt x="583184" y="86385"/>
                  </a:lnTo>
                  <a:lnTo>
                    <a:pt x="604570" y="88176"/>
                  </a:lnTo>
                  <a:lnTo>
                    <a:pt x="625322" y="93408"/>
                  </a:lnTo>
                  <a:lnTo>
                    <a:pt x="644956" y="101942"/>
                  </a:lnTo>
                  <a:lnTo>
                    <a:pt x="662978" y="113588"/>
                  </a:lnTo>
                  <a:lnTo>
                    <a:pt x="733526" y="167982"/>
                  </a:lnTo>
                  <a:lnTo>
                    <a:pt x="733526" y="107365"/>
                  </a:lnTo>
                  <a:lnTo>
                    <a:pt x="692289" y="75577"/>
                  </a:lnTo>
                  <a:lnTo>
                    <a:pt x="640803" y="47993"/>
                  </a:lnTo>
                  <a:lnTo>
                    <a:pt x="583184" y="38392"/>
                  </a:lnTo>
                  <a:lnTo>
                    <a:pt x="259194" y="38392"/>
                  </a:lnTo>
                  <a:lnTo>
                    <a:pt x="259194" y="23990"/>
                  </a:lnTo>
                  <a:lnTo>
                    <a:pt x="257302" y="14655"/>
                  </a:lnTo>
                  <a:lnTo>
                    <a:pt x="252158" y="7023"/>
                  </a:lnTo>
                  <a:lnTo>
                    <a:pt x="244525" y="1879"/>
                  </a:lnTo>
                  <a:lnTo>
                    <a:pt x="235191" y="0"/>
                  </a:lnTo>
                  <a:lnTo>
                    <a:pt x="211188" y="0"/>
                  </a:lnTo>
                  <a:lnTo>
                    <a:pt x="211188" y="47993"/>
                  </a:lnTo>
                  <a:lnTo>
                    <a:pt x="211188" y="383971"/>
                  </a:lnTo>
                  <a:lnTo>
                    <a:pt x="48006" y="383971"/>
                  </a:lnTo>
                  <a:lnTo>
                    <a:pt x="48006" y="47993"/>
                  </a:lnTo>
                  <a:lnTo>
                    <a:pt x="211188" y="47993"/>
                  </a:lnTo>
                  <a:lnTo>
                    <a:pt x="211188" y="0"/>
                  </a:lnTo>
                  <a:lnTo>
                    <a:pt x="24003" y="0"/>
                  </a:lnTo>
                  <a:lnTo>
                    <a:pt x="14655" y="1879"/>
                  </a:lnTo>
                  <a:lnTo>
                    <a:pt x="7035" y="7023"/>
                  </a:lnTo>
                  <a:lnTo>
                    <a:pt x="1892" y="14655"/>
                  </a:lnTo>
                  <a:lnTo>
                    <a:pt x="0" y="23990"/>
                  </a:lnTo>
                  <a:lnTo>
                    <a:pt x="0" y="407974"/>
                  </a:lnTo>
                  <a:lnTo>
                    <a:pt x="24003" y="431965"/>
                  </a:lnTo>
                  <a:lnTo>
                    <a:pt x="235191" y="431965"/>
                  </a:lnTo>
                  <a:lnTo>
                    <a:pt x="259194" y="407974"/>
                  </a:lnTo>
                  <a:lnTo>
                    <a:pt x="259194" y="383971"/>
                  </a:lnTo>
                  <a:lnTo>
                    <a:pt x="259194" y="379171"/>
                  </a:lnTo>
                  <a:lnTo>
                    <a:pt x="285229" y="379171"/>
                  </a:lnTo>
                  <a:lnTo>
                    <a:pt x="292989" y="384403"/>
                  </a:lnTo>
                  <a:lnTo>
                    <a:pt x="300837" y="389509"/>
                  </a:lnTo>
                  <a:lnTo>
                    <a:pt x="308775" y="394487"/>
                  </a:lnTo>
                  <a:lnTo>
                    <a:pt x="316788" y="399338"/>
                  </a:lnTo>
                  <a:lnTo>
                    <a:pt x="316788" y="594906"/>
                  </a:lnTo>
                  <a:lnTo>
                    <a:pt x="321741" y="619379"/>
                  </a:lnTo>
                  <a:lnTo>
                    <a:pt x="335241" y="639381"/>
                  </a:lnTo>
                  <a:lnTo>
                    <a:pt x="355244" y="652881"/>
                  </a:lnTo>
                  <a:lnTo>
                    <a:pt x="379717" y="657834"/>
                  </a:lnTo>
                  <a:lnTo>
                    <a:pt x="645566" y="657834"/>
                  </a:lnTo>
                  <a:lnTo>
                    <a:pt x="654900" y="655955"/>
                  </a:lnTo>
                  <a:lnTo>
                    <a:pt x="662533" y="650811"/>
                  </a:lnTo>
                  <a:lnTo>
                    <a:pt x="667677" y="643178"/>
                  </a:lnTo>
                  <a:lnTo>
                    <a:pt x="669569" y="633844"/>
                  </a:lnTo>
                  <a:lnTo>
                    <a:pt x="667677" y="624497"/>
                  </a:lnTo>
                  <a:lnTo>
                    <a:pt x="662533" y="616877"/>
                  </a:lnTo>
                  <a:lnTo>
                    <a:pt x="654900" y="611733"/>
                  </a:lnTo>
                  <a:lnTo>
                    <a:pt x="645566" y="609841"/>
                  </a:lnTo>
                  <a:lnTo>
                    <a:pt x="468236" y="609841"/>
                  </a:lnTo>
                  <a:lnTo>
                    <a:pt x="455536" y="572808"/>
                  </a:lnTo>
                  <a:lnTo>
                    <a:pt x="442836" y="555599"/>
                  </a:lnTo>
                  <a:lnTo>
                    <a:pt x="432727" y="541896"/>
                  </a:lnTo>
                  <a:lnTo>
                    <a:pt x="419023" y="531787"/>
                  </a:lnTo>
                  <a:lnTo>
                    <a:pt x="419023" y="609841"/>
                  </a:lnTo>
                  <a:lnTo>
                    <a:pt x="371487" y="609841"/>
                  </a:lnTo>
                  <a:lnTo>
                    <a:pt x="364782" y="603135"/>
                  </a:lnTo>
                  <a:lnTo>
                    <a:pt x="364782" y="555599"/>
                  </a:lnTo>
                  <a:lnTo>
                    <a:pt x="383184" y="563626"/>
                  </a:lnTo>
                  <a:lnTo>
                    <a:pt x="398818" y="575805"/>
                  </a:lnTo>
                  <a:lnTo>
                    <a:pt x="410997" y="591439"/>
                  </a:lnTo>
                  <a:lnTo>
                    <a:pt x="419023" y="609841"/>
                  </a:lnTo>
                  <a:lnTo>
                    <a:pt x="419023" y="531787"/>
                  </a:lnTo>
                  <a:lnTo>
                    <a:pt x="401815" y="519087"/>
                  </a:lnTo>
                  <a:lnTo>
                    <a:pt x="364782" y="506387"/>
                  </a:lnTo>
                  <a:lnTo>
                    <a:pt x="364782" y="424980"/>
                  </a:lnTo>
                  <a:lnTo>
                    <a:pt x="400558" y="440499"/>
                  </a:lnTo>
                  <a:lnTo>
                    <a:pt x="437286" y="453580"/>
                  </a:lnTo>
                  <a:lnTo>
                    <a:pt x="474776" y="464159"/>
                  </a:lnTo>
                  <a:lnTo>
                    <a:pt x="512851" y="472135"/>
                  </a:lnTo>
                  <a:lnTo>
                    <a:pt x="604316" y="488048"/>
                  </a:lnTo>
                  <a:lnTo>
                    <a:pt x="609079" y="488442"/>
                  </a:lnTo>
                  <a:lnTo>
                    <a:pt x="620395" y="488442"/>
                  </a:lnTo>
                  <a:lnTo>
                    <a:pt x="626897" y="487629"/>
                  </a:lnTo>
                  <a:lnTo>
                    <a:pt x="633183" y="486117"/>
                  </a:lnTo>
                  <a:lnTo>
                    <a:pt x="655650" y="514159"/>
                  </a:lnTo>
                  <a:lnTo>
                    <a:pt x="684225" y="535508"/>
                  </a:lnTo>
                  <a:lnTo>
                    <a:pt x="717372" y="549097"/>
                  </a:lnTo>
                  <a:lnTo>
                    <a:pt x="753567" y="553872"/>
                  </a:lnTo>
                  <a:lnTo>
                    <a:pt x="798017" y="546671"/>
                  </a:lnTo>
                  <a:lnTo>
                    <a:pt x="836676" y="526669"/>
                  </a:lnTo>
                  <a:lnTo>
                    <a:pt x="857465" y="505866"/>
                  </a:lnTo>
                  <a:lnTo>
                    <a:pt x="867168" y="496163"/>
                  </a:lnTo>
                  <a:lnTo>
                    <a:pt x="887183" y="457517"/>
                  </a:lnTo>
                  <a:lnTo>
                    <a:pt x="894372" y="413054"/>
                  </a:lnTo>
                  <a:lnTo>
                    <a:pt x="887183" y="368592"/>
                  </a:lnTo>
                  <a:lnTo>
                    <a:pt x="867168" y="329946"/>
                  </a:lnTo>
                  <a:lnTo>
                    <a:pt x="857465" y="320243"/>
                  </a:lnTo>
                  <a:lnTo>
                    <a:pt x="846378" y="309156"/>
                  </a:lnTo>
                  <a:lnTo>
                    <a:pt x="846378" y="413054"/>
                  </a:lnTo>
                  <a:lnTo>
                    <a:pt x="839076" y="449148"/>
                  </a:lnTo>
                  <a:lnTo>
                    <a:pt x="819162" y="478650"/>
                  </a:lnTo>
                  <a:lnTo>
                    <a:pt x="789647" y="498563"/>
                  </a:lnTo>
                  <a:lnTo>
                    <a:pt x="753554" y="505866"/>
                  </a:lnTo>
                  <a:lnTo>
                    <a:pt x="729894" y="502780"/>
                  </a:lnTo>
                  <a:lnTo>
                    <a:pt x="708190" y="493953"/>
                  </a:lnTo>
                  <a:lnTo>
                    <a:pt x="697598" y="486117"/>
                  </a:lnTo>
                  <a:lnTo>
                    <a:pt x="689444" y="480098"/>
                  </a:lnTo>
                  <a:lnTo>
                    <a:pt x="674624" y="461873"/>
                  </a:lnTo>
                  <a:lnTo>
                    <a:pt x="679780" y="455777"/>
                  </a:lnTo>
                  <a:lnTo>
                    <a:pt x="684352" y="449148"/>
                  </a:lnTo>
                  <a:lnTo>
                    <a:pt x="688314" y="442010"/>
                  </a:lnTo>
                  <a:lnTo>
                    <a:pt x="689216" y="439928"/>
                  </a:lnTo>
                  <a:lnTo>
                    <a:pt x="691591" y="434403"/>
                  </a:lnTo>
                  <a:lnTo>
                    <a:pt x="696341" y="413931"/>
                  </a:lnTo>
                  <a:lnTo>
                    <a:pt x="695858" y="394487"/>
                  </a:lnTo>
                  <a:lnTo>
                    <a:pt x="695782" y="393230"/>
                  </a:lnTo>
                  <a:lnTo>
                    <a:pt x="690397" y="373773"/>
                  </a:lnTo>
                  <a:lnTo>
                    <a:pt x="680402" y="355981"/>
                  </a:lnTo>
                  <a:lnTo>
                    <a:pt x="695109" y="340969"/>
                  </a:lnTo>
                  <a:lnTo>
                    <a:pt x="712647" y="329730"/>
                  </a:lnTo>
                  <a:lnTo>
                    <a:pt x="722033" y="326377"/>
                  </a:lnTo>
                  <a:lnTo>
                    <a:pt x="732358" y="322681"/>
                  </a:lnTo>
                  <a:lnTo>
                    <a:pt x="789647" y="327545"/>
                  </a:lnTo>
                  <a:lnTo>
                    <a:pt x="839063" y="376961"/>
                  </a:lnTo>
                  <a:lnTo>
                    <a:pt x="846378" y="413054"/>
                  </a:lnTo>
                  <a:lnTo>
                    <a:pt x="846378" y="309156"/>
                  </a:lnTo>
                  <a:lnTo>
                    <a:pt x="836663" y="299440"/>
                  </a:lnTo>
                  <a:lnTo>
                    <a:pt x="798017" y="279425"/>
                  </a:lnTo>
                  <a:lnTo>
                    <a:pt x="753554" y="272237"/>
                  </a:lnTo>
                  <a:lnTo>
                    <a:pt x="721398" y="275932"/>
                  </a:lnTo>
                  <a:lnTo>
                    <a:pt x="691502" y="286600"/>
                  </a:lnTo>
                  <a:lnTo>
                    <a:pt x="664870" y="303618"/>
                  </a:lnTo>
                  <a:lnTo>
                    <a:pt x="642569" y="326377"/>
                  </a:lnTo>
                  <a:lnTo>
                    <a:pt x="530504" y="264401"/>
                  </a:lnTo>
                  <a:lnTo>
                    <a:pt x="524954" y="260273"/>
                  </a:lnTo>
                  <a:lnTo>
                    <a:pt x="520750" y="254914"/>
                  </a:lnTo>
                  <a:lnTo>
                    <a:pt x="518096" y="248653"/>
                  </a:lnTo>
                  <a:lnTo>
                    <a:pt x="517169" y="241808"/>
                  </a:lnTo>
                  <a:lnTo>
                    <a:pt x="519201" y="231762"/>
                  </a:lnTo>
                  <a:lnTo>
                    <a:pt x="524738" y="223558"/>
                  </a:lnTo>
                  <a:lnTo>
                    <a:pt x="532955" y="218020"/>
                  </a:lnTo>
                  <a:lnTo>
                    <a:pt x="542988" y="215988"/>
                  </a:lnTo>
                  <a:lnTo>
                    <a:pt x="1038885" y="215988"/>
                  </a:lnTo>
                  <a:lnTo>
                    <a:pt x="1051585" y="253022"/>
                  </a:lnTo>
                  <a:lnTo>
                    <a:pt x="1074381" y="283933"/>
                  </a:lnTo>
                  <a:lnTo>
                    <a:pt x="1105293" y="306730"/>
                  </a:lnTo>
                  <a:lnTo>
                    <a:pt x="1142339" y="319443"/>
                  </a:lnTo>
                  <a:lnTo>
                    <a:pt x="1142339" y="506387"/>
                  </a:lnTo>
                  <a:lnTo>
                    <a:pt x="1142339" y="555599"/>
                  </a:lnTo>
                  <a:lnTo>
                    <a:pt x="1142339" y="603135"/>
                  </a:lnTo>
                  <a:lnTo>
                    <a:pt x="1135634" y="609841"/>
                  </a:lnTo>
                  <a:lnTo>
                    <a:pt x="1088085" y="609841"/>
                  </a:lnTo>
                  <a:lnTo>
                    <a:pt x="1096111" y="591439"/>
                  </a:lnTo>
                  <a:lnTo>
                    <a:pt x="1108303" y="575805"/>
                  </a:lnTo>
                  <a:lnTo>
                    <a:pt x="1123937" y="563626"/>
                  </a:lnTo>
                  <a:lnTo>
                    <a:pt x="1142339" y="555599"/>
                  </a:lnTo>
                  <a:lnTo>
                    <a:pt x="1142339" y="506387"/>
                  </a:lnTo>
                  <a:lnTo>
                    <a:pt x="1105293" y="519087"/>
                  </a:lnTo>
                  <a:lnTo>
                    <a:pt x="1074381" y="541896"/>
                  </a:lnTo>
                  <a:lnTo>
                    <a:pt x="1051585" y="572808"/>
                  </a:lnTo>
                  <a:lnTo>
                    <a:pt x="1038885" y="609841"/>
                  </a:lnTo>
                  <a:lnTo>
                    <a:pt x="861555" y="609841"/>
                  </a:lnTo>
                  <a:lnTo>
                    <a:pt x="852208" y="611733"/>
                  </a:lnTo>
                  <a:lnTo>
                    <a:pt x="844588" y="616877"/>
                  </a:lnTo>
                  <a:lnTo>
                    <a:pt x="839444" y="624497"/>
                  </a:lnTo>
                  <a:lnTo>
                    <a:pt x="837552" y="633844"/>
                  </a:lnTo>
                  <a:lnTo>
                    <a:pt x="839444" y="643178"/>
                  </a:lnTo>
                  <a:lnTo>
                    <a:pt x="844588" y="650811"/>
                  </a:lnTo>
                  <a:lnTo>
                    <a:pt x="852208" y="655955"/>
                  </a:lnTo>
                  <a:lnTo>
                    <a:pt x="861555" y="657834"/>
                  </a:lnTo>
                  <a:lnTo>
                    <a:pt x="1127391" y="657834"/>
                  </a:lnTo>
                  <a:lnTo>
                    <a:pt x="1171879" y="639381"/>
                  </a:lnTo>
                  <a:lnTo>
                    <a:pt x="1190332" y="594906"/>
                  </a:lnTo>
                  <a:lnTo>
                    <a:pt x="1190332" y="555599"/>
                  </a:lnTo>
                  <a:lnTo>
                    <a:pt x="1190332" y="270230"/>
                  </a:lnTo>
                  <a:lnTo>
                    <a:pt x="1190332" y="230924"/>
                  </a:lnTo>
                  <a:close/>
                </a:path>
                <a:path w="1228725" h="1228725">
                  <a:moveTo>
                    <a:pt x="1228725" y="820750"/>
                  </a:moveTo>
                  <a:lnTo>
                    <a:pt x="1228051" y="817410"/>
                  </a:lnTo>
                  <a:lnTo>
                    <a:pt x="1226845" y="811403"/>
                  </a:lnTo>
                  <a:lnTo>
                    <a:pt x="1221701" y="803783"/>
                  </a:lnTo>
                  <a:lnTo>
                    <a:pt x="1214069" y="798639"/>
                  </a:lnTo>
                  <a:lnTo>
                    <a:pt x="1204734" y="796747"/>
                  </a:lnTo>
                  <a:lnTo>
                    <a:pt x="1180731" y="796747"/>
                  </a:lnTo>
                  <a:lnTo>
                    <a:pt x="1180731" y="844740"/>
                  </a:lnTo>
                  <a:lnTo>
                    <a:pt x="1180731" y="1180719"/>
                  </a:lnTo>
                  <a:lnTo>
                    <a:pt x="1017536" y="1180719"/>
                  </a:lnTo>
                  <a:lnTo>
                    <a:pt x="1017536" y="1151928"/>
                  </a:lnTo>
                  <a:lnTo>
                    <a:pt x="1017536" y="844740"/>
                  </a:lnTo>
                  <a:lnTo>
                    <a:pt x="1180731" y="844740"/>
                  </a:lnTo>
                  <a:lnTo>
                    <a:pt x="1180731" y="796747"/>
                  </a:lnTo>
                  <a:lnTo>
                    <a:pt x="993546" y="796747"/>
                  </a:lnTo>
                  <a:lnTo>
                    <a:pt x="984948" y="798334"/>
                  </a:lnTo>
                  <a:lnTo>
                    <a:pt x="977734" y="802703"/>
                  </a:lnTo>
                  <a:lnTo>
                    <a:pt x="972489" y="809256"/>
                  </a:lnTo>
                  <a:lnTo>
                    <a:pt x="969797" y="817410"/>
                  </a:lnTo>
                  <a:lnTo>
                    <a:pt x="969543" y="817308"/>
                  </a:lnTo>
                  <a:lnTo>
                    <a:pt x="969543" y="872451"/>
                  </a:lnTo>
                  <a:lnTo>
                    <a:pt x="969543" y="1151928"/>
                  </a:lnTo>
                  <a:lnTo>
                    <a:pt x="523214" y="1151928"/>
                  </a:lnTo>
                  <a:lnTo>
                    <a:pt x="477469" y="1148359"/>
                  </a:lnTo>
                  <a:lnTo>
                    <a:pt x="433489" y="1137831"/>
                  </a:lnTo>
                  <a:lnTo>
                    <a:pt x="391896" y="1120597"/>
                  </a:lnTo>
                  <a:lnTo>
                    <a:pt x="353352" y="1096949"/>
                  </a:lnTo>
                  <a:lnTo>
                    <a:pt x="318490" y="1067130"/>
                  </a:lnTo>
                  <a:lnTo>
                    <a:pt x="188112" y="936752"/>
                  </a:lnTo>
                  <a:lnTo>
                    <a:pt x="177698" y="911517"/>
                  </a:lnTo>
                  <a:lnTo>
                    <a:pt x="178396" y="904506"/>
                  </a:lnTo>
                  <a:lnTo>
                    <a:pt x="213347" y="876058"/>
                  </a:lnTo>
                  <a:lnTo>
                    <a:pt x="226707" y="878674"/>
                  </a:lnTo>
                  <a:lnTo>
                    <a:pt x="238417" y="886447"/>
                  </a:lnTo>
                  <a:lnTo>
                    <a:pt x="355079" y="1003147"/>
                  </a:lnTo>
                  <a:lnTo>
                    <a:pt x="390563" y="1032319"/>
                  </a:lnTo>
                  <a:lnTo>
                    <a:pt x="430453" y="1053668"/>
                  </a:lnTo>
                  <a:lnTo>
                    <a:pt x="473773" y="1066787"/>
                  </a:lnTo>
                  <a:lnTo>
                    <a:pt x="519480" y="1071257"/>
                  </a:lnTo>
                  <a:lnTo>
                    <a:pt x="790803" y="1071257"/>
                  </a:lnTo>
                  <a:lnTo>
                    <a:pt x="800138" y="1069365"/>
                  </a:lnTo>
                  <a:lnTo>
                    <a:pt x="807770" y="1064221"/>
                  </a:lnTo>
                  <a:lnTo>
                    <a:pt x="812914" y="1056601"/>
                  </a:lnTo>
                  <a:lnTo>
                    <a:pt x="814806" y="1047254"/>
                  </a:lnTo>
                  <a:lnTo>
                    <a:pt x="812914" y="1037920"/>
                  </a:lnTo>
                  <a:lnTo>
                    <a:pt x="807770" y="1030287"/>
                  </a:lnTo>
                  <a:lnTo>
                    <a:pt x="800138" y="1025144"/>
                  </a:lnTo>
                  <a:lnTo>
                    <a:pt x="790803" y="1023264"/>
                  </a:lnTo>
                  <a:lnTo>
                    <a:pt x="529475" y="1023264"/>
                  </a:lnTo>
                  <a:lnTo>
                    <a:pt x="515708" y="1020470"/>
                  </a:lnTo>
                  <a:lnTo>
                    <a:pt x="504444" y="1012875"/>
                  </a:lnTo>
                  <a:lnTo>
                    <a:pt x="502056" y="1009319"/>
                  </a:lnTo>
                  <a:lnTo>
                    <a:pt x="496874" y="1001649"/>
                  </a:lnTo>
                  <a:lnTo>
                    <a:pt x="494068" y="987844"/>
                  </a:lnTo>
                  <a:lnTo>
                    <a:pt x="496849" y="974077"/>
                  </a:lnTo>
                  <a:lnTo>
                    <a:pt x="504444" y="962825"/>
                  </a:lnTo>
                  <a:lnTo>
                    <a:pt x="515708" y="955230"/>
                  </a:lnTo>
                  <a:lnTo>
                    <a:pt x="529475" y="952436"/>
                  </a:lnTo>
                  <a:lnTo>
                    <a:pt x="688073" y="952436"/>
                  </a:lnTo>
                  <a:lnTo>
                    <a:pt x="694791" y="949312"/>
                  </a:lnTo>
                  <a:lnTo>
                    <a:pt x="730694" y="906691"/>
                  </a:lnTo>
                  <a:lnTo>
                    <a:pt x="759383" y="879335"/>
                  </a:lnTo>
                  <a:lnTo>
                    <a:pt x="792861" y="859091"/>
                  </a:lnTo>
                  <a:lnTo>
                    <a:pt x="829906" y="846531"/>
                  </a:lnTo>
                  <a:lnTo>
                    <a:pt x="869315" y="842225"/>
                  </a:lnTo>
                  <a:lnTo>
                    <a:pt x="895959" y="844156"/>
                  </a:lnTo>
                  <a:lnTo>
                    <a:pt x="921740" y="849909"/>
                  </a:lnTo>
                  <a:lnTo>
                    <a:pt x="946378" y="859370"/>
                  </a:lnTo>
                  <a:lnTo>
                    <a:pt x="969543" y="872451"/>
                  </a:lnTo>
                  <a:lnTo>
                    <a:pt x="969543" y="817308"/>
                  </a:lnTo>
                  <a:lnTo>
                    <a:pt x="945934" y="807364"/>
                  </a:lnTo>
                  <a:lnTo>
                    <a:pt x="921105" y="800112"/>
                  </a:lnTo>
                  <a:lnTo>
                    <a:pt x="895515" y="795705"/>
                  </a:lnTo>
                  <a:lnTo>
                    <a:pt x="869315" y="794219"/>
                  </a:lnTo>
                  <a:lnTo>
                    <a:pt x="819467" y="799680"/>
                  </a:lnTo>
                  <a:lnTo>
                    <a:pt x="772604" y="815568"/>
                  </a:lnTo>
                  <a:lnTo>
                    <a:pt x="730262" y="841171"/>
                  </a:lnTo>
                  <a:lnTo>
                    <a:pt x="693978" y="875779"/>
                  </a:lnTo>
                  <a:lnTo>
                    <a:pt x="669836" y="904443"/>
                  </a:lnTo>
                  <a:lnTo>
                    <a:pt x="529475" y="904443"/>
                  </a:lnTo>
                  <a:lnTo>
                    <a:pt x="497039" y="911009"/>
                  </a:lnTo>
                  <a:lnTo>
                    <a:pt x="470522" y="928903"/>
                  </a:lnTo>
                  <a:lnTo>
                    <a:pt x="452628" y="955421"/>
                  </a:lnTo>
                  <a:lnTo>
                    <a:pt x="446062" y="987844"/>
                  </a:lnTo>
                  <a:lnTo>
                    <a:pt x="446062" y="995273"/>
                  </a:lnTo>
                  <a:lnTo>
                    <a:pt x="447052" y="1002474"/>
                  </a:lnTo>
                  <a:lnTo>
                    <a:pt x="448881" y="1009319"/>
                  </a:lnTo>
                  <a:lnTo>
                    <a:pt x="432650" y="1001649"/>
                  </a:lnTo>
                  <a:lnTo>
                    <a:pt x="389026" y="969213"/>
                  </a:lnTo>
                  <a:lnTo>
                    <a:pt x="295897" y="876058"/>
                  </a:lnTo>
                  <a:lnTo>
                    <a:pt x="272364" y="852512"/>
                  </a:lnTo>
                  <a:lnTo>
                    <a:pt x="244830" y="834250"/>
                  </a:lnTo>
                  <a:lnTo>
                    <a:pt x="213461" y="828103"/>
                  </a:lnTo>
                  <a:lnTo>
                    <a:pt x="182054" y="834097"/>
                  </a:lnTo>
                  <a:lnTo>
                    <a:pt x="154444" y="852233"/>
                  </a:lnTo>
                  <a:lnTo>
                    <a:pt x="131343" y="894930"/>
                  </a:lnTo>
                  <a:lnTo>
                    <a:pt x="129705" y="911517"/>
                  </a:lnTo>
                  <a:lnTo>
                    <a:pt x="131267" y="927887"/>
                  </a:lnTo>
                  <a:lnTo>
                    <a:pt x="154165" y="970686"/>
                  </a:lnTo>
                  <a:lnTo>
                    <a:pt x="284543" y="1101064"/>
                  </a:lnTo>
                  <a:lnTo>
                    <a:pt x="325196" y="1135824"/>
                  </a:lnTo>
                  <a:lnTo>
                    <a:pt x="370128" y="1163408"/>
                  </a:lnTo>
                  <a:lnTo>
                    <a:pt x="418617" y="1183487"/>
                  </a:lnTo>
                  <a:lnTo>
                    <a:pt x="469887" y="1195755"/>
                  </a:lnTo>
                  <a:lnTo>
                    <a:pt x="523214" y="1199921"/>
                  </a:lnTo>
                  <a:lnTo>
                    <a:pt x="969543" y="1199921"/>
                  </a:lnTo>
                  <a:lnTo>
                    <a:pt x="969543" y="1204722"/>
                  </a:lnTo>
                  <a:lnTo>
                    <a:pt x="971435" y="1214069"/>
                  </a:lnTo>
                  <a:lnTo>
                    <a:pt x="976579" y="1221689"/>
                  </a:lnTo>
                  <a:lnTo>
                    <a:pt x="984199" y="1226832"/>
                  </a:lnTo>
                  <a:lnTo>
                    <a:pt x="993546" y="1228725"/>
                  </a:lnTo>
                  <a:lnTo>
                    <a:pt x="1204734" y="1228725"/>
                  </a:lnTo>
                  <a:lnTo>
                    <a:pt x="1214069" y="1226832"/>
                  </a:lnTo>
                  <a:lnTo>
                    <a:pt x="1221701" y="1221689"/>
                  </a:lnTo>
                  <a:lnTo>
                    <a:pt x="1226845" y="1214069"/>
                  </a:lnTo>
                  <a:lnTo>
                    <a:pt x="1228725" y="1204722"/>
                  </a:lnTo>
                  <a:lnTo>
                    <a:pt x="1228725" y="1180719"/>
                  </a:lnTo>
                  <a:lnTo>
                    <a:pt x="1228725" y="844740"/>
                  </a:lnTo>
                  <a:lnTo>
                    <a:pt x="1228725" y="842225"/>
                  </a:lnTo>
                  <a:lnTo>
                    <a:pt x="1228725" y="820750"/>
                  </a:lnTo>
                  <a:close/>
                </a:path>
              </a:pathLst>
            </a:custGeom>
            <a:solidFill>
              <a:srgbClr val="C3C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93946" y="2752444"/>
              <a:ext cx="1228725" cy="1228725"/>
            </a:xfrm>
            <a:custGeom>
              <a:avLst/>
              <a:gdLst/>
              <a:ahLst/>
              <a:cxnLst/>
              <a:rect l="l" t="t" r="r" b="b"/>
              <a:pathLst>
                <a:path w="1228725" h="1228725">
                  <a:moveTo>
                    <a:pt x="455968" y="1144739"/>
                  </a:moveTo>
                  <a:lnTo>
                    <a:pt x="450329" y="1099947"/>
                  </a:lnTo>
                  <a:lnTo>
                    <a:pt x="434352" y="1059256"/>
                  </a:lnTo>
                  <a:lnTo>
                    <a:pt x="409435" y="1024089"/>
                  </a:lnTo>
                  <a:lnTo>
                    <a:pt x="376999" y="995845"/>
                  </a:lnTo>
                  <a:lnTo>
                    <a:pt x="346265" y="1022819"/>
                  </a:lnTo>
                  <a:lnTo>
                    <a:pt x="310553" y="1043254"/>
                  </a:lnTo>
                  <a:lnTo>
                    <a:pt x="270814" y="1056208"/>
                  </a:lnTo>
                  <a:lnTo>
                    <a:pt x="227990" y="1060742"/>
                  </a:lnTo>
                  <a:lnTo>
                    <a:pt x="185153" y="1056208"/>
                  </a:lnTo>
                  <a:lnTo>
                    <a:pt x="145415" y="1043254"/>
                  </a:lnTo>
                  <a:lnTo>
                    <a:pt x="109715" y="1022819"/>
                  </a:lnTo>
                  <a:lnTo>
                    <a:pt x="78968" y="995845"/>
                  </a:lnTo>
                  <a:lnTo>
                    <a:pt x="46545" y="1024089"/>
                  </a:lnTo>
                  <a:lnTo>
                    <a:pt x="21628" y="1059256"/>
                  </a:lnTo>
                  <a:lnTo>
                    <a:pt x="5638" y="1099947"/>
                  </a:lnTo>
                  <a:lnTo>
                    <a:pt x="0" y="1144739"/>
                  </a:lnTo>
                  <a:lnTo>
                    <a:pt x="0" y="1192733"/>
                  </a:lnTo>
                  <a:lnTo>
                    <a:pt x="2832" y="1206741"/>
                  </a:lnTo>
                  <a:lnTo>
                    <a:pt x="10541" y="1218184"/>
                  </a:lnTo>
                  <a:lnTo>
                    <a:pt x="21983" y="1225905"/>
                  </a:lnTo>
                  <a:lnTo>
                    <a:pt x="35991" y="1228725"/>
                  </a:lnTo>
                  <a:lnTo>
                    <a:pt x="419976" y="1228725"/>
                  </a:lnTo>
                  <a:lnTo>
                    <a:pt x="433984" y="1225905"/>
                  </a:lnTo>
                  <a:lnTo>
                    <a:pt x="445427" y="1218184"/>
                  </a:lnTo>
                  <a:lnTo>
                    <a:pt x="453148" y="1206741"/>
                  </a:lnTo>
                  <a:lnTo>
                    <a:pt x="455968" y="1192733"/>
                  </a:lnTo>
                  <a:lnTo>
                    <a:pt x="455968" y="1144739"/>
                  </a:lnTo>
                  <a:close/>
                </a:path>
                <a:path w="1228725" h="1228725">
                  <a:moveTo>
                    <a:pt x="746353" y="131991"/>
                  </a:moveTo>
                  <a:lnTo>
                    <a:pt x="740676" y="93675"/>
                  </a:lnTo>
                  <a:lnTo>
                    <a:pt x="724115" y="58661"/>
                  </a:lnTo>
                  <a:lnTo>
                    <a:pt x="698093" y="29959"/>
                  </a:lnTo>
                  <a:lnTo>
                    <a:pt x="664870" y="10045"/>
                  </a:lnTo>
                  <a:lnTo>
                    <a:pt x="627303" y="635"/>
                  </a:lnTo>
                  <a:lnTo>
                    <a:pt x="614362" y="0"/>
                  </a:lnTo>
                  <a:lnTo>
                    <a:pt x="607872" y="165"/>
                  </a:lnTo>
                  <a:lnTo>
                    <a:pt x="569899" y="7721"/>
                  </a:lnTo>
                  <a:lnTo>
                    <a:pt x="535724" y="25984"/>
                  </a:lnTo>
                  <a:lnTo>
                    <a:pt x="508355" y="53365"/>
                  </a:lnTo>
                  <a:lnTo>
                    <a:pt x="490080" y="87541"/>
                  </a:lnTo>
                  <a:lnTo>
                    <a:pt x="482523" y="125514"/>
                  </a:lnTo>
                  <a:lnTo>
                    <a:pt x="482371" y="131991"/>
                  </a:lnTo>
                  <a:lnTo>
                    <a:pt x="482523" y="138480"/>
                  </a:lnTo>
                  <a:lnTo>
                    <a:pt x="490080" y="176453"/>
                  </a:lnTo>
                  <a:lnTo>
                    <a:pt x="508355" y="210629"/>
                  </a:lnTo>
                  <a:lnTo>
                    <a:pt x="535724" y="238010"/>
                  </a:lnTo>
                  <a:lnTo>
                    <a:pt x="569899" y="256273"/>
                  </a:lnTo>
                  <a:lnTo>
                    <a:pt x="607872" y="263829"/>
                  </a:lnTo>
                  <a:lnTo>
                    <a:pt x="614362" y="263982"/>
                  </a:lnTo>
                  <a:lnTo>
                    <a:pt x="620852" y="263829"/>
                  </a:lnTo>
                  <a:lnTo>
                    <a:pt x="658825" y="256273"/>
                  </a:lnTo>
                  <a:lnTo>
                    <a:pt x="693000" y="238010"/>
                  </a:lnTo>
                  <a:lnTo>
                    <a:pt x="720369" y="210629"/>
                  </a:lnTo>
                  <a:lnTo>
                    <a:pt x="738644" y="176453"/>
                  </a:lnTo>
                  <a:lnTo>
                    <a:pt x="746201" y="138480"/>
                  </a:lnTo>
                  <a:lnTo>
                    <a:pt x="746353" y="131991"/>
                  </a:lnTo>
                  <a:close/>
                </a:path>
                <a:path w="1228725" h="1228725">
                  <a:moveTo>
                    <a:pt x="1132725" y="856754"/>
                  </a:moveTo>
                  <a:lnTo>
                    <a:pt x="1125994" y="815073"/>
                  </a:lnTo>
                  <a:lnTo>
                    <a:pt x="1107224" y="778852"/>
                  </a:lnTo>
                  <a:lnTo>
                    <a:pt x="1078636" y="750265"/>
                  </a:lnTo>
                  <a:lnTo>
                    <a:pt x="1042416" y="731494"/>
                  </a:lnTo>
                  <a:lnTo>
                    <a:pt x="1000734" y="724763"/>
                  </a:lnTo>
                  <a:lnTo>
                    <a:pt x="961567" y="730694"/>
                  </a:lnTo>
                  <a:lnTo>
                    <a:pt x="927049" y="747293"/>
                  </a:lnTo>
                  <a:lnTo>
                    <a:pt x="898982" y="772769"/>
                  </a:lnTo>
                  <a:lnTo>
                    <a:pt x="879182" y="805307"/>
                  </a:lnTo>
                  <a:lnTo>
                    <a:pt x="722249" y="756564"/>
                  </a:lnTo>
                  <a:lnTo>
                    <a:pt x="716000" y="724319"/>
                  </a:lnTo>
                  <a:lnTo>
                    <a:pt x="700900" y="696252"/>
                  </a:lnTo>
                  <a:lnTo>
                    <a:pt x="678497" y="673950"/>
                  </a:lnTo>
                  <a:lnTo>
                    <a:pt x="650354" y="658952"/>
                  </a:lnTo>
                  <a:lnTo>
                    <a:pt x="650354" y="503974"/>
                  </a:lnTo>
                  <a:lnTo>
                    <a:pt x="806348" y="503974"/>
                  </a:lnTo>
                  <a:lnTo>
                    <a:pt x="820356" y="501142"/>
                  </a:lnTo>
                  <a:lnTo>
                    <a:pt x="831799" y="493433"/>
                  </a:lnTo>
                  <a:lnTo>
                    <a:pt x="839520" y="481990"/>
                  </a:lnTo>
                  <a:lnTo>
                    <a:pt x="842352" y="467982"/>
                  </a:lnTo>
                  <a:lnTo>
                    <a:pt x="842352" y="419976"/>
                  </a:lnTo>
                  <a:lnTo>
                    <a:pt x="836701" y="375183"/>
                  </a:lnTo>
                  <a:lnTo>
                    <a:pt x="820724" y="334505"/>
                  </a:lnTo>
                  <a:lnTo>
                    <a:pt x="795807" y="299339"/>
                  </a:lnTo>
                  <a:lnTo>
                    <a:pt x="763371" y="271094"/>
                  </a:lnTo>
                  <a:lnTo>
                    <a:pt x="732637" y="298056"/>
                  </a:lnTo>
                  <a:lnTo>
                    <a:pt x="696937" y="318490"/>
                  </a:lnTo>
                  <a:lnTo>
                    <a:pt x="657199" y="331457"/>
                  </a:lnTo>
                  <a:lnTo>
                    <a:pt x="614362" y="335978"/>
                  </a:lnTo>
                  <a:lnTo>
                    <a:pt x="571525" y="331457"/>
                  </a:lnTo>
                  <a:lnTo>
                    <a:pt x="531787" y="318490"/>
                  </a:lnTo>
                  <a:lnTo>
                    <a:pt x="496087" y="298056"/>
                  </a:lnTo>
                  <a:lnTo>
                    <a:pt x="465353" y="271094"/>
                  </a:lnTo>
                  <a:lnTo>
                    <a:pt x="432917" y="299339"/>
                  </a:lnTo>
                  <a:lnTo>
                    <a:pt x="408000" y="334505"/>
                  </a:lnTo>
                  <a:lnTo>
                    <a:pt x="392023" y="375183"/>
                  </a:lnTo>
                  <a:lnTo>
                    <a:pt x="386372" y="419976"/>
                  </a:lnTo>
                  <a:lnTo>
                    <a:pt x="386372" y="467982"/>
                  </a:lnTo>
                  <a:lnTo>
                    <a:pt x="389204" y="481990"/>
                  </a:lnTo>
                  <a:lnTo>
                    <a:pt x="396925" y="493433"/>
                  </a:lnTo>
                  <a:lnTo>
                    <a:pt x="408368" y="501142"/>
                  </a:lnTo>
                  <a:lnTo>
                    <a:pt x="422376" y="503974"/>
                  </a:lnTo>
                  <a:lnTo>
                    <a:pt x="578370" y="503974"/>
                  </a:lnTo>
                  <a:lnTo>
                    <a:pt x="578370" y="658952"/>
                  </a:lnTo>
                  <a:lnTo>
                    <a:pt x="550227" y="673950"/>
                  </a:lnTo>
                  <a:lnTo>
                    <a:pt x="527824" y="696252"/>
                  </a:lnTo>
                  <a:lnTo>
                    <a:pt x="512724" y="724319"/>
                  </a:lnTo>
                  <a:lnTo>
                    <a:pt x="506476" y="756564"/>
                  </a:lnTo>
                  <a:lnTo>
                    <a:pt x="349542" y="805307"/>
                  </a:lnTo>
                  <a:lnTo>
                    <a:pt x="329742" y="772769"/>
                  </a:lnTo>
                  <a:lnTo>
                    <a:pt x="301675" y="747293"/>
                  </a:lnTo>
                  <a:lnTo>
                    <a:pt x="267157" y="730694"/>
                  </a:lnTo>
                  <a:lnTo>
                    <a:pt x="227990" y="724763"/>
                  </a:lnTo>
                  <a:lnTo>
                    <a:pt x="186309" y="731494"/>
                  </a:lnTo>
                  <a:lnTo>
                    <a:pt x="150088" y="750265"/>
                  </a:lnTo>
                  <a:lnTo>
                    <a:pt x="121500" y="778852"/>
                  </a:lnTo>
                  <a:lnTo>
                    <a:pt x="102730" y="815073"/>
                  </a:lnTo>
                  <a:lnTo>
                    <a:pt x="95999" y="856754"/>
                  </a:lnTo>
                  <a:lnTo>
                    <a:pt x="102730" y="898423"/>
                  </a:lnTo>
                  <a:lnTo>
                    <a:pt x="121500" y="934656"/>
                  </a:lnTo>
                  <a:lnTo>
                    <a:pt x="150088" y="963244"/>
                  </a:lnTo>
                  <a:lnTo>
                    <a:pt x="186309" y="982002"/>
                  </a:lnTo>
                  <a:lnTo>
                    <a:pt x="227990" y="988745"/>
                  </a:lnTo>
                  <a:lnTo>
                    <a:pt x="274561" y="980262"/>
                  </a:lnTo>
                  <a:lnTo>
                    <a:pt x="313880" y="956881"/>
                  </a:lnTo>
                  <a:lnTo>
                    <a:pt x="342811" y="921753"/>
                  </a:lnTo>
                  <a:lnTo>
                    <a:pt x="358241" y="877989"/>
                  </a:lnTo>
                  <a:lnTo>
                    <a:pt x="527837" y="825322"/>
                  </a:lnTo>
                  <a:lnTo>
                    <a:pt x="544703" y="843216"/>
                  </a:lnTo>
                  <a:lnTo>
                    <a:pt x="565238" y="856919"/>
                  </a:lnTo>
                  <a:lnTo>
                    <a:pt x="588695" y="865670"/>
                  </a:lnTo>
                  <a:lnTo>
                    <a:pt x="614362" y="868756"/>
                  </a:lnTo>
                  <a:lnTo>
                    <a:pt x="640029" y="865670"/>
                  </a:lnTo>
                  <a:lnTo>
                    <a:pt x="663486" y="856919"/>
                  </a:lnTo>
                  <a:lnTo>
                    <a:pt x="684022" y="843216"/>
                  </a:lnTo>
                  <a:lnTo>
                    <a:pt x="700887" y="825322"/>
                  </a:lnTo>
                  <a:lnTo>
                    <a:pt x="870483" y="877989"/>
                  </a:lnTo>
                  <a:lnTo>
                    <a:pt x="885913" y="921753"/>
                  </a:lnTo>
                  <a:lnTo>
                    <a:pt x="914844" y="956881"/>
                  </a:lnTo>
                  <a:lnTo>
                    <a:pt x="954163" y="980262"/>
                  </a:lnTo>
                  <a:lnTo>
                    <a:pt x="1000734" y="988745"/>
                  </a:lnTo>
                  <a:lnTo>
                    <a:pt x="1042416" y="982002"/>
                  </a:lnTo>
                  <a:lnTo>
                    <a:pt x="1078636" y="963244"/>
                  </a:lnTo>
                  <a:lnTo>
                    <a:pt x="1107224" y="934656"/>
                  </a:lnTo>
                  <a:lnTo>
                    <a:pt x="1125994" y="898423"/>
                  </a:lnTo>
                  <a:lnTo>
                    <a:pt x="1132725" y="856754"/>
                  </a:lnTo>
                  <a:close/>
                </a:path>
                <a:path w="1228725" h="1228725">
                  <a:moveTo>
                    <a:pt x="1228725" y="1144739"/>
                  </a:moveTo>
                  <a:lnTo>
                    <a:pt x="1223086" y="1099947"/>
                  </a:lnTo>
                  <a:lnTo>
                    <a:pt x="1207096" y="1059256"/>
                  </a:lnTo>
                  <a:lnTo>
                    <a:pt x="1182179" y="1024089"/>
                  </a:lnTo>
                  <a:lnTo>
                    <a:pt x="1149756" y="995845"/>
                  </a:lnTo>
                  <a:lnTo>
                    <a:pt x="1119009" y="1022819"/>
                  </a:lnTo>
                  <a:lnTo>
                    <a:pt x="1083310" y="1043254"/>
                  </a:lnTo>
                  <a:lnTo>
                    <a:pt x="1043571" y="1056208"/>
                  </a:lnTo>
                  <a:lnTo>
                    <a:pt x="1000734" y="1060742"/>
                  </a:lnTo>
                  <a:lnTo>
                    <a:pt x="957910" y="1056208"/>
                  </a:lnTo>
                  <a:lnTo>
                    <a:pt x="918171" y="1043254"/>
                  </a:lnTo>
                  <a:lnTo>
                    <a:pt x="882459" y="1022819"/>
                  </a:lnTo>
                  <a:lnTo>
                    <a:pt x="851725" y="995845"/>
                  </a:lnTo>
                  <a:lnTo>
                    <a:pt x="819289" y="1024089"/>
                  </a:lnTo>
                  <a:lnTo>
                    <a:pt x="794372" y="1059256"/>
                  </a:lnTo>
                  <a:lnTo>
                    <a:pt x="778395" y="1099947"/>
                  </a:lnTo>
                  <a:lnTo>
                    <a:pt x="772756" y="1144739"/>
                  </a:lnTo>
                  <a:lnTo>
                    <a:pt x="772756" y="1192733"/>
                  </a:lnTo>
                  <a:lnTo>
                    <a:pt x="775576" y="1206741"/>
                  </a:lnTo>
                  <a:lnTo>
                    <a:pt x="783297" y="1218184"/>
                  </a:lnTo>
                  <a:lnTo>
                    <a:pt x="794740" y="1225905"/>
                  </a:lnTo>
                  <a:lnTo>
                    <a:pt x="808748" y="1228725"/>
                  </a:lnTo>
                  <a:lnTo>
                    <a:pt x="1192733" y="1228725"/>
                  </a:lnTo>
                  <a:lnTo>
                    <a:pt x="1206741" y="1225905"/>
                  </a:lnTo>
                  <a:lnTo>
                    <a:pt x="1218184" y="1218184"/>
                  </a:lnTo>
                  <a:lnTo>
                    <a:pt x="1225892" y="1206741"/>
                  </a:lnTo>
                  <a:lnTo>
                    <a:pt x="1228725" y="1192733"/>
                  </a:lnTo>
                  <a:lnTo>
                    <a:pt x="1228725" y="1144739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19970" y="6359876"/>
            <a:ext cx="5577205" cy="152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90"/>
              </a:spcBef>
            </a:pPr>
            <a:r>
              <a:rPr sz="2450" b="1" spc="160" dirty="0">
                <a:solidFill>
                  <a:srgbClr val="C3C3C3"/>
                </a:solidFill>
                <a:latin typeface="Times New Roman"/>
                <a:cs typeface="Times New Roman"/>
              </a:rPr>
              <a:t>Это</a:t>
            </a:r>
            <a:r>
              <a:rPr sz="2450" b="1" spc="-75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55" dirty="0">
                <a:solidFill>
                  <a:srgbClr val="C3C3C3"/>
                </a:solidFill>
                <a:latin typeface="Times New Roman"/>
                <a:cs typeface="Times New Roman"/>
              </a:rPr>
              <a:t>платформа,</a:t>
            </a:r>
            <a:r>
              <a:rPr sz="2450" b="1" spc="-7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40" dirty="0">
                <a:solidFill>
                  <a:srgbClr val="C3C3C3"/>
                </a:solidFill>
                <a:latin typeface="Times New Roman"/>
                <a:cs typeface="Times New Roman"/>
              </a:rPr>
              <a:t>которая</a:t>
            </a:r>
            <a:r>
              <a:rPr sz="2450" b="1" spc="-75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45" dirty="0">
                <a:solidFill>
                  <a:srgbClr val="C3C3C3"/>
                </a:solidFill>
                <a:latin typeface="Times New Roman"/>
                <a:cs typeface="Times New Roman"/>
              </a:rPr>
              <a:t>связывает </a:t>
            </a:r>
            <a:r>
              <a:rPr sz="2450" b="1" spc="-595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95" dirty="0">
                <a:solidFill>
                  <a:srgbClr val="C3C3C3"/>
                </a:solidFill>
                <a:latin typeface="Times New Roman"/>
                <a:cs typeface="Times New Roman"/>
              </a:rPr>
              <a:t>продавца </a:t>
            </a:r>
            <a:r>
              <a:rPr sz="2450" b="1" spc="215" dirty="0">
                <a:solidFill>
                  <a:srgbClr val="C3C3C3"/>
                </a:solidFill>
                <a:latin typeface="Times New Roman"/>
                <a:cs typeface="Times New Roman"/>
              </a:rPr>
              <a:t>и </a:t>
            </a:r>
            <a:r>
              <a:rPr sz="2450" b="1" spc="125" dirty="0">
                <a:solidFill>
                  <a:srgbClr val="C3C3C3"/>
                </a:solidFill>
                <a:latin typeface="Times New Roman"/>
                <a:cs typeface="Times New Roman"/>
              </a:rPr>
              <a:t>покупателя. </a:t>
            </a:r>
            <a:r>
              <a:rPr sz="2450" b="1" spc="110" dirty="0">
                <a:solidFill>
                  <a:srgbClr val="C3C3C3"/>
                </a:solidFill>
                <a:latin typeface="Times New Roman"/>
                <a:cs typeface="Times New Roman"/>
              </a:rPr>
              <a:t>Сервис </a:t>
            </a:r>
            <a:r>
              <a:rPr sz="2450" b="1" spc="114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40" dirty="0">
                <a:solidFill>
                  <a:srgbClr val="C3C3C3"/>
                </a:solidFill>
                <a:latin typeface="Times New Roman"/>
                <a:cs typeface="Times New Roman"/>
              </a:rPr>
              <a:t>является</a:t>
            </a:r>
            <a:r>
              <a:rPr sz="2450" b="1" spc="-7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25" dirty="0">
                <a:solidFill>
                  <a:srgbClr val="C3C3C3"/>
                </a:solidFill>
                <a:latin typeface="Times New Roman"/>
                <a:cs typeface="Times New Roman"/>
              </a:rPr>
              <a:t>гарантом</a:t>
            </a:r>
            <a:r>
              <a:rPr sz="2450" b="1" spc="-7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215" dirty="0">
                <a:solidFill>
                  <a:srgbClr val="C3C3C3"/>
                </a:solidFill>
                <a:latin typeface="Times New Roman"/>
                <a:cs typeface="Times New Roman"/>
              </a:rPr>
              <a:t>и</a:t>
            </a:r>
            <a:r>
              <a:rPr sz="2450" b="1" spc="-7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10" dirty="0">
                <a:solidFill>
                  <a:srgbClr val="C3C3C3"/>
                </a:solidFill>
                <a:latin typeface="Times New Roman"/>
                <a:cs typeface="Times New Roman"/>
              </a:rPr>
              <a:t>регулятором</a:t>
            </a:r>
            <a:r>
              <a:rPr sz="2450" b="1" spc="-7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00" dirty="0">
                <a:solidFill>
                  <a:srgbClr val="C3C3C3"/>
                </a:solidFill>
                <a:latin typeface="Times New Roman"/>
                <a:cs typeface="Times New Roman"/>
              </a:rPr>
              <a:t>в </a:t>
            </a:r>
            <a:r>
              <a:rPr sz="2450" b="1" spc="-595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55" dirty="0">
                <a:solidFill>
                  <a:srgbClr val="C3C3C3"/>
                </a:solidFill>
                <a:latin typeface="Times New Roman"/>
                <a:cs typeface="Times New Roman"/>
              </a:rPr>
              <a:t>рыночной</a:t>
            </a:r>
            <a:r>
              <a:rPr sz="2450" b="1" spc="-6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14" dirty="0">
                <a:solidFill>
                  <a:srgbClr val="C3C3C3"/>
                </a:solidFill>
                <a:latin typeface="Times New Roman"/>
                <a:cs typeface="Times New Roman"/>
              </a:rPr>
              <a:t>сделке</a:t>
            </a:r>
            <a:endParaRPr sz="245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3539" y="4839582"/>
            <a:ext cx="274955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b="1" spc="300" dirty="0">
                <a:solidFill>
                  <a:srgbClr val="C3C3C3"/>
                </a:solidFill>
                <a:latin typeface="Times New Roman"/>
                <a:cs typeface="Times New Roman"/>
              </a:rPr>
              <a:t>P2P-биржи</a:t>
            </a:r>
            <a:endParaRPr sz="37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98443" y="4833348"/>
            <a:ext cx="4538345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b="1" spc="35" dirty="0">
                <a:solidFill>
                  <a:srgbClr val="C3C3C3"/>
                </a:solidFill>
                <a:latin typeface="Times New Roman"/>
                <a:cs typeface="Times New Roman"/>
              </a:rPr>
              <a:t>К</a:t>
            </a:r>
            <a:r>
              <a:rPr sz="3750" b="1" spc="185" dirty="0">
                <a:solidFill>
                  <a:srgbClr val="C3C3C3"/>
                </a:solidFill>
                <a:latin typeface="Times New Roman"/>
                <a:cs typeface="Times New Roman"/>
              </a:rPr>
              <a:t>р</a:t>
            </a:r>
            <a:r>
              <a:rPr sz="3750" b="1" spc="330" dirty="0">
                <a:solidFill>
                  <a:srgbClr val="C3C3C3"/>
                </a:solidFill>
                <a:latin typeface="Times New Roman"/>
                <a:cs typeface="Times New Roman"/>
              </a:rPr>
              <a:t>и</a:t>
            </a:r>
            <a:r>
              <a:rPr sz="3750" b="1" spc="260" dirty="0">
                <a:solidFill>
                  <a:srgbClr val="C3C3C3"/>
                </a:solidFill>
                <a:latin typeface="Times New Roman"/>
                <a:cs typeface="Times New Roman"/>
              </a:rPr>
              <a:t>п</a:t>
            </a:r>
            <a:r>
              <a:rPr sz="3750" b="1" spc="375" dirty="0">
                <a:solidFill>
                  <a:srgbClr val="C3C3C3"/>
                </a:solidFill>
                <a:latin typeface="Times New Roman"/>
                <a:cs typeface="Times New Roman"/>
              </a:rPr>
              <a:t>т</a:t>
            </a:r>
            <a:r>
              <a:rPr sz="3750" b="1" spc="260" dirty="0">
                <a:solidFill>
                  <a:srgbClr val="C3C3C3"/>
                </a:solidFill>
                <a:latin typeface="Times New Roman"/>
                <a:cs typeface="Times New Roman"/>
              </a:rPr>
              <a:t>оо</a:t>
            </a:r>
            <a:r>
              <a:rPr sz="3750" b="1" spc="315" dirty="0">
                <a:solidFill>
                  <a:srgbClr val="C3C3C3"/>
                </a:solidFill>
                <a:latin typeface="Times New Roman"/>
                <a:cs typeface="Times New Roman"/>
              </a:rPr>
              <a:t>б</a:t>
            </a:r>
            <a:r>
              <a:rPr sz="3750" b="1" spc="270" dirty="0">
                <a:solidFill>
                  <a:srgbClr val="C3C3C3"/>
                </a:solidFill>
                <a:latin typeface="Times New Roman"/>
                <a:cs typeface="Times New Roman"/>
              </a:rPr>
              <a:t>м</a:t>
            </a:r>
            <a:r>
              <a:rPr sz="3750" b="1" spc="225" dirty="0">
                <a:solidFill>
                  <a:srgbClr val="C3C3C3"/>
                </a:solidFill>
                <a:latin typeface="Times New Roman"/>
                <a:cs typeface="Times New Roman"/>
              </a:rPr>
              <a:t>е</a:t>
            </a:r>
            <a:r>
              <a:rPr sz="3750" b="1" spc="260" dirty="0">
                <a:solidFill>
                  <a:srgbClr val="C3C3C3"/>
                </a:solidFill>
                <a:latin typeface="Times New Roman"/>
                <a:cs typeface="Times New Roman"/>
              </a:rPr>
              <a:t>нн</a:t>
            </a:r>
            <a:r>
              <a:rPr sz="3750" b="1" spc="330" dirty="0">
                <a:solidFill>
                  <a:srgbClr val="C3C3C3"/>
                </a:solidFill>
                <a:latin typeface="Times New Roman"/>
                <a:cs typeface="Times New Roman"/>
              </a:rPr>
              <a:t>и</a:t>
            </a:r>
            <a:r>
              <a:rPr sz="3750" b="1" spc="190" dirty="0">
                <a:solidFill>
                  <a:srgbClr val="C3C3C3"/>
                </a:solidFill>
                <a:latin typeface="Times New Roman"/>
                <a:cs typeface="Times New Roman"/>
              </a:rPr>
              <a:t>к</a:t>
            </a:r>
            <a:r>
              <a:rPr sz="3750" b="1" spc="330" dirty="0">
                <a:solidFill>
                  <a:srgbClr val="C3C3C3"/>
                </a:solidFill>
                <a:latin typeface="Times New Roman"/>
                <a:cs typeface="Times New Roman"/>
              </a:rPr>
              <a:t>и</a:t>
            </a:r>
            <a:endParaRPr sz="37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07620" y="6353796"/>
            <a:ext cx="5320030" cy="152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90"/>
              </a:spcBef>
            </a:pPr>
            <a:r>
              <a:rPr sz="2450" b="1" spc="160" dirty="0">
                <a:solidFill>
                  <a:srgbClr val="C3C3C3"/>
                </a:solidFill>
                <a:latin typeface="Times New Roman"/>
                <a:cs typeface="Times New Roman"/>
              </a:rPr>
              <a:t>Это </a:t>
            </a:r>
            <a:r>
              <a:rPr sz="2450" b="1" spc="125" dirty="0">
                <a:solidFill>
                  <a:srgbClr val="C3C3C3"/>
                </a:solidFill>
                <a:latin typeface="Times New Roman"/>
                <a:cs typeface="Times New Roman"/>
              </a:rPr>
              <a:t>сервис, </a:t>
            </a:r>
            <a:r>
              <a:rPr sz="2450" b="1" spc="170" dirty="0">
                <a:solidFill>
                  <a:srgbClr val="C3C3C3"/>
                </a:solidFill>
                <a:latin typeface="Times New Roman"/>
                <a:cs typeface="Times New Roman"/>
              </a:rPr>
              <a:t>который </a:t>
            </a:r>
            <a:r>
              <a:rPr sz="2450" b="1" spc="160" dirty="0">
                <a:solidFill>
                  <a:srgbClr val="C3C3C3"/>
                </a:solidFill>
                <a:latin typeface="Times New Roman"/>
                <a:cs typeface="Times New Roman"/>
              </a:rPr>
              <a:t>позволяет </a:t>
            </a:r>
            <a:r>
              <a:rPr sz="2450" b="1" spc="165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30" dirty="0">
                <a:solidFill>
                  <a:srgbClr val="C3C3C3"/>
                </a:solidFill>
                <a:latin typeface="Times New Roman"/>
                <a:cs typeface="Times New Roman"/>
              </a:rPr>
              <a:t>покупать</a:t>
            </a:r>
            <a:r>
              <a:rPr sz="2450" b="1" spc="-75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60" dirty="0">
                <a:solidFill>
                  <a:srgbClr val="C3C3C3"/>
                </a:solidFill>
                <a:latin typeface="Times New Roman"/>
                <a:cs typeface="Times New Roman"/>
              </a:rPr>
              <a:t>криптовалюты</a:t>
            </a:r>
            <a:r>
              <a:rPr sz="2450" b="1" spc="-7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40" dirty="0">
                <a:solidFill>
                  <a:srgbClr val="C3C3C3"/>
                </a:solidFill>
                <a:latin typeface="Times New Roman"/>
                <a:cs typeface="Times New Roman"/>
              </a:rPr>
              <a:t>за</a:t>
            </a:r>
            <a:r>
              <a:rPr sz="2450" b="1" spc="-7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80" dirty="0">
                <a:solidFill>
                  <a:srgbClr val="C3C3C3"/>
                </a:solidFill>
                <a:latin typeface="Times New Roman"/>
                <a:cs typeface="Times New Roman"/>
              </a:rPr>
              <a:t>фиат, </a:t>
            </a:r>
            <a:r>
              <a:rPr sz="2450" b="1" spc="-595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90" dirty="0">
                <a:solidFill>
                  <a:srgbClr val="C3C3C3"/>
                </a:solidFill>
                <a:latin typeface="Times New Roman"/>
                <a:cs typeface="Times New Roman"/>
              </a:rPr>
              <a:t>или </a:t>
            </a:r>
            <a:r>
              <a:rPr sz="2450" b="1" spc="155" dirty="0">
                <a:solidFill>
                  <a:srgbClr val="C3C3C3"/>
                </a:solidFill>
                <a:latin typeface="Times New Roman"/>
                <a:cs typeface="Times New Roman"/>
              </a:rPr>
              <a:t>обменивать </a:t>
            </a:r>
            <a:r>
              <a:rPr sz="2450" b="1" spc="145" dirty="0">
                <a:solidFill>
                  <a:srgbClr val="C3C3C3"/>
                </a:solidFill>
                <a:latin typeface="Times New Roman"/>
                <a:cs typeface="Times New Roman"/>
              </a:rPr>
              <a:t>различные </a:t>
            </a:r>
            <a:r>
              <a:rPr sz="2450" b="1" spc="150" dirty="0">
                <a:solidFill>
                  <a:srgbClr val="C3C3C3"/>
                </a:solidFill>
                <a:latin typeface="Times New Roman"/>
                <a:cs typeface="Times New Roman"/>
              </a:rPr>
              <a:t> </a:t>
            </a:r>
            <a:r>
              <a:rPr sz="2450" b="1" spc="160" dirty="0">
                <a:solidFill>
                  <a:srgbClr val="C3C3C3"/>
                </a:solidFill>
                <a:latin typeface="Times New Roman"/>
                <a:cs typeface="Times New Roman"/>
              </a:rPr>
              <a:t>криптовалюты</a:t>
            </a:r>
            <a:endParaRPr sz="24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0000">
              <a:schemeClr val="tx1"/>
            </a:gs>
            <a:gs pos="89000">
              <a:schemeClr val="accent1"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755706B7-9913-EF31-BDA4-1E9895D4E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679687"/>
              </p:ext>
            </p:extLst>
          </p:nvPr>
        </p:nvGraphicFramePr>
        <p:xfrm>
          <a:off x="3014132" y="1873250"/>
          <a:ext cx="12272435" cy="741146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54487">
                  <a:extLst>
                    <a:ext uri="{9D8B030D-6E8A-4147-A177-3AD203B41FA5}">
                      <a16:colId xmlns:a16="http://schemas.microsoft.com/office/drawing/2014/main" val="864954729"/>
                    </a:ext>
                  </a:extLst>
                </a:gridCol>
                <a:gridCol w="2454487">
                  <a:extLst>
                    <a:ext uri="{9D8B030D-6E8A-4147-A177-3AD203B41FA5}">
                      <a16:colId xmlns:a16="http://schemas.microsoft.com/office/drawing/2014/main" val="3832634442"/>
                    </a:ext>
                  </a:extLst>
                </a:gridCol>
                <a:gridCol w="2454487">
                  <a:extLst>
                    <a:ext uri="{9D8B030D-6E8A-4147-A177-3AD203B41FA5}">
                      <a16:colId xmlns:a16="http://schemas.microsoft.com/office/drawing/2014/main" val="2858570534"/>
                    </a:ext>
                  </a:extLst>
                </a:gridCol>
                <a:gridCol w="2454487">
                  <a:extLst>
                    <a:ext uri="{9D8B030D-6E8A-4147-A177-3AD203B41FA5}">
                      <a16:colId xmlns:a16="http://schemas.microsoft.com/office/drawing/2014/main" val="1695580037"/>
                    </a:ext>
                  </a:extLst>
                </a:gridCol>
                <a:gridCol w="2454487">
                  <a:extLst>
                    <a:ext uri="{9D8B030D-6E8A-4147-A177-3AD203B41FA5}">
                      <a16:colId xmlns:a16="http://schemas.microsoft.com/office/drawing/2014/main" val="1736489621"/>
                    </a:ext>
                  </a:extLst>
                </a:gridCol>
              </a:tblGrid>
              <a:tr h="19649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51700"/>
                  </a:ext>
                </a:extLst>
              </a:tr>
              <a:tr h="101871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KYC  </a:t>
                      </a:r>
                      <a:r>
                        <a:rPr lang="ru-RU" sz="2800" b="1" dirty="0">
                          <a:ea typeface="Malgun Gothic" panose="020B0503020000020004" pitchFamily="34" charset="-127"/>
                        </a:rPr>
                        <a:t>проверка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901072"/>
                  </a:ext>
                </a:extLst>
              </a:tr>
              <a:tr h="101871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AML </a:t>
                      </a:r>
                      <a:r>
                        <a:rPr lang="ru-RU" sz="2800" b="1" dirty="0">
                          <a:ea typeface="Malgun Gothic" panose="020B0503020000020004" pitchFamily="34" charset="-127"/>
                        </a:rPr>
                        <a:t>проверка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85708"/>
                  </a:ext>
                </a:extLst>
              </a:tr>
              <a:tr h="1018719">
                <a:tc>
                  <a:txBody>
                    <a:bodyPr/>
                    <a:lstStyle/>
                    <a:p>
                      <a:r>
                        <a:rPr lang="ru-RU" sz="2800" b="1" dirty="0">
                          <a:ea typeface="Malgun Gothic" panose="020B0503020000020004" pitchFamily="34" charset="-127"/>
                        </a:rPr>
                        <a:t>Привлекательный курс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379843"/>
                  </a:ext>
                </a:extLst>
              </a:tr>
              <a:tr h="1018719">
                <a:tc>
                  <a:txBody>
                    <a:bodyPr/>
                    <a:lstStyle/>
                    <a:p>
                      <a:r>
                        <a:rPr lang="ru-RU" sz="2800" b="1" dirty="0">
                          <a:ea typeface="Malgun Gothic" panose="020B0503020000020004" pitchFamily="34" charset="-127"/>
                        </a:rPr>
                        <a:t>Минимальные комиссии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058000"/>
                  </a:ext>
                </a:extLst>
              </a:tr>
              <a:tr h="1018719">
                <a:tc>
                  <a:txBody>
                    <a:bodyPr/>
                    <a:lstStyle/>
                    <a:p>
                      <a:r>
                        <a:rPr lang="ru-RU" sz="2800" b="1" dirty="0">
                          <a:ea typeface="Malgun Gothic" panose="020B0503020000020004" pitchFamily="34" charset="-127"/>
                        </a:rPr>
                        <a:t>Интуитивно понятный интерфейс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731754"/>
                  </a:ext>
                </a:extLst>
              </a:tr>
            </a:tbl>
          </a:graphicData>
        </a:graphic>
      </p:graphicFrame>
      <p:pic>
        <p:nvPicPr>
          <p:cNvPr id="20" name="object 6">
            <a:extLst>
              <a:ext uri="{FF2B5EF4-FFF2-40B4-BE49-F238E27FC236}">
                <a16:creationId xmlns:a16="http://schemas.microsoft.com/office/drawing/2014/main" id="{D8DF0591-7127-15D6-23A0-1C4C344CFE1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1566" y="1908175"/>
            <a:ext cx="1731036" cy="1771649"/>
          </a:xfrm>
          <a:prstGeom prst="rect">
            <a:avLst/>
          </a:prstGeom>
        </p:spPr>
      </p:pic>
      <p:pic>
        <p:nvPicPr>
          <p:cNvPr id="21" name="object 7">
            <a:extLst>
              <a:ext uri="{FF2B5EF4-FFF2-40B4-BE49-F238E27FC236}">
                <a16:creationId xmlns:a16="http://schemas.microsoft.com/office/drawing/2014/main" id="{4EF9F2AF-6D14-379A-7923-98FB42C3BF0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86072" y="2000250"/>
            <a:ext cx="1656583" cy="1695449"/>
          </a:xfrm>
          <a:prstGeom prst="rect">
            <a:avLst/>
          </a:prstGeom>
        </p:spPr>
      </p:pic>
      <p:pic>
        <p:nvPicPr>
          <p:cNvPr id="22" name="object 8">
            <a:extLst>
              <a:ext uri="{FF2B5EF4-FFF2-40B4-BE49-F238E27FC236}">
                <a16:creationId xmlns:a16="http://schemas.microsoft.com/office/drawing/2014/main" id="{0593A5F5-4B30-BDCD-898A-2C4E7025E85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36125" y="2035175"/>
            <a:ext cx="1656583" cy="1695449"/>
          </a:xfrm>
          <a:prstGeom prst="rect">
            <a:avLst/>
          </a:prstGeom>
        </p:spPr>
      </p:pic>
      <p:pic>
        <p:nvPicPr>
          <p:cNvPr id="23" name="object 10">
            <a:extLst>
              <a:ext uri="{FF2B5EF4-FFF2-40B4-BE49-F238E27FC236}">
                <a16:creationId xmlns:a16="http://schemas.microsoft.com/office/drawing/2014/main" id="{90C9C573-E48B-1BD5-1DD0-778A032A7FE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86178" y="1914525"/>
            <a:ext cx="1828799" cy="182879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CBDCE9-5048-3546-964F-03284B2BD6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659" y="3958871"/>
            <a:ext cx="704850" cy="7048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E698E65-33E1-C688-8527-D59327E794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938" y="3958871"/>
            <a:ext cx="704850" cy="7048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4090BD1-D500-B85E-F45E-84A9A3BACF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8152" y="3958871"/>
            <a:ext cx="704850" cy="70485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9F845C9-AD12-2CCB-86DC-DFAD21C7C8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8152" y="5025671"/>
            <a:ext cx="704850" cy="70485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C10AAFD-84CB-B583-F0D7-9773782AF4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425" y="3958871"/>
            <a:ext cx="771172" cy="77117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4B0547D-7EB3-AE17-407A-744763B2B1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982" y="4992510"/>
            <a:ext cx="771172" cy="77117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3DCDA81-E119-08EC-BDB8-EA98A09BD1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17" y="4992510"/>
            <a:ext cx="771172" cy="77117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C76914A-E80C-F6E5-2DE7-8AC82DD0CA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337" y="4996919"/>
            <a:ext cx="771172" cy="77117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C8572BE-FEF2-9832-BB6E-2E07AA6EBE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8152" y="5989283"/>
            <a:ext cx="704850" cy="70485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22EB85F-20B4-31A6-9695-9A644F169E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143" y="5989283"/>
            <a:ext cx="704850" cy="70485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0BD171C-4F2C-CCB7-8101-14B2333E24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938" y="5989283"/>
            <a:ext cx="704850" cy="70485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574701A-876B-A0B9-1C82-2A7E7FBA80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659" y="5989283"/>
            <a:ext cx="704850" cy="70485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79F941F-BE34-8B3A-1B36-952EB0F813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982" y="6998845"/>
            <a:ext cx="771172" cy="77117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75478DD-F810-FA44-2E9B-1349D43C2B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17" y="6998845"/>
            <a:ext cx="771172" cy="77117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C95685A-E652-7BFA-9033-C9F03D0536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337" y="7004400"/>
            <a:ext cx="771172" cy="77117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89854EF-CD3B-FDC1-C9DE-93BFB77EB6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8152" y="6998845"/>
            <a:ext cx="704850" cy="70485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39E15FC2-F769-57F4-7F2A-28FCCB91C3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337" y="8152972"/>
            <a:ext cx="771172" cy="77117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2922C27-4A4F-E1B4-E95A-66402211F6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777" y="8152972"/>
            <a:ext cx="771172" cy="771172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2CA8D57-A85A-4D48-E337-1D20812C2B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199" y="8186133"/>
            <a:ext cx="704850" cy="70485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E243D2C-DCB9-B3C9-27CB-719047D497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4991" y="8152972"/>
            <a:ext cx="771172" cy="7711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C1C1E7-244B-CFF1-354B-04C20AFBDCF2}"/>
              </a:ext>
            </a:extLst>
          </p:cNvPr>
          <p:cNvSpPr txBox="1"/>
          <p:nvPr/>
        </p:nvSpPr>
        <p:spPr>
          <a:xfrm>
            <a:off x="3186641" y="475310"/>
            <a:ext cx="1192741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25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конкурентов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0350" cy="10287000"/>
            <a:chOff x="0" y="0"/>
            <a:chExt cx="914527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10287000"/>
            </a:xfrm>
            <a:custGeom>
              <a:avLst/>
              <a:gdLst/>
              <a:ahLst/>
              <a:cxnLst/>
              <a:rect l="l" t="t" r="r" b="b"/>
              <a:pathLst>
                <a:path w="9144000" h="10287000">
                  <a:moveTo>
                    <a:pt x="0" y="0"/>
                  </a:moveTo>
                  <a:lnTo>
                    <a:pt x="9143999" y="0"/>
                  </a:lnTo>
                  <a:lnTo>
                    <a:pt x="9143999" y="10286998"/>
                  </a:lnTo>
                  <a:lnTo>
                    <a:pt x="0" y="102869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9" y="1832857"/>
              <a:ext cx="9143999" cy="661034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6950" y="2945054"/>
            <a:ext cx="16187042" cy="11798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9216390">
              <a:lnSpc>
                <a:spcPct val="100000"/>
              </a:lnSpc>
              <a:spcBef>
                <a:spcPts val="125"/>
              </a:spcBef>
            </a:pPr>
            <a:r>
              <a:rPr spc="490" dirty="0"/>
              <a:t>Преимущества</a:t>
            </a:r>
          </a:p>
        </p:txBody>
      </p:sp>
      <p:sp>
        <p:nvSpPr>
          <p:cNvPr id="6" name="object 6"/>
          <p:cNvSpPr/>
          <p:nvPr/>
        </p:nvSpPr>
        <p:spPr>
          <a:xfrm>
            <a:off x="10614939" y="4731498"/>
            <a:ext cx="447675" cy="447675"/>
          </a:xfrm>
          <a:custGeom>
            <a:avLst/>
            <a:gdLst/>
            <a:ahLst/>
            <a:cxnLst/>
            <a:rect l="l" t="t" r="r" b="b"/>
            <a:pathLst>
              <a:path w="447675" h="447675">
                <a:moveTo>
                  <a:pt x="447675" y="5080"/>
                </a:moveTo>
                <a:lnTo>
                  <a:pt x="445693" y="5080"/>
                </a:lnTo>
                <a:lnTo>
                  <a:pt x="445693" y="0"/>
                </a:lnTo>
                <a:lnTo>
                  <a:pt x="1955" y="0"/>
                </a:lnTo>
                <a:lnTo>
                  <a:pt x="1955" y="5080"/>
                </a:lnTo>
                <a:lnTo>
                  <a:pt x="0" y="5080"/>
                </a:lnTo>
                <a:lnTo>
                  <a:pt x="0" y="446354"/>
                </a:lnTo>
                <a:lnTo>
                  <a:pt x="317" y="446354"/>
                </a:lnTo>
                <a:lnTo>
                  <a:pt x="317" y="447636"/>
                </a:lnTo>
                <a:lnTo>
                  <a:pt x="447357" y="447636"/>
                </a:lnTo>
                <a:lnTo>
                  <a:pt x="447357" y="446354"/>
                </a:lnTo>
                <a:lnTo>
                  <a:pt x="447675" y="446354"/>
                </a:lnTo>
                <a:lnTo>
                  <a:pt x="447675" y="5080"/>
                </a:lnTo>
                <a:close/>
              </a:path>
            </a:pathLst>
          </a:custGeom>
          <a:solidFill>
            <a:srgbClr val="000000">
              <a:alpha val="148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61114" y="4728886"/>
            <a:ext cx="5385436" cy="3766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endParaRPr sz="3600" spc="-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" marR="5080" indent="-1905">
              <a:lnSpc>
                <a:spcPts val="8440"/>
              </a:lnSpc>
              <a:spcBef>
                <a:spcPts val="509"/>
              </a:spcBef>
            </a:pPr>
            <a:r>
              <a:rPr sz="36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комиссии  Время </a:t>
            </a:r>
            <a:r>
              <a:rPr sz="3600" b="1" spc="-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</a:t>
            </a:r>
            <a:r>
              <a:rPr sz="36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ордера</a:t>
            </a:r>
            <a:endParaRPr lang="ru-RU" sz="3600" b="1" spc="-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" marR="5080" indent="-1905">
              <a:lnSpc>
                <a:spcPts val="8440"/>
              </a:lnSpc>
              <a:spcBef>
                <a:spcPts val="509"/>
              </a:spcBef>
            </a:pPr>
            <a:r>
              <a:rPr lang="ru-RU" sz="36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Понятный интерфейс </a:t>
            </a:r>
            <a:endParaRPr sz="3600" spc="-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614939" y="5769355"/>
            <a:ext cx="447675" cy="447675"/>
          </a:xfrm>
          <a:custGeom>
            <a:avLst/>
            <a:gdLst/>
            <a:ahLst/>
            <a:cxnLst/>
            <a:rect l="l" t="t" r="r" b="b"/>
            <a:pathLst>
              <a:path w="447675" h="447675">
                <a:moveTo>
                  <a:pt x="447675" y="5080"/>
                </a:moveTo>
                <a:lnTo>
                  <a:pt x="445693" y="5080"/>
                </a:lnTo>
                <a:lnTo>
                  <a:pt x="445693" y="0"/>
                </a:lnTo>
                <a:lnTo>
                  <a:pt x="1955" y="0"/>
                </a:lnTo>
                <a:lnTo>
                  <a:pt x="1955" y="5080"/>
                </a:lnTo>
                <a:lnTo>
                  <a:pt x="0" y="5080"/>
                </a:lnTo>
                <a:lnTo>
                  <a:pt x="0" y="446354"/>
                </a:lnTo>
                <a:lnTo>
                  <a:pt x="317" y="446354"/>
                </a:lnTo>
                <a:lnTo>
                  <a:pt x="317" y="447624"/>
                </a:lnTo>
                <a:lnTo>
                  <a:pt x="447357" y="447624"/>
                </a:lnTo>
                <a:lnTo>
                  <a:pt x="447357" y="446354"/>
                </a:lnTo>
                <a:lnTo>
                  <a:pt x="447675" y="446354"/>
                </a:lnTo>
                <a:lnTo>
                  <a:pt x="447675" y="5080"/>
                </a:lnTo>
                <a:close/>
              </a:path>
            </a:pathLst>
          </a:custGeom>
          <a:solidFill>
            <a:srgbClr val="000000">
              <a:alpha val="148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16552" y="6831545"/>
            <a:ext cx="447675" cy="447675"/>
          </a:xfrm>
          <a:custGeom>
            <a:avLst/>
            <a:gdLst/>
            <a:ahLst/>
            <a:cxnLst/>
            <a:rect l="l" t="t" r="r" b="b"/>
            <a:pathLst>
              <a:path w="447675" h="447675">
                <a:moveTo>
                  <a:pt x="447675" y="5080"/>
                </a:moveTo>
                <a:lnTo>
                  <a:pt x="445706" y="5080"/>
                </a:lnTo>
                <a:lnTo>
                  <a:pt x="445706" y="0"/>
                </a:lnTo>
                <a:lnTo>
                  <a:pt x="1955" y="0"/>
                </a:lnTo>
                <a:lnTo>
                  <a:pt x="1955" y="5080"/>
                </a:lnTo>
                <a:lnTo>
                  <a:pt x="0" y="5080"/>
                </a:lnTo>
                <a:lnTo>
                  <a:pt x="0" y="446354"/>
                </a:lnTo>
                <a:lnTo>
                  <a:pt x="317" y="446354"/>
                </a:lnTo>
                <a:lnTo>
                  <a:pt x="317" y="447624"/>
                </a:lnTo>
                <a:lnTo>
                  <a:pt x="447357" y="447624"/>
                </a:lnTo>
                <a:lnTo>
                  <a:pt x="447357" y="446354"/>
                </a:lnTo>
                <a:lnTo>
                  <a:pt x="447675" y="446354"/>
                </a:lnTo>
                <a:lnTo>
                  <a:pt x="447675" y="5080"/>
                </a:lnTo>
                <a:close/>
              </a:path>
            </a:pathLst>
          </a:custGeom>
          <a:solidFill>
            <a:srgbClr val="000000">
              <a:alpha val="148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2D814068-760F-DA6F-46AE-8BAC849DD261}"/>
              </a:ext>
            </a:extLst>
          </p:cNvPr>
          <p:cNvSpPr/>
          <p:nvPr/>
        </p:nvSpPr>
        <p:spPr>
          <a:xfrm>
            <a:off x="10634736" y="7992397"/>
            <a:ext cx="447675" cy="447675"/>
          </a:xfrm>
          <a:custGeom>
            <a:avLst/>
            <a:gdLst/>
            <a:ahLst/>
            <a:cxnLst/>
            <a:rect l="l" t="t" r="r" b="b"/>
            <a:pathLst>
              <a:path w="447675" h="447675">
                <a:moveTo>
                  <a:pt x="447675" y="5080"/>
                </a:moveTo>
                <a:lnTo>
                  <a:pt x="445706" y="5080"/>
                </a:lnTo>
                <a:lnTo>
                  <a:pt x="445706" y="0"/>
                </a:lnTo>
                <a:lnTo>
                  <a:pt x="1955" y="0"/>
                </a:lnTo>
                <a:lnTo>
                  <a:pt x="1955" y="5080"/>
                </a:lnTo>
                <a:lnTo>
                  <a:pt x="0" y="5080"/>
                </a:lnTo>
                <a:lnTo>
                  <a:pt x="0" y="446354"/>
                </a:lnTo>
                <a:lnTo>
                  <a:pt x="317" y="446354"/>
                </a:lnTo>
                <a:lnTo>
                  <a:pt x="317" y="447624"/>
                </a:lnTo>
                <a:lnTo>
                  <a:pt x="447357" y="447624"/>
                </a:lnTo>
                <a:lnTo>
                  <a:pt x="447357" y="446354"/>
                </a:lnTo>
                <a:lnTo>
                  <a:pt x="447675" y="446354"/>
                </a:lnTo>
                <a:lnTo>
                  <a:pt x="447675" y="5080"/>
                </a:lnTo>
                <a:close/>
              </a:path>
            </a:pathLst>
          </a:custGeom>
          <a:solidFill>
            <a:srgbClr val="000000">
              <a:alpha val="148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087347-1928-1122-3179-A9BC5F2444F7}"/>
              </a:ext>
            </a:extLst>
          </p:cNvPr>
          <p:cNvSpPr txBox="1"/>
          <p:nvPr/>
        </p:nvSpPr>
        <p:spPr>
          <a:xfrm>
            <a:off x="1987550" y="501650"/>
            <a:ext cx="1519644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5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юрисдикции и сбор документов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446F54-8B4C-B9EF-0275-8DB7FC980AED}"/>
              </a:ext>
            </a:extLst>
          </p:cNvPr>
          <p:cNvSpPr txBox="1"/>
          <p:nvPr/>
        </p:nvSpPr>
        <p:spPr>
          <a:xfrm>
            <a:off x="1606550" y="2887692"/>
            <a:ext cx="14478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chemeClr val="bg1">
                    <a:lumMod val="85000"/>
                  </a:schemeClr>
                </a:solidFill>
              </a:rPr>
              <a:t> Регистрация ООО «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SafeCoin</a:t>
            </a:r>
            <a:r>
              <a:rPr lang="ru-RU" sz="3200" dirty="0">
                <a:solidFill>
                  <a:schemeClr val="bg1">
                    <a:lumMod val="85000"/>
                  </a:schemeClr>
                </a:solidFill>
              </a:rPr>
              <a:t>»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3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bg1">
                    <a:lumMod val="85000"/>
                  </a:schemeClr>
                </a:solidFill>
              </a:rPr>
              <a:t>Капитал — от 30 млн рублей 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3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bg1">
                    <a:lumMod val="85000"/>
                  </a:schemeClr>
                </a:solidFill>
              </a:rPr>
              <a:t>Срок хранения данных о клиентах — не менее 36 месяцев 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3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bg1">
                    <a:lumMod val="85000"/>
                  </a:schemeClr>
                </a:solidFill>
              </a:rPr>
              <a:t>Предоставление информации по запросу уполномоченных органов 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32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bg1">
                    <a:lumMod val="85000"/>
                  </a:schemeClr>
                </a:solidFill>
              </a:rPr>
              <a:t>Верификация пользователей</a:t>
            </a:r>
          </a:p>
        </p:txBody>
      </p:sp>
    </p:spTree>
    <p:extLst>
      <p:ext uri="{BB962C8B-B14F-4D97-AF65-F5344CB8AC3E}">
        <p14:creationId xmlns:p14="http://schemas.microsoft.com/office/powerpoint/2010/main" val="4151012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4A8E76-8F54-ECA4-843F-B4BA5F394D44}"/>
              </a:ext>
            </a:extLst>
          </p:cNvPr>
          <p:cNvSpPr txBox="1"/>
          <p:nvPr/>
        </p:nvSpPr>
        <p:spPr>
          <a:xfrm>
            <a:off x="7626350" y="42545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bg1">
                    <a:lumMod val="85000"/>
                  </a:schemeClr>
                </a:solidFill>
              </a:rPr>
              <a:t>Команда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328ECC-076C-D9E9-4778-79A64A1B12AF}"/>
              </a:ext>
            </a:extLst>
          </p:cNvPr>
          <p:cNvSpPr txBox="1"/>
          <p:nvPr/>
        </p:nvSpPr>
        <p:spPr>
          <a:xfrm>
            <a:off x="3587750" y="812165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>
                    <a:lumMod val="85000"/>
                  </a:schemeClr>
                </a:solidFill>
              </a:rPr>
              <a:t>Лидер команды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793EC7-7C74-41AF-9E6F-887A8D250C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6" t="14840" r="1666" b="19402"/>
          <a:stretch/>
        </p:blipFill>
        <p:spPr>
          <a:xfrm>
            <a:off x="10521950" y="2574925"/>
            <a:ext cx="5081587" cy="5149850"/>
          </a:xfrm>
          <a:prstGeom prst="ellipse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96A7B16-0B76-879A-B405-9ED8408FA0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7" t="19667" b="30333"/>
          <a:stretch/>
        </p:blipFill>
        <p:spPr>
          <a:xfrm>
            <a:off x="2699031" y="2574925"/>
            <a:ext cx="5081587" cy="5149850"/>
          </a:xfrm>
          <a:prstGeom prst="ellipse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CDF676-07C6-94C0-B886-4E3AC3F31F75}"/>
              </a:ext>
            </a:extLst>
          </p:cNvPr>
          <p:cNvSpPr txBox="1"/>
          <p:nvPr/>
        </p:nvSpPr>
        <p:spPr>
          <a:xfrm>
            <a:off x="10662443" y="8121649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>
                    <a:lumMod val="85000"/>
                  </a:schemeClr>
                </a:solidFill>
              </a:rPr>
              <a:t>Специалист, аналитик</a:t>
            </a:r>
          </a:p>
        </p:txBody>
      </p:sp>
    </p:spTree>
    <p:extLst>
      <p:ext uri="{BB962C8B-B14F-4D97-AF65-F5344CB8AC3E}">
        <p14:creationId xmlns:p14="http://schemas.microsoft.com/office/powerpoint/2010/main" val="3239025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5146" y="2873755"/>
            <a:ext cx="6436995" cy="20199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050" b="1" spc="360" dirty="0">
                <a:solidFill>
                  <a:srgbClr val="FFFFFF"/>
                </a:solidFill>
                <a:latin typeface="Palatino Linotype"/>
                <a:cs typeface="Palatino Linotype"/>
              </a:rPr>
              <a:t>T</a:t>
            </a:r>
            <a:r>
              <a:rPr sz="13050" b="1" spc="160" dirty="0">
                <a:solidFill>
                  <a:srgbClr val="FFFFFF"/>
                </a:solidFill>
                <a:latin typeface="Palatino Linotype"/>
                <a:cs typeface="Palatino Linotype"/>
              </a:rPr>
              <a:t>h</a:t>
            </a:r>
            <a:r>
              <a:rPr sz="13050" b="1" spc="420" dirty="0">
                <a:solidFill>
                  <a:srgbClr val="FFFFFF"/>
                </a:solidFill>
                <a:latin typeface="Palatino Linotype"/>
                <a:cs typeface="Palatino Linotype"/>
              </a:rPr>
              <a:t>a</a:t>
            </a:r>
            <a:r>
              <a:rPr sz="13050" b="1" spc="200" dirty="0">
                <a:solidFill>
                  <a:srgbClr val="FFFFFF"/>
                </a:solidFill>
                <a:latin typeface="Palatino Linotype"/>
                <a:cs typeface="Palatino Linotype"/>
              </a:rPr>
              <a:t>n</a:t>
            </a:r>
            <a:r>
              <a:rPr sz="13050" b="1" spc="-10" dirty="0">
                <a:solidFill>
                  <a:srgbClr val="FFFFFF"/>
                </a:solidFill>
                <a:latin typeface="Palatino Linotype"/>
                <a:cs typeface="Palatino Linotype"/>
              </a:rPr>
              <a:t>k</a:t>
            </a:r>
            <a:r>
              <a:rPr sz="13050" b="1" spc="380" dirty="0">
                <a:solidFill>
                  <a:srgbClr val="FFFFFF"/>
                </a:solidFill>
                <a:latin typeface="Palatino Linotype"/>
                <a:cs typeface="Palatino Linotype"/>
              </a:rPr>
              <a:t>s</a:t>
            </a:r>
            <a:r>
              <a:rPr sz="13050" b="1" spc="375" dirty="0">
                <a:solidFill>
                  <a:srgbClr val="FFFFFF"/>
                </a:solidFill>
                <a:latin typeface="Palatino Linotype"/>
                <a:cs typeface="Palatino Linotype"/>
              </a:rPr>
              <a:t>!</a:t>
            </a:r>
            <a:endParaRPr sz="1305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5146" y="5170533"/>
            <a:ext cx="8606790" cy="874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750" spc="180" dirty="0">
                <a:solidFill>
                  <a:srgbClr val="FFFFFF"/>
                </a:solidFill>
                <a:latin typeface="Verdana"/>
                <a:cs typeface="Verdana"/>
              </a:rPr>
              <a:t>У</a:t>
            </a:r>
            <a:r>
              <a:rPr sz="275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Verdana"/>
                <a:cs typeface="Verdana"/>
              </a:rPr>
              <a:t>вас</a:t>
            </a:r>
            <a:r>
              <a:rPr sz="275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50" spc="25" dirty="0">
                <a:solidFill>
                  <a:srgbClr val="FFFFFF"/>
                </a:solidFill>
                <a:latin typeface="Verdana"/>
                <a:cs typeface="Verdana"/>
              </a:rPr>
              <a:t>остались</a:t>
            </a:r>
            <a:r>
              <a:rPr sz="275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50" spc="75" dirty="0">
                <a:solidFill>
                  <a:srgbClr val="FFFFFF"/>
                </a:solidFill>
                <a:latin typeface="Verdana"/>
                <a:cs typeface="Verdana"/>
              </a:rPr>
              <a:t>вопросы?</a:t>
            </a:r>
            <a:r>
              <a:rPr sz="275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50" spc="-15" dirty="0">
                <a:solidFill>
                  <a:srgbClr val="FFFFFF"/>
                </a:solidFill>
                <a:latin typeface="Verdana"/>
                <a:cs typeface="Verdana"/>
                <a:hlinkClick r:id="rId2"/>
              </a:rPr>
              <a:t>ruchkin-0305@mail.ru</a:t>
            </a:r>
            <a:endParaRPr sz="27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2750" spc="-180" dirty="0">
                <a:solidFill>
                  <a:srgbClr val="FFFFFF"/>
                </a:solidFill>
                <a:latin typeface="Verdana"/>
                <a:cs typeface="Verdana"/>
              </a:rPr>
              <a:t>+7</a:t>
            </a:r>
            <a:r>
              <a:rPr lang="en-US" sz="2750" spc="-180" dirty="0">
                <a:solidFill>
                  <a:srgbClr val="FFFFFF"/>
                </a:solidFill>
                <a:latin typeface="Verdana"/>
                <a:cs typeface="Verdana"/>
              </a:rPr>
              <a:t> (</a:t>
            </a:r>
            <a:r>
              <a:rPr sz="2750" spc="-180" dirty="0">
                <a:solidFill>
                  <a:srgbClr val="FFFFFF"/>
                </a:solidFill>
                <a:latin typeface="Verdana"/>
                <a:cs typeface="Verdana"/>
              </a:rPr>
              <a:t>929</a:t>
            </a:r>
            <a:r>
              <a:rPr lang="en-US" sz="2750" spc="-180" dirty="0">
                <a:solidFill>
                  <a:srgbClr val="FFFFFF"/>
                </a:solidFill>
                <a:latin typeface="Verdana"/>
                <a:cs typeface="Verdana"/>
              </a:rPr>
              <a:t>) </a:t>
            </a:r>
            <a:r>
              <a:rPr sz="2750" spc="-180" dirty="0">
                <a:solidFill>
                  <a:srgbClr val="FFFFFF"/>
                </a:solidFill>
                <a:latin typeface="Verdana"/>
                <a:cs typeface="Verdana"/>
              </a:rPr>
              <a:t>2562992</a:t>
            </a:r>
            <a:endParaRPr sz="275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14047" y="6783657"/>
            <a:ext cx="1000125" cy="1000125"/>
          </a:xfrm>
          <a:custGeom>
            <a:avLst/>
            <a:gdLst/>
            <a:ahLst/>
            <a:cxnLst/>
            <a:rect l="l" t="t" r="r" b="b"/>
            <a:pathLst>
              <a:path w="1000125" h="1000125">
                <a:moveTo>
                  <a:pt x="500062" y="1000125"/>
                </a:moveTo>
                <a:lnTo>
                  <a:pt x="451909" y="997835"/>
                </a:lnTo>
                <a:lnTo>
                  <a:pt x="405050" y="991106"/>
                </a:lnTo>
                <a:lnTo>
                  <a:pt x="359694" y="980148"/>
                </a:lnTo>
                <a:lnTo>
                  <a:pt x="316051" y="965169"/>
                </a:lnTo>
                <a:lnTo>
                  <a:pt x="274331" y="946381"/>
                </a:lnTo>
                <a:lnTo>
                  <a:pt x="234744" y="923992"/>
                </a:lnTo>
                <a:lnTo>
                  <a:pt x="197498" y="898212"/>
                </a:lnTo>
                <a:lnTo>
                  <a:pt x="162805" y="869251"/>
                </a:lnTo>
                <a:lnTo>
                  <a:pt x="130873" y="837319"/>
                </a:lnTo>
                <a:lnTo>
                  <a:pt x="101912" y="802626"/>
                </a:lnTo>
                <a:lnTo>
                  <a:pt x="76132" y="765380"/>
                </a:lnTo>
                <a:lnTo>
                  <a:pt x="53743" y="725793"/>
                </a:lnTo>
                <a:lnTo>
                  <a:pt x="34955" y="684073"/>
                </a:lnTo>
                <a:lnTo>
                  <a:pt x="19976" y="640430"/>
                </a:lnTo>
                <a:lnTo>
                  <a:pt x="9018" y="595074"/>
                </a:lnTo>
                <a:lnTo>
                  <a:pt x="2289" y="548215"/>
                </a:lnTo>
                <a:lnTo>
                  <a:pt x="0" y="500062"/>
                </a:lnTo>
                <a:lnTo>
                  <a:pt x="2289" y="451909"/>
                </a:lnTo>
                <a:lnTo>
                  <a:pt x="9018" y="405050"/>
                </a:lnTo>
                <a:lnTo>
                  <a:pt x="19976" y="359694"/>
                </a:lnTo>
                <a:lnTo>
                  <a:pt x="34955" y="316051"/>
                </a:lnTo>
                <a:lnTo>
                  <a:pt x="53743" y="274331"/>
                </a:lnTo>
                <a:lnTo>
                  <a:pt x="76132" y="234744"/>
                </a:lnTo>
                <a:lnTo>
                  <a:pt x="101912" y="197498"/>
                </a:lnTo>
                <a:lnTo>
                  <a:pt x="130873" y="162805"/>
                </a:lnTo>
                <a:lnTo>
                  <a:pt x="162805" y="130873"/>
                </a:lnTo>
                <a:lnTo>
                  <a:pt x="197498" y="101912"/>
                </a:lnTo>
                <a:lnTo>
                  <a:pt x="234744" y="76132"/>
                </a:lnTo>
                <a:lnTo>
                  <a:pt x="274331" y="53743"/>
                </a:lnTo>
                <a:lnTo>
                  <a:pt x="316051" y="34955"/>
                </a:lnTo>
                <a:lnTo>
                  <a:pt x="359694" y="19976"/>
                </a:lnTo>
                <a:lnTo>
                  <a:pt x="405050" y="9018"/>
                </a:lnTo>
                <a:lnTo>
                  <a:pt x="451909" y="2289"/>
                </a:lnTo>
                <a:lnTo>
                  <a:pt x="500062" y="0"/>
                </a:lnTo>
                <a:lnTo>
                  <a:pt x="548215" y="2289"/>
                </a:lnTo>
                <a:lnTo>
                  <a:pt x="595074" y="9018"/>
                </a:lnTo>
                <a:lnTo>
                  <a:pt x="640430" y="19976"/>
                </a:lnTo>
                <a:lnTo>
                  <a:pt x="684073" y="34955"/>
                </a:lnTo>
                <a:lnTo>
                  <a:pt x="725793" y="53743"/>
                </a:lnTo>
                <a:lnTo>
                  <a:pt x="765380" y="76132"/>
                </a:lnTo>
                <a:lnTo>
                  <a:pt x="802626" y="101912"/>
                </a:lnTo>
                <a:lnTo>
                  <a:pt x="837319" y="130873"/>
                </a:lnTo>
                <a:lnTo>
                  <a:pt x="869251" y="162805"/>
                </a:lnTo>
                <a:lnTo>
                  <a:pt x="898212" y="197498"/>
                </a:lnTo>
                <a:lnTo>
                  <a:pt x="923992" y="234744"/>
                </a:lnTo>
                <a:lnTo>
                  <a:pt x="946381" y="274331"/>
                </a:lnTo>
                <a:lnTo>
                  <a:pt x="947420" y="276638"/>
                </a:lnTo>
                <a:lnTo>
                  <a:pt x="613533" y="276638"/>
                </a:lnTo>
                <a:lnTo>
                  <a:pt x="568856" y="285660"/>
                </a:lnTo>
                <a:lnTo>
                  <a:pt x="551070" y="297652"/>
                </a:lnTo>
                <a:lnTo>
                  <a:pt x="265139" y="297652"/>
                </a:lnTo>
                <a:lnTo>
                  <a:pt x="258551" y="310865"/>
                </a:lnTo>
                <a:lnTo>
                  <a:pt x="253670" y="324973"/>
                </a:lnTo>
                <a:lnTo>
                  <a:pt x="250638" y="339844"/>
                </a:lnTo>
                <a:lnTo>
                  <a:pt x="249596" y="355345"/>
                </a:lnTo>
                <a:lnTo>
                  <a:pt x="253243" y="384181"/>
                </a:lnTo>
                <a:lnTo>
                  <a:pt x="263577" y="410337"/>
                </a:lnTo>
                <a:lnTo>
                  <a:pt x="279691" y="432881"/>
                </a:lnTo>
                <a:lnTo>
                  <a:pt x="283946" y="436532"/>
                </a:lnTo>
                <a:lnTo>
                  <a:pt x="248688" y="436532"/>
                </a:lnTo>
                <a:lnTo>
                  <a:pt x="255675" y="477545"/>
                </a:lnTo>
                <a:lnTo>
                  <a:pt x="275019" y="511151"/>
                </a:lnTo>
                <a:lnTo>
                  <a:pt x="304211" y="536307"/>
                </a:lnTo>
                <a:lnTo>
                  <a:pt x="340756" y="550506"/>
                </a:lnTo>
                <a:lnTo>
                  <a:pt x="333430" y="552249"/>
                </a:lnTo>
                <a:lnTo>
                  <a:pt x="332092" y="552475"/>
                </a:lnTo>
                <a:lnTo>
                  <a:pt x="288915" y="552475"/>
                </a:lnTo>
                <a:lnTo>
                  <a:pt x="304771" y="584041"/>
                </a:lnTo>
                <a:lnTo>
                  <a:pt x="329170" y="609089"/>
                </a:lnTo>
                <a:lnTo>
                  <a:pt x="360248" y="625761"/>
                </a:lnTo>
                <a:lnTo>
                  <a:pt x="396144" y="632197"/>
                </a:lnTo>
                <a:lnTo>
                  <a:pt x="364857" y="652862"/>
                </a:lnTo>
                <a:lnTo>
                  <a:pt x="330299" y="668308"/>
                </a:lnTo>
                <a:lnTo>
                  <a:pt x="293024" y="677981"/>
                </a:lnTo>
                <a:lnTo>
                  <a:pt x="272286" y="679741"/>
                </a:lnTo>
                <a:lnTo>
                  <a:pt x="226209" y="679741"/>
                </a:lnTo>
                <a:lnTo>
                  <a:pt x="266012" y="701533"/>
                </a:lnTo>
                <a:lnTo>
                  <a:pt x="308916" y="717730"/>
                </a:lnTo>
                <a:lnTo>
                  <a:pt x="354449" y="727822"/>
                </a:lnTo>
                <a:lnTo>
                  <a:pt x="402145" y="731299"/>
                </a:lnTo>
                <a:lnTo>
                  <a:pt x="943266" y="731300"/>
                </a:lnTo>
                <a:lnTo>
                  <a:pt x="923992" y="765380"/>
                </a:lnTo>
                <a:lnTo>
                  <a:pt x="898212" y="802626"/>
                </a:lnTo>
                <a:lnTo>
                  <a:pt x="869251" y="837319"/>
                </a:lnTo>
                <a:lnTo>
                  <a:pt x="837319" y="869251"/>
                </a:lnTo>
                <a:lnTo>
                  <a:pt x="802626" y="898212"/>
                </a:lnTo>
                <a:lnTo>
                  <a:pt x="765380" y="923992"/>
                </a:lnTo>
                <a:lnTo>
                  <a:pt x="725793" y="946381"/>
                </a:lnTo>
                <a:lnTo>
                  <a:pt x="684073" y="965169"/>
                </a:lnTo>
                <a:lnTo>
                  <a:pt x="640430" y="980148"/>
                </a:lnTo>
                <a:lnTo>
                  <a:pt x="595074" y="991106"/>
                </a:lnTo>
                <a:lnTo>
                  <a:pt x="548215" y="997835"/>
                </a:lnTo>
                <a:lnTo>
                  <a:pt x="500062" y="1000125"/>
                </a:lnTo>
                <a:close/>
              </a:path>
              <a:path w="1000125" h="1000125">
                <a:moveTo>
                  <a:pt x="697314" y="312905"/>
                </a:moveTo>
                <a:lnTo>
                  <a:pt x="680030" y="297826"/>
                </a:lnTo>
                <a:lnTo>
                  <a:pt x="659950" y="286405"/>
                </a:lnTo>
                <a:lnTo>
                  <a:pt x="637607" y="279167"/>
                </a:lnTo>
                <a:lnTo>
                  <a:pt x="613533" y="276638"/>
                </a:lnTo>
                <a:lnTo>
                  <a:pt x="947420" y="276638"/>
                </a:lnTo>
                <a:lnTo>
                  <a:pt x="951206" y="285046"/>
                </a:lnTo>
                <a:lnTo>
                  <a:pt x="770199" y="285046"/>
                </a:lnTo>
                <a:lnTo>
                  <a:pt x="753130" y="294220"/>
                </a:lnTo>
                <a:lnTo>
                  <a:pt x="735245" y="301971"/>
                </a:lnTo>
                <a:lnTo>
                  <a:pt x="716615" y="308225"/>
                </a:lnTo>
                <a:lnTo>
                  <a:pt x="697314" y="312905"/>
                </a:lnTo>
                <a:close/>
              </a:path>
              <a:path w="1000125" h="1000125">
                <a:moveTo>
                  <a:pt x="719724" y="348531"/>
                </a:moveTo>
                <a:lnTo>
                  <a:pt x="736402" y="336382"/>
                </a:lnTo>
                <a:lnTo>
                  <a:pt x="750630" y="321504"/>
                </a:lnTo>
                <a:lnTo>
                  <a:pt x="762024" y="304269"/>
                </a:lnTo>
                <a:lnTo>
                  <a:pt x="770199" y="285046"/>
                </a:lnTo>
                <a:lnTo>
                  <a:pt x="951206" y="285046"/>
                </a:lnTo>
                <a:lnTo>
                  <a:pt x="965169" y="316051"/>
                </a:lnTo>
                <a:lnTo>
                  <a:pt x="970113" y="330455"/>
                </a:lnTo>
                <a:lnTo>
                  <a:pt x="785635" y="330455"/>
                </a:lnTo>
                <a:lnTo>
                  <a:pt x="769927" y="336745"/>
                </a:lnTo>
                <a:lnTo>
                  <a:pt x="753676" y="341879"/>
                </a:lnTo>
                <a:lnTo>
                  <a:pt x="736927" y="345820"/>
                </a:lnTo>
                <a:lnTo>
                  <a:pt x="719724" y="348531"/>
                </a:lnTo>
                <a:close/>
              </a:path>
              <a:path w="1000125" h="1000125">
                <a:moveTo>
                  <a:pt x="501725" y="417578"/>
                </a:moveTo>
                <a:lnTo>
                  <a:pt x="455008" y="411851"/>
                </a:lnTo>
                <a:lnTo>
                  <a:pt x="410510" y="399761"/>
                </a:lnTo>
                <a:lnTo>
                  <a:pt x="368885" y="381859"/>
                </a:lnTo>
                <a:lnTo>
                  <a:pt x="330434" y="358544"/>
                </a:lnTo>
                <a:lnTo>
                  <a:pt x="295693" y="330317"/>
                </a:lnTo>
                <a:lnTo>
                  <a:pt x="265139" y="297652"/>
                </a:lnTo>
                <a:lnTo>
                  <a:pt x="551070" y="297652"/>
                </a:lnTo>
                <a:lnTo>
                  <a:pt x="532368" y="310261"/>
                </a:lnTo>
                <a:lnTo>
                  <a:pt x="507764" y="346742"/>
                </a:lnTo>
                <a:lnTo>
                  <a:pt x="498742" y="391406"/>
                </a:lnTo>
                <a:lnTo>
                  <a:pt x="498931" y="398111"/>
                </a:lnTo>
                <a:lnTo>
                  <a:pt x="499495" y="404715"/>
                </a:lnTo>
                <a:lnTo>
                  <a:pt x="500429" y="411207"/>
                </a:lnTo>
                <a:lnTo>
                  <a:pt x="501725" y="417578"/>
                </a:lnTo>
                <a:close/>
              </a:path>
              <a:path w="1000125" h="1000125">
                <a:moveTo>
                  <a:pt x="943266" y="731300"/>
                </a:moveTo>
                <a:lnTo>
                  <a:pt x="402145" y="731299"/>
                </a:lnTo>
                <a:lnTo>
                  <a:pt x="457334" y="727110"/>
                </a:lnTo>
                <a:lnTo>
                  <a:pt x="507693" y="715142"/>
                </a:lnTo>
                <a:lnTo>
                  <a:pt x="553129" y="696288"/>
                </a:lnTo>
                <a:lnTo>
                  <a:pt x="593554" y="671441"/>
                </a:lnTo>
                <a:lnTo>
                  <a:pt x="628878" y="641494"/>
                </a:lnTo>
                <a:lnTo>
                  <a:pt x="659012" y="607340"/>
                </a:lnTo>
                <a:lnTo>
                  <a:pt x="683866" y="569873"/>
                </a:lnTo>
                <a:lnTo>
                  <a:pt x="703353" y="529985"/>
                </a:lnTo>
                <a:lnTo>
                  <a:pt x="717383" y="488569"/>
                </a:lnTo>
                <a:lnTo>
                  <a:pt x="725866" y="446520"/>
                </a:lnTo>
                <a:lnTo>
                  <a:pt x="728691" y="405050"/>
                </a:lnTo>
                <a:lnTo>
                  <a:pt x="728606" y="394817"/>
                </a:lnTo>
                <a:lnTo>
                  <a:pt x="728385" y="389895"/>
                </a:lnTo>
                <a:lnTo>
                  <a:pt x="744625" y="377011"/>
                </a:lnTo>
                <a:lnTo>
                  <a:pt x="759654" y="362733"/>
                </a:lnTo>
                <a:lnTo>
                  <a:pt x="773362" y="347176"/>
                </a:lnTo>
                <a:lnTo>
                  <a:pt x="785635" y="330455"/>
                </a:lnTo>
                <a:lnTo>
                  <a:pt x="970113" y="330455"/>
                </a:lnTo>
                <a:lnTo>
                  <a:pt x="980148" y="359694"/>
                </a:lnTo>
                <a:lnTo>
                  <a:pt x="991106" y="405050"/>
                </a:lnTo>
                <a:lnTo>
                  <a:pt x="997835" y="451909"/>
                </a:lnTo>
                <a:lnTo>
                  <a:pt x="1000125" y="500062"/>
                </a:lnTo>
                <a:lnTo>
                  <a:pt x="997835" y="548215"/>
                </a:lnTo>
                <a:lnTo>
                  <a:pt x="991106" y="595074"/>
                </a:lnTo>
                <a:lnTo>
                  <a:pt x="980148" y="640430"/>
                </a:lnTo>
                <a:lnTo>
                  <a:pt x="965169" y="684073"/>
                </a:lnTo>
                <a:lnTo>
                  <a:pt x="946381" y="725793"/>
                </a:lnTo>
                <a:lnTo>
                  <a:pt x="943266" y="731300"/>
                </a:lnTo>
                <a:close/>
              </a:path>
              <a:path w="1000125" h="1000125">
                <a:moveTo>
                  <a:pt x="300673" y="450884"/>
                </a:moveTo>
                <a:lnTo>
                  <a:pt x="286781" y="449606"/>
                </a:lnTo>
                <a:lnTo>
                  <a:pt x="273419" y="446715"/>
                </a:lnTo>
                <a:lnTo>
                  <a:pt x="260687" y="442321"/>
                </a:lnTo>
                <a:lnTo>
                  <a:pt x="248688" y="436532"/>
                </a:lnTo>
                <a:lnTo>
                  <a:pt x="283946" y="436532"/>
                </a:lnTo>
                <a:lnTo>
                  <a:pt x="300673" y="450884"/>
                </a:lnTo>
                <a:close/>
              </a:path>
              <a:path w="1000125" h="1000125">
                <a:moveTo>
                  <a:pt x="310486" y="554550"/>
                </a:moveTo>
                <a:lnTo>
                  <a:pt x="303107" y="554550"/>
                </a:lnTo>
                <a:lnTo>
                  <a:pt x="295912" y="553818"/>
                </a:lnTo>
                <a:lnTo>
                  <a:pt x="288915" y="552475"/>
                </a:lnTo>
                <a:lnTo>
                  <a:pt x="332092" y="552475"/>
                </a:lnTo>
                <a:lnTo>
                  <a:pt x="325933" y="553515"/>
                </a:lnTo>
                <a:lnTo>
                  <a:pt x="318279" y="554289"/>
                </a:lnTo>
                <a:lnTo>
                  <a:pt x="310486" y="554550"/>
                </a:lnTo>
                <a:close/>
              </a:path>
              <a:path w="1000125" h="1000125">
                <a:moveTo>
                  <a:pt x="253586" y="681329"/>
                </a:moveTo>
                <a:lnTo>
                  <a:pt x="246667" y="681230"/>
                </a:lnTo>
                <a:lnTo>
                  <a:pt x="239795" y="680933"/>
                </a:lnTo>
                <a:lnTo>
                  <a:pt x="232974" y="680437"/>
                </a:lnTo>
                <a:lnTo>
                  <a:pt x="226209" y="679741"/>
                </a:lnTo>
                <a:lnTo>
                  <a:pt x="272286" y="679741"/>
                </a:lnTo>
                <a:lnTo>
                  <a:pt x="253586" y="6813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889608" y="6759826"/>
            <a:ext cx="1019175" cy="1019175"/>
            <a:chOff x="2889608" y="6759826"/>
            <a:chExt cx="1019175" cy="10191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1657" y="7171875"/>
              <a:ext cx="195076" cy="1950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89605" y="6759828"/>
              <a:ext cx="1019175" cy="1019175"/>
            </a:xfrm>
            <a:custGeom>
              <a:avLst/>
              <a:gdLst/>
              <a:ahLst/>
              <a:cxnLst/>
              <a:rect l="l" t="t" r="r" b="b"/>
              <a:pathLst>
                <a:path w="1019175" h="1019175">
                  <a:moveTo>
                    <a:pt x="749401" y="462102"/>
                  </a:moveTo>
                  <a:lnTo>
                    <a:pt x="748626" y="411861"/>
                  </a:lnTo>
                  <a:lnTo>
                    <a:pt x="746213" y="372275"/>
                  </a:lnTo>
                  <a:lnTo>
                    <a:pt x="733666" y="327723"/>
                  </a:lnTo>
                  <a:lnTo>
                    <a:pt x="708355" y="296506"/>
                  </a:lnTo>
                  <a:lnTo>
                    <a:pt x="700900" y="291058"/>
                  </a:lnTo>
                  <a:lnTo>
                    <a:pt x="700900" y="353390"/>
                  </a:lnTo>
                  <a:lnTo>
                    <a:pt x="698131" y="367055"/>
                  </a:lnTo>
                  <a:lnTo>
                    <a:pt x="690613" y="378218"/>
                  </a:lnTo>
                  <a:lnTo>
                    <a:pt x="679450" y="385749"/>
                  </a:lnTo>
                  <a:lnTo>
                    <a:pt x="665784" y="388505"/>
                  </a:lnTo>
                  <a:lnTo>
                    <a:pt x="659841" y="387311"/>
                  </a:lnTo>
                  <a:lnTo>
                    <a:pt x="659841" y="509587"/>
                  </a:lnTo>
                  <a:lnTo>
                    <a:pt x="652183" y="557085"/>
                  </a:lnTo>
                  <a:lnTo>
                    <a:pt x="630847" y="598335"/>
                  </a:lnTo>
                  <a:lnTo>
                    <a:pt x="598322" y="630859"/>
                  </a:lnTo>
                  <a:lnTo>
                    <a:pt x="557072" y="652183"/>
                  </a:lnTo>
                  <a:lnTo>
                    <a:pt x="509587" y="659853"/>
                  </a:lnTo>
                  <a:lnTo>
                    <a:pt x="462089" y="652183"/>
                  </a:lnTo>
                  <a:lnTo>
                    <a:pt x="420839" y="630859"/>
                  </a:lnTo>
                  <a:lnTo>
                    <a:pt x="388315" y="598335"/>
                  </a:lnTo>
                  <a:lnTo>
                    <a:pt x="366979" y="557085"/>
                  </a:lnTo>
                  <a:lnTo>
                    <a:pt x="359321" y="509600"/>
                  </a:lnTo>
                  <a:lnTo>
                    <a:pt x="366979" y="462102"/>
                  </a:lnTo>
                  <a:lnTo>
                    <a:pt x="388315" y="420852"/>
                  </a:lnTo>
                  <a:lnTo>
                    <a:pt x="420839" y="388327"/>
                  </a:lnTo>
                  <a:lnTo>
                    <a:pt x="462089" y="366991"/>
                  </a:lnTo>
                  <a:lnTo>
                    <a:pt x="509587" y="359333"/>
                  </a:lnTo>
                  <a:lnTo>
                    <a:pt x="557072" y="366991"/>
                  </a:lnTo>
                  <a:lnTo>
                    <a:pt x="598322" y="388327"/>
                  </a:lnTo>
                  <a:lnTo>
                    <a:pt x="630847" y="420852"/>
                  </a:lnTo>
                  <a:lnTo>
                    <a:pt x="652183" y="462102"/>
                  </a:lnTo>
                  <a:lnTo>
                    <a:pt x="659841" y="509587"/>
                  </a:lnTo>
                  <a:lnTo>
                    <a:pt x="659841" y="387311"/>
                  </a:lnTo>
                  <a:lnTo>
                    <a:pt x="631863" y="359333"/>
                  </a:lnTo>
                  <a:lnTo>
                    <a:pt x="630669" y="353390"/>
                  </a:lnTo>
                  <a:lnTo>
                    <a:pt x="633425" y="339725"/>
                  </a:lnTo>
                  <a:lnTo>
                    <a:pt x="640956" y="328561"/>
                  </a:lnTo>
                  <a:lnTo>
                    <a:pt x="652119" y="321043"/>
                  </a:lnTo>
                  <a:lnTo>
                    <a:pt x="665784" y="318274"/>
                  </a:lnTo>
                  <a:lnTo>
                    <a:pt x="679450" y="321043"/>
                  </a:lnTo>
                  <a:lnTo>
                    <a:pt x="690613" y="328561"/>
                  </a:lnTo>
                  <a:lnTo>
                    <a:pt x="698131" y="339725"/>
                  </a:lnTo>
                  <a:lnTo>
                    <a:pt x="700900" y="353390"/>
                  </a:lnTo>
                  <a:lnTo>
                    <a:pt x="700900" y="291058"/>
                  </a:lnTo>
                  <a:lnTo>
                    <a:pt x="661822" y="275437"/>
                  </a:lnTo>
                  <a:lnTo>
                    <a:pt x="607326" y="270548"/>
                  </a:lnTo>
                  <a:lnTo>
                    <a:pt x="509587" y="269709"/>
                  </a:lnTo>
                  <a:lnTo>
                    <a:pt x="432727" y="270027"/>
                  </a:lnTo>
                  <a:lnTo>
                    <a:pt x="391337" y="271411"/>
                  </a:lnTo>
                  <a:lnTo>
                    <a:pt x="345833" y="278409"/>
                  </a:lnTo>
                  <a:lnTo>
                    <a:pt x="310819" y="296506"/>
                  </a:lnTo>
                  <a:lnTo>
                    <a:pt x="285508" y="327723"/>
                  </a:lnTo>
                  <a:lnTo>
                    <a:pt x="272961" y="372275"/>
                  </a:lnTo>
                  <a:lnTo>
                    <a:pt x="270535" y="411861"/>
                  </a:lnTo>
                  <a:lnTo>
                    <a:pt x="269760" y="462102"/>
                  </a:lnTo>
                  <a:lnTo>
                    <a:pt x="269760" y="557085"/>
                  </a:lnTo>
                  <a:lnTo>
                    <a:pt x="270535" y="607339"/>
                  </a:lnTo>
                  <a:lnTo>
                    <a:pt x="272961" y="646912"/>
                  </a:lnTo>
                  <a:lnTo>
                    <a:pt x="285508" y="691464"/>
                  </a:lnTo>
                  <a:lnTo>
                    <a:pt x="310807" y="722680"/>
                  </a:lnTo>
                  <a:lnTo>
                    <a:pt x="345833" y="740791"/>
                  </a:lnTo>
                  <a:lnTo>
                    <a:pt x="391337" y="747788"/>
                  </a:lnTo>
                  <a:lnTo>
                    <a:pt x="432727" y="749160"/>
                  </a:lnTo>
                  <a:lnTo>
                    <a:pt x="509574" y="749490"/>
                  </a:lnTo>
                  <a:lnTo>
                    <a:pt x="556679" y="749414"/>
                  </a:lnTo>
                  <a:lnTo>
                    <a:pt x="607326" y="748639"/>
                  </a:lnTo>
                  <a:lnTo>
                    <a:pt x="646899" y="746226"/>
                  </a:lnTo>
                  <a:lnTo>
                    <a:pt x="700214" y="728459"/>
                  </a:lnTo>
                  <a:lnTo>
                    <a:pt x="728446" y="700227"/>
                  </a:lnTo>
                  <a:lnTo>
                    <a:pt x="743737" y="661835"/>
                  </a:lnTo>
                  <a:lnTo>
                    <a:pt x="748626" y="607339"/>
                  </a:lnTo>
                  <a:lnTo>
                    <a:pt x="749401" y="557085"/>
                  </a:lnTo>
                  <a:lnTo>
                    <a:pt x="749401" y="462102"/>
                  </a:lnTo>
                  <a:close/>
                </a:path>
                <a:path w="1019175" h="1019175">
                  <a:moveTo>
                    <a:pt x="1019175" y="509587"/>
                  </a:moveTo>
                  <a:lnTo>
                    <a:pt x="1016838" y="460527"/>
                  </a:lnTo>
                  <a:lnTo>
                    <a:pt x="1009980" y="412775"/>
                  </a:lnTo>
                  <a:lnTo>
                    <a:pt x="998816" y="366547"/>
                  </a:lnTo>
                  <a:lnTo>
                    <a:pt x="983551" y="322072"/>
                  </a:lnTo>
                  <a:lnTo>
                    <a:pt x="964399" y="279565"/>
                  </a:lnTo>
                  <a:lnTo>
                    <a:pt x="941590" y="239217"/>
                  </a:lnTo>
                  <a:lnTo>
                    <a:pt x="915314" y="201269"/>
                  </a:lnTo>
                  <a:lnTo>
                    <a:pt x="885799" y="165912"/>
                  </a:lnTo>
                  <a:lnTo>
                    <a:pt x="853262" y="133375"/>
                  </a:lnTo>
                  <a:lnTo>
                    <a:pt x="817905" y="103860"/>
                  </a:lnTo>
                  <a:lnTo>
                    <a:pt x="802119" y="92938"/>
                  </a:lnTo>
                  <a:lnTo>
                    <a:pt x="802119" y="460527"/>
                  </a:lnTo>
                  <a:lnTo>
                    <a:pt x="802119" y="558660"/>
                  </a:lnTo>
                  <a:lnTo>
                    <a:pt x="801319" y="609396"/>
                  </a:lnTo>
                  <a:lnTo>
                    <a:pt x="798728" y="651852"/>
                  </a:lnTo>
                  <a:lnTo>
                    <a:pt x="786828" y="701255"/>
                  </a:lnTo>
                  <a:lnTo>
                    <a:pt x="753084" y="753084"/>
                  </a:lnTo>
                  <a:lnTo>
                    <a:pt x="701255" y="786841"/>
                  </a:lnTo>
                  <a:lnTo>
                    <a:pt x="651852" y="798728"/>
                  </a:lnTo>
                  <a:lnTo>
                    <a:pt x="609396" y="801319"/>
                  </a:lnTo>
                  <a:lnTo>
                    <a:pt x="566559" y="801954"/>
                  </a:lnTo>
                  <a:lnTo>
                    <a:pt x="431165" y="801852"/>
                  </a:lnTo>
                  <a:lnTo>
                    <a:pt x="388950" y="800442"/>
                  </a:lnTo>
                  <a:lnTo>
                    <a:pt x="348729" y="795820"/>
                  </a:lnTo>
                  <a:lnTo>
                    <a:pt x="303631" y="780567"/>
                  </a:lnTo>
                  <a:lnTo>
                    <a:pt x="266090" y="753097"/>
                  </a:lnTo>
                  <a:lnTo>
                    <a:pt x="238620" y="715543"/>
                  </a:lnTo>
                  <a:lnTo>
                    <a:pt x="223354" y="670445"/>
                  </a:lnTo>
                  <a:lnTo>
                    <a:pt x="218744" y="630237"/>
                  </a:lnTo>
                  <a:lnTo>
                    <a:pt x="217322" y="588010"/>
                  </a:lnTo>
                  <a:lnTo>
                    <a:pt x="217055" y="558660"/>
                  </a:lnTo>
                  <a:lnTo>
                    <a:pt x="217055" y="460527"/>
                  </a:lnTo>
                  <a:lnTo>
                    <a:pt x="217855" y="409790"/>
                  </a:lnTo>
                  <a:lnTo>
                    <a:pt x="220433" y="367334"/>
                  </a:lnTo>
                  <a:lnTo>
                    <a:pt x="232321" y="317919"/>
                  </a:lnTo>
                  <a:lnTo>
                    <a:pt x="255562" y="277609"/>
                  </a:lnTo>
                  <a:lnTo>
                    <a:pt x="290156" y="246392"/>
                  </a:lnTo>
                  <a:lnTo>
                    <a:pt x="332486" y="227368"/>
                  </a:lnTo>
                  <a:lnTo>
                    <a:pt x="388848" y="218744"/>
                  </a:lnTo>
                  <a:lnTo>
                    <a:pt x="431126" y="217322"/>
                  </a:lnTo>
                  <a:lnTo>
                    <a:pt x="509587" y="216979"/>
                  </a:lnTo>
                  <a:lnTo>
                    <a:pt x="557491" y="217055"/>
                  </a:lnTo>
                  <a:lnTo>
                    <a:pt x="609384" y="217868"/>
                  </a:lnTo>
                  <a:lnTo>
                    <a:pt x="651802" y="220446"/>
                  </a:lnTo>
                  <a:lnTo>
                    <a:pt x="701255" y="232333"/>
                  </a:lnTo>
                  <a:lnTo>
                    <a:pt x="741565" y="255574"/>
                  </a:lnTo>
                  <a:lnTo>
                    <a:pt x="772782" y="290169"/>
                  </a:lnTo>
                  <a:lnTo>
                    <a:pt x="791819" y="332486"/>
                  </a:lnTo>
                  <a:lnTo>
                    <a:pt x="800442" y="388950"/>
                  </a:lnTo>
                  <a:lnTo>
                    <a:pt x="801852" y="431177"/>
                  </a:lnTo>
                  <a:lnTo>
                    <a:pt x="802119" y="460527"/>
                  </a:lnTo>
                  <a:lnTo>
                    <a:pt x="802119" y="92938"/>
                  </a:lnTo>
                  <a:lnTo>
                    <a:pt x="739609" y="54775"/>
                  </a:lnTo>
                  <a:lnTo>
                    <a:pt x="697103" y="35623"/>
                  </a:lnTo>
                  <a:lnTo>
                    <a:pt x="652627" y="20358"/>
                  </a:lnTo>
                  <a:lnTo>
                    <a:pt x="606399" y="9194"/>
                  </a:lnTo>
                  <a:lnTo>
                    <a:pt x="558660" y="2336"/>
                  </a:lnTo>
                  <a:lnTo>
                    <a:pt x="509587" y="0"/>
                  </a:lnTo>
                  <a:lnTo>
                    <a:pt x="460514" y="2336"/>
                  </a:lnTo>
                  <a:lnTo>
                    <a:pt x="412762" y="9194"/>
                  </a:lnTo>
                  <a:lnTo>
                    <a:pt x="366547" y="20358"/>
                  </a:lnTo>
                  <a:lnTo>
                    <a:pt x="322072" y="35623"/>
                  </a:lnTo>
                  <a:lnTo>
                    <a:pt x="279552" y="54775"/>
                  </a:lnTo>
                  <a:lnTo>
                    <a:pt x="239217" y="77584"/>
                  </a:lnTo>
                  <a:lnTo>
                    <a:pt x="201256" y="103860"/>
                  </a:lnTo>
                  <a:lnTo>
                    <a:pt x="165900" y="133375"/>
                  </a:lnTo>
                  <a:lnTo>
                    <a:pt x="133362" y="165912"/>
                  </a:lnTo>
                  <a:lnTo>
                    <a:pt x="103847" y="201269"/>
                  </a:lnTo>
                  <a:lnTo>
                    <a:pt x="77584" y="239217"/>
                  </a:lnTo>
                  <a:lnTo>
                    <a:pt x="54762" y="279565"/>
                  </a:lnTo>
                  <a:lnTo>
                    <a:pt x="35623" y="322072"/>
                  </a:lnTo>
                  <a:lnTo>
                    <a:pt x="20358" y="366547"/>
                  </a:lnTo>
                  <a:lnTo>
                    <a:pt x="9182" y="412775"/>
                  </a:lnTo>
                  <a:lnTo>
                    <a:pt x="2324" y="460527"/>
                  </a:lnTo>
                  <a:lnTo>
                    <a:pt x="0" y="509587"/>
                  </a:lnTo>
                  <a:lnTo>
                    <a:pt x="2324" y="558660"/>
                  </a:lnTo>
                  <a:lnTo>
                    <a:pt x="9182" y="606412"/>
                  </a:lnTo>
                  <a:lnTo>
                    <a:pt x="20358" y="652627"/>
                  </a:lnTo>
                  <a:lnTo>
                    <a:pt x="35623" y="697103"/>
                  </a:lnTo>
                  <a:lnTo>
                    <a:pt x="54762" y="739622"/>
                  </a:lnTo>
                  <a:lnTo>
                    <a:pt x="77584" y="779957"/>
                  </a:lnTo>
                  <a:lnTo>
                    <a:pt x="103847" y="817918"/>
                  </a:lnTo>
                  <a:lnTo>
                    <a:pt x="133362" y="853274"/>
                  </a:lnTo>
                  <a:lnTo>
                    <a:pt x="165900" y="885812"/>
                  </a:lnTo>
                  <a:lnTo>
                    <a:pt x="201256" y="915327"/>
                  </a:lnTo>
                  <a:lnTo>
                    <a:pt x="239217" y="941590"/>
                  </a:lnTo>
                  <a:lnTo>
                    <a:pt x="279552" y="964412"/>
                  </a:lnTo>
                  <a:lnTo>
                    <a:pt x="322072" y="983564"/>
                  </a:lnTo>
                  <a:lnTo>
                    <a:pt x="366547" y="998816"/>
                  </a:lnTo>
                  <a:lnTo>
                    <a:pt x="412762" y="1009992"/>
                  </a:lnTo>
                  <a:lnTo>
                    <a:pt x="460514" y="1016850"/>
                  </a:lnTo>
                  <a:lnTo>
                    <a:pt x="509587" y="1019175"/>
                  </a:lnTo>
                  <a:lnTo>
                    <a:pt x="558660" y="1016850"/>
                  </a:lnTo>
                  <a:lnTo>
                    <a:pt x="606399" y="1009992"/>
                  </a:lnTo>
                  <a:lnTo>
                    <a:pt x="652627" y="998816"/>
                  </a:lnTo>
                  <a:lnTo>
                    <a:pt x="697103" y="983564"/>
                  </a:lnTo>
                  <a:lnTo>
                    <a:pt x="739609" y="964412"/>
                  </a:lnTo>
                  <a:lnTo>
                    <a:pt x="779957" y="941590"/>
                  </a:lnTo>
                  <a:lnTo>
                    <a:pt x="817905" y="915327"/>
                  </a:lnTo>
                  <a:lnTo>
                    <a:pt x="853262" y="885812"/>
                  </a:lnTo>
                  <a:lnTo>
                    <a:pt x="885799" y="853274"/>
                  </a:lnTo>
                  <a:lnTo>
                    <a:pt x="915314" y="817918"/>
                  </a:lnTo>
                  <a:lnTo>
                    <a:pt x="941590" y="779957"/>
                  </a:lnTo>
                  <a:lnTo>
                    <a:pt x="964399" y="739622"/>
                  </a:lnTo>
                  <a:lnTo>
                    <a:pt x="983551" y="697103"/>
                  </a:lnTo>
                  <a:lnTo>
                    <a:pt x="998816" y="652627"/>
                  </a:lnTo>
                  <a:lnTo>
                    <a:pt x="1009980" y="606412"/>
                  </a:lnTo>
                  <a:lnTo>
                    <a:pt x="1016838" y="558660"/>
                  </a:lnTo>
                  <a:lnTo>
                    <a:pt x="1019175" y="509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48932" y="6781513"/>
            <a:ext cx="1009650" cy="1008380"/>
          </a:xfrm>
          <a:custGeom>
            <a:avLst/>
            <a:gdLst/>
            <a:ahLst/>
            <a:cxnLst/>
            <a:rect l="l" t="t" r="r" b="b"/>
            <a:pathLst>
              <a:path w="1009650" h="1008379">
                <a:moveTo>
                  <a:pt x="504824" y="1008380"/>
                </a:moveTo>
                <a:lnTo>
                  <a:pt x="454682" y="1007110"/>
                </a:lnTo>
                <a:lnTo>
                  <a:pt x="405570" y="999490"/>
                </a:lnTo>
                <a:lnTo>
                  <a:pt x="357762" y="986790"/>
                </a:lnTo>
                <a:lnTo>
                  <a:pt x="311531" y="970280"/>
                </a:lnTo>
                <a:lnTo>
                  <a:pt x="267152" y="949960"/>
                </a:lnTo>
                <a:lnTo>
                  <a:pt x="224898" y="924560"/>
                </a:lnTo>
                <a:lnTo>
                  <a:pt x="185043" y="895350"/>
                </a:lnTo>
                <a:lnTo>
                  <a:pt x="147860" y="861060"/>
                </a:lnTo>
                <a:lnTo>
                  <a:pt x="114130" y="824230"/>
                </a:lnTo>
                <a:lnTo>
                  <a:pt x="84531" y="783590"/>
                </a:lnTo>
                <a:lnTo>
                  <a:pt x="59174" y="741680"/>
                </a:lnTo>
                <a:lnTo>
                  <a:pt x="38173" y="697230"/>
                </a:lnTo>
                <a:lnTo>
                  <a:pt x="21642" y="651510"/>
                </a:lnTo>
                <a:lnTo>
                  <a:pt x="9694" y="603250"/>
                </a:lnTo>
                <a:lnTo>
                  <a:pt x="2442" y="553720"/>
                </a:lnTo>
                <a:lnTo>
                  <a:pt x="0" y="504190"/>
                </a:lnTo>
                <a:lnTo>
                  <a:pt x="2442" y="454660"/>
                </a:lnTo>
                <a:lnTo>
                  <a:pt x="9694" y="405130"/>
                </a:lnTo>
                <a:lnTo>
                  <a:pt x="21642" y="356870"/>
                </a:lnTo>
                <a:lnTo>
                  <a:pt x="38173" y="311150"/>
                </a:lnTo>
                <a:lnTo>
                  <a:pt x="59174" y="266700"/>
                </a:lnTo>
                <a:lnTo>
                  <a:pt x="84531" y="224790"/>
                </a:lnTo>
                <a:lnTo>
                  <a:pt x="114130" y="184150"/>
                </a:lnTo>
                <a:lnTo>
                  <a:pt x="147860" y="147320"/>
                </a:lnTo>
                <a:lnTo>
                  <a:pt x="185043" y="113030"/>
                </a:lnTo>
                <a:lnTo>
                  <a:pt x="224898" y="83820"/>
                </a:lnTo>
                <a:lnTo>
                  <a:pt x="267152" y="58420"/>
                </a:lnTo>
                <a:lnTo>
                  <a:pt x="311531" y="38100"/>
                </a:lnTo>
                <a:lnTo>
                  <a:pt x="357762" y="21590"/>
                </a:lnTo>
                <a:lnTo>
                  <a:pt x="405570" y="8890"/>
                </a:lnTo>
                <a:lnTo>
                  <a:pt x="454682" y="1270"/>
                </a:lnTo>
                <a:lnTo>
                  <a:pt x="504824" y="0"/>
                </a:lnTo>
                <a:lnTo>
                  <a:pt x="554967" y="1270"/>
                </a:lnTo>
                <a:lnTo>
                  <a:pt x="604079" y="8890"/>
                </a:lnTo>
                <a:lnTo>
                  <a:pt x="651887" y="21590"/>
                </a:lnTo>
                <a:lnTo>
                  <a:pt x="698117" y="38100"/>
                </a:lnTo>
                <a:lnTo>
                  <a:pt x="742496" y="58420"/>
                </a:lnTo>
                <a:lnTo>
                  <a:pt x="748834" y="62230"/>
                </a:lnTo>
                <a:lnTo>
                  <a:pt x="475213" y="62230"/>
                </a:lnTo>
                <a:lnTo>
                  <a:pt x="442022" y="77470"/>
                </a:lnTo>
                <a:lnTo>
                  <a:pt x="427728" y="88900"/>
                </a:lnTo>
                <a:lnTo>
                  <a:pt x="343040" y="88900"/>
                </a:lnTo>
                <a:lnTo>
                  <a:pt x="301366" y="107950"/>
                </a:lnTo>
                <a:lnTo>
                  <a:pt x="261734" y="130810"/>
                </a:lnTo>
                <a:lnTo>
                  <a:pt x="224429" y="157480"/>
                </a:lnTo>
                <a:lnTo>
                  <a:pt x="189735" y="189230"/>
                </a:lnTo>
                <a:lnTo>
                  <a:pt x="158566" y="223520"/>
                </a:lnTo>
                <a:lnTo>
                  <a:pt x="182534" y="229870"/>
                </a:lnTo>
                <a:lnTo>
                  <a:pt x="207802" y="236220"/>
                </a:lnTo>
                <a:lnTo>
                  <a:pt x="261883" y="246380"/>
                </a:lnTo>
                <a:lnTo>
                  <a:pt x="324782" y="246380"/>
                </a:lnTo>
                <a:lnTo>
                  <a:pt x="321482" y="255270"/>
                </a:lnTo>
                <a:lnTo>
                  <a:pt x="358403" y="259080"/>
                </a:lnTo>
                <a:lnTo>
                  <a:pt x="435419" y="264160"/>
                </a:lnTo>
                <a:lnTo>
                  <a:pt x="475213" y="265430"/>
                </a:lnTo>
                <a:lnTo>
                  <a:pt x="949706" y="265430"/>
                </a:lnTo>
                <a:lnTo>
                  <a:pt x="950474" y="266700"/>
                </a:lnTo>
                <a:lnTo>
                  <a:pt x="954074" y="274320"/>
                </a:lnTo>
                <a:lnTo>
                  <a:pt x="122713" y="274320"/>
                </a:lnTo>
                <a:lnTo>
                  <a:pt x="98253" y="321310"/>
                </a:lnTo>
                <a:lnTo>
                  <a:pt x="79565" y="370840"/>
                </a:lnTo>
                <a:lnTo>
                  <a:pt x="66828" y="421640"/>
                </a:lnTo>
                <a:lnTo>
                  <a:pt x="60216" y="474980"/>
                </a:lnTo>
                <a:lnTo>
                  <a:pt x="1008209" y="474980"/>
                </a:lnTo>
                <a:lnTo>
                  <a:pt x="1009649" y="504190"/>
                </a:lnTo>
                <a:lnTo>
                  <a:pt x="1008209" y="533400"/>
                </a:lnTo>
                <a:lnTo>
                  <a:pt x="60214" y="533400"/>
                </a:lnTo>
                <a:lnTo>
                  <a:pt x="66540" y="585470"/>
                </a:lnTo>
                <a:lnTo>
                  <a:pt x="78637" y="635000"/>
                </a:lnTo>
                <a:lnTo>
                  <a:pt x="96341" y="683260"/>
                </a:lnTo>
                <a:lnTo>
                  <a:pt x="119489" y="727710"/>
                </a:lnTo>
                <a:lnTo>
                  <a:pt x="876348" y="727710"/>
                </a:lnTo>
                <a:lnTo>
                  <a:pt x="888582" y="731520"/>
                </a:lnTo>
                <a:lnTo>
                  <a:pt x="955275" y="731520"/>
                </a:lnTo>
                <a:lnTo>
                  <a:pt x="951075" y="740410"/>
                </a:lnTo>
                <a:lnTo>
                  <a:pt x="435515" y="740410"/>
                </a:lnTo>
                <a:lnTo>
                  <a:pt x="358365" y="745490"/>
                </a:lnTo>
                <a:lnTo>
                  <a:pt x="321230" y="749300"/>
                </a:lnTo>
                <a:lnTo>
                  <a:pt x="324076" y="756920"/>
                </a:lnTo>
                <a:lnTo>
                  <a:pt x="261481" y="756920"/>
                </a:lnTo>
                <a:lnTo>
                  <a:pt x="205572" y="767080"/>
                </a:lnTo>
                <a:lnTo>
                  <a:pt x="179409" y="773430"/>
                </a:lnTo>
                <a:lnTo>
                  <a:pt x="154573" y="779780"/>
                </a:lnTo>
                <a:lnTo>
                  <a:pt x="162881" y="789940"/>
                </a:lnTo>
                <a:lnTo>
                  <a:pt x="189735" y="819150"/>
                </a:lnTo>
                <a:lnTo>
                  <a:pt x="225296" y="850900"/>
                </a:lnTo>
                <a:lnTo>
                  <a:pt x="263588" y="878840"/>
                </a:lnTo>
                <a:lnTo>
                  <a:pt x="304304" y="902970"/>
                </a:lnTo>
                <a:lnTo>
                  <a:pt x="347140" y="920750"/>
                </a:lnTo>
                <a:lnTo>
                  <a:pt x="433663" y="920750"/>
                </a:lnTo>
                <a:lnTo>
                  <a:pt x="442022" y="927100"/>
                </a:lnTo>
                <a:lnTo>
                  <a:pt x="475213" y="942340"/>
                </a:lnTo>
                <a:lnTo>
                  <a:pt x="755174" y="942340"/>
                </a:lnTo>
                <a:lnTo>
                  <a:pt x="742497" y="949960"/>
                </a:lnTo>
                <a:lnTo>
                  <a:pt x="698118" y="970280"/>
                </a:lnTo>
                <a:lnTo>
                  <a:pt x="651888" y="986790"/>
                </a:lnTo>
                <a:lnTo>
                  <a:pt x="604080" y="999490"/>
                </a:lnTo>
                <a:lnTo>
                  <a:pt x="554967" y="1007110"/>
                </a:lnTo>
                <a:lnTo>
                  <a:pt x="504824" y="1008380"/>
                </a:lnTo>
                <a:close/>
              </a:path>
              <a:path w="1009650" h="1008379">
                <a:moveTo>
                  <a:pt x="534432" y="265430"/>
                </a:moveTo>
                <a:lnTo>
                  <a:pt x="475213" y="265430"/>
                </a:lnTo>
                <a:lnTo>
                  <a:pt x="475213" y="62230"/>
                </a:lnTo>
                <a:lnTo>
                  <a:pt x="534432" y="62230"/>
                </a:lnTo>
                <a:lnTo>
                  <a:pt x="534432" y="265430"/>
                </a:lnTo>
                <a:close/>
              </a:path>
              <a:path w="1009650" h="1008379">
                <a:moveTo>
                  <a:pt x="949706" y="265430"/>
                </a:moveTo>
                <a:lnTo>
                  <a:pt x="534432" y="265430"/>
                </a:lnTo>
                <a:lnTo>
                  <a:pt x="613218" y="262890"/>
                </a:lnTo>
                <a:lnTo>
                  <a:pt x="651412" y="260350"/>
                </a:lnTo>
                <a:lnTo>
                  <a:pt x="688595" y="256540"/>
                </a:lnTo>
                <a:lnTo>
                  <a:pt x="681445" y="236220"/>
                </a:lnTo>
                <a:lnTo>
                  <a:pt x="673720" y="217170"/>
                </a:lnTo>
                <a:lnTo>
                  <a:pt x="656570" y="181610"/>
                </a:lnTo>
                <a:lnTo>
                  <a:pt x="629209" y="137160"/>
                </a:lnTo>
                <a:lnTo>
                  <a:pt x="599389" y="102870"/>
                </a:lnTo>
                <a:lnTo>
                  <a:pt x="567625" y="77470"/>
                </a:lnTo>
                <a:lnTo>
                  <a:pt x="534432" y="62230"/>
                </a:lnTo>
                <a:lnTo>
                  <a:pt x="748834" y="62230"/>
                </a:lnTo>
                <a:lnTo>
                  <a:pt x="784750" y="83820"/>
                </a:lnTo>
                <a:lnTo>
                  <a:pt x="791682" y="88900"/>
                </a:lnTo>
                <a:lnTo>
                  <a:pt x="666611" y="88900"/>
                </a:lnTo>
                <a:lnTo>
                  <a:pt x="677772" y="102870"/>
                </a:lnTo>
                <a:lnTo>
                  <a:pt x="698922" y="135890"/>
                </a:lnTo>
                <a:lnTo>
                  <a:pt x="719970" y="176530"/>
                </a:lnTo>
                <a:lnTo>
                  <a:pt x="739722" y="223520"/>
                </a:lnTo>
                <a:lnTo>
                  <a:pt x="748349" y="248920"/>
                </a:lnTo>
                <a:lnTo>
                  <a:pt x="939717" y="248920"/>
                </a:lnTo>
                <a:lnTo>
                  <a:pt x="949706" y="265430"/>
                </a:lnTo>
                <a:close/>
              </a:path>
              <a:path w="1009650" h="1008379">
                <a:moveTo>
                  <a:pt x="324782" y="246380"/>
                </a:moveTo>
                <a:lnTo>
                  <a:pt x="261883" y="246380"/>
                </a:lnTo>
                <a:lnTo>
                  <a:pt x="270410" y="222250"/>
                </a:lnTo>
                <a:lnTo>
                  <a:pt x="289869" y="175260"/>
                </a:lnTo>
                <a:lnTo>
                  <a:pt x="310729" y="135890"/>
                </a:lnTo>
                <a:lnTo>
                  <a:pt x="331879" y="102870"/>
                </a:lnTo>
                <a:lnTo>
                  <a:pt x="343040" y="88900"/>
                </a:lnTo>
                <a:lnTo>
                  <a:pt x="427728" y="88900"/>
                </a:lnTo>
                <a:lnTo>
                  <a:pt x="410258" y="102870"/>
                </a:lnTo>
                <a:lnTo>
                  <a:pt x="380437" y="137160"/>
                </a:lnTo>
                <a:lnTo>
                  <a:pt x="353077" y="181610"/>
                </a:lnTo>
                <a:lnTo>
                  <a:pt x="344355" y="199390"/>
                </a:lnTo>
                <a:lnTo>
                  <a:pt x="336178" y="217170"/>
                </a:lnTo>
                <a:lnTo>
                  <a:pt x="328552" y="236220"/>
                </a:lnTo>
                <a:lnTo>
                  <a:pt x="324782" y="246380"/>
                </a:lnTo>
                <a:close/>
              </a:path>
              <a:path w="1009650" h="1008379">
                <a:moveTo>
                  <a:pt x="939717" y="248920"/>
                </a:moveTo>
                <a:lnTo>
                  <a:pt x="748349" y="248920"/>
                </a:lnTo>
                <a:lnTo>
                  <a:pt x="803144" y="238760"/>
                </a:lnTo>
                <a:lnTo>
                  <a:pt x="828834" y="232410"/>
                </a:lnTo>
                <a:lnTo>
                  <a:pt x="853266" y="226060"/>
                </a:lnTo>
                <a:lnTo>
                  <a:pt x="845356" y="217170"/>
                </a:lnTo>
                <a:lnTo>
                  <a:pt x="837163" y="207010"/>
                </a:lnTo>
                <a:lnTo>
                  <a:pt x="785219" y="157480"/>
                </a:lnTo>
                <a:lnTo>
                  <a:pt x="747914" y="130810"/>
                </a:lnTo>
                <a:lnTo>
                  <a:pt x="708283" y="107950"/>
                </a:lnTo>
                <a:lnTo>
                  <a:pt x="666611" y="88900"/>
                </a:lnTo>
                <a:lnTo>
                  <a:pt x="791682" y="88900"/>
                </a:lnTo>
                <a:lnTo>
                  <a:pt x="824606" y="113030"/>
                </a:lnTo>
                <a:lnTo>
                  <a:pt x="861789" y="147320"/>
                </a:lnTo>
                <a:lnTo>
                  <a:pt x="895518" y="184150"/>
                </a:lnTo>
                <a:lnTo>
                  <a:pt x="925117" y="224790"/>
                </a:lnTo>
                <a:lnTo>
                  <a:pt x="939717" y="248920"/>
                </a:lnTo>
                <a:close/>
              </a:path>
              <a:path w="1009650" h="1008379">
                <a:moveTo>
                  <a:pt x="283311" y="474980"/>
                </a:moveTo>
                <a:lnTo>
                  <a:pt x="224063" y="474980"/>
                </a:lnTo>
                <a:lnTo>
                  <a:pt x="226446" y="430530"/>
                </a:lnTo>
                <a:lnTo>
                  <a:pt x="230906" y="387350"/>
                </a:lnTo>
                <a:lnTo>
                  <a:pt x="237400" y="344170"/>
                </a:lnTo>
                <a:lnTo>
                  <a:pt x="245885" y="303530"/>
                </a:lnTo>
                <a:lnTo>
                  <a:pt x="180923" y="290830"/>
                </a:lnTo>
                <a:lnTo>
                  <a:pt x="150907" y="283210"/>
                </a:lnTo>
                <a:lnTo>
                  <a:pt x="122713" y="274320"/>
                </a:lnTo>
                <a:lnTo>
                  <a:pt x="954074" y="274320"/>
                </a:lnTo>
                <a:lnTo>
                  <a:pt x="955874" y="278130"/>
                </a:lnTo>
                <a:lnTo>
                  <a:pt x="888801" y="278130"/>
                </a:lnTo>
                <a:lnTo>
                  <a:pt x="860162" y="285750"/>
                </a:lnTo>
                <a:lnTo>
                  <a:pt x="829751" y="293370"/>
                </a:lnTo>
                <a:lnTo>
                  <a:pt x="764194" y="306070"/>
                </a:lnTo>
                <a:lnTo>
                  <a:pt x="765492" y="312420"/>
                </a:lnTo>
                <a:lnTo>
                  <a:pt x="304663" y="312420"/>
                </a:lnTo>
                <a:lnTo>
                  <a:pt x="296400" y="350520"/>
                </a:lnTo>
                <a:lnTo>
                  <a:pt x="290057" y="391160"/>
                </a:lnTo>
                <a:lnTo>
                  <a:pt x="285679" y="431800"/>
                </a:lnTo>
                <a:lnTo>
                  <a:pt x="283311" y="474980"/>
                </a:lnTo>
                <a:close/>
              </a:path>
              <a:path w="1009650" h="1008379">
                <a:moveTo>
                  <a:pt x="1008209" y="474980"/>
                </a:moveTo>
                <a:lnTo>
                  <a:pt x="949437" y="474980"/>
                </a:lnTo>
                <a:lnTo>
                  <a:pt x="942988" y="422910"/>
                </a:lnTo>
                <a:lnTo>
                  <a:pt x="930620" y="372110"/>
                </a:lnTo>
                <a:lnTo>
                  <a:pt x="912501" y="323850"/>
                </a:lnTo>
                <a:lnTo>
                  <a:pt x="888801" y="278130"/>
                </a:lnTo>
                <a:lnTo>
                  <a:pt x="955874" y="278130"/>
                </a:lnTo>
                <a:lnTo>
                  <a:pt x="971475" y="311150"/>
                </a:lnTo>
                <a:lnTo>
                  <a:pt x="988006" y="356870"/>
                </a:lnTo>
                <a:lnTo>
                  <a:pt x="999955" y="405130"/>
                </a:lnTo>
                <a:lnTo>
                  <a:pt x="1007207" y="454660"/>
                </a:lnTo>
                <a:lnTo>
                  <a:pt x="1008209" y="474980"/>
                </a:lnTo>
                <a:close/>
              </a:path>
              <a:path w="1009650" h="1008379">
                <a:moveTo>
                  <a:pt x="534436" y="474980"/>
                </a:moveTo>
                <a:lnTo>
                  <a:pt x="475213" y="474980"/>
                </a:lnTo>
                <a:lnTo>
                  <a:pt x="475213" y="323850"/>
                </a:lnTo>
                <a:lnTo>
                  <a:pt x="431049" y="322580"/>
                </a:lnTo>
                <a:lnTo>
                  <a:pt x="345586" y="317500"/>
                </a:lnTo>
                <a:lnTo>
                  <a:pt x="304663" y="312420"/>
                </a:lnTo>
                <a:lnTo>
                  <a:pt x="765492" y="312420"/>
                </a:lnTo>
                <a:lnTo>
                  <a:pt x="765752" y="313690"/>
                </a:lnTo>
                <a:lnTo>
                  <a:pt x="705319" y="313690"/>
                </a:lnTo>
                <a:lnTo>
                  <a:pt x="621804" y="321310"/>
                </a:lnTo>
                <a:lnTo>
                  <a:pt x="578500" y="323850"/>
                </a:lnTo>
                <a:lnTo>
                  <a:pt x="534436" y="325120"/>
                </a:lnTo>
                <a:lnTo>
                  <a:pt x="534436" y="474980"/>
                </a:lnTo>
                <a:close/>
              </a:path>
              <a:path w="1009650" h="1008379">
                <a:moveTo>
                  <a:pt x="785590" y="474980"/>
                </a:moveTo>
                <a:lnTo>
                  <a:pt x="726338" y="474980"/>
                </a:lnTo>
                <a:lnTo>
                  <a:pt x="724001" y="433070"/>
                </a:lnTo>
                <a:lnTo>
                  <a:pt x="719690" y="392430"/>
                </a:lnTo>
                <a:lnTo>
                  <a:pt x="713448" y="351790"/>
                </a:lnTo>
                <a:lnTo>
                  <a:pt x="705319" y="313690"/>
                </a:lnTo>
                <a:lnTo>
                  <a:pt x="765752" y="313690"/>
                </a:lnTo>
                <a:lnTo>
                  <a:pt x="772503" y="346710"/>
                </a:lnTo>
                <a:lnTo>
                  <a:pt x="778868" y="387350"/>
                </a:lnTo>
                <a:lnTo>
                  <a:pt x="783245" y="430530"/>
                </a:lnTo>
                <a:lnTo>
                  <a:pt x="785590" y="474980"/>
                </a:lnTo>
                <a:close/>
              </a:path>
              <a:path w="1009650" h="1008379">
                <a:moveTo>
                  <a:pt x="876348" y="727710"/>
                </a:moveTo>
                <a:lnTo>
                  <a:pt x="119489" y="727710"/>
                </a:lnTo>
                <a:lnTo>
                  <a:pt x="148411" y="720090"/>
                </a:lnTo>
                <a:lnTo>
                  <a:pt x="179170" y="712470"/>
                </a:lnTo>
                <a:lnTo>
                  <a:pt x="245587" y="699770"/>
                </a:lnTo>
                <a:lnTo>
                  <a:pt x="237369" y="660400"/>
                </a:lnTo>
                <a:lnTo>
                  <a:pt x="231034" y="618490"/>
                </a:lnTo>
                <a:lnTo>
                  <a:pt x="226623" y="576580"/>
                </a:lnTo>
                <a:lnTo>
                  <a:pt x="224175" y="533400"/>
                </a:lnTo>
                <a:lnTo>
                  <a:pt x="283423" y="533400"/>
                </a:lnTo>
                <a:lnTo>
                  <a:pt x="285865" y="575310"/>
                </a:lnTo>
                <a:lnTo>
                  <a:pt x="290214" y="614680"/>
                </a:lnTo>
                <a:lnTo>
                  <a:pt x="296427" y="654050"/>
                </a:lnTo>
                <a:lnTo>
                  <a:pt x="304460" y="692150"/>
                </a:lnTo>
                <a:lnTo>
                  <a:pt x="765594" y="692150"/>
                </a:lnTo>
                <a:lnTo>
                  <a:pt x="763705" y="701040"/>
                </a:lnTo>
                <a:lnTo>
                  <a:pt x="797455" y="707390"/>
                </a:lnTo>
                <a:lnTo>
                  <a:pt x="829613" y="715010"/>
                </a:lnTo>
                <a:lnTo>
                  <a:pt x="860036" y="722630"/>
                </a:lnTo>
                <a:lnTo>
                  <a:pt x="876348" y="727710"/>
                </a:lnTo>
                <a:close/>
              </a:path>
              <a:path w="1009650" h="1008379">
                <a:moveTo>
                  <a:pt x="704911" y="692150"/>
                </a:moveTo>
                <a:lnTo>
                  <a:pt x="304460" y="692150"/>
                </a:lnTo>
                <a:lnTo>
                  <a:pt x="345597" y="687070"/>
                </a:lnTo>
                <a:lnTo>
                  <a:pt x="431176" y="681990"/>
                </a:lnTo>
                <a:lnTo>
                  <a:pt x="475213" y="680720"/>
                </a:lnTo>
                <a:lnTo>
                  <a:pt x="475215" y="533400"/>
                </a:lnTo>
                <a:lnTo>
                  <a:pt x="534436" y="533400"/>
                </a:lnTo>
                <a:lnTo>
                  <a:pt x="534436" y="680720"/>
                </a:lnTo>
                <a:lnTo>
                  <a:pt x="578572" y="681990"/>
                </a:lnTo>
                <a:lnTo>
                  <a:pt x="621822" y="684530"/>
                </a:lnTo>
                <a:lnTo>
                  <a:pt x="704911" y="692150"/>
                </a:lnTo>
                <a:close/>
              </a:path>
              <a:path w="1009650" h="1008379">
                <a:moveTo>
                  <a:pt x="765594" y="692150"/>
                </a:moveTo>
                <a:lnTo>
                  <a:pt x="704911" y="692150"/>
                </a:lnTo>
                <a:lnTo>
                  <a:pt x="713058" y="655320"/>
                </a:lnTo>
                <a:lnTo>
                  <a:pt x="719355" y="615950"/>
                </a:lnTo>
                <a:lnTo>
                  <a:pt x="723760" y="575310"/>
                </a:lnTo>
                <a:lnTo>
                  <a:pt x="726228" y="533400"/>
                </a:lnTo>
                <a:lnTo>
                  <a:pt x="785478" y="533400"/>
                </a:lnTo>
                <a:lnTo>
                  <a:pt x="782995" y="577850"/>
                </a:lnTo>
                <a:lnTo>
                  <a:pt x="778513" y="619760"/>
                </a:lnTo>
                <a:lnTo>
                  <a:pt x="772069" y="661670"/>
                </a:lnTo>
                <a:lnTo>
                  <a:pt x="765594" y="692150"/>
                </a:lnTo>
                <a:close/>
              </a:path>
              <a:path w="1009650" h="1008379">
                <a:moveTo>
                  <a:pt x="955275" y="731520"/>
                </a:moveTo>
                <a:lnTo>
                  <a:pt x="888582" y="731520"/>
                </a:lnTo>
                <a:lnTo>
                  <a:pt x="912373" y="684530"/>
                </a:lnTo>
                <a:lnTo>
                  <a:pt x="930558" y="636270"/>
                </a:lnTo>
                <a:lnTo>
                  <a:pt x="942969" y="585470"/>
                </a:lnTo>
                <a:lnTo>
                  <a:pt x="949439" y="533400"/>
                </a:lnTo>
                <a:lnTo>
                  <a:pt x="1008209" y="533400"/>
                </a:lnTo>
                <a:lnTo>
                  <a:pt x="1007207" y="553720"/>
                </a:lnTo>
                <a:lnTo>
                  <a:pt x="999955" y="603250"/>
                </a:lnTo>
                <a:lnTo>
                  <a:pt x="988006" y="651510"/>
                </a:lnTo>
                <a:lnTo>
                  <a:pt x="971475" y="697230"/>
                </a:lnTo>
                <a:lnTo>
                  <a:pt x="955275" y="731520"/>
                </a:lnTo>
                <a:close/>
              </a:path>
              <a:path w="1009650" h="1008379">
                <a:moveTo>
                  <a:pt x="534436" y="942340"/>
                </a:moveTo>
                <a:lnTo>
                  <a:pt x="475213" y="942340"/>
                </a:lnTo>
                <a:lnTo>
                  <a:pt x="475213" y="740410"/>
                </a:lnTo>
                <a:lnTo>
                  <a:pt x="534436" y="740410"/>
                </a:lnTo>
                <a:lnTo>
                  <a:pt x="534436" y="942340"/>
                </a:lnTo>
                <a:close/>
              </a:path>
              <a:path w="1009650" h="1008379">
                <a:moveTo>
                  <a:pt x="755174" y="942340"/>
                </a:moveTo>
                <a:lnTo>
                  <a:pt x="534436" y="942340"/>
                </a:lnTo>
                <a:lnTo>
                  <a:pt x="567627" y="927100"/>
                </a:lnTo>
                <a:lnTo>
                  <a:pt x="599390" y="902970"/>
                </a:lnTo>
                <a:lnTo>
                  <a:pt x="629211" y="867410"/>
                </a:lnTo>
                <a:lnTo>
                  <a:pt x="656572" y="822960"/>
                </a:lnTo>
                <a:lnTo>
                  <a:pt x="673407" y="788670"/>
                </a:lnTo>
                <a:lnTo>
                  <a:pt x="688058" y="750570"/>
                </a:lnTo>
                <a:lnTo>
                  <a:pt x="613150" y="742950"/>
                </a:lnTo>
                <a:lnTo>
                  <a:pt x="534436" y="740410"/>
                </a:lnTo>
                <a:lnTo>
                  <a:pt x="951075" y="740410"/>
                </a:lnTo>
                <a:lnTo>
                  <a:pt x="950475" y="741680"/>
                </a:lnTo>
                <a:lnTo>
                  <a:pt x="940486" y="758190"/>
                </a:lnTo>
                <a:lnTo>
                  <a:pt x="747677" y="758190"/>
                </a:lnTo>
                <a:lnTo>
                  <a:pt x="739165" y="783590"/>
                </a:lnTo>
                <a:lnTo>
                  <a:pt x="719751" y="829310"/>
                </a:lnTo>
                <a:lnTo>
                  <a:pt x="698005" y="869950"/>
                </a:lnTo>
                <a:lnTo>
                  <a:pt x="674799" y="905510"/>
                </a:lnTo>
                <a:lnTo>
                  <a:pt x="662507" y="920750"/>
                </a:lnTo>
                <a:lnTo>
                  <a:pt x="789950" y="920750"/>
                </a:lnTo>
                <a:lnTo>
                  <a:pt x="784751" y="924560"/>
                </a:lnTo>
                <a:lnTo>
                  <a:pt x="755174" y="942340"/>
                </a:lnTo>
                <a:close/>
              </a:path>
              <a:path w="1009650" h="1008379">
                <a:moveTo>
                  <a:pt x="433663" y="920750"/>
                </a:moveTo>
                <a:lnTo>
                  <a:pt x="347140" y="920750"/>
                </a:lnTo>
                <a:lnTo>
                  <a:pt x="334848" y="905510"/>
                </a:lnTo>
                <a:lnTo>
                  <a:pt x="311642" y="869950"/>
                </a:lnTo>
                <a:lnTo>
                  <a:pt x="289738" y="829310"/>
                </a:lnTo>
                <a:lnTo>
                  <a:pt x="270077" y="782320"/>
                </a:lnTo>
                <a:lnTo>
                  <a:pt x="261481" y="756920"/>
                </a:lnTo>
                <a:lnTo>
                  <a:pt x="324076" y="756920"/>
                </a:lnTo>
                <a:lnTo>
                  <a:pt x="328346" y="768350"/>
                </a:lnTo>
                <a:lnTo>
                  <a:pt x="336030" y="787400"/>
                </a:lnTo>
                <a:lnTo>
                  <a:pt x="344275" y="806450"/>
                </a:lnTo>
                <a:lnTo>
                  <a:pt x="353077" y="822960"/>
                </a:lnTo>
                <a:lnTo>
                  <a:pt x="380438" y="867410"/>
                </a:lnTo>
                <a:lnTo>
                  <a:pt x="410259" y="902970"/>
                </a:lnTo>
                <a:lnTo>
                  <a:pt x="433663" y="920750"/>
                </a:lnTo>
                <a:close/>
              </a:path>
              <a:path w="1009650" h="1008379">
                <a:moveTo>
                  <a:pt x="789950" y="920750"/>
                </a:moveTo>
                <a:lnTo>
                  <a:pt x="662507" y="920750"/>
                </a:lnTo>
                <a:lnTo>
                  <a:pt x="705344" y="902970"/>
                </a:lnTo>
                <a:lnTo>
                  <a:pt x="746061" y="878840"/>
                </a:lnTo>
                <a:lnTo>
                  <a:pt x="784352" y="850900"/>
                </a:lnTo>
                <a:lnTo>
                  <a:pt x="819912" y="819150"/>
                </a:lnTo>
                <a:lnTo>
                  <a:pt x="845312" y="791210"/>
                </a:lnTo>
                <a:lnTo>
                  <a:pt x="853207" y="782320"/>
                </a:lnTo>
                <a:lnTo>
                  <a:pt x="828770" y="775970"/>
                </a:lnTo>
                <a:lnTo>
                  <a:pt x="802973" y="769620"/>
                </a:lnTo>
                <a:lnTo>
                  <a:pt x="775911" y="763270"/>
                </a:lnTo>
                <a:lnTo>
                  <a:pt x="747677" y="758190"/>
                </a:lnTo>
                <a:lnTo>
                  <a:pt x="940486" y="758190"/>
                </a:lnTo>
                <a:lnTo>
                  <a:pt x="925118" y="783590"/>
                </a:lnTo>
                <a:lnTo>
                  <a:pt x="895519" y="824230"/>
                </a:lnTo>
                <a:lnTo>
                  <a:pt x="861791" y="861060"/>
                </a:lnTo>
                <a:lnTo>
                  <a:pt x="824607" y="895350"/>
                </a:lnTo>
                <a:lnTo>
                  <a:pt x="789950" y="920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08243" y="6784961"/>
            <a:ext cx="1000125" cy="1000125"/>
          </a:xfrm>
          <a:custGeom>
            <a:avLst/>
            <a:gdLst/>
            <a:ahLst/>
            <a:cxnLst/>
            <a:rect l="l" t="t" r="r" b="b"/>
            <a:pathLst>
              <a:path w="1000125" h="1000125">
                <a:moveTo>
                  <a:pt x="749579" y="226707"/>
                </a:moveTo>
                <a:lnTo>
                  <a:pt x="749566" y="225806"/>
                </a:lnTo>
                <a:lnTo>
                  <a:pt x="747356" y="218325"/>
                </a:lnTo>
                <a:lnTo>
                  <a:pt x="742073" y="213029"/>
                </a:lnTo>
                <a:lnTo>
                  <a:pt x="734974" y="210680"/>
                </a:lnTo>
                <a:lnTo>
                  <a:pt x="727303" y="212039"/>
                </a:lnTo>
                <a:lnTo>
                  <a:pt x="714832" y="217855"/>
                </a:lnTo>
                <a:lnTo>
                  <a:pt x="714832" y="283933"/>
                </a:lnTo>
                <a:lnTo>
                  <a:pt x="690778" y="692759"/>
                </a:lnTo>
                <a:lnTo>
                  <a:pt x="560781" y="632091"/>
                </a:lnTo>
                <a:lnTo>
                  <a:pt x="504075" y="605624"/>
                </a:lnTo>
                <a:lnTo>
                  <a:pt x="504888" y="604380"/>
                </a:lnTo>
                <a:lnTo>
                  <a:pt x="512838" y="592239"/>
                </a:lnTo>
                <a:lnTo>
                  <a:pt x="642747" y="393966"/>
                </a:lnTo>
                <a:lnTo>
                  <a:pt x="665111" y="359816"/>
                </a:lnTo>
                <a:lnTo>
                  <a:pt x="708139" y="294144"/>
                </a:lnTo>
                <a:lnTo>
                  <a:pt x="714832" y="283933"/>
                </a:lnTo>
                <a:lnTo>
                  <a:pt x="714832" y="217855"/>
                </a:lnTo>
                <a:lnTo>
                  <a:pt x="426135" y="352234"/>
                </a:lnTo>
                <a:lnTo>
                  <a:pt x="421132" y="355917"/>
                </a:lnTo>
                <a:lnTo>
                  <a:pt x="418033" y="361061"/>
                </a:lnTo>
                <a:lnTo>
                  <a:pt x="417093" y="366991"/>
                </a:lnTo>
                <a:lnTo>
                  <a:pt x="418553" y="373037"/>
                </a:lnTo>
                <a:lnTo>
                  <a:pt x="422249" y="378053"/>
                </a:lnTo>
                <a:lnTo>
                  <a:pt x="427393" y="381152"/>
                </a:lnTo>
                <a:lnTo>
                  <a:pt x="433311" y="382092"/>
                </a:lnTo>
                <a:lnTo>
                  <a:pt x="439356" y="380631"/>
                </a:lnTo>
                <a:lnTo>
                  <a:pt x="625132" y="294144"/>
                </a:lnTo>
                <a:lnTo>
                  <a:pt x="605294" y="310210"/>
                </a:lnTo>
                <a:lnTo>
                  <a:pt x="605294" y="393966"/>
                </a:lnTo>
                <a:lnTo>
                  <a:pt x="475399" y="592239"/>
                </a:lnTo>
                <a:lnTo>
                  <a:pt x="458050" y="584149"/>
                </a:lnTo>
                <a:lnTo>
                  <a:pt x="458050" y="618705"/>
                </a:lnTo>
                <a:lnTo>
                  <a:pt x="404444" y="700532"/>
                </a:lnTo>
                <a:lnTo>
                  <a:pt x="427342" y="604380"/>
                </a:lnTo>
                <a:lnTo>
                  <a:pt x="458050" y="618705"/>
                </a:lnTo>
                <a:lnTo>
                  <a:pt x="458050" y="584149"/>
                </a:lnTo>
                <a:lnTo>
                  <a:pt x="442252" y="576770"/>
                </a:lnTo>
                <a:lnTo>
                  <a:pt x="605294" y="393966"/>
                </a:lnTo>
                <a:lnTo>
                  <a:pt x="605294" y="310210"/>
                </a:lnTo>
                <a:lnTo>
                  <a:pt x="593788" y="319519"/>
                </a:lnTo>
                <a:lnTo>
                  <a:pt x="593788" y="359816"/>
                </a:lnTo>
                <a:lnTo>
                  <a:pt x="403161" y="573544"/>
                </a:lnTo>
                <a:lnTo>
                  <a:pt x="401904" y="575945"/>
                </a:lnTo>
                <a:lnTo>
                  <a:pt x="371170" y="705027"/>
                </a:lnTo>
                <a:lnTo>
                  <a:pt x="346951" y="559638"/>
                </a:lnTo>
                <a:lnTo>
                  <a:pt x="377329" y="535051"/>
                </a:lnTo>
                <a:lnTo>
                  <a:pt x="593788" y="359816"/>
                </a:lnTo>
                <a:lnTo>
                  <a:pt x="593788" y="319519"/>
                </a:lnTo>
                <a:lnTo>
                  <a:pt x="327545" y="535051"/>
                </a:lnTo>
                <a:lnTo>
                  <a:pt x="214185" y="485444"/>
                </a:lnTo>
                <a:lnTo>
                  <a:pt x="373049" y="411505"/>
                </a:lnTo>
                <a:lnTo>
                  <a:pt x="378053" y="407809"/>
                </a:lnTo>
                <a:lnTo>
                  <a:pt x="381152" y="402666"/>
                </a:lnTo>
                <a:lnTo>
                  <a:pt x="382092" y="396735"/>
                </a:lnTo>
                <a:lnTo>
                  <a:pt x="380631" y="390690"/>
                </a:lnTo>
                <a:lnTo>
                  <a:pt x="376948" y="385686"/>
                </a:lnTo>
                <a:lnTo>
                  <a:pt x="371805" y="382587"/>
                </a:lnTo>
                <a:lnTo>
                  <a:pt x="365874" y="381647"/>
                </a:lnTo>
                <a:lnTo>
                  <a:pt x="359829" y="383108"/>
                </a:lnTo>
                <a:lnTo>
                  <a:pt x="188836" y="462711"/>
                </a:lnTo>
                <a:lnTo>
                  <a:pt x="174231" y="486219"/>
                </a:lnTo>
                <a:lnTo>
                  <a:pt x="175425" y="493331"/>
                </a:lnTo>
                <a:lnTo>
                  <a:pt x="178511" y="499694"/>
                </a:lnTo>
                <a:lnTo>
                  <a:pt x="183248" y="504977"/>
                </a:lnTo>
                <a:lnTo>
                  <a:pt x="189369" y="508774"/>
                </a:lnTo>
                <a:lnTo>
                  <a:pt x="315950" y="564159"/>
                </a:lnTo>
                <a:lnTo>
                  <a:pt x="353021" y="786587"/>
                </a:lnTo>
                <a:lnTo>
                  <a:pt x="357365" y="794969"/>
                </a:lnTo>
                <a:lnTo>
                  <a:pt x="365290" y="799122"/>
                </a:lnTo>
                <a:lnTo>
                  <a:pt x="374205" y="798512"/>
                </a:lnTo>
                <a:lnTo>
                  <a:pt x="381571" y="792594"/>
                </a:lnTo>
                <a:lnTo>
                  <a:pt x="438937" y="705027"/>
                </a:lnTo>
                <a:lnTo>
                  <a:pt x="441883" y="700532"/>
                </a:lnTo>
                <a:lnTo>
                  <a:pt x="486727" y="632091"/>
                </a:lnTo>
                <a:lnTo>
                  <a:pt x="685596" y="724890"/>
                </a:lnTo>
                <a:lnTo>
                  <a:pt x="697788" y="727151"/>
                </a:lnTo>
                <a:lnTo>
                  <a:pt x="722160" y="692759"/>
                </a:lnTo>
                <a:lnTo>
                  <a:pt x="746201" y="283933"/>
                </a:lnTo>
                <a:lnTo>
                  <a:pt x="749579" y="226707"/>
                </a:lnTo>
                <a:close/>
              </a:path>
              <a:path w="1000125" h="1000125">
                <a:moveTo>
                  <a:pt x="1000125" y="500062"/>
                </a:moveTo>
                <a:lnTo>
                  <a:pt x="997496" y="448271"/>
                </a:lnTo>
                <a:lnTo>
                  <a:pt x="989634" y="397510"/>
                </a:lnTo>
                <a:lnTo>
                  <a:pt x="976579" y="347929"/>
                </a:lnTo>
                <a:lnTo>
                  <a:pt x="958380" y="299720"/>
                </a:lnTo>
                <a:lnTo>
                  <a:pt x="936180" y="255155"/>
                </a:lnTo>
                <a:lnTo>
                  <a:pt x="909815" y="213245"/>
                </a:lnTo>
                <a:lnTo>
                  <a:pt x="879360" y="174129"/>
                </a:lnTo>
                <a:lnTo>
                  <a:pt x="844931" y="137947"/>
                </a:lnTo>
                <a:lnTo>
                  <a:pt x="833755" y="133629"/>
                </a:lnTo>
                <a:lnTo>
                  <a:pt x="827887" y="134924"/>
                </a:lnTo>
                <a:lnTo>
                  <a:pt x="822794" y="138480"/>
                </a:lnTo>
                <a:lnTo>
                  <a:pt x="819480" y="143751"/>
                </a:lnTo>
                <a:lnTo>
                  <a:pt x="818476" y="149669"/>
                </a:lnTo>
                <a:lnTo>
                  <a:pt x="819772" y="155524"/>
                </a:lnTo>
                <a:lnTo>
                  <a:pt x="823328" y="160629"/>
                </a:lnTo>
                <a:lnTo>
                  <a:pt x="856513" y="195554"/>
                </a:lnTo>
                <a:lnTo>
                  <a:pt x="885634" y="233146"/>
                </a:lnTo>
                <a:lnTo>
                  <a:pt x="910590" y="273151"/>
                </a:lnTo>
                <a:lnTo>
                  <a:pt x="931252" y="315290"/>
                </a:lnTo>
                <a:lnTo>
                  <a:pt x="947508" y="359308"/>
                </a:lnTo>
                <a:lnTo>
                  <a:pt x="959269" y="404952"/>
                </a:lnTo>
                <a:lnTo>
                  <a:pt x="966406" y="451954"/>
                </a:lnTo>
                <a:lnTo>
                  <a:pt x="968806" y="500062"/>
                </a:lnTo>
                <a:lnTo>
                  <a:pt x="966381" y="547916"/>
                </a:lnTo>
                <a:lnTo>
                  <a:pt x="959269" y="594410"/>
                </a:lnTo>
                <a:lnTo>
                  <a:pt x="947699" y="639292"/>
                </a:lnTo>
                <a:lnTo>
                  <a:pt x="931913" y="682345"/>
                </a:lnTo>
                <a:lnTo>
                  <a:pt x="912152" y="723303"/>
                </a:lnTo>
                <a:lnTo>
                  <a:pt x="888644" y="761961"/>
                </a:lnTo>
                <a:lnTo>
                  <a:pt x="861631" y="798055"/>
                </a:lnTo>
                <a:lnTo>
                  <a:pt x="831354" y="831354"/>
                </a:lnTo>
                <a:lnTo>
                  <a:pt x="798055" y="861631"/>
                </a:lnTo>
                <a:lnTo>
                  <a:pt x="761961" y="888644"/>
                </a:lnTo>
                <a:lnTo>
                  <a:pt x="723315" y="912139"/>
                </a:lnTo>
                <a:lnTo>
                  <a:pt x="682345" y="931913"/>
                </a:lnTo>
                <a:lnTo>
                  <a:pt x="639292" y="947699"/>
                </a:lnTo>
                <a:lnTo>
                  <a:pt x="594410" y="959269"/>
                </a:lnTo>
                <a:lnTo>
                  <a:pt x="547916" y="966381"/>
                </a:lnTo>
                <a:lnTo>
                  <a:pt x="500062" y="968806"/>
                </a:lnTo>
                <a:lnTo>
                  <a:pt x="452208" y="966381"/>
                </a:lnTo>
                <a:lnTo>
                  <a:pt x="405714" y="959269"/>
                </a:lnTo>
                <a:lnTo>
                  <a:pt x="360819" y="947699"/>
                </a:lnTo>
                <a:lnTo>
                  <a:pt x="317779" y="931913"/>
                </a:lnTo>
                <a:lnTo>
                  <a:pt x="276809" y="912139"/>
                </a:lnTo>
                <a:lnTo>
                  <a:pt x="238163" y="888644"/>
                </a:lnTo>
                <a:lnTo>
                  <a:pt x="202069" y="861631"/>
                </a:lnTo>
                <a:lnTo>
                  <a:pt x="168770" y="831354"/>
                </a:lnTo>
                <a:lnTo>
                  <a:pt x="138493" y="798055"/>
                </a:lnTo>
                <a:lnTo>
                  <a:pt x="111480" y="761961"/>
                </a:lnTo>
                <a:lnTo>
                  <a:pt x="87972" y="723303"/>
                </a:lnTo>
                <a:lnTo>
                  <a:pt x="68211" y="682345"/>
                </a:lnTo>
                <a:lnTo>
                  <a:pt x="52425" y="639292"/>
                </a:lnTo>
                <a:lnTo>
                  <a:pt x="40855" y="594410"/>
                </a:lnTo>
                <a:lnTo>
                  <a:pt x="33743" y="547916"/>
                </a:lnTo>
                <a:lnTo>
                  <a:pt x="31318" y="500062"/>
                </a:lnTo>
                <a:lnTo>
                  <a:pt x="33743" y="452196"/>
                </a:lnTo>
                <a:lnTo>
                  <a:pt x="40855" y="405714"/>
                </a:lnTo>
                <a:lnTo>
                  <a:pt x="52425" y="360819"/>
                </a:lnTo>
                <a:lnTo>
                  <a:pt x="68211" y="317779"/>
                </a:lnTo>
                <a:lnTo>
                  <a:pt x="87972" y="276809"/>
                </a:lnTo>
                <a:lnTo>
                  <a:pt x="111480" y="238163"/>
                </a:lnTo>
                <a:lnTo>
                  <a:pt x="138493" y="202069"/>
                </a:lnTo>
                <a:lnTo>
                  <a:pt x="168770" y="168757"/>
                </a:lnTo>
                <a:lnTo>
                  <a:pt x="202069" y="138493"/>
                </a:lnTo>
                <a:lnTo>
                  <a:pt x="238163" y="111480"/>
                </a:lnTo>
                <a:lnTo>
                  <a:pt x="276821" y="87972"/>
                </a:lnTo>
                <a:lnTo>
                  <a:pt x="317779" y="68211"/>
                </a:lnTo>
                <a:lnTo>
                  <a:pt x="360832" y="52425"/>
                </a:lnTo>
                <a:lnTo>
                  <a:pt x="405714" y="40855"/>
                </a:lnTo>
                <a:lnTo>
                  <a:pt x="452208" y="33743"/>
                </a:lnTo>
                <a:lnTo>
                  <a:pt x="500062" y="31318"/>
                </a:lnTo>
                <a:lnTo>
                  <a:pt x="546938" y="33629"/>
                </a:lnTo>
                <a:lnTo>
                  <a:pt x="592988" y="40513"/>
                </a:lnTo>
                <a:lnTo>
                  <a:pt x="637908" y="51892"/>
                </a:lnTo>
                <a:lnTo>
                  <a:pt x="681443" y="67678"/>
                </a:lnTo>
                <a:lnTo>
                  <a:pt x="723315" y="87782"/>
                </a:lnTo>
                <a:lnTo>
                  <a:pt x="763270" y="112128"/>
                </a:lnTo>
                <a:lnTo>
                  <a:pt x="768997" y="114528"/>
                </a:lnTo>
                <a:lnTo>
                  <a:pt x="738251" y="60248"/>
                </a:lnTo>
                <a:lnTo>
                  <a:pt x="693572" y="38798"/>
                </a:lnTo>
                <a:lnTo>
                  <a:pt x="647115" y="21958"/>
                </a:lnTo>
                <a:lnTo>
                  <a:pt x="599186" y="9817"/>
                </a:lnTo>
                <a:lnTo>
                  <a:pt x="550075" y="2463"/>
                </a:lnTo>
                <a:lnTo>
                  <a:pt x="500062" y="0"/>
                </a:lnTo>
                <a:lnTo>
                  <a:pt x="450392" y="2413"/>
                </a:lnTo>
                <a:lnTo>
                  <a:pt x="401739" y="9601"/>
                </a:lnTo>
                <a:lnTo>
                  <a:pt x="354393" y="21437"/>
                </a:lnTo>
                <a:lnTo>
                  <a:pt x="308597" y="37807"/>
                </a:lnTo>
                <a:lnTo>
                  <a:pt x="264629" y="58610"/>
                </a:lnTo>
                <a:lnTo>
                  <a:pt x="222783" y="83731"/>
                </a:lnTo>
                <a:lnTo>
                  <a:pt x="183299" y="113055"/>
                </a:lnTo>
                <a:lnTo>
                  <a:pt x="146469" y="146456"/>
                </a:lnTo>
                <a:lnTo>
                  <a:pt x="113055" y="183299"/>
                </a:lnTo>
                <a:lnTo>
                  <a:pt x="83731" y="222770"/>
                </a:lnTo>
                <a:lnTo>
                  <a:pt x="58623" y="264629"/>
                </a:lnTo>
                <a:lnTo>
                  <a:pt x="37820" y="308584"/>
                </a:lnTo>
                <a:lnTo>
                  <a:pt x="21437" y="354380"/>
                </a:lnTo>
                <a:lnTo>
                  <a:pt x="9601" y="401739"/>
                </a:lnTo>
                <a:lnTo>
                  <a:pt x="2425" y="450392"/>
                </a:lnTo>
                <a:lnTo>
                  <a:pt x="0" y="500062"/>
                </a:lnTo>
                <a:lnTo>
                  <a:pt x="2425" y="549732"/>
                </a:lnTo>
                <a:lnTo>
                  <a:pt x="9601" y="598373"/>
                </a:lnTo>
                <a:lnTo>
                  <a:pt x="21437" y="645731"/>
                </a:lnTo>
                <a:lnTo>
                  <a:pt x="37820" y="691527"/>
                </a:lnTo>
                <a:lnTo>
                  <a:pt x="58623" y="735495"/>
                </a:lnTo>
                <a:lnTo>
                  <a:pt x="83731" y="777341"/>
                </a:lnTo>
                <a:lnTo>
                  <a:pt x="113055" y="816825"/>
                </a:lnTo>
                <a:lnTo>
                  <a:pt x="146469" y="853655"/>
                </a:lnTo>
                <a:lnTo>
                  <a:pt x="183299" y="887069"/>
                </a:lnTo>
                <a:lnTo>
                  <a:pt x="222783" y="916393"/>
                </a:lnTo>
                <a:lnTo>
                  <a:pt x="264629" y="941501"/>
                </a:lnTo>
                <a:lnTo>
                  <a:pt x="308597" y="962304"/>
                </a:lnTo>
                <a:lnTo>
                  <a:pt x="354393" y="978687"/>
                </a:lnTo>
                <a:lnTo>
                  <a:pt x="401739" y="990523"/>
                </a:lnTo>
                <a:lnTo>
                  <a:pt x="450392" y="997699"/>
                </a:lnTo>
                <a:lnTo>
                  <a:pt x="500062" y="1000125"/>
                </a:lnTo>
                <a:lnTo>
                  <a:pt x="549732" y="997699"/>
                </a:lnTo>
                <a:lnTo>
                  <a:pt x="598385" y="990523"/>
                </a:lnTo>
                <a:lnTo>
                  <a:pt x="645744" y="978687"/>
                </a:lnTo>
                <a:lnTo>
                  <a:pt x="691527" y="962304"/>
                </a:lnTo>
                <a:lnTo>
                  <a:pt x="735495" y="941501"/>
                </a:lnTo>
                <a:lnTo>
                  <a:pt x="777354" y="916393"/>
                </a:lnTo>
                <a:lnTo>
                  <a:pt x="816825" y="887069"/>
                </a:lnTo>
                <a:lnTo>
                  <a:pt x="853655" y="853655"/>
                </a:lnTo>
                <a:lnTo>
                  <a:pt x="887069" y="816825"/>
                </a:lnTo>
                <a:lnTo>
                  <a:pt x="916393" y="777341"/>
                </a:lnTo>
                <a:lnTo>
                  <a:pt x="941514" y="735495"/>
                </a:lnTo>
                <a:lnTo>
                  <a:pt x="962317" y="691527"/>
                </a:lnTo>
                <a:lnTo>
                  <a:pt x="978687" y="645731"/>
                </a:lnTo>
                <a:lnTo>
                  <a:pt x="990523" y="598373"/>
                </a:lnTo>
                <a:lnTo>
                  <a:pt x="997712" y="549732"/>
                </a:lnTo>
                <a:lnTo>
                  <a:pt x="1000125" y="5000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9AB2A-9DED-D572-1354-FB5FB7277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160A08-9BE1-417D-991B-1352D44AA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91FAAE-C8D1-40BC-833D-E8EFDD982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14"/>
            <a:ext cx="18300700" cy="1030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60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341</Words>
  <Application>Microsoft Office PowerPoint</Application>
  <PresentationFormat>Произвольный</PresentationFormat>
  <Paragraphs>51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Malgun Gothic</vt:lpstr>
      <vt:lpstr>Arial</vt:lpstr>
      <vt:lpstr>Calibri</vt:lpstr>
      <vt:lpstr>Georgia</vt:lpstr>
      <vt:lpstr>Lucida Sans Unicode</vt:lpstr>
      <vt:lpstr>Palatino Linotype</vt:lpstr>
      <vt:lpstr>Tahoma</vt:lpstr>
      <vt:lpstr>Times New Roman</vt:lpstr>
      <vt:lpstr>Trebuchet MS</vt:lpstr>
      <vt:lpstr>Verdana</vt:lpstr>
      <vt:lpstr>Wingdings</vt:lpstr>
      <vt:lpstr>Office Theme</vt:lpstr>
      <vt:lpstr>Презентация PowerPoint</vt:lpstr>
      <vt:lpstr>SfCoin</vt:lpstr>
      <vt:lpstr>Актуальность проекта</vt:lpstr>
      <vt:lpstr>Презентация PowerPoint</vt:lpstr>
      <vt:lpstr>Презентация PowerPoint</vt:lpstr>
      <vt:lpstr>Проблема и ее обоснование</vt:lpstr>
      <vt:lpstr>Конкурентные решения</vt:lpstr>
      <vt:lpstr>Презентация PowerPoint</vt:lpstr>
      <vt:lpstr>Преимущества</vt:lpstr>
      <vt:lpstr>Презентация PowerPoint</vt:lpstr>
      <vt:lpstr>Презентация PowerPoint</vt:lpstr>
      <vt:lpstr>Thanks!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SfCoin</dc:title>
  <dc:creator>Максим Враницын</dc:creator>
  <cp:lastModifiedBy>Максим Враницын</cp:lastModifiedBy>
  <cp:revision>2</cp:revision>
  <dcterms:created xsi:type="dcterms:W3CDTF">2023-11-01T13:18:33Z</dcterms:created>
  <dcterms:modified xsi:type="dcterms:W3CDTF">2023-12-01T18:58:46Z</dcterms:modified>
</cp:coreProperties>
</file>