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5" r:id="rId4"/>
    <p:sldId id="266" r:id="rId5"/>
    <p:sldId id="258" r:id="rId6"/>
    <p:sldId id="270" r:id="rId7"/>
    <p:sldId id="267" r:id="rId8"/>
    <p:sldId id="271" r:id="rId9"/>
    <p:sldId id="273" r:id="rId10"/>
    <p:sldId id="307" r:id="rId11"/>
    <p:sldId id="306" r:id="rId12"/>
    <p:sldId id="303" r:id="rId13"/>
  </p:sldIdLst>
  <p:sldSz cx="10909300" cy="7778750"/>
  <p:notesSz cx="10909300" cy="7778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749"/>
  </p:normalViewPr>
  <p:slideViewPr>
    <p:cSldViewPr>
      <p:cViewPr varScale="1">
        <p:scale>
          <a:sx n="97" d="100"/>
          <a:sy n="97" d="100"/>
        </p:scale>
        <p:origin x="352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8197" y="2411412"/>
            <a:ext cx="9272905" cy="16335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36395" y="4356100"/>
            <a:ext cx="7636510" cy="19446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0A3D99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0A3D99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04564" y="2376889"/>
            <a:ext cx="3851275" cy="3893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618289" y="1789112"/>
            <a:ext cx="4745545" cy="513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75498" y="-2584875"/>
            <a:ext cx="8381253" cy="9943073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7948747" y="7396546"/>
            <a:ext cx="2509139" cy="27699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59687" y="314977"/>
            <a:ext cx="3476858" cy="388142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850" y="4072167"/>
            <a:ext cx="8181975" cy="20037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02"/>
            </a:lvl1pPr>
            <a:lvl2pPr marL="248077" indent="0" algn="ctr">
              <a:buNone/>
              <a:defRPr sz="1085"/>
            </a:lvl2pPr>
            <a:lvl3pPr marL="496153" indent="0" algn="ctr">
              <a:buNone/>
              <a:defRPr sz="977"/>
            </a:lvl3pPr>
            <a:lvl4pPr marL="744230" indent="0" algn="ctr">
              <a:buNone/>
              <a:defRPr sz="868"/>
            </a:lvl4pPr>
            <a:lvl5pPr marL="992307" indent="0" algn="ctr">
              <a:buNone/>
              <a:defRPr sz="868"/>
            </a:lvl5pPr>
            <a:lvl6pPr marL="1240384" indent="0" algn="ctr">
              <a:buNone/>
              <a:defRPr sz="868"/>
            </a:lvl6pPr>
            <a:lvl7pPr marL="1488460" indent="0" algn="ctr">
              <a:buNone/>
              <a:defRPr sz="868"/>
            </a:lvl7pPr>
            <a:lvl8pPr marL="1736537" indent="0" algn="ctr">
              <a:buNone/>
              <a:defRPr sz="868"/>
            </a:lvl8pPr>
            <a:lvl9pPr marL="1984614" indent="0" algn="ctr">
              <a:buNone/>
              <a:defRPr sz="868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850" y="3488624"/>
            <a:ext cx="9408668" cy="40075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604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491849" y="7396546"/>
            <a:ext cx="3490976" cy="27699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1850" y="490865"/>
            <a:ext cx="1724332" cy="81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59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6022" y="697774"/>
            <a:ext cx="2573655" cy="1490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0393" y="1349824"/>
            <a:ext cx="5984875" cy="168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0A3D99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709162" y="7234237"/>
            <a:ext cx="3490976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5465" y="7234237"/>
            <a:ext cx="2509139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854696" y="7234237"/>
            <a:ext cx="2509139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ject 2">
            <a:extLst>
              <a:ext uri="{FF2B5EF4-FFF2-40B4-BE49-F238E27FC236}">
                <a16:creationId xmlns:a16="http://schemas.microsoft.com/office/drawing/2014/main" id="{78A86F3D-4BFE-FB42-B61F-B8817A36F81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0660" y="-20016"/>
            <a:ext cx="4862918" cy="4862931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30776" y="841243"/>
            <a:ext cx="10893157" cy="6896100"/>
            <a:chOff x="14833" y="879894"/>
            <a:chExt cx="10893157" cy="6896100"/>
          </a:xfrm>
        </p:grpSpPr>
        <p:sp>
          <p:nvSpPr>
            <p:cNvPr id="3" name="object 3"/>
            <p:cNvSpPr/>
            <p:nvPr/>
          </p:nvSpPr>
          <p:spPr>
            <a:xfrm>
              <a:off x="14833" y="879894"/>
              <a:ext cx="7583805" cy="6896100"/>
            </a:xfrm>
            <a:custGeom>
              <a:avLst/>
              <a:gdLst/>
              <a:ahLst/>
              <a:cxnLst/>
              <a:rect l="l" t="t" r="r" b="b"/>
              <a:pathLst>
                <a:path w="7583805" h="6896100">
                  <a:moveTo>
                    <a:pt x="3536999" y="50800"/>
                  </a:moveTo>
                  <a:lnTo>
                    <a:pt x="2135613" y="50800"/>
                  </a:lnTo>
                  <a:lnTo>
                    <a:pt x="2044853" y="76200"/>
                  </a:lnTo>
                  <a:lnTo>
                    <a:pt x="1999509" y="76200"/>
                  </a:lnTo>
                  <a:lnTo>
                    <a:pt x="1908911" y="101600"/>
                  </a:lnTo>
                  <a:lnTo>
                    <a:pt x="1863662" y="101600"/>
                  </a:lnTo>
                  <a:lnTo>
                    <a:pt x="1279984" y="266700"/>
                  </a:lnTo>
                  <a:lnTo>
                    <a:pt x="1235544" y="292100"/>
                  </a:lnTo>
                  <a:lnTo>
                    <a:pt x="1102721" y="330200"/>
                  </a:lnTo>
                  <a:lnTo>
                    <a:pt x="1058622" y="355600"/>
                  </a:lnTo>
                  <a:lnTo>
                    <a:pt x="1014618" y="368300"/>
                  </a:lnTo>
                  <a:lnTo>
                    <a:pt x="970709" y="393700"/>
                  </a:lnTo>
                  <a:lnTo>
                    <a:pt x="926899" y="406400"/>
                  </a:lnTo>
                  <a:lnTo>
                    <a:pt x="883192" y="431800"/>
                  </a:lnTo>
                  <a:lnTo>
                    <a:pt x="839591" y="444500"/>
                  </a:lnTo>
                  <a:lnTo>
                    <a:pt x="752717" y="495300"/>
                  </a:lnTo>
                  <a:lnTo>
                    <a:pt x="709451" y="508000"/>
                  </a:lnTo>
                  <a:lnTo>
                    <a:pt x="539186" y="609600"/>
                  </a:lnTo>
                  <a:lnTo>
                    <a:pt x="497426" y="622300"/>
                  </a:lnTo>
                  <a:lnTo>
                    <a:pt x="374103" y="698500"/>
                  </a:lnTo>
                  <a:lnTo>
                    <a:pt x="253730" y="774700"/>
                  </a:lnTo>
                  <a:lnTo>
                    <a:pt x="136337" y="850900"/>
                  </a:lnTo>
                  <a:lnTo>
                    <a:pt x="97872" y="889000"/>
                  </a:lnTo>
                  <a:lnTo>
                    <a:pt x="21949" y="939800"/>
                  </a:lnTo>
                  <a:lnTo>
                    <a:pt x="0" y="952500"/>
                  </a:lnTo>
                  <a:lnTo>
                    <a:pt x="0" y="6896100"/>
                  </a:lnTo>
                  <a:lnTo>
                    <a:pt x="7059100" y="6896100"/>
                  </a:lnTo>
                  <a:lnTo>
                    <a:pt x="7071984" y="6883400"/>
                  </a:lnTo>
                  <a:lnTo>
                    <a:pt x="7092076" y="6832600"/>
                  </a:lnTo>
                  <a:lnTo>
                    <a:pt x="7111781" y="6794500"/>
                  </a:lnTo>
                  <a:lnTo>
                    <a:pt x="7131098" y="6756400"/>
                  </a:lnTo>
                  <a:lnTo>
                    <a:pt x="7150026" y="6718300"/>
                  </a:lnTo>
                  <a:lnTo>
                    <a:pt x="7168566" y="6680200"/>
                  </a:lnTo>
                  <a:lnTo>
                    <a:pt x="7186714" y="6629400"/>
                  </a:lnTo>
                  <a:lnTo>
                    <a:pt x="7204471" y="6591300"/>
                  </a:lnTo>
                  <a:lnTo>
                    <a:pt x="7221836" y="6553200"/>
                  </a:lnTo>
                  <a:lnTo>
                    <a:pt x="7238806" y="6515100"/>
                  </a:lnTo>
                  <a:lnTo>
                    <a:pt x="7255383" y="6464300"/>
                  </a:lnTo>
                  <a:lnTo>
                    <a:pt x="7271563" y="6426200"/>
                  </a:lnTo>
                  <a:lnTo>
                    <a:pt x="7287347" y="6388100"/>
                  </a:lnTo>
                  <a:lnTo>
                    <a:pt x="7302733" y="6337300"/>
                  </a:lnTo>
                  <a:lnTo>
                    <a:pt x="7317721" y="6299200"/>
                  </a:lnTo>
                  <a:lnTo>
                    <a:pt x="7332309" y="6261100"/>
                  </a:lnTo>
                  <a:lnTo>
                    <a:pt x="7346496" y="6210300"/>
                  </a:lnTo>
                  <a:lnTo>
                    <a:pt x="7360282" y="6172200"/>
                  </a:lnTo>
                  <a:lnTo>
                    <a:pt x="7373665" y="6134100"/>
                  </a:lnTo>
                  <a:lnTo>
                    <a:pt x="7386644" y="6083300"/>
                  </a:lnTo>
                  <a:lnTo>
                    <a:pt x="7399218" y="6045200"/>
                  </a:lnTo>
                  <a:lnTo>
                    <a:pt x="7411387" y="5994400"/>
                  </a:lnTo>
                  <a:lnTo>
                    <a:pt x="7423149" y="5956300"/>
                  </a:lnTo>
                  <a:lnTo>
                    <a:pt x="7434503" y="5918200"/>
                  </a:lnTo>
                  <a:lnTo>
                    <a:pt x="7445448" y="5867400"/>
                  </a:lnTo>
                  <a:lnTo>
                    <a:pt x="7455984" y="5829300"/>
                  </a:lnTo>
                  <a:lnTo>
                    <a:pt x="7466109" y="5778500"/>
                  </a:lnTo>
                  <a:lnTo>
                    <a:pt x="7475822" y="5740400"/>
                  </a:lnTo>
                  <a:lnTo>
                    <a:pt x="7485122" y="5689600"/>
                  </a:lnTo>
                  <a:lnTo>
                    <a:pt x="7494009" y="5651500"/>
                  </a:lnTo>
                  <a:lnTo>
                    <a:pt x="7502480" y="5600700"/>
                  </a:lnTo>
                  <a:lnTo>
                    <a:pt x="7510536" y="5562600"/>
                  </a:lnTo>
                  <a:lnTo>
                    <a:pt x="7518175" y="5511800"/>
                  </a:lnTo>
                  <a:lnTo>
                    <a:pt x="7525396" y="5473700"/>
                  </a:lnTo>
                  <a:lnTo>
                    <a:pt x="7532198" y="5422900"/>
                  </a:lnTo>
                  <a:lnTo>
                    <a:pt x="7538581" y="5384800"/>
                  </a:lnTo>
                  <a:lnTo>
                    <a:pt x="7544542" y="5334000"/>
                  </a:lnTo>
                  <a:lnTo>
                    <a:pt x="7550081" y="5295900"/>
                  </a:lnTo>
                  <a:lnTo>
                    <a:pt x="7555198" y="5245100"/>
                  </a:lnTo>
                  <a:lnTo>
                    <a:pt x="7559891" y="5207000"/>
                  </a:lnTo>
                  <a:lnTo>
                    <a:pt x="7564158" y="5156200"/>
                  </a:lnTo>
                  <a:lnTo>
                    <a:pt x="7568000" y="5118100"/>
                  </a:lnTo>
                  <a:lnTo>
                    <a:pt x="7571415" y="5067300"/>
                  </a:lnTo>
                  <a:lnTo>
                    <a:pt x="7574402" y="5029200"/>
                  </a:lnTo>
                  <a:lnTo>
                    <a:pt x="7576960" y="4978400"/>
                  </a:lnTo>
                  <a:lnTo>
                    <a:pt x="7579088" y="4940300"/>
                  </a:lnTo>
                  <a:lnTo>
                    <a:pt x="7580784" y="4889500"/>
                  </a:lnTo>
                  <a:lnTo>
                    <a:pt x="7582049" y="4838700"/>
                  </a:lnTo>
                  <a:lnTo>
                    <a:pt x="7582881" y="4800600"/>
                  </a:lnTo>
                  <a:lnTo>
                    <a:pt x="7583279" y="4749800"/>
                  </a:lnTo>
                  <a:lnTo>
                    <a:pt x="7583242" y="4711700"/>
                  </a:lnTo>
                  <a:lnTo>
                    <a:pt x="7582768" y="4660900"/>
                  </a:lnTo>
                  <a:lnTo>
                    <a:pt x="7581858" y="4622800"/>
                  </a:lnTo>
                  <a:lnTo>
                    <a:pt x="7580510" y="4572000"/>
                  </a:lnTo>
                  <a:lnTo>
                    <a:pt x="7578722" y="4521200"/>
                  </a:lnTo>
                  <a:lnTo>
                    <a:pt x="7576494" y="4483100"/>
                  </a:lnTo>
                  <a:lnTo>
                    <a:pt x="7573826" y="4432300"/>
                  </a:lnTo>
                  <a:lnTo>
                    <a:pt x="7570715" y="4394200"/>
                  </a:lnTo>
                  <a:lnTo>
                    <a:pt x="7567161" y="4343400"/>
                  </a:lnTo>
                  <a:lnTo>
                    <a:pt x="7563163" y="4305300"/>
                  </a:lnTo>
                  <a:lnTo>
                    <a:pt x="7558719" y="4254500"/>
                  </a:lnTo>
                  <a:lnTo>
                    <a:pt x="7553830" y="4203700"/>
                  </a:lnTo>
                  <a:lnTo>
                    <a:pt x="7548493" y="4165600"/>
                  </a:lnTo>
                  <a:lnTo>
                    <a:pt x="7542708" y="4114800"/>
                  </a:lnTo>
                  <a:lnTo>
                    <a:pt x="7536474" y="4076700"/>
                  </a:lnTo>
                  <a:lnTo>
                    <a:pt x="7529790" y="4025900"/>
                  </a:lnTo>
                  <a:lnTo>
                    <a:pt x="7522655" y="3975100"/>
                  </a:lnTo>
                  <a:lnTo>
                    <a:pt x="7515067" y="3937000"/>
                  </a:lnTo>
                  <a:lnTo>
                    <a:pt x="7507026" y="3886200"/>
                  </a:lnTo>
                  <a:lnTo>
                    <a:pt x="7498531" y="3848100"/>
                  </a:lnTo>
                  <a:lnTo>
                    <a:pt x="7489581" y="3797300"/>
                  </a:lnTo>
                  <a:lnTo>
                    <a:pt x="7480174" y="3759200"/>
                  </a:lnTo>
                  <a:lnTo>
                    <a:pt x="7470310" y="3708400"/>
                  </a:lnTo>
                  <a:lnTo>
                    <a:pt x="7459988" y="3670300"/>
                  </a:lnTo>
                  <a:lnTo>
                    <a:pt x="7449206" y="3619500"/>
                  </a:lnTo>
                  <a:lnTo>
                    <a:pt x="7437964" y="3568700"/>
                  </a:lnTo>
                  <a:lnTo>
                    <a:pt x="7426261" y="3530600"/>
                  </a:lnTo>
                  <a:lnTo>
                    <a:pt x="7414096" y="3479800"/>
                  </a:lnTo>
                  <a:lnTo>
                    <a:pt x="7401467" y="3441700"/>
                  </a:lnTo>
                  <a:lnTo>
                    <a:pt x="7388373" y="3390900"/>
                  </a:lnTo>
                  <a:lnTo>
                    <a:pt x="7374815" y="3352800"/>
                  </a:lnTo>
                  <a:lnTo>
                    <a:pt x="7360790" y="3302000"/>
                  </a:lnTo>
                  <a:lnTo>
                    <a:pt x="7346298" y="3263900"/>
                  </a:lnTo>
                  <a:lnTo>
                    <a:pt x="7331337" y="3213100"/>
                  </a:lnTo>
                  <a:lnTo>
                    <a:pt x="7315907" y="3175000"/>
                  </a:lnTo>
                  <a:lnTo>
                    <a:pt x="7300006" y="3124200"/>
                  </a:lnTo>
                  <a:lnTo>
                    <a:pt x="7283634" y="3086100"/>
                  </a:lnTo>
                  <a:lnTo>
                    <a:pt x="7266789" y="3035300"/>
                  </a:lnTo>
                  <a:lnTo>
                    <a:pt x="7249472" y="2997200"/>
                  </a:lnTo>
                  <a:lnTo>
                    <a:pt x="7231679" y="2946400"/>
                  </a:lnTo>
                  <a:lnTo>
                    <a:pt x="7213411" y="2908300"/>
                  </a:lnTo>
                  <a:lnTo>
                    <a:pt x="7194667" y="2857500"/>
                  </a:lnTo>
                  <a:lnTo>
                    <a:pt x="7175445" y="2819400"/>
                  </a:lnTo>
                  <a:lnTo>
                    <a:pt x="7155745" y="2768600"/>
                  </a:lnTo>
                  <a:lnTo>
                    <a:pt x="7135565" y="2730500"/>
                  </a:lnTo>
                  <a:lnTo>
                    <a:pt x="7114904" y="2692400"/>
                  </a:lnTo>
                  <a:lnTo>
                    <a:pt x="7093762" y="2641600"/>
                  </a:lnTo>
                  <a:lnTo>
                    <a:pt x="7072138" y="2603500"/>
                  </a:lnTo>
                  <a:lnTo>
                    <a:pt x="7050081" y="2552700"/>
                  </a:lnTo>
                  <a:lnTo>
                    <a:pt x="7027646" y="2514600"/>
                  </a:lnTo>
                  <a:lnTo>
                    <a:pt x="7004836" y="2476500"/>
                  </a:lnTo>
                  <a:lnTo>
                    <a:pt x="6981654" y="2425700"/>
                  </a:lnTo>
                  <a:lnTo>
                    <a:pt x="6958103" y="2387600"/>
                  </a:lnTo>
                  <a:lnTo>
                    <a:pt x="6934186" y="2349500"/>
                  </a:lnTo>
                  <a:lnTo>
                    <a:pt x="6909906" y="2311400"/>
                  </a:lnTo>
                  <a:lnTo>
                    <a:pt x="6885266" y="2260600"/>
                  </a:lnTo>
                  <a:lnTo>
                    <a:pt x="6860270" y="2222500"/>
                  </a:lnTo>
                  <a:lnTo>
                    <a:pt x="6834920" y="2184400"/>
                  </a:lnTo>
                  <a:lnTo>
                    <a:pt x="6809220" y="2146300"/>
                  </a:lnTo>
                  <a:lnTo>
                    <a:pt x="6783172" y="2108200"/>
                  </a:lnTo>
                  <a:lnTo>
                    <a:pt x="6756780" y="2070100"/>
                  </a:lnTo>
                  <a:lnTo>
                    <a:pt x="6730046" y="2032000"/>
                  </a:lnTo>
                  <a:lnTo>
                    <a:pt x="6702975" y="1993900"/>
                  </a:lnTo>
                  <a:lnTo>
                    <a:pt x="6675568" y="1955800"/>
                  </a:lnTo>
                  <a:lnTo>
                    <a:pt x="6647829" y="1917700"/>
                  </a:lnTo>
                  <a:lnTo>
                    <a:pt x="6619762" y="1879600"/>
                  </a:lnTo>
                  <a:lnTo>
                    <a:pt x="6591368" y="1841500"/>
                  </a:lnTo>
                  <a:lnTo>
                    <a:pt x="6562652" y="1803400"/>
                  </a:lnTo>
                  <a:lnTo>
                    <a:pt x="6533616" y="1765300"/>
                  </a:lnTo>
                  <a:lnTo>
                    <a:pt x="6504263" y="1727200"/>
                  </a:lnTo>
                  <a:lnTo>
                    <a:pt x="6474597" y="1689100"/>
                  </a:lnTo>
                  <a:lnTo>
                    <a:pt x="6444621" y="1663700"/>
                  </a:lnTo>
                  <a:lnTo>
                    <a:pt x="6414337" y="1625600"/>
                  </a:lnTo>
                  <a:lnTo>
                    <a:pt x="6383749" y="1587500"/>
                  </a:lnTo>
                  <a:lnTo>
                    <a:pt x="6352859" y="1549400"/>
                  </a:lnTo>
                  <a:lnTo>
                    <a:pt x="6321672" y="1524000"/>
                  </a:lnTo>
                  <a:lnTo>
                    <a:pt x="6290189" y="1485900"/>
                  </a:lnTo>
                  <a:lnTo>
                    <a:pt x="6258415" y="1447800"/>
                  </a:lnTo>
                  <a:lnTo>
                    <a:pt x="6226352" y="1422400"/>
                  </a:lnTo>
                  <a:lnTo>
                    <a:pt x="6194002" y="1384300"/>
                  </a:lnTo>
                  <a:lnTo>
                    <a:pt x="6161370" y="1358900"/>
                  </a:lnTo>
                  <a:lnTo>
                    <a:pt x="6128459" y="1320800"/>
                  </a:lnTo>
                  <a:lnTo>
                    <a:pt x="6095271" y="1295400"/>
                  </a:lnTo>
                  <a:lnTo>
                    <a:pt x="6061809" y="1257300"/>
                  </a:lnTo>
                  <a:lnTo>
                    <a:pt x="6028077" y="1231900"/>
                  </a:lnTo>
                  <a:lnTo>
                    <a:pt x="5994078" y="1193800"/>
                  </a:lnTo>
                  <a:lnTo>
                    <a:pt x="5925290" y="1143000"/>
                  </a:lnTo>
                  <a:lnTo>
                    <a:pt x="5890507" y="1104900"/>
                  </a:lnTo>
                  <a:lnTo>
                    <a:pt x="5784642" y="1028700"/>
                  </a:lnTo>
                  <a:lnTo>
                    <a:pt x="5748858" y="990600"/>
                  </a:lnTo>
                  <a:lnTo>
                    <a:pt x="5603325" y="889000"/>
                  </a:lnTo>
                  <a:lnTo>
                    <a:pt x="5416250" y="762000"/>
                  </a:lnTo>
                  <a:lnTo>
                    <a:pt x="5262703" y="660400"/>
                  </a:lnTo>
                  <a:lnTo>
                    <a:pt x="5223802" y="647700"/>
                  </a:lnTo>
                  <a:lnTo>
                    <a:pt x="5105914" y="571500"/>
                  </a:lnTo>
                  <a:lnTo>
                    <a:pt x="5066234" y="558800"/>
                  </a:lnTo>
                  <a:lnTo>
                    <a:pt x="4986314" y="508000"/>
                  </a:lnTo>
                  <a:lnTo>
                    <a:pt x="4946081" y="495300"/>
                  </a:lnTo>
                  <a:lnTo>
                    <a:pt x="4905670" y="469900"/>
                  </a:lnTo>
                  <a:lnTo>
                    <a:pt x="4865085" y="457200"/>
                  </a:lnTo>
                  <a:lnTo>
                    <a:pt x="4824327" y="431800"/>
                  </a:lnTo>
                  <a:lnTo>
                    <a:pt x="4783401" y="419100"/>
                  </a:lnTo>
                  <a:lnTo>
                    <a:pt x="4742309" y="393700"/>
                  </a:lnTo>
                  <a:lnTo>
                    <a:pt x="4659640" y="368300"/>
                  </a:lnTo>
                  <a:lnTo>
                    <a:pt x="4618070" y="342900"/>
                  </a:lnTo>
                  <a:lnTo>
                    <a:pt x="4534473" y="317500"/>
                  </a:lnTo>
                  <a:lnTo>
                    <a:pt x="4492452" y="292100"/>
                  </a:lnTo>
                  <a:lnTo>
                    <a:pt x="3890433" y="114300"/>
                  </a:lnTo>
                  <a:lnTo>
                    <a:pt x="3846575" y="114300"/>
                  </a:lnTo>
                  <a:lnTo>
                    <a:pt x="3758568" y="88900"/>
                  </a:lnTo>
                  <a:lnTo>
                    <a:pt x="3714425" y="88900"/>
                  </a:lnTo>
                  <a:lnTo>
                    <a:pt x="3625877" y="63500"/>
                  </a:lnTo>
                  <a:lnTo>
                    <a:pt x="3581478" y="63500"/>
                  </a:lnTo>
                  <a:lnTo>
                    <a:pt x="3536999" y="50800"/>
                  </a:lnTo>
                  <a:close/>
                </a:path>
                <a:path w="7583805" h="6896100">
                  <a:moveTo>
                    <a:pt x="3447816" y="38100"/>
                  </a:moveTo>
                  <a:lnTo>
                    <a:pt x="2226450" y="38100"/>
                  </a:lnTo>
                  <a:lnTo>
                    <a:pt x="2181023" y="50800"/>
                  </a:lnTo>
                  <a:lnTo>
                    <a:pt x="3492444" y="50800"/>
                  </a:lnTo>
                  <a:lnTo>
                    <a:pt x="3447816" y="38100"/>
                  </a:lnTo>
                  <a:close/>
                </a:path>
                <a:path w="7583805" h="6896100">
                  <a:moveTo>
                    <a:pt x="3358353" y="25400"/>
                  </a:moveTo>
                  <a:lnTo>
                    <a:pt x="2362795" y="25400"/>
                  </a:lnTo>
                  <a:lnTo>
                    <a:pt x="2317339" y="38100"/>
                  </a:lnTo>
                  <a:lnTo>
                    <a:pt x="3403118" y="38100"/>
                  </a:lnTo>
                  <a:lnTo>
                    <a:pt x="3358353" y="25400"/>
                  </a:lnTo>
                  <a:close/>
                </a:path>
                <a:path w="7583805" h="6896100">
                  <a:moveTo>
                    <a:pt x="3223686" y="12700"/>
                  </a:moveTo>
                  <a:lnTo>
                    <a:pt x="2453717" y="12700"/>
                  </a:lnTo>
                  <a:lnTo>
                    <a:pt x="2408256" y="25400"/>
                  </a:lnTo>
                  <a:lnTo>
                    <a:pt x="3268634" y="25400"/>
                  </a:lnTo>
                  <a:lnTo>
                    <a:pt x="3223686" y="12700"/>
                  </a:lnTo>
                  <a:close/>
                </a:path>
                <a:path w="7583805" h="6896100">
                  <a:moveTo>
                    <a:pt x="2998188" y="0"/>
                  </a:moveTo>
                  <a:lnTo>
                    <a:pt x="2680926" y="0"/>
                  </a:lnTo>
                  <a:lnTo>
                    <a:pt x="2635507" y="12700"/>
                  </a:lnTo>
                  <a:lnTo>
                    <a:pt x="3043378" y="12700"/>
                  </a:lnTo>
                  <a:lnTo>
                    <a:pt x="2998188" y="0"/>
                  </a:lnTo>
                  <a:close/>
                </a:path>
              </a:pathLst>
            </a:custGeom>
            <a:solidFill>
              <a:srgbClr val="1992DD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3980" y="5337835"/>
              <a:ext cx="3594010" cy="24381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60254" y="56184"/>
            <a:ext cx="2757531" cy="18735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2000" b="1" spc="-55" dirty="0">
                <a:solidFill>
                  <a:srgbClr val="FFFFFF"/>
                </a:solidFill>
                <a:latin typeface="Arial"/>
                <a:cs typeface="Arial"/>
              </a:rPr>
              <a:t>Докладчик:</a:t>
            </a:r>
            <a:r>
              <a:rPr lang="en-US"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lang="ru-RU" sz="2000" b="1" spc="-55" dirty="0" err="1">
                <a:solidFill>
                  <a:srgbClr val="FFFFFF"/>
                </a:solidFill>
                <a:latin typeface="Arial"/>
                <a:cs typeface="Arial"/>
              </a:rPr>
              <a:t>апунов</a:t>
            </a:r>
            <a:r>
              <a:rPr lang="ru-RU" sz="2000" b="1" spc="-55" dirty="0">
                <a:solidFill>
                  <a:srgbClr val="FFFFFF"/>
                </a:solidFill>
                <a:latin typeface="Arial"/>
                <a:cs typeface="Arial"/>
              </a:rPr>
              <a:t> Александр Сергеевич,</a:t>
            </a:r>
            <a:endParaRPr lang="en-US" sz="2000" b="1" spc="-5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2000" b="1" spc="-55" dirty="0">
                <a:solidFill>
                  <a:srgbClr val="FFFFFF"/>
                </a:solidFill>
                <a:latin typeface="Arial"/>
                <a:cs typeface="Arial"/>
              </a:rPr>
              <a:t>ИХТИ УГНТУ</a:t>
            </a:r>
            <a:r>
              <a:rPr lang="en-US" sz="2000" b="1" spc="-55" dirty="0">
                <a:solidFill>
                  <a:srgbClr val="FFFFFF"/>
                </a:solidFill>
                <a:latin typeface="Arial"/>
                <a:cs typeface="Arial"/>
              </a:rPr>
              <a:t>; </a:t>
            </a:r>
            <a:r>
              <a:rPr lang="en-US" sz="2000" b="1" spc="-55" dirty="0" err="1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2000" b="1" spc="-55" dirty="0" err="1">
                <a:solidFill>
                  <a:srgbClr val="FFFFFF"/>
                </a:solidFill>
                <a:latin typeface="Arial"/>
                <a:cs typeface="Arial"/>
              </a:rPr>
              <a:t>уководители</a:t>
            </a:r>
            <a:r>
              <a:rPr lang="ru-RU" sz="2000" b="1" spc="-5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lang="en-US"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lang="ru-RU" sz="2000" b="1" spc="-55" dirty="0" err="1">
                <a:solidFill>
                  <a:srgbClr val="FFFFFF"/>
                </a:solidFill>
                <a:latin typeface="Arial"/>
                <a:cs typeface="Arial"/>
              </a:rPr>
              <a:t>улакова</a:t>
            </a:r>
            <a:r>
              <a:rPr lang="ru-RU" sz="2000" b="1" spc="-55" dirty="0">
                <a:solidFill>
                  <a:srgbClr val="FFFFFF"/>
                </a:solidFill>
                <a:latin typeface="Arial"/>
                <a:cs typeface="Arial"/>
              </a:rPr>
              <a:t> Е.</a:t>
            </a:r>
            <a:r>
              <a:rPr lang="en-US" sz="2000" b="1" spc="-55" dirty="0">
                <a:solidFill>
                  <a:srgbClr val="FFFFFF"/>
                </a:solidFill>
                <a:latin typeface="Arial"/>
                <a:cs typeface="Arial"/>
              </a:rPr>
              <a:t>C, </a:t>
            </a:r>
            <a:r>
              <a:rPr lang="ru-RU" sz="2000" b="1" spc="-55" dirty="0">
                <a:solidFill>
                  <a:srgbClr val="FFFFFF"/>
                </a:solidFill>
                <a:latin typeface="Arial"/>
                <a:cs typeface="Arial"/>
              </a:rPr>
              <a:t>Муравьева Е.</a:t>
            </a:r>
            <a:r>
              <a:rPr lang="en-US" sz="2000" b="1" spc="-55" dirty="0" err="1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lang="ru-RU" sz="2000" b="1" spc="-5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771968" y="619515"/>
            <a:ext cx="2598312" cy="798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550" spc="-20" dirty="0">
                <a:solidFill>
                  <a:srgbClr val="4D4D4D"/>
                </a:solidFill>
                <a:latin typeface="Roboto"/>
                <a:cs typeface="Roboto"/>
              </a:rPr>
              <a:t>Разработка </a:t>
            </a:r>
            <a:r>
              <a:rPr lang="ru-RU" sz="2550" spc="-20" dirty="0" err="1">
                <a:solidFill>
                  <a:srgbClr val="4D4D4D"/>
                </a:solidFill>
                <a:latin typeface="Roboto"/>
                <a:cs typeface="Roboto"/>
              </a:rPr>
              <a:t>w</a:t>
            </a:r>
            <a:r>
              <a:rPr lang="en-US" sz="2550" spc="-20" dirty="0">
                <a:solidFill>
                  <a:srgbClr val="4D4D4D"/>
                </a:solidFill>
                <a:latin typeface="Roboto"/>
                <a:cs typeface="Roboto"/>
              </a:rPr>
              <a:t>eb-</a:t>
            </a:r>
            <a:r>
              <a:rPr lang="en-US" sz="2550" spc="-20" dirty="0" err="1">
                <a:solidFill>
                  <a:srgbClr val="4D4D4D"/>
                </a:solidFill>
                <a:latin typeface="Roboto"/>
                <a:cs typeface="Roboto"/>
              </a:rPr>
              <a:t>п</a:t>
            </a:r>
            <a:r>
              <a:rPr lang="ru-RU" sz="2550" spc="-20" dirty="0" err="1">
                <a:solidFill>
                  <a:srgbClr val="4D4D4D"/>
                </a:solidFill>
                <a:latin typeface="Roboto"/>
                <a:cs typeface="Roboto"/>
              </a:rPr>
              <a:t>риложения</a:t>
            </a:r>
            <a:r>
              <a:rPr lang="ru-RU" sz="2550" spc="-20" dirty="0">
                <a:solidFill>
                  <a:srgbClr val="4D4D4D"/>
                </a:solidFill>
                <a:latin typeface="Roboto"/>
                <a:cs typeface="Roboto"/>
              </a:rPr>
              <a:t> </a:t>
            </a:r>
            <a:endParaRPr sz="2550" dirty="0">
              <a:latin typeface="Roboto"/>
              <a:cs typeface="Robot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51352" y="1314484"/>
            <a:ext cx="3388361" cy="266547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1750">
              <a:lnSpc>
                <a:spcPts val="7275"/>
              </a:lnSpc>
              <a:spcBef>
                <a:spcPts val="110"/>
              </a:spcBef>
            </a:pPr>
            <a:r>
              <a:rPr lang="ru-RU" sz="6150" spc="-10" dirty="0">
                <a:solidFill>
                  <a:srgbClr val="0A3D99"/>
                </a:solidFill>
                <a:latin typeface="Roboto Bk"/>
                <a:cs typeface="Roboto Bk"/>
              </a:rPr>
              <a:t>УМНЫЙ КАМ</a:t>
            </a:r>
            <a:r>
              <a:rPr lang="en-US" sz="6150" spc="-10" dirty="0" err="1">
                <a:solidFill>
                  <a:srgbClr val="0A3D99"/>
                </a:solidFill>
                <a:latin typeface="Roboto Bk"/>
                <a:cs typeface="Roboto Bk"/>
              </a:rPr>
              <a:t>П</a:t>
            </a:r>
            <a:r>
              <a:rPr lang="ru-RU" sz="6150" spc="-10" dirty="0">
                <a:solidFill>
                  <a:srgbClr val="0A3D99"/>
                </a:solidFill>
                <a:latin typeface="Roboto Bk"/>
                <a:cs typeface="Roboto Bk"/>
              </a:rPr>
              <a:t>УС</a:t>
            </a:r>
            <a:br>
              <a:rPr lang="ru-RU" sz="6150" spc="-10" dirty="0">
                <a:solidFill>
                  <a:srgbClr val="0A3D99"/>
                </a:solidFill>
                <a:latin typeface="Roboto Bk"/>
                <a:cs typeface="Roboto Bk"/>
              </a:rPr>
            </a:br>
            <a:r>
              <a:rPr lang="ru-RU" sz="2400" spc="60" dirty="0">
                <a:solidFill>
                  <a:srgbClr val="4D4D4D"/>
                </a:solidFill>
                <a:latin typeface="Roboto"/>
                <a:cs typeface="Roboto"/>
              </a:rPr>
              <a:t>Инновации будущего</a:t>
            </a:r>
            <a:endParaRPr lang="en" sz="2400" dirty="0">
              <a:latin typeface="Roboto"/>
              <a:cs typeface="Roboto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91A5624-191C-DB48-BBF5-F20C36414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67" y="1835150"/>
            <a:ext cx="6046441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62918" cy="486293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3043593"/>
            <a:ext cx="10973994" cy="5863795"/>
            <a:chOff x="-65793" y="1912383"/>
            <a:chExt cx="10973994" cy="5863795"/>
          </a:xfrm>
        </p:grpSpPr>
        <p:sp>
          <p:nvSpPr>
            <p:cNvPr id="4" name="object 4"/>
            <p:cNvSpPr/>
            <p:nvPr/>
          </p:nvSpPr>
          <p:spPr>
            <a:xfrm>
              <a:off x="5109381" y="5132673"/>
              <a:ext cx="5798820" cy="2643505"/>
            </a:xfrm>
            <a:custGeom>
              <a:avLst/>
              <a:gdLst/>
              <a:ahLst/>
              <a:cxnLst/>
              <a:rect l="l" t="t" r="r" b="b"/>
              <a:pathLst>
                <a:path w="5798820" h="2643504">
                  <a:moveTo>
                    <a:pt x="3412320" y="0"/>
                  </a:moveTo>
                  <a:lnTo>
                    <a:pt x="3364155" y="322"/>
                  </a:lnTo>
                  <a:lnTo>
                    <a:pt x="3316145" y="1287"/>
                  </a:lnTo>
                  <a:lnTo>
                    <a:pt x="3268294" y="2890"/>
                  </a:lnTo>
                  <a:lnTo>
                    <a:pt x="3220606" y="5127"/>
                  </a:lnTo>
                  <a:lnTo>
                    <a:pt x="3173085" y="7994"/>
                  </a:lnTo>
                  <a:lnTo>
                    <a:pt x="3125736" y="11487"/>
                  </a:lnTo>
                  <a:lnTo>
                    <a:pt x="3078563" y="15602"/>
                  </a:lnTo>
                  <a:lnTo>
                    <a:pt x="3031569" y="20335"/>
                  </a:lnTo>
                  <a:lnTo>
                    <a:pt x="2984758" y="25681"/>
                  </a:lnTo>
                  <a:lnTo>
                    <a:pt x="2938136" y="31637"/>
                  </a:lnTo>
                  <a:lnTo>
                    <a:pt x="2891706" y="38199"/>
                  </a:lnTo>
                  <a:lnTo>
                    <a:pt x="2845471" y="45361"/>
                  </a:lnTo>
                  <a:lnTo>
                    <a:pt x="2799437" y="53121"/>
                  </a:lnTo>
                  <a:lnTo>
                    <a:pt x="2753607" y="61474"/>
                  </a:lnTo>
                  <a:lnTo>
                    <a:pt x="2707985" y="70417"/>
                  </a:lnTo>
                  <a:lnTo>
                    <a:pt x="2662576" y="79944"/>
                  </a:lnTo>
                  <a:lnTo>
                    <a:pt x="2617383" y="90052"/>
                  </a:lnTo>
                  <a:lnTo>
                    <a:pt x="2572410" y="100737"/>
                  </a:lnTo>
                  <a:lnTo>
                    <a:pt x="2527663" y="111994"/>
                  </a:lnTo>
                  <a:lnTo>
                    <a:pt x="2483144" y="123821"/>
                  </a:lnTo>
                  <a:lnTo>
                    <a:pt x="2438858" y="136211"/>
                  </a:lnTo>
                  <a:lnTo>
                    <a:pt x="2394809" y="149162"/>
                  </a:lnTo>
                  <a:lnTo>
                    <a:pt x="2351001" y="162670"/>
                  </a:lnTo>
                  <a:lnTo>
                    <a:pt x="2307438" y="176730"/>
                  </a:lnTo>
                  <a:lnTo>
                    <a:pt x="2264124" y="191337"/>
                  </a:lnTo>
                  <a:lnTo>
                    <a:pt x="2221064" y="206489"/>
                  </a:lnTo>
                  <a:lnTo>
                    <a:pt x="2178261" y="222181"/>
                  </a:lnTo>
                  <a:lnTo>
                    <a:pt x="2135720" y="238409"/>
                  </a:lnTo>
                  <a:lnTo>
                    <a:pt x="2093444" y="255168"/>
                  </a:lnTo>
                  <a:lnTo>
                    <a:pt x="2051438" y="272455"/>
                  </a:lnTo>
                  <a:lnTo>
                    <a:pt x="2009706" y="290266"/>
                  </a:lnTo>
                  <a:lnTo>
                    <a:pt x="1968251" y="308596"/>
                  </a:lnTo>
                  <a:lnTo>
                    <a:pt x="1927079" y="327442"/>
                  </a:lnTo>
                  <a:lnTo>
                    <a:pt x="1886193" y="346799"/>
                  </a:lnTo>
                  <a:lnTo>
                    <a:pt x="1845597" y="366663"/>
                  </a:lnTo>
                  <a:lnTo>
                    <a:pt x="1805295" y="387030"/>
                  </a:lnTo>
                  <a:lnTo>
                    <a:pt x="1765292" y="407896"/>
                  </a:lnTo>
                  <a:lnTo>
                    <a:pt x="1725591" y="429257"/>
                  </a:lnTo>
                  <a:lnTo>
                    <a:pt x="1686197" y="451109"/>
                  </a:lnTo>
                  <a:lnTo>
                    <a:pt x="1647113" y="473447"/>
                  </a:lnTo>
                  <a:lnTo>
                    <a:pt x="1608344" y="496268"/>
                  </a:lnTo>
                  <a:lnTo>
                    <a:pt x="1569894" y="519568"/>
                  </a:lnTo>
                  <a:lnTo>
                    <a:pt x="1531767" y="543342"/>
                  </a:lnTo>
                  <a:lnTo>
                    <a:pt x="1493967" y="567587"/>
                  </a:lnTo>
                  <a:lnTo>
                    <a:pt x="1456498" y="592297"/>
                  </a:lnTo>
                  <a:lnTo>
                    <a:pt x="1419364" y="617470"/>
                  </a:lnTo>
                  <a:lnTo>
                    <a:pt x="1382570" y="643101"/>
                  </a:lnTo>
                  <a:lnTo>
                    <a:pt x="1346119" y="669186"/>
                  </a:lnTo>
                  <a:lnTo>
                    <a:pt x="1310015" y="695721"/>
                  </a:lnTo>
                  <a:lnTo>
                    <a:pt x="1274263" y="722701"/>
                  </a:lnTo>
                  <a:lnTo>
                    <a:pt x="1238867" y="750124"/>
                  </a:lnTo>
                  <a:lnTo>
                    <a:pt x="1203831" y="777983"/>
                  </a:lnTo>
                  <a:lnTo>
                    <a:pt x="1169158" y="806277"/>
                  </a:lnTo>
                  <a:lnTo>
                    <a:pt x="1134854" y="834999"/>
                  </a:lnTo>
                  <a:lnTo>
                    <a:pt x="1100921" y="864147"/>
                  </a:lnTo>
                  <a:lnTo>
                    <a:pt x="1067365" y="893717"/>
                  </a:lnTo>
                  <a:lnTo>
                    <a:pt x="1034189" y="923703"/>
                  </a:lnTo>
                  <a:lnTo>
                    <a:pt x="1001397" y="954102"/>
                  </a:lnTo>
                  <a:lnTo>
                    <a:pt x="968994" y="984911"/>
                  </a:lnTo>
                  <a:lnTo>
                    <a:pt x="936983" y="1016124"/>
                  </a:lnTo>
                  <a:lnTo>
                    <a:pt x="905369" y="1047738"/>
                  </a:lnTo>
                  <a:lnTo>
                    <a:pt x="874156" y="1079748"/>
                  </a:lnTo>
                  <a:lnTo>
                    <a:pt x="843348" y="1112151"/>
                  </a:lnTo>
                  <a:lnTo>
                    <a:pt x="812948" y="1144943"/>
                  </a:lnTo>
                  <a:lnTo>
                    <a:pt x="782962" y="1178119"/>
                  </a:lnTo>
                  <a:lnTo>
                    <a:pt x="753392" y="1211675"/>
                  </a:lnTo>
                  <a:lnTo>
                    <a:pt x="724244" y="1245607"/>
                  </a:lnTo>
                  <a:lnTo>
                    <a:pt x="695521" y="1279911"/>
                  </a:lnTo>
                  <a:lnTo>
                    <a:pt x="667228" y="1314584"/>
                  </a:lnTo>
                  <a:lnTo>
                    <a:pt x="639368" y="1349620"/>
                  </a:lnTo>
                  <a:lnTo>
                    <a:pt x="611945" y="1385016"/>
                  </a:lnTo>
                  <a:lnTo>
                    <a:pt x="584965" y="1420768"/>
                  </a:lnTo>
                  <a:lnTo>
                    <a:pt x="558430" y="1456871"/>
                  </a:lnTo>
                  <a:lnTo>
                    <a:pt x="532345" y="1493322"/>
                  </a:lnTo>
                  <a:lnTo>
                    <a:pt x="506713" y="1530116"/>
                  </a:lnTo>
                  <a:lnTo>
                    <a:pt x="481540" y="1567250"/>
                  </a:lnTo>
                  <a:lnTo>
                    <a:pt x="456830" y="1604719"/>
                  </a:lnTo>
                  <a:lnTo>
                    <a:pt x="432585" y="1642519"/>
                  </a:lnTo>
                  <a:lnTo>
                    <a:pt x="408811" y="1680646"/>
                  </a:lnTo>
                  <a:lnTo>
                    <a:pt x="385511" y="1719095"/>
                  </a:lnTo>
                  <a:lnTo>
                    <a:pt x="362690" y="1757864"/>
                  </a:lnTo>
                  <a:lnTo>
                    <a:pt x="340351" y="1796948"/>
                  </a:lnTo>
                  <a:lnTo>
                    <a:pt x="318499" y="1836342"/>
                  </a:lnTo>
                  <a:lnTo>
                    <a:pt x="297138" y="1876043"/>
                  </a:lnTo>
                  <a:lnTo>
                    <a:pt x="276272" y="1916046"/>
                  </a:lnTo>
                  <a:lnTo>
                    <a:pt x="255904" y="1956348"/>
                  </a:lnTo>
                  <a:lnTo>
                    <a:pt x="236040" y="1996943"/>
                  </a:lnTo>
                  <a:lnTo>
                    <a:pt x="216683" y="2037830"/>
                  </a:lnTo>
                  <a:lnTo>
                    <a:pt x="197838" y="2079002"/>
                  </a:lnTo>
                  <a:lnTo>
                    <a:pt x="179507" y="2120456"/>
                  </a:lnTo>
                  <a:lnTo>
                    <a:pt x="161697" y="2162188"/>
                  </a:lnTo>
                  <a:lnTo>
                    <a:pt x="144409" y="2204194"/>
                  </a:lnTo>
                  <a:lnTo>
                    <a:pt x="127650" y="2246470"/>
                  </a:lnTo>
                  <a:lnTo>
                    <a:pt x="111422" y="2289011"/>
                  </a:lnTo>
                  <a:lnTo>
                    <a:pt x="95730" y="2331814"/>
                  </a:lnTo>
                  <a:lnTo>
                    <a:pt x="80578" y="2374874"/>
                  </a:lnTo>
                  <a:lnTo>
                    <a:pt x="65970" y="2418187"/>
                  </a:lnTo>
                  <a:lnTo>
                    <a:pt x="51910" y="2461750"/>
                  </a:lnTo>
                  <a:lnTo>
                    <a:pt x="38403" y="2505558"/>
                  </a:lnTo>
                  <a:lnTo>
                    <a:pt x="25452" y="2549607"/>
                  </a:lnTo>
                  <a:lnTo>
                    <a:pt x="13061" y="2593893"/>
                  </a:lnTo>
                  <a:lnTo>
                    <a:pt x="0" y="2643320"/>
                  </a:lnTo>
                  <a:lnTo>
                    <a:pt x="5798609" y="931270"/>
                  </a:lnTo>
                  <a:lnTo>
                    <a:pt x="5757270" y="893717"/>
                  </a:lnTo>
                  <a:lnTo>
                    <a:pt x="5723714" y="864147"/>
                  </a:lnTo>
                  <a:lnTo>
                    <a:pt x="5689782" y="834999"/>
                  </a:lnTo>
                  <a:lnTo>
                    <a:pt x="5655477" y="806277"/>
                  </a:lnTo>
                  <a:lnTo>
                    <a:pt x="5620805" y="777983"/>
                  </a:lnTo>
                  <a:lnTo>
                    <a:pt x="5585769" y="750124"/>
                  </a:lnTo>
                  <a:lnTo>
                    <a:pt x="5550373" y="722701"/>
                  </a:lnTo>
                  <a:lnTo>
                    <a:pt x="5514621" y="695721"/>
                  </a:lnTo>
                  <a:lnTo>
                    <a:pt x="5478518" y="669186"/>
                  </a:lnTo>
                  <a:lnTo>
                    <a:pt x="5442067" y="643101"/>
                  </a:lnTo>
                  <a:lnTo>
                    <a:pt x="5405273" y="617470"/>
                  </a:lnTo>
                  <a:lnTo>
                    <a:pt x="5368139" y="592297"/>
                  </a:lnTo>
                  <a:lnTo>
                    <a:pt x="5330670" y="567587"/>
                  </a:lnTo>
                  <a:lnTo>
                    <a:pt x="5292870" y="543342"/>
                  </a:lnTo>
                  <a:lnTo>
                    <a:pt x="5254743" y="519568"/>
                  </a:lnTo>
                  <a:lnTo>
                    <a:pt x="5216293" y="496268"/>
                  </a:lnTo>
                  <a:lnTo>
                    <a:pt x="5177524" y="473447"/>
                  </a:lnTo>
                  <a:lnTo>
                    <a:pt x="5138441" y="451109"/>
                  </a:lnTo>
                  <a:lnTo>
                    <a:pt x="5099047" y="429257"/>
                  </a:lnTo>
                  <a:lnTo>
                    <a:pt x="5059346" y="407896"/>
                  </a:lnTo>
                  <a:lnTo>
                    <a:pt x="5019343" y="387030"/>
                  </a:lnTo>
                  <a:lnTo>
                    <a:pt x="4979041" y="366663"/>
                  </a:lnTo>
                  <a:lnTo>
                    <a:pt x="4938445" y="346799"/>
                  </a:lnTo>
                  <a:lnTo>
                    <a:pt x="4897559" y="327442"/>
                  </a:lnTo>
                  <a:lnTo>
                    <a:pt x="4856387" y="308596"/>
                  </a:lnTo>
                  <a:lnTo>
                    <a:pt x="4814933" y="290266"/>
                  </a:lnTo>
                  <a:lnTo>
                    <a:pt x="4773201" y="272455"/>
                  </a:lnTo>
                  <a:lnTo>
                    <a:pt x="4731195" y="255168"/>
                  </a:lnTo>
                  <a:lnTo>
                    <a:pt x="4688919" y="238409"/>
                  </a:lnTo>
                  <a:lnTo>
                    <a:pt x="4646378" y="222181"/>
                  </a:lnTo>
                  <a:lnTo>
                    <a:pt x="4603575" y="206489"/>
                  </a:lnTo>
                  <a:lnTo>
                    <a:pt x="4560515" y="191337"/>
                  </a:lnTo>
                  <a:lnTo>
                    <a:pt x="4517201" y="176730"/>
                  </a:lnTo>
                  <a:lnTo>
                    <a:pt x="4473639" y="162670"/>
                  </a:lnTo>
                  <a:lnTo>
                    <a:pt x="4429831" y="149162"/>
                  </a:lnTo>
                  <a:lnTo>
                    <a:pt x="4385782" y="136211"/>
                  </a:lnTo>
                  <a:lnTo>
                    <a:pt x="4341496" y="123821"/>
                  </a:lnTo>
                  <a:lnTo>
                    <a:pt x="4296977" y="111994"/>
                  </a:lnTo>
                  <a:lnTo>
                    <a:pt x="4252229" y="100737"/>
                  </a:lnTo>
                  <a:lnTo>
                    <a:pt x="4207257" y="90052"/>
                  </a:lnTo>
                  <a:lnTo>
                    <a:pt x="4162064" y="79944"/>
                  </a:lnTo>
                  <a:lnTo>
                    <a:pt x="4116655" y="70417"/>
                  </a:lnTo>
                  <a:lnTo>
                    <a:pt x="4071033" y="61474"/>
                  </a:lnTo>
                  <a:lnTo>
                    <a:pt x="4025203" y="53121"/>
                  </a:lnTo>
                  <a:lnTo>
                    <a:pt x="3979169" y="45361"/>
                  </a:lnTo>
                  <a:lnTo>
                    <a:pt x="3932935" y="38199"/>
                  </a:lnTo>
                  <a:lnTo>
                    <a:pt x="3886504" y="31637"/>
                  </a:lnTo>
                  <a:lnTo>
                    <a:pt x="3839882" y="25681"/>
                  </a:lnTo>
                  <a:lnTo>
                    <a:pt x="3793072" y="20335"/>
                  </a:lnTo>
                  <a:lnTo>
                    <a:pt x="3746078" y="15602"/>
                  </a:lnTo>
                  <a:lnTo>
                    <a:pt x="3698904" y="11487"/>
                  </a:lnTo>
                  <a:lnTo>
                    <a:pt x="3651555" y="7994"/>
                  </a:lnTo>
                  <a:lnTo>
                    <a:pt x="3604035" y="5127"/>
                  </a:lnTo>
                  <a:lnTo>
                    <a:pt x="3556347" y="2890"/>
                  </a:lnTo>
                  <a:lnTo>
                    <a:pt x="3508496" y="1287"/>
                  </a:lnTo>
                  <a:lnTo>
                    <a:pt x="3460486" y="322"/>
                  </a:lnTo>
                  <a:lnTo>
                    <a:pt x="3412320" y="0"/>
                  </a:lnTo>
                  <a:close/>
                </a:path>
              </a:pathLst>
            </a:custGeom>
            <a:solidFill>
              <a:srgbClr val="1992DD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9569" y="5592038"/>
              <a:ext cx="3788422" cy="218395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-65793" y="1912383"/>
              <a:ext cx="4927600" cy="4927600"/>
            </a:xfrm>
            <a:custGeom>
              <a:avLst/>
              <a:gdLst/>
              <a:ahLst/>
              <a:cxnLst/>
              <a:rect l="l" t="t" r="r" b="b"/>
              <a:pathLst>
                <a:path w="4927600" h="4927600">
                  <a:moveTo>
                    <a:pt x="2463723" y="0"/>
                  </a:moveTo>
                  <a:lnTo>
                    <a:pt x="2415238" y="467"/>
                  </a:lnTo>
                  <a:lnTo>
                    <a:pt x="2366981" y="1864"/>
                  </a:lnTo>
                  <a:lnTo>
                    <a:pt x="2318959" y="4182"/>
                  </a:lnTo>
                  <a:lnTo>
                    <a:pt x="2271183" y="7412"/>
                  </a:lnTo>
                  <a:lnTo>
                    <a:pt x="2223660" y="11546"/>
                  </a:lnTo>
                  <a:lnTo>
                    <a:pt x="2176399" y="16575"/>
                  </a:lnTo>
                  <a:lnTo>
                    <a:pt x="2129408" y="22490"/>
                  </a:lnTo>
                  <a:lnTo>
                    <a:pt x="2082696" y="29284"/>
                  </a:lnTo>
                  <a:lnTo>
                    <a:pt x="2036272" y="36947"/>
                  </a:lnTo>
                  <a:lnTo>
                    <a:pt x="1990143" y="45471"/>
                  </a:lnTo>
                  <a:lnTo>
                    <a:pt x="1944320" y="54848"/>
                  </a:lnTo>
                  <a:lnTo>
                    <a:pt x="1898810" y="65068"/>
                  </a:lnTo>
                  <a:lnTo>
                    <a:pt x="1853621" y="76124"/>
                  </a:lnTo>
                  <a:lnTo>
                    <a:pt x="1808763" y="88006"/>
                  </a:lnTo>
                  <a:lnTo>
                    <a:pt x="1764244" y="100706"/>
                  </a:lnTo>
                  <a:lnTo>
                    <a:pt x="1720072" y="114217"/>
                  </a:lnTo>
                  <a:lnTo>
                    <a:pt x="1676257" y="128528"/>
                  </a:lnTo>
                  <a:lnTo>
                    <a:pt x="1632805" y="143631"/>
                  </a:lnTo>
                  <a:lnTo>
                    <a:pt x="1589727" y="159519"/>
                  </a:lnTo>
                  <a:lnTo>
                    <a:pt x="1547031" y="176181"/>
                  </a:lnTo>
                  <a:lnTo>
                    <a:pt x="1504725" y="193611"/>
                  </a:lnTo>
                  <a:lnTo>
                    <a:pt x="1462818" y="211799"/>
                  </a:lnTo>
                  <a:lnTo>
                    <a:pt x="1421318" y="230736"/>
                  </a:lnTo>
                  <a:lnTo>
                    <a:pt x="1380234" y="250415"/>
                  </a:lnTo>
                  <a:lnTo>
                    <a:pt x="1339575" y="270826"/>
                  </a:lnTo>
                  <a:lnTo>
                    <a:pt x="1299348" y="291962"/>
                  </a:lnTo>
                  <a:lnTo>
                    <a:pt x="1259563" y="313812"/>
                  </a:lnTo>
                  <a:lnTo>
                    <a:pt x="1220229" y="336370"/>
                  </a:lnTo>
                  <a:lnTo>
                    <a:pt x="1181353" y="359626"/>
                  </a:lnTo>
                  <a:lnTo>
                    <a:pt x="1142944" y="383571"/>
                  </a:lnTo>
                  <a:lnTo>
                    <a:pt x="1105011" y="408198"/>
                  </a:lnTo>
                  <a:lnTo>
                    <a:pt x="1067563" y="433498"/>
                  </a:lnTo>
                  <a:lnTo>
                    <a:pt x="1030607" y="459462"/>
                  </a:lnTo>
                  <a:lnTo>
                    <a:pt x="994153" y="486081"/>
                  </a:lnTo>
                  <a:lnTo>
                    <a:pt x="958209" y="513347"/>
                  </a:lnTo>
                  <a:lnTo>
                    <a:pt x="922784" y="541252"/>
                  </a:lnTo>
                  <a:lnTo>
                    <a:pt x="887886" y="569786"/>
                  </a:lnTo>
                  <a:lnTo>
                    <a:pt x="853523" y="598942"/>
                  </a:lnTo>
                  <a:lnTo>
                    <a:pt x="819705" y="628711"/>
                  </a:lnTo>
                  <a:lnTo>
                    <a:pt x="786440" y="659083"/>
                  </a:lnTo>
                  <a:lnTo>
                    <a:pt x="753736" y="690052"/>
                  </a:lnTo>
                  <a:lnTo>
                    <a:pt x="721602" y="721607"/>
                  </a:lnTo>
                  <a:lnTo>
                    <a:pt x="690047" y="753741"/>
                  </a:lnTo>
                  <a:lnTo>
                    <a:pt x="659079" y="786445"/>
                  </a:lnTo>
                  <a:lnTo>
                    <a:pt x="628706" y="819710"/>
                  </a:lnTo>
                  <a:lnTo>
                    <a:pt x="598938" y="853529"/>
                  </a:lnTo>
                  <a:lnTo>
                    <a:pt x="569782" y="887891"/>
                  </a:lnTo>
                  <a:lnTo>
                    <a:pt x="541248" y="922789"/>
                  </a:lnTo>
                  <a:lnTo>
                    <a:pt x="513343" y="958215"/>
                  </a:lnTo>
                  <a:lnTo>
                    <a:pt x="486077" y="994159"/>
                  </a:lnTo>
                  <a:lnTo>
                    <a:pt x="459458" y="1030613"/>
                  </a:lnTo>
                  <a:lnTo>
                    <a:pt x="433495" y="1067568"/>
                  </a:lnTo>
                  <a:lnTo>
                    <a:pt x="408195" y="1105017"/>
                  </a:lnTo>
                  <a:lnTo>
                    <a:pt x="383568" y="1142950"/>
                  </a:lnTo>
                  <a:lnTo>
                    <a:pt x="359623" y="1181358"/>
                  </a:lnTo>
                  <a:lnTo>
                    <a:pt x="336367" y="1220234"/>
                  </a:lnTo>
                  <a:lnTo>
                    <a:pt x="313810" y="1259569"/>
                  </a:lnTo>
                  <a:lnTo>
                    <a:pt x="291959" y="1299354"/>
                  </a:lnTo>
                  <a:lnTo>
                    <a:pt x="270824" y="1339580"/>
                  </a:lnTo>
                  <a:lnTo>
                    <a:pt x="250413" y="1380240"/>
                  </a:lnTo>
                  <a:lnTo>
                    <a:pt x="230734" y="1421323"/>
                  </a:lnTo>
                  <a:lnTo>
                    <a:pt x="211797" y="1462823"/>
                  </a:lnTo>
                  <a:lnTo>
                    <a:pt x="193609" y="1504730"/>
                  </a:lnTo>
                  <a:lnTo>
                    <a:pt x="176180" y="1547036"/>
                  </a:lnTo>
                  <a:lnTo>
                    <a:pt x="159517" y="1589733"/>
                  </a:lnTo>
                  <a:lnTo>
                    <a:pt x="143630" y="1632810"/>
                  </a:lnTo>
                  <a:lnTo>
                    <a:pt x="128526" y="1676261"/>
                  </a:lnTo>
                  <a:lnTo>
                    <a:pt x="114215" y="1720077"/>
                  </a:lnTo>
                  <a:lnTo>
                    <a:pt x="100705" y="1764249"/>
                  </a:lnTo>
                  <a:lnTo>
                    <a:pt x="88005" y="1808768"/>
                  </a:lnTo>
                  <a:lnTo>
                    <a:pt x="76123" y="1853626"/>
                  </a:lnTo>
                  <a:lnTo>
                    <a:pt x="65067" y="1898814"/>
                  </a:lnTo>
                  <a:lnTo>
                    <a:pt x="54847" y="1944324"/>
                  </a:lnTo>
                  <a:lnTo>
                    <a:pt x="45471" y="1990147"/>
                  </a:lnTo>
                  <a:lnTo>
                    <a:pt x="36947" y="2036275"/>
                  </a:lnTo>
                  <a:lnTo>
                    <a:pt x="29284" y="2082699"/>
                  </a:lnTo>
                  <a:lnTo>
                    <a:pt x="22490" y="2129410"/>
                  </a:lnTo>
                  <a:lnTo>
                    <a:pt x="16575" y="2176401"/>
                  </a:lnTo>
                  <a:lnTo>
                    <a:pt x="11546" y="2223662"/>
                  </a:lnTo>
                  <a:lnTo>
                    <a:pt x="7412" y="2271185"/>
                  </a:lnTo>
                  <a:lnTo>
                    <a:pt x="4182" y="2318961"/>
                  </a:lnTo>
                  <a:lnTo>
                    <a:pt x="1864" y="2366982"/>
                  </a:lnTo>
                  <a:lnTo>
                    <a:pt x="467" y="2415239"/>
                  </a:lnTo>
                  <a:lnTo>
                    <a:pt x="0" y="2463723"/>
                  </a:lnTo>
                  <a:lnTo>
                    <a:pt x="467" y="2512208"/>
                  </a:lnTo>
                  <a:lnTo>
                    <a:pt x="1864" y="2560465"/>
                  </a:lnTo>
                  <a:lnTo>
                    <a:pt x="4182" y="2608486"/>
                  </a:lnTo>
                  <a:lnTo>
                    <a:pt x="7412" y="2656262"/>
                  </a:lnTo>
                  <a:lnTo>
                    <a:pt x="11546" y="2703785"/>
                  </a:lnTo>
                  <a:lnTo>
                    <a:pt x="16575" y="2751046"/>
                  </a:lnTo>
                  <a:lnTo>
                    <a:pt x="22490" y="2798036"/>
                  </a:lnTo>
                  <a:lnTo>
                    <a:pt x="29284" y="2844748"/>
                  </a:lnTo>
                  <a:lnTo>
                    <a:pt x="36947" y="2891172"/>
                  </a:lnTo>
                  <a:lnTo>
                    <a:pt x="45471" y="2937300"/>
                  </a:lnTo>
                  <a:lnTo>
                    <a:pt x="54847" y="2983123"/>
                  </a:lnTo>
                  <a:lnTo>
                    <a:pt x="65067" y="3028633"/>
                  </a:lnTo>
                  <a:lnTo>
                    <a:pt x="76123" y="3073821"/>
                  </a:lnTo>
                  <a:lnTo>
                    <a:pt x="88005" y="3118679"/>
                  </a:lnTo>
                  <a:lnTo>
                    <a:pt x="100705" y="3163198"/>
                  </a:lnTo>
                  <a:lnTo>
                    <a:pt x="114215" y="3207370"/>
                  </a:lnTo>
                  <a:lnTo>
                    <a:pt x="128526" y="3251185"/>
                  </a:lnTo>
                  <a:lnTo>
                    <a:pt x="143630" y="3294636"/>
                  </a:lnTo>
                  <a:lnTo>
                    <a:pt x="159517" y="3337714"/>
                  </a:lnTo>
                  <a:lnTo>
                    <a:pt x="176180" y="3380410"/>
                  </a:lnTo>
                  <a:lnTo>
                    <a:pt x="193609" y="3422716"/>
                  </a:lnTo>
                  <a:lnTo>
                    <a:pt x="211797" y="3464623"/>
                  </a:lnTo>
                  <a:lnTo>
                    <a:pt x="230734" y="3506123"/>
                  </a:lnTo>
                  <a:lnTo>
                    <a:pt x="250413" y="3547207"/>
                  </a:lnTo>
                  <a:lnTo>
                    <a:pt x="270824" y="3587866"/>
                  </a:lnTo>
                  <a:lnTo>
                    <a:pt x="291959" y="3628093"/>
                  </a:lnTo>
                  <a:lnTo>
                    <a:pt x="313810" y="3667878"/>
                  </a:lnTo>
                  <a:lnTo>
                    <a:pt x="336367" y="3707212"/>
                  </a:lnTo>
                  <a:lnTo>
                    <a:pt x="359623" y="3746088"/>
                  </a:lnTo>
                  <a:lnTo>
                    <a:pt x="383568" y="3784497"/>
                  </a:lnTo>
                  <a:lnTo>
                    <a:pt x="408195" y="3822430"/>
                  </a:lnTo>
                  <a:lnTo>
                    <a:pt x="433495" y="3859878"/>
                  </a:lnTo>
                  <a:lnTo>
                    <a:pt x="459458" y="3896834"/>
                  </a:lnTo>
                  <a:lnTo>
                    <a:pt x="486077" y="3933288"/>
                  </a:lnTo>
                  <a:lnTo>
                    <a:pt x="513343" y="3969232"/>
                  </a:lnTo>
                  <a:lnTo>
                    <a:pt x="541248" y="4004657"/>
                  </a:lnTo>
                  <a:lnTo>
                    <a:pt x="569782" y="4039555"/>
                  </a:lnTo>
                  <a:lnTo>
                    <a:pt x="598938" y="4073918"/>
                  </a:lnTo>
                  <a:lnTo>
                    <a:pt x="628706" y="4107736"/>
                  </a:lnTo>
                  <a:lnTo>
                    <a:pt x="659079" y="4141002"/>
                  </a:lnTo>
                  <a:lnTo>
                    <a:pt x="690047" y="4173705"/>
                  </a:lnTo>
                  <a:lnTo>
                    <a:pt x="721602" y="4205839"/>
                  </a:lnTo>
                  <a:lnTo>
                    <a:pt x="753736" y="4237395"/>
                  </a:lnTo>
                  <a:lnTo>
                    <a:pt x="786440" y="4268363"/>
                  </a:lnTo>
                  <a:lnTo>
                    <a:pt x="819705" y="4298736"/>
                  </a:lnTo>
                  <a:lnTo>
                    <a:pt x="853523" y="4328505"/>
                  </a:lnTo>
                  <a:lnTo>
                    <a:pt x="887886" y="4357660"/>
                  </a:lnTo>
                  <a:lnTo>
                    <a:pt x="922784" y="4386195"/>
                  </a:lnTo>
                  <a:lnTo>
                    <a:pt x="958209" y="4414100"/>
                  </a:lnTo>
                  <a:lnTo>
                    <a:pt x="994153" y="4441366"/>
                  </a:lnTo>
                  <a:lnTo>
                    <a:pt x="1030607" y="4467985"/>
                  </a:lnTo>
                  <a:lnTo>
                    <a:pt x="1067563" y="4493949"/>
                  </a:lnTo>
                  <a:lnTo>
                    <a:pt x="1105011" y="4519248"/>
                  </a:lnTo>
                  <a:lnTo>
                    <a:pt x="1142944" y="4543875"/>
                  </a:lnTo>
                  <a:lnTo>
                    <a:pt x="1181353" y="4567821"/>
                  </a:lnTo>
                  <a:lnTo>
                    <a:pt x="1220229" y="4591077"/>
                  </a:lnTo>
                  <a:lnTo>
                    <a:pt x="1259563" y="4613634"/>
                  </a:lnTo>
                  <a:lnTo>
                    <a:pt x="1299348" y="4635485"/>
                  </a:lnTo>
                  <a:lnTo>
                    <a:pt x="1339575" y="4656620"/>
                  </a:lnTo>
                  <a:lnTo>
                    <a:pt x="1380234" y="4677032"/>
                  </a:lnTo>
                  <a:lnTo>
                    <a:pt x="1421318" y="4696710"/>
                  </a:lnTo>
                  <a:lnTo>
                    <a:pt x="1462818" y="4715648"/>
                  </a:lnTo>
                  <a:lnTo>
                    <a:pt x="1504725" y="4733836"/>
                  </a:lnTo>
                  <a:lnTo>
                    <a:pt x="1547031" y="4751265"/>
                  </a:lnTo>
                  <a:lnTo>
                    <a:pt x="1589727" y="4767928"/>
                  </a:lnTo>
                  <a:lnTo>
                    <a:pt x="1632805" y="4783815"/>
                  </a:lnTo>
                  <a:lnTo>
                    <a:pt x="1676257" y="4798919"/>
                  </a:lnTo>
                  <a:lnTo>
                    <a:pt x="1720072" y="4813230"/>
                  </a:lnTo>
                  <a:lnTo>
                    <a:pt x="1764244" y="4826740"/>
                  </a:lnTo>
                  <a:lnTo>
                    <a:pt x="1808763" y="4839441"/>
                  </a:lnTo>
                  <a:lnTo>
                    <a:pt x="1853621" y="4851323"/>
                  </a:lnTo>
                  <a:lnTo>
                    <a:pt x="1898810" y="4862378"/>
                  </a:lnTo>
                  <a:lnTo>
                    <a:pt x="1944320" y="4872599"/>
                  </a:lnTo>
                  <a:lnTo>
                    <a:pt x="1990143" y="4881975"/>
                  </a:lnTo>
                  <a:lnTo>
                    <a:pt x="2036272" y="4890499"/>
                  </a:lnTo>
                  <a:lnTo>
                    <a:pt x="2082696" y="4898163"/>
                  </a:lnTo>
                  <a:lnTo>
                    <a:pt x="2129408" y="4904956"/>
                  </a:lnTo>
                  <a:lnTo>
                    <a:pt x="2176399" y="4910872"/>
                  </a:lnTo>
                  <a:lnTo>
                    <a:pt x="2223660" y="4915901"/>
                  </a:lnTo>
                  <a:lnTo>
                    <a:pt x="2271183" y="4920035"/>
                  </a:lnTo>
                  <a:lnTo>
                    <a:pt x="2318959" y="4923265"/>
                  </a:lnTo>
                  <a:lnTo>
                    <a:pt x="2366981" y="4925583"/>
                  </a:lnTo>
                  <a:lnTo>
                    <a:pt x="2415238" y="4926980"/>
                  </a:lnTo>
                  <a:lnTo>
                    <a:pt x="2463723" y="4927447"/>
                  </a:lnTo>
                  <a:lnTo>
                    <a:pt x="2512208" y="4926980"/>
                  </a:lnTo>
                  <a:lnTo>
                    <a:pt x="2560464" y="4925583"/>
                  </a:lnTo>
                  <a:lnTo>
                    <a:pt x="2608485" y="4923265"/>
                  </a:lnTo>
                  <a:lnTo>
                    <a:pt x="2656260" y="4920035"/>
                  </a:lnTo>
                  <a:lnTo>
                    <a:pt x="2703783" y="4915901"/>
                  </a:lnTo>
                  <a:lnTo>
                    <a:pt x="2751043" y="4910872"/>
                  </a:lnTo>
                  <a:lnTo>
                    <a:pt x="2798033" y="4904956"/>
                  </a:lnTo>
                  <a:lnTo>
                    <a:pt x="2844744" y="4898163"/>
                  </a:lnTo>
                  <a:lnTo>
                    <a:pt x="2891168" y="4890499"/>
                  </a:lnTo>
                  <a:lnTo>
                    <a:pt x="2937296" y="4881975"/>
                  </a:lnTo>
                  <a:lnTo>
                    <a:pt x="2983118" y="4872599"/>
                  </a:lnTo>
                  <a:lnTo>
                    <a:pt x="3028628" y="4862378"/>
                  </a:lnTo>
                  <a:lnTo>
                    <a:pt x="3073816" y="4851323"/>
                  </a:lnTo>
                  <a:lnTo>
                    <a:pt x="3118674" y="4839441"/>
                  </a:lnTo>
                  <a:lnTo>
                    <a:pt x="3163192" y="4826740"/>
                  </a:lnTo>
                  <a:lnTo>
                    <a:pt x="3207364" y="4813230"/>
                  </a:lnTo>
                  <a:lnTo>
                    <a:pt x="3251179" y="4798919"/>
                  </a:lnTo>
                  <a:lnTo>
                    <a:pt x="3294630" y="4783815"/>
                  </a:lnTo>
                  <a:lnTo>
                    <a:pt x="3337707" y="4767928"/>
                  </a:lnTo>
                  <a:lnTo>
                    <a:pt x="3380403" y="4751265"/>
                  </a:lnTo>
                  <a:lnTo>
                    <a:pt x="3422709" y="4733836"/>
                  </a:lnTo>
                  <a:lnTo>
                    <a:pt x="3464616" y="4715648"/>
                  </a:lnTo>
                  <a:lnTo>
                    <a:pt x="3506115" y="4696710"/>
                  </a:lnTo>
                  <a:lnTo>
                    <a:pt x="3547199" y="4677032"/>
                  </a:lnTo>
                  <a:lnTo>
                    <a:pt x="3587858" y="4656620"/>
                  </a:lnTo>
                  <a:lnTo>
                    <a:pt x="3628084" y="4635485"/>
                  </a:lnTo>
                  <a:lnTo>
                    <a:pt x="3667869" y="4613634"/>
                  </a:lnTo>
                  <a:lnTo>
                    <a:pt x="3707203" y="4591077"/>
                  </a:lnTo>
                  <a:lnTo>
                    <a:pt x="3746079" y="4567821"/>
                  </a:lnTo>
                  <a:lnTo>
                    <a:pt x="3784488" y="4543875"/>
                  </a:lnTo>
                  <a:lnTo>
                    <a:pt x="3822420" y="4519248"/>
                  </a:lnTo>
                  <a:lnTo>
                    <a:pt x="3859869" y="4493949"/>
                  </a:lnTo>
                  <a:lnTo>
                    <a:pt x="3896824" y="4467985"/>
                  </a:lnTo>
                  <a:lnTo>
                    <a:pt x="3933278" y="4441366"/>
                  </a:lnTo>
                  <a:lnTo>
                    <a:pt x="3969222" y="4414100"/>
                  </a:lnTo>
                  <a:lnTo>
                    <a:pt x="4004647" y="4386195"/>
                  </a:lnTo>
                  <a:lnTo>
                    <a:pt x="4039545" y="4357660"/>
                  </a:lnTo>
                  <a:lnTo>
                    <a:pt x="4073907" y="4328505"/>
                  </a:lnTo>
                  <a:lnTo>
                    <a:pt x="4107725" y="4298736"/>
                  </a:lnTo>
                  <a:lnTo>
                    <a:pt x="4140991" y="4268363"/>
                  </a:lnTo>
                  <a:lnTo>
                    <a:pt x="4173694" y="4237395"/>
                  </a:lnTo>
                  <a:lnTo>
                    <a:pt x="4205828" y="4205839"/>
                  </a:lnTo>
                  <a:lnTo>
                    <a:pt x="4237384" y="4173705"/>
                  </a:lnTo>
                  <a:lnTo>
                    <a:pt x="4268352" y="4141002"/>
                  </a:lnTo>
                  <a:lnTo>
                    <a:pt x="4298725" y="4107736"/>
                  </a:lnTo>
                  <a:lnTo>
                    <a:pt x="4328493" y="4073918"/>
                  </a:lnTo>
                  <a:lnTo>
                    <a:pt x="4357649" y="4039555"/>
                  </a:lnTo>
                  <a:lnTo>
                    <a:pt x="4386183" y="4004657"/>
                  </a:lnTo>
                  <a:lnTo>
                    <a:pt x="4414088" y="3969232"/>
                  </a:lnTo>
                  <a:lnTo>
                    <a:pt x="4441354" y="3933288"/>
                  </a:lnTo>
                  <a:lnTo>
                    <a:pt x="4467973" y="3896834"/>
                  </a:lnTo>
                  <a:lnTo>
                    <a:pt x="4493937" y="3859878"/>
                  </a:lnTo>
                  <a:lnTo>
                    <a:pt x="4519236" y="3822430"/>
                  </a:lnTo>
                  <a:lnTo>
                    <a:pt x="4543863" y="3784497"/>
                  </a:lnTo>
                  <a:lnTo>
                    <a:pt x="4567809" y="3746088"/>
                  </a:lnTo>
                  <a:lnTo>
                    <a:pt x="4591065" y="3707212"/>
                  </a:lnTo>
                  <a:lnTo>
                    <a:pt x="4613622" y="3667878"/>
                  </a:lnTo>
                  <a:lnTo>
                    <a:pt x="4635473" y="3628093"/>
                  </a:lnTo>
                  <a:lnTo>
                    <a:pt x="4656608" y="3587866"/>
                  </a:lnTo>
                  <a:lnTo>
                    <a:pt x="4677019" y="3547207"/>
                  </a:lnTo>
                  <a:lnTo>
                    <a:pt x="4696698" y="3506123"/>
                  </a:lnTo>
                  <a:lnTo>
                    <a:pt x="4715635" y="3464623"/>
                  </a:lnTo>
                  <a:lnTo>
                    <a:pt x="4733823" y="3422716"/>
                  </a:lnTo>
                  <a:lnTo>
                    <a:pt x="4751253" y="3380410"/>
                  </a:lnTo>
                  <a:lnTo>
                    <a:pt x="4767915" y="3337714"/>
                  </a:lnTo>
                  <a:lnTo>
                    <a:pt x="4783803" y="3294636"/>
                  </a:lnTo>
                  <a:lnTo>
                    <a:pt x="4798906" y="3251185"/>
                  </a:lnTo>
                  <a:lnTo>
                    <a:pt x="4813217" y="3207370"/>
                  </a:lnTo>
                  <a:lnTo>
                    <a:pt x="4826727" y="3163198"/>
                  </a:lnTo>
                  <a:lnTo>
                    <a:pt x="4839428" y="3118679"/>
                  </a:lnTo>
                  <a:lnTo>
                    <a:pt x="4851310" y="3073821"/>
                  </a:lnTo>
                  <a:lnTo>
                    <a:pt x="4862366" y="3028633"/>
                  </a:lnTo>
                  <a:lnTo>
                    <a:pt x="4872586" y="2983123"/>
                  </a:lnTo>
                  <a:lnTo>
                    <a:pt x="4881963" y="2937300"/>
                  </a:lnTo>
                  <a:lnTo>
                    <a:pt x="4890487" y="2891172"/>
                  </a:lnTo>
                  <a:lnTo>
                    <a:pt x="4898150" y="2844748"/>
                  </a:lnTo>
                  <a:lnTo>
                    <a:pt x="4904944" y="2798036"/>
                  </a:lnTo>
                  <a:lnTo>
                    <a:pt x="4910859" y="2751046"/>
                  </a:lnTo>
                  <a:lnTo>
                    <a:pt x="4915888" y="2703785"/>
                  </a:lnTo>
                  <a:lnTo>
                    <a:pt x="4920022" y="2656262"/>
                  </a:lnTo>
                  <a:lnTo>
                    <a:pt x="4923252" y="2608486"/>
                  </a:lnTo>
                  <a:lnTo>
                    <a:pt x="4925570" y="2560465"/>
                  </a:lnTo>
                  <a:lnTo>
                    <a:pt x="4926967" y="2512208"/>
                  </a:lnTo>
                  <a:lnTo>
                    <a:pt x="4927434" y="2463723"/>
                  </a:lnTo>
                  <a:lnTo>
                    <a:pt x="4926967" y="2415239"/>
                  </a:lnTo>
                  <a:lnTo>
                    <a:pt x="4925570" y="2366982"/>
                  </a:lnTo>
                  <a:lnTo>
                    <a:pt x="4923252" y="2318961"/>
                  </a:lnTo>
                  <a:lnTo>
                    <a:pt x="4920022" y="2271185"/>
                  </a:lnTo>
                  <a:lnTo>
                    <a:pt x="4915888" y="2223662"/>
                  </a:lnTo>
                  <a:lnTo>
                    <a:pt x="4910859" y="2176401"/>
                  </a:lnTo>
                  <a:lnTo>
                    <a:pt x="4904944" y="2129410"/>
                  </a:lnTo>
                  <a:lnTo>
                    <a:pt x="4898150" y="2082699"/>
                  </a:lnTo>
                  <a:lnTo>
                    <a:pt x="4890487" y="2036275"/>
                  </a:lnTo>
                  <a:lnTo>
                    <a:pt x="4881963" y="1990147"/>
                  </a:lnTo>
                  <a:lnTo>
                    <a:pt x="4872586" y="1944324"/>
                  </a:lnTo>
                  <a:lnTo>
                    <a:pt x="4862366" y="1898814"/>
                  </a:lnTo>
                  <a:lnTo>
                    <a:pt x="4851310" y="1853626"/>
                  </a:lnTo>
                  <a:lnTo>
                    <a:pt x="4839428" y="1808768"/>
                  </a:lnTo>
                  <a:lnTo>
                    <a:pt x="4826727" y="1764249"/>
                  </a:lnTo>
                  <a:lnTo>
                    <a:pt x="4813217" y="1720077"/>
                  </a:lnTo>
                  <a:lnTo>
                    <a:pt x="4798906" y="1676261"/>
                  </a:lnTo>
                  <a:lnTo>
                    <a:pt x="4783803" y="1632810"/>
                  </a:lnTo>
                  <a:lnTo>
                    <a:pt x="4767915" y="1589733"/>
                  </a:lnTo>
                  <a:lnTo>
                    <a:pt x="4751253" y="1547036"/>
                  </a:lnTo>
                  <a:lnTo>
                    <a:pt x="4733823" y="1504730"/>
                  </a:lnTo>
                  <a:lnTo>
                    <a:pt x="4715635" y="1462823"/>
                  </a:lnTo>
                  <a:lnTo>
                    <a:pt x="4696698" y="1421323"/>
                  </a:lnTo>
                  <a:lnTo>
                    <a:pt x="4677019" y="1380240"/>
                  </a:lnTo>
                  <a:lnTo>
                    <a:pt x="4656608" y="1339580"/>
                  </a:lnTo>
                  <a:lnTo>
                    <a:pt x="4635473" y="1299354"/>
                  </a:lnTo>
                  <a:lnTo>
                    <a:pt x="4613622" y="1259569"/>
                  </a:lnTo>
                  <a:lnTo>
                    <a:pt x="4591065" y="1220234"/>
                  </a:lnTo>
                  <a:lnTo>
                    <a:pt x="4567809" y="1181358"/>
                  </a:lnTo>
                  <a:lnTo>
                    <a:pt x="4543863" y="1142950"/>
                  </a:lnTo>
                  <a:lnTo>
                    <a:pt x="4519236" y="1105017"/>
                  </a:lnTo>
                  <a:lnTo>
                    <a:pt x="4493937" y="1067568"/>
                  </a:lnTo>
                  <a:lnTo>
                    <a:pt x="4467973" y="1030613"/>
                  </a:lnTo>
                  <a:lnTo>
                    <a:pt x="4441354" y="994159"/>
                  </a:lnTo>
                  <a:lnTo>
                    <a:pt x="4414088" y="958215"/>
                  </a:lnTo>
                  <a:lnTo>
                    <a:pt x="4386183" y="922789"/>
                  </a:lnTo>
                  <a:lnTo>
                    <a:pt x="4357649" y="887891"/>
                  </a:lnTo>
                  <a:lnTo>
                    <a:pt x="4328493" y="853529"/>
                  </a:lnTo>
                  <a:lnTo>
                    <a:pt x="4298725" y="819710"/>
                  </a:lnTo>
                  <a:lnTo>
                    <a:pt x="4268352" y="786445"/>
                  </a:lnTo>
                  <a:lnTo>
                    <a:pt x="4237384" y="753741"/>
                  </a:lnTo>
                  <a:lnTo>
                    <a:pt x="4205828" y="721607"/>
                  </a:lnTo>
                  <a:lnTo>
                    <a:pt x="4173694" y="690052"/>
                  </a:lnTo>
                  <a:lnTo>
                    <a:pt x="4140991" y="659083"/>
                  </a:lnTo>
                  <a:lnTo>
                    <a:pt x="4107725" y="628711"/>
                  </a:lnTo>
                  <a:lnTo>
                    <a:pt x="4073907" y="598942"/>
                  </a:lnTo>
                  <a:lnTo>
                    <a:pt x="4039545" y="569786"/>
                  </a:lnTo>
                  <a:lnTo>
                    <a:pt x="4004647" y="541252"/>
                  </a:lnTo>
                  <a:lnTo>
                    <a:pt x="3969222" y="513347"/>
                  </a:lnTo>
                  <a:lnTo>
                    <a:pt x="3933278" y="486081"/>
                  </a:lnTo>
                  <a:lnTo>
                    <a:pt x="3896824" y="459462"/>
                  </a:lnTo>
                  <a:lnTo>
                    <a:pt x="3859869" y="433498"/>
                  </a:lnTo>
                  <a:lnTo>
                    <a:pt x="3822420" y="408198"/>
                  </a:lnTo>
                  <a:lnTo>
                    <a:pt x="3784488" y="383571"/>
                  </a:lnTo>
                  <a:lnTo>
                    <a:pt x="3746079" y="359626"/>
                  </a:lnTo>
                  <a:lnTo>
                    <a:pt x="3707203" y="336370"/>
                  </a:lnTo>
                  <a:lnTo>
                    <a:pt x="3667869" y="313812"/>
                  </a:lnTo>
                  <a:lnTo>
                    <a:pt x="3628084" y="291962"/>
                  </a:lnTo>
                  <a:lnTo>
                    <a:pt x="3587858" y="270826"/>
                  </a:lnTo>
                  <a:lnTo>
                    <a:pt x="3547199" y="250415"/>
                  </a:lnTo>
                  <a:lnTo>
                    <a:pt x="3506115" y="230736"/>
                  </a:lnTo>
                  <a:lnTo>
                    <a:pt x="3464616" y="211799"/>
                  </a:lnTo>
                  <a:lnTo>
                    <a:pt x="3422709" y="193611"/>
                  </a:lnTo>
                  <a:lnTo>
                    <a:pt x="3380403" y="176181"/>
                  </a:lnTo>
                  <a:lnTo>
                    <a:pt x="3337707" y="159519"/>
                  </a:lnTo>
                  <a:lnTo>
                    <a:pt x="3294630" y="143631"/>
                  </a:lnTo>
                  <a:lnTo>
                    <a:pt x="3251179" y="128528"/>
                  </a:lnTo>
                  <a:lnTo>
                    <a:pt x="3207364" y="114217"/>
                  </a:lnTo>
                  <a:lnTo>
                    <a:pt x="3163192" y="100706"/>
                  </a:lnTo>
                  <a:lnTo>
                    <a:pt x="3118674" y="88006"/>
                  </a:lnTo>
                  <a:lnTo>
                    <a:pt x="3073816" y="76124"/>
                  </a:lnTo>
                  <a:lnTo>
                    <a:pt x="3028628" y="65068"/>
                  </a:lnTo>
                  <a:lnTo>
                    <a:pt x="2983118" y="54848"/>
                  </a:lnTo>
                  <a:lnTo>
                    <a:pt x="2937296" y="45471"/>
                  </a:lnTo>
                  <a:lnTo>
                    <a:pt x="2891168" y="36947"/>
                  </a:lnTo>
                  <a:lnTo>
                    <a:pt x="2844744" y="29284"/>
                  </a:lnTo>
                  <a:lnTo>
                    <a:pt x="2798033" y="22490"/>
                  </a:lnTo>
                  <a:lnTo>
                    <a:pt x="2751043" y="16575"/>
                  </a:lnTo>
                  <a:lnTo>
                    <a:pt x="2703783" y="11546"/>
                  </a:lnTo>
                  <a:lnTo>
                    <a:pt x="2656260" y="7412"/>
                  </a:lnTo>
                  <a:lnTo>
                    <a:pt x="2608485" y="4182"/>
                  </a:lnTo>
                  <a:lnTo>
                    <a:pt x="2560464" y="1864"/>
                  </a:lnTo>
                  <a:lnTo>
                    <a:pt x="2512208" y="467"/>
                  </a:lnTo>
                  <a:lnTo>
                    <a:pt x="2463723" y="0"/>
                  </a:lnTo>
                  <a:close/>
                </a:path>
              </a:pathLst>
            </a:custGeom>
            <a:solidFill>
              <a:srgbClr val="1992D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300433" y="-390541"/>
            <a:ext cx="3319355" cy="1595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4115"/>
              </a:lnSpc>
              <a:spcBef>
                <a:spcPts val="90"/>
              </a:spcBef>
            </a:pPr>
            <a:br>
              <a:rPr lang="en-US" sz="3600" spc="-10" dirty="0">
                <a:solidFill>
                  <a:srgbClr val="0A3D99"/>
                </a:solidFill>
                <a:latin typeface="Roboto Bk"/>
                <a:cs typeface="Roboto Bk"/>
              </a:rPr>
            </a:br>
            <a:r>
              <a:rPr lang="ru-RU" sz="3600" spc="-10" dirty="0">
                <a:solidFill>
                  <a:srgbClr val="0A3D99"/>
                </a:solidFill>
                <a:latin typeface="Roboto Bk"/>
                <a:cs typeface="Roboto Bk"/>
              </a:rPr>
              <a:t>Актуальность проекта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97250" y="1104582"/>
            <a:ext cx="7391400" cy="38509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рынка технологий привело к тому, что на сегодняшний день жизнь практически каждого человека связана с инновационными устройствами, приборами, гаджетами. Если еще несколько лет назад гибкие и экстратонкие смартфоны с широким функционалом были фантазией научного фантаста, то сейчас это и многие другие приборы стали обыденным делом. Практика научных достижений расширяется, и в тенденцию мирового развития технологий входят не только научные изобретения, но и целые университетские кампусы: автоматизированные, технологичные и современные. Что конкретно подразумевается в этой технологии? Что скрывается под термином “”умный” кампус”? Какова роль спорта в технологии будущего? И почему 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web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-технологии настолько оптимизируют, и делают удобным процесс взаимодействия человека с инновациями времени?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F781B0D-15CD-FA4E-82D9-F50FDE3F99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62" y="4651375"/>
            <a:ext cx="2643506" cy="26435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62918" cy="486293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110492" y="5377193"/>
            <a:ext cx="5798820" cy="2643505"/>
            <a:chOff x="5109381" y="5132673"/>
            <a:chExt cx="5798820" cy="2643505"/>
          </a:xfrm>
        </p:grpSpPr>
        <p:sp>
          <p:nvSpPr>
            <p:cNvPr id="4" name="object 4"/>
            <p:cNvSpPr/>
            <p:nvPr/>
          </p:nvSpPr>
          <p:spPr>
            <a:xfrm>
              <a:off x="5109381" y="5132673"/>
              <a:ext cx="5798820" cy="2643505"/>
            </a:xfrm>
            <a:custGeom>
              <a:avLst/>
              <a:gdLst/>
              <a:ahLst/>
              <a:cxnLst/>
              <a:rect l="l" t="t" r="r" b="b"/>
              <a:pathLst>
                <a:path w="5798820" h="2643504">
                  <a:moveTo>
                    <a:pt x="3412320" y="0"/>
                  </a:moveTo>
                  <a:lnTo>
                    <a:pt x="3364155" y="322"/>
                  </a:lnTo>
                  <a:lnTo>
                    <a:pt x="3316145" y="1287"/>
                  </a:lnTo>
                  <a:lnTo>
                    <a:pt x="3268294" y="2890"/>
                  </a:lnTo>
                  <a:lnTo>
                    <a:pt x="3220606" y="5127"/>
                  </a:lnTo>
                  <a:lnTo>
                    <a:pt x="3173085" y="7994"/>
                  </a:lnTo>
                  <a:lnTo>
                    <a:pt x="3125736" y="11487"/>
                  </a:lnTo>
                  <a:lnTo>
                    <a:pt x="3078563" y="15602"/>
                  </a:lnTo>
                  <a:lnTo>
                    <a:pt x="3031569" y="20335"/>
                  </a:lnTo>
                  <a:lnTo>
                    <a:pt x="2984758" y="25681"/>
                  </a:lnTo>
                  <a:lnTo>
                    <a:pt x="2938136" y="31637"/>
                  </a:lnTo>
                  <a:lnTo>
                    <a:pt x="2891706" y="38199"/>
                  </a:lnTo>
                  <a:lnTo>
                    <a:pt x="2845471" y="45361"/>
                  </a:lnTo>
                  <a:lnTo>
                    <a:pt x="2799437" y="53121"/>
                  </a:lnTo>
                  <a:lnTo>
                    <a:pt x="2753607" y="61474"/>
                  </a:lnTo>
                  <a:lnTo>
                    <a:pt x="2707985" y="70417"/>
                  </a:lnTo>
                  <a:lnTo>
                    <a:pt x="2662576" y="79944"/>
                  </a:lnTo>
                  <a:lnTo>
                    <a:pt x="2617383" y="90052"/>
                  </a:lnTo>
                  <a:lnTo>
                    <a:pt x="2572410" y="100737"/>
                  </a:lnTo>
                  <a:lnTo>
                    <a:pt x="2527663" y="111994"/>
                  </a:lnTo>
                  <a:lnTo>
                    <a:pt x="2483144" y="123821"/>
                  </a:lnTo>
                  <a:lnTo>
                    <a:pt x="2438858" y="136211"/>
                  </a:lnTo>
                  <a:lnTo>
                    <a:pt x="2394809" y="149162"/>
                  </a:lnTo>
                  <a:lnTo>
                    <a:pt x="2351001" y="162670"/>
                  </a:lnTo>
                  <a:lnTo>
                    <a:pt x="2307438" y="176730"/>
                  </a:lnTo>
                  <a:lnTo>
                    <a:pt x="2264124" y="191337"/>
                  </a:lnTo>
                  <a:lnTo>
                    <a:pt x="2221064" y="206489"/>
                  </a:lnTo>
                  <a:lnTo>
                    <a:pt x="2178261" y="222181"/>
                  </a:lnTo>
                  <a:lnTo>
                    <a:pt x="2135720" y="238409"/>
                  </a:lnTo>
                  <a:lnTo>
                    <a:pt x="2093444" y="255168"/>
                  </a:lnTo>
                  <a:lnTo>
                    <a:pt x="2051438" y="272455"/>
                  </a:lnTo>
                  <a:lnTo>
                    <a:pt x="2009706" y="290266"/>
                  </a:lnTo>
                  <a:lnTo>
                    <a:pt x="1968251" y="308596"/>
                  </a:lnTo>
                  <a:lnTo>
                    <a:pt x="1927079" y="327442"/>
                  </a:lnTo>
                  <a:lnTo>
                    <a:pt x="1886193" y="346799"/>
                  </a:lnTo>
                  <a:lnTo>
                    <a:pt x="1845597" y="366663"/>
                  </a:lnTo>
                  <a:lnTo>
                    <a:pt x="1805295" y="387030"/>
                  </a:lnTo>
                  <a:lnTo>
                    <a:pt x="1765292" y="407896"/>
                  </a:lnTo>
                  <a:lnTo>
                    <a:pt x="1725591" y="429257"/>
                  </a:lnTo>
                  <a:lnTo>
                    <a:pt x="1686197" y="451109"/>
                  </a:lnTo>
                  <a:lnTo>
                    <a:pt x="1647113" y="473447"/>
                  </a:lnTo>
                  <a:lnTo>
                    <a:pt x="1608344" y="496268"/>
                  </a:lnTo>
                  <a:lnTo>
                    <a:pt x="1569894" y="519568"/>
                  </a:lnTo>
                  <a:lnTo>
                    <a:pt x="1531767" y="543342"/>
                  </a:lnTo>
                  <a:lnTo>
                    <a:pt x="1493967" y="567587"/>
                  </a:lnTo>
                  <a:lnTo>
                    <a:pt x="1456498" y="592297"/>
                  </a:lnTo>
                  <a:lnTo>
                    <a:pt x="1419364" y="617470"/>
                  </a:lnTo>
                  <a:lnTo>
                    <a:pt x="1382570" y="643101"/>
                  </a:lnTo>
                  <a:lnTo>
                    <a:pt x="1346119" y="669186"/>
                  </a:lnTo>
                  <a:lnTo>
                    <a:pt x="1310015" y="695721"/>
                  </a:lnTo>
                  <a:lnTo>
                    <a:pt x="1274263" y="722701"/>
                  </a:lnTo>
                  <a:lnTo>
                    <a:pt x="1238867" y="750124"/>
                  </a:lnTo>
                  <a:lnTo>
                    <a:pt x="1203831" y="777983"/>
                  </a:lnTo>
                  <a:lnTo>
                    <a:pt x="1169158" y="806277"/>
                  </a:lnTo>
                  <a:lnTo>
                    <a:pt x="1134854" y="834999"/>
                  </a:lnTo>
                  <a:lnTo>
                    <a:pt x="1100921" y="864147"/>
                  </a:lnTo>
                  <a:lnTo>
                    <a:pt x="1067365" y="893717"/>
                  </a:lnTo>
                  <a:lnTo>
                    <a:pt x="1034189" y="923703"/>
                  </a:lnTo>
                  <a:lnTo>
                    <a:pt x="1001397" y="954102"/>
                  </a:lnTo>
                  <a:lnTo>
                    <a:pt x="968994" y="984911"/>
                  </a:lnTo>
                  <a:lnTo>
                    <a:pt x="936983" y="1016124"/>
                  </a:lnTo>
                  <a:lnTo>
                    <a:pt x="905369" y="1047738"/>
                  </a:lnTo>
                  <a:lnTo>
                    <a:pt x="874156" y="1079748"/>
                  </a:lnTo>
                  <a:lnTo>
                    <a:pt x="843348" y="1112151"/>
                  </a:lnTo>
                  <a:lnTo>
                    <a:pt x="812948" y="1144943"/>
                  </a:lnTo>
                  <a:lnTo>
                    <a:pt x="782962" y="1178119"/>
                  </a:lnTo>
                  <a:lnTo>
                    <a:pt x="753392" y="1211675"/>
                  </a:lnTo>
                  <a:lnTo>
                    <a:pt x="724244" y="1245607"/>
                  </a:lnTo>
                  <a:lnTo>
                    <a:pt x="695521" y="1279911"/>
                  </a:lnTo>
                  <a:lnTo>
                    <a:pt x="667228" y="1314584"/>
                  </a:lnTo>
                  <a:lnTo>
                    <a:pt x="639368" y="1349620"/>
                  </a:lnTo>
                  <a:lnTo>
                    <a:pt x="611945" y="1385016"/>
                  </a:lnTo>
                  <a:lnTo>
                    <a:pt x="584965" y="1420768"/>
                  </a:lnTo>
                  <a:lnTo>
                    <a:pt x="558430" y="1456871"/>
                  </a:lnTo>
                  <a:lnTo>
                    <a:pt x="532345" y="1493322"/>
                  </a:lnTo>
                  <a:lnTo>
                    <a:pt x="506713" y="1530116"/>
                  </a:lnTo>
                  <a:lnTo>
                    <a:pt x="481540" y="1567250"/>
                  </a:lnTo>
                  <a:lnTo>
                    <a:pt x="456830" y="1604719"/>
                  </a:lnTo>
                  <a:lnTo>
                    <a:pt x="432585" y="1642519"/>
                  </a:lnTo>
                  <a:lnTo>
                    <a:pt x="408811" y="1680646"/>
                  </a:lnTo>
                  <a:lnTo>
                    <a:pt x="385511" y="1719095"/>
                  </a:lnTo>
                  <a:lnTo>
                    <a:pt x="362690" y="1757864"/>
                  </a:lnTo>
                  <a:lnTo>
                    <a:pt x="340351" y="1796948"/>
                  </a:lnTo>
                  <a:lnTo>
                    <a:pt x="318499" y="1836342"/>
                  </a:lnTo>
                  <a:lnTo>
                    <a:pt x="297138" y="1876043"/>
                  </a:lnTo>
                  <a:lnTo>
                    <a:pt x="276272" y="1916046"/>
                  </a:lnTo>
                  <a:lnTo>
                    <a:pt x="255904" y="1956348"/>
                  </a:lnTo>
                  <a:lnTo>
                    <a:pt x="236040" y="1996943"/>
                  </a:lnTo>
                  <a:lnTo>
                    <a:pt x="216683" y="2037830"/>
                  </a:lnTo>
                  <a:lnTo>
                    <a:pt x="197838" y="2079002"/>
                  </a:lnTo>
                  <a:lnTo>
                    <a:pt x="179507" y="2120456"/>
                  </a:lnTo>
                  <a:lnTo>
                    <a:pt x="161697" y="2162188"/>
                  </a:lnTo>
                  <a:lnTo>
                    <a:pt x="144409" y="2204194"/>
                  </a:lnTo>
                  <a:lnTo>
                    <a:pt x="127650" y="2246470"/>
                  </a:lnTo>
                  <a:lnTo>
                    <a:pt x="111422" y="2289011"/>
                  </a:lnTo>
                  <a:lnTo>
                    <a:pt x="95730" y="2331814"/>
                  </a:lnTo>
                  <a:lnTo>
                    <a:pt x="80578" y="2374874"/>
                  </a:lnTo>
                  <a:lnTo>
                    <a:pt x="65970" y="2418187"/>
                  </a:lnTo>
                  <a:lnTo>
                    <a:pt x="51910" y="2461750"/>
                  </a:lnTo>
                  <a:lnTo>
                    <a:pt x="38403" y="2505558"/>
                  </a:lnTo>
                  <a:lnTo>
                    <a:pt x="25452" y="2549607"/>
                  </a:lnTo>
                  <a:lnTo>
                    <a:pt x="13061" y="2593893"/>
                  </a:lnTo>
                  <a:lnTo>
                    <a:pt x="0" y="2643320"/>
                  </a:lnTo>
                  <a:lnTo>
                    <a:pt x="5798609" y="931270"/>
                  </a:lnTo>
                  <a:lnTo>
                    <a:pt x="5757270" y="893717"/>
                  </a:lnTo>
                  <a:lnTo>
                    <a:pt x="5723714" y="864147"/>
                  </a:lnTo>
                  <a:lnTo>
                    <a:pt x="5689782" y="834999"/>
                  </a:lnTo>
                  <a:lnTo>
                    <a:pt x="5655477" y="806277"/>
                  </a:lnTo>
                  <a:lnTo>
                    <a:pt x="5620805" y="777983"/>
                  </a:lnTo>
                  <a:lnTo>
                    <a:pt x="5585769" y="750124"/>
                  </a:lnTo>
                  <a:lnTo>
                    <a:pt x="5550373" y="722701"/>
                  </a:lnTo>
                  <a:lnTo>
                    <a:pt x="5514621" y="695721"/>
                  </a:lnTo>
                  <a:lnTo>
                    <a:pt x="5478518" y="669186"/>
                  </a:lnTo>
                  <a:lnTo>
                    <a:pt x="5442067" y="643101"/>
                  </a:lnTo>
                  <a:lnTo>
                    <a:pt x="5405273" y="617470"/>
                  </a:lnTo>
                  <a:lnTo>
                    <a:pt x="5368139" y="592297"/>
                  </a:lnTo>
                  <a:lnTo>
                    <a:pt x="5330670" y="567587"/>
                  </a:lnTo>
                  <a:lnTo>
                    <a:pt x="5292870" y="543342"/>
                  </a:lnTo>
                  <a:lnTo>
                    <a:pt x="5254743" y="519568"/>
                  </a:lnTo>
                  <a:lnTo>
                    <a:pt x="5216293" y="496268"/>
                  </a:lnTo>
                  <a:lnTo>
                    <a:pt x="5177524" y="473447"/>
                  </a:lnTo>
                  <a:lnTo>
                    <a:pt x="5138441" y="451109"/>
                  </a:lnTo>
                  <a:lnTo>
                    <a:pt x="5099047" y="429257"/>
                  </a:lnTo>
                  <a:lnTo>
                    <a:pt x="5059346" y="407896"/>
                  </a:lnTo>
                  <a:lnTo>
                    <a:pt x="5019343" y="387030"/>
                  </a:lnTo>
                  <a:lnTo>
                    <a:pt x="4979041" y="366663"/>
                  </a:lnTo>
                  <a:lnTo>
                    <a:pt x="4938445" y="346799"/>
                  </a:lnTo>
                  <a:lnTo>
                    <a:pt x="4897559" y="327442"/>
                  </a:lnTo>
                  <a:lnTo>
                    <a:pt x="4856387" y="308596"/>
                  </a:lnTo>
                  <a:lnTo>
                    <a:pt x="4814933" y="290266"/>
                  </a:lnTo>
                  <a:lnTo>
                    <a:pt x="4773201" y="272455"/>
                  </a:lnTo>
                  <a:lnTo>
                    <a:pt x="4731195" y="255168"/>
                  </a:lnTo>
                  <a:lnTo>
                    <a:pt x="4688919" y="238409"/>
                  </a:lnTo>
                  <a:lnTo>
                    <a:pt x="4646378" y="222181"/>
                  </a:lnTo>
                  <a:lnTo>
                    <a:pt x="4603575" y="206489"/>
                  </a:lnTo>
                  <a:lnTo>
                    <a:pt x="4560515" y="191337"/>
                  </a:lnTo>
                  <a:lnTo>
                    <a:pt x="4517201" y="176730"/>
                  </a:lnTo>
                  <a:lnTo>
                    <a:pt x="4473639" y="162670"/>
                  </a:lnTo>
                  <a:lnTo>
                    <a:pt x="4429831" y="149162"/>
                  </a:lnTo>
                  <a:lnTo>
                    <a:pt x="4385782" y="136211"/>
                  </a:lnTo>
                  <a:lnTo>
                    <a:pt x="4341496" y="123821"/>
                  </a:lnTo>
                  <a:lnTo>
                    <a:pt x="4296977" y="111994"/>
                  </a:lnTo>
                  <a:lnTo>
                    <a:pt x="4252229" y="100737"/>
                  </a:lnTo>
                  <a:lnTo>
                    <a:pt x="4207257" y="90052"/>
                  </a:lnTo>
                  <a:lnTo>
                    <a:pt x="4162064" y="79944"/>
                  </a:lnTo>
                  <a:lnTo>
                    <a:pt x="4116655" y="70417"/>
                  </a:lnTo>
                  <a:lnTo>
                    <a:pt x="4071033" y="61474"/>
                  </a:lnTo>
                  <a:lnTo>
                    <a:pt x="4025203" y="53121"/>
                  </a:lnTo>
                  <a:lnTo>
                    <a:pt x="3979169" y="45361"/>
                  </a:lnTo>
                  <a:lnTo>
                    <a:pt x="3932935" y="38199"/>
                  </a:lnTo>
                  <a:lnTo>
                    <a:pt x="3886504" y="31637"/>
                  </a:lnTo>
                  <a:lnTo>
                    <a:pt x="3839882" y="25681"/>
                  </a:lnTo>
                  <a:lnTo>
                    <a:pt x="3793072" y="20335"/>
                  </a:lnTo>
                  <a:lnTo>
                    <a:pt x="3746078" y="15602"/>
                  </a:lnTo>
                  <a:lnTo>
                    <a:pt x="3698904" y="11487"/>
                  </a:lnTo>
                  <a:lnTo>
                    <a:pt x="3651555" y="7994"/>
                  </a:lnTo>
                  <a:lnTo>
                    <a:pt x="3604035" y="5127"/>
                  </a:lnTo>
                  <a:lnTo>
                    <a:pt x="3556347" y="2890"/>
                  </a:lnTo>
                  <a:lnTo>
                    <a:pt x="3508496" y="1287"/>
                  </a:lnTo>
                  <a:lnTo>
                    <a:pt x="3460486" y="322"/>
                  </a:lnTo>
                  <a:lnTo>
                    <a:pt x="3412320" y="0"/>
                  </a:lnTo>
                  <a:close/>
                </a:path>
              </a:pathLst>
            </a:custGeom>
            <a:solidFill>
              <a:srgbClr val="1992DD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9569" y="5592038"/>
              <a:ext cx="3788422" cy="21839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965016" y="102877"/>
            <a:ext cx="6089771" cy="158889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4115"/>
              </a:lnSpc>
              <a:spcBef>
                <a:spcPts val="90"/>
              </a:spcBef>
            </a:pPr>
            <a:r>
              <a:rPr lang="ru-RU" sz="3500" spc="-135" dirty="0">
                <a:solidFill>
                  <a:srgbClr val="0A3D99"/>
                </a:solidFill>
              </a:rPr>
              <a:t>Что представляет из себя </a:t>
            </a:r>
            <a:r>
              <a:rPr lang="en-US" sz="3500" spc="-135" dirty="0">
                <a:solidFill>
                  <a:srgbClr val="0A3D99"/>
                </a:solidFill>
              </a:rPr>
              <a:t>web-</a:t>
            </a:r>
            <a:r>
              <a:rPr lang="ru-RU" sz="3500" spc="-135" dirty="0">
                <a:solidFill>
                  <a:srgbClr val="0A3D99"/>
                </a:solidFill>
              </a:rPr>
              <a:t>приложение </a:t>
            </a:r>
            <a:r>
              <a:rPr lang="en-US" sz="3500" spc="-135" dirty="0">
                <a:solidFill>
                  <a:srgbClr val="0A3D99"/>
                </a:solidFill>
              </a:rPr>
              <a:t>”</a:t>
            </a:r>
            <a:r>
              <a:rPr lang="ru-RU" sz="3500" spc="-135" dirty="0">
                <a:solidFill>
                  <a:srgbClr val="0A3D99"/>
                </a:solidFill>
              </a:rPr>
              <a:t>Умный кампус</a:t>
            </a:r>
            <a:r>
              <a:rPr lang="en-US" sz="3500" spc="-135" dirty="0">
                <a:solidFill>
                  <a:srgbClr val="0A3D99"/>
                </a:solidFill>
              </a:rPr>
              <a:t>”</a:t>
            </a:r>
            <a:r>
              <a:rPr lang="ru-RU" sz="3500" spc="-135" dirty="0">
                <a:solidFill>
                  <a:srgbClr val="0A3D99"/>
                </a:solidFill>
              </a:rPr>
              <a:t>?</a:t>
            </a:r>
            <a:endParaRPr lang="en" sz="3500" dirty="0"/>
          </a:p>
        </p:txBody>
      </p:sp>
      <p:sp>
        <p:nvSpPr>
          <p:cNvPr id="10" name="object 10"/>
          <p:cNvSpPr txBox="1"/>
          <p:nvPr/>
        </p:nvSpPr>
        <p:spPr>
          <a:xfrm>
            <a:off x="5110492" y="1889124"/>
            <a:ext cx="5270965" cy="32310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9855" algn="l">
              <a:lnSpc>
                <a:spcPct val="125000"/>
              </a:lnSpc>
              <a:spcBef>
                <a:spcPts val="100"/>
              </a:spcBef>
            </a:pP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Умный кампус – это 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web </a:t>
            </a:r>
            <a:r>
              <a:rPr lang="en-US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т</a:t>
            </a:r>
            <a:r>
              <a:rPr lang="ru-RU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ехнология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,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</a:t>
            </a:r>
            <a:r>
              <a:rPr lang="en-US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к</a:t>
            </a:r>
            <a:r>
              <a:rPr lang="ru-RU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оторая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позволит автоматизировать процесс взаимодействия студентов и жильцов общежития с комендантом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, </a:t>
            </a:r>
            <a:r>
              <a:rPr lang="en-US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о</a:t>
            </a:r>
            <a:r>
              <a:rPr lang="ru-RU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блегчить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и ускорить процесс подачу документов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, 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а также ускорить создание форм оплаты и выставления счетов в общежитии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. 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Кроме того,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умный кампус – это целая 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</a:t>
            </a:r>
            <a:r>
              <a:rPr lang="en-US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э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ко</a:t>
            </a:r>
            <a:r>
              <a:rPr lang="en-US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с</a:t>
            </a:r>
            <a:r>
              <a:rPr lang="ru-RU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истема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, которая объединит различные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под-технологии,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</a:t>
            </a:r>
            <a:r>
              <a:rPr lang="en-US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в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том числе </a:t>
            </a:r>
            <a:r>
              <a:rPr lang="en-US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т</a:t>
            </a:r>
            <a:r>
              <a:rPr lang="ru-RU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ехнологи</a:t>
            </a:r>
            <a:r>
              <a:rPr lang="en-US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ю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”Умный спорт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”, </a:t>
            </a:r>
            <a:r>
              <a:rPr lang="en-US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к</a:t>
            </a:r>
            <a:r>
              <a:rPr lang="ru-RU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оторая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позволит каждому жильцу кампуса следить за своим здоровьем ,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</a:t>
            </a:r>
            <a:r>
              <a:rPr lang="ru-RU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учавствовать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в существующих тренировочных процессах,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создавать свои тренировки</a:t>
            </a:r>
            <a:r>
              <a:rPr lang="en-US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, </a:t>
            </a:r>
            <a:r>
              <a:rPr lang="en-US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а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также активно </a:t>
            </a:r>
            <a:r>
              <a:rPr lang="ru-RU" sz="1400" spc="-10" dirty="0" err="1">
                <a:solidFill>
                  <a:srgbClr val="777777"/>
                </a:solidFill>
                <a:latin typeface="Lucida Sans Unicode"/>
                <a:cs typeface="Lucida Sans Unicode"/>
              </a:rPr>
              <a:t>учавстовать</a:t>
            </a:r>
            <a:r>
              <a:rPr lang="ru-RU" sz="1400" spc="-10" dirty="0">
                <a:solidFill>
                  <a:srgbClr val="777777"/>
                </a:solidFill>
                <a:latin typeface="Lucida Sans Unicode"/>
                <a:cs typeface="Lucida Sans Unicode"/>
              </a:rPr>
              <a:t> в спортивной жизни целого кампуса.</a:t>
            </a:r>
            <a:endParaRPr sz="1400" dirty="0">
              <a:latin typeface="Lucida Sans Unicode"/>
              <a:cs typeface="Lucida Sans Unicode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C738C4-5B77-DD4D-A12A-16137A3FE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195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85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9679"/>
            <a:ext cx="4862918" cy="486293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3043593"/>
            <a:ext cx="10973994" cy="5863795"/>
            <a:chOff x="-65793" y="1912383"/>
            <a:chExt cx="10973994" cy="5863795"/>
          </a:xfrm>
        </p:grpSpPr>
        <p:sp>
          <p:nvSpPr>
            <p:cNvPr id="4" name="object 4"/>
            <p:cNvSpPr/>
            <p:nvPr/>
          </p:nvSpPr>
          <p:spPr>
            <a:xfrm>
              <a:off x="5109381" y="5132673"/>
              <a:ext cx="5798820" cy="2643505"/>
            </a:xfrm>
            <a:custGeom>
              <a:avLst/>
              <a:gdLst/>
              <a:ahLst/>
              <a:cxnLst/>
              <a:rect l="l" t="t" r="r" b="b"/>
              <a:pathLst>
                <a:path w="5798820" h="2643504">
                  <a:moveTo>
                    <a:pt x="3412320" y="0"/>
                  </a:moveTo>
                  <a:lnTo>
                    <a:pt x="3364155" y="322"/>
                  </a:lnTo>
                  <a:lnTo>
                    <a:pt x="3316145" y="1287"/>
                  </a:lnTo>
                  <a:lnTo>
                    <a:pt x="3268294" y="2890"/>
                  </a:lnTo>
                  <a:lnTo>
                    <a:pt x="3220606" y="5127"/>
                  </a:lnTo>
                  <a:lnTo>
                    <a:pt x="3173085" y="7994"/>
                  </a:lnTo>
                  <a:lnTo>
                    <a:pt x="3125736" y="11487"/>
                  </a:lnTo>
                  <a:lnTo>
                    <a:pt x="3078563" y="15602"/>
                  </a:lnTo>
                  <a:lnTo>
                    <a:pt x="3031569" y="20335"/>
                  </a:lnTo>
                  <a:lnTo>
                    <a:pt x="2984758" y="25681"/>
                  </a:lnTo>
                  <a:lnTo>
                    <a:pt x="2938136" y="31637"/>
                  </a:lnTo>
                  <a:lnTo>
                    <a:pt x="2891706" y="38199"/>
                  </a:lnTo>
                  <a:lnTo>
                    <a:pt x="2845471" y="45361"/>
                  </a:lnTo>
                  <a:lnTo>
                    <a:pt x="2799437" y="53121"/>
                  </a:lnTo>
                  <a:lnTo>
                    <a:pt x="2753607" y="61474"/>
                  </a:lnTo>
                  <a:lnTo>
                    <a:pt x="2707985" y="70417"/>
                  </a:lnTo>
                  <a:lnTo>
                    <a:pt x="2662576" y="79944"/>
                  </a:lnTo>
                  <a:lnTo>
                    <a:pt x="2617383" y="90052"/>
                  </a:lnTo>
                  <a:lnTo>
                    <a:pt x="2572410" y="100737"/>
                  </a:lnTo>
                  <a:lnTo>
                    <a:pt x="2527663" y="111994"/>
                  </a:lnTo>
                  <a:lnTo>
                    <a:pt x="2483144" y="123821"/>
                  </a:lnTo>
                  <a:lnTo>
                    <a:pt x="2438858" y="136211"/>
                  </a:lnTo>
                  <a:lnTo>
                    <a:pt x="2394809" y="149162"/>
                  </a:lnTo>
                  <a:lnTo>
                    <a:pt x="2351001" y="162670"/>
                  </a:lnTo>
                  <a:lnTo>
                    <a:pt x="2307438" y="176730"/>
                  </a:lnTo>
                  <a:lnTo>
                    <a:pt x="2264124" y="191337"/>
                  </a:lnTo>
                  <a:lnTo>
                    <a:pt x="2221064" y="206489"/>
                  </a:lnTo>
                  <a:lnTo>
                    <a:pt x="2178261" y="222181"/>
                  </a:lnTo>
                  <a:lnTo>
                    <a:pt x="2135720" y="238409"/>
                  </a:lnTo>
                  <a:lnTo>
                    <a:pt x="2093444" y="255168"/>
                  </a:lnTo>
                  <a:lnTo>
                    <a:pt x="2051438" y="272455"/>
                  </a:lnTo>
                  <a:lnTo>
                    <a:pt x="2009706" y="290266"/>
                  </a:lnTo>
                  <a:lnTo>
                    <a:pt x="1968251" y="308596"/>
                  </a:lnTo>
                  <a:lnTo>
                    <a:pt x="1927079" y="327442"/>
                  </a:lnTo>
                  <a:lnTo>
                    <a:pt x="1886193" y="346799"/>
                  </a:lnTo>
                  <a:lnTo>
                    <a:pt x="1845597" y="366663"/>
                  </a:lnTo>
                  <a:lnTo>
                    <a:pt x="1805295" y="387030"/>
                  </a:lnTo>
                  <a:lnTo>
                    <a:pt x="1765292" y="407896"/>
                  </a:lnTo>
                  <a:lnTo>
                    <a:pt x="1725591" y="429257"/>
                  </a:lnTo>
                  <a:lnTo>
                    <a:pt x="1686197" y="451109"/>
                  </a:lnTo>
                  <a:lnTo>
                    <a:pt x="1647113" y="473447"/>
                  </a:lnTo>
                  <a:lnTo>
                    <a:pt x="1608344" y="496268"/>
                  </a:lnTo>
                  <a:lnTo>
                    <a:pt x="1569894" y="519568"/>
                  </a:lnTo>
                  <a:lnTo>
                    <a:pt x="1531767" y="543342"/>
                  </a:lnTo>
                  <a:lnTo>
                    <a:pt x="1493967" y="567587"/>
                  </a:lnTo>
                  <a:lnTo>
                    <a:pt x="1456498" y="592297"/>
                  </a:lnTo>
                  <a:lnTo>
                    <a:pt x="1419364" y="617470"/>
                  </a:lnTo>
                  <a:lnTo>
                    <a:pt x="1382570" y="643101"/>
                  </a:lnTo>
                  <a:lnTo>
                    <a:pt x="1346119" y="669186"/>
                  </a:lnTo>
                  <a:lnTo>
                    <a:pt x="1310015" y="695721"/>
                  </a:lnTo>
                  <a:lnTo>
                    <a:pt x="1274263" y="722701"/>
                  </a:lnTo>
                  <a:lnTo>
                    <a:pt x="1238867" y="750124"/>
                  </a:lnTo>
                  <a:lnTo>
                    <a:pt x="1203831" y="777983"/>
                  </a:lnTo>
                  <a:lnTo>
                    <a:pt x="1169158" y="806277"/>
                  </a:lnTo>
                  <a:lnTo>
                    <a:pt x="1134854" y="834999"/>
                  </a:lnTo>
                  <a:lnTo>
                    <a:pt x="1100921" y="864147"/>
                  </a:lnTo>
                  <a:lnTo>
                    <a:pt x="1067365" y="893717"/>
                  </a:lnTo>
                  <a:lnTo>
                    <a:pt x="1034189" y="923703"/>
                  </a:lnTo>
                  <a:lnTo>
                    <a:pt x="1001397" y="954102"/>
                  </a:lnTo>
                  <a:lnTo>
                    <a:pt x="968994" y="984911"/>
                  </a:lnTo>
                  <a:lnTo>
                    <a:pt x="936983" y="1016124"/>
                  </a:lnTo>
                  <a:lnTo>
                    <a:pt x="905369" y="1047738"/>
                  </a:lnTo>
                  <a:lnTo>
                    <a:pt x="874156" y="1079748"/>
                  </a:lnTo>
                  <a:lnTo>
                    <a:pt x="843348" y="1112151"/>
                  </a:lnTo>
                  <a:lnTo>
                    <a:pt x="812948" y="1144943"/>
                  </a:lnTo>
                  <a:lnTo>
                    <a:pt x="782962" y="1178119"/>
                  </a:lnTo>
                  <a:lnTo>
                    <a:pt x="753392" y="1211675"/>
                  </a:lnTo>
                  <a:lnTo>
                    <a:pt x="724244" y="1245607"/>
                  </a:lnTo>
                  <a:lnTo>
                    <a:pt x="695521" y="1279911"/>
                  </a:lnTo>
                  <a:lnTo>
                    <a:pt x="667228" y="1314584"/>
                  </a:lnTo>
                  <a:lnTo>
                    <a:pt x="639368" y="1349620"/>
                  </a:lnTo>
                  <a:lnTo>
                    <a:pt x="611945" y="1385016"/>
                  </a:lnTo>
                  <a:lnTo>
                    <a:pt x="584965" y="1420768"/>
                  </a:lnTo>
                  <a:lnTo>
                    <a:pt x="558430" y="1456871"/>
                  </a:lnTo>
                  <a:lnTo>
                    <a:pt x="532345" y="1493322"/>
                  </a:lnTo>
                  <a:lnTo>
                    <a:pt x="506713" y="1530116"/>
                  </a:lnTo>
                  <a:lnTo>
                    <a:pt x="481540" y="1567250"/>
                  </a:lnTo>
                  <a:lnTo>
                    <a:pt x="456830" y="1604719"/>
                  </a:lnTo>
                  <a:lnTo>
                    <a:pt x="432585" y="1642519"/>
                  </a:lnTo>
                  <a:lnTo>
                    <a:pt x="408811" y="1680646"/>
                  </a:lnTo>
                  <a:lnTo>
                    <a:pt x="385511" y="1719095"/>
                  </a:lnTo>
                  <a:lnTo>
                    <a:pt x="362690" y="1757864"/>
                  </a:lnTo>
                  <a:lnTo>
                    <a:pt x="340351" y="1796948"/>
                  </a:lnTo>
                  <a:lnTo>
                    <a:pt x="318499" y="1836342"/>
                  </a:lnTo>
                  <a:lnTo>
                    <a:pt x="297138" y="1876043"/>
                  </a:lnTo>
                  <a:lnTo>
                    <a:pt x="276272" y="1916046"/>
                  </a:lnTo>
                  <a:lnTo>
                    <a:pt x="255904" y="1956348"/>
                  </a:lnTo>
                  <a:lnTo>
                    <a:pt x="236040" y="1996943"/>
                  </a:lnTo>
                  <a:lnTo>
                    <a:pt x="216683" y="2037830"/>
                  </a:lnTo>
                  <a:lnTo>
                    <a:pt x="197838" y="2079002"/>
                  </a:lnTo>
                  <a:lnTo>
                    <a:pt x="179507" y="2120456"/>
                  </a:lnTo>
                  <a:lnTo>
                    <a:pt x="161697" y="2162188"/>
                  </a:lnTo>
                  <a:lnTo>
                    <a:pt x="144409" y="2204194"/>
                  </a:lnTo>
                  <a:lnTo>
                    <a:pt x="127650" y="2246470"/>
                  </a:lnTo>
                  <a:lnTo>
                    <a:pt x="111422" y="2289011"/>
                  </a:lnTo>
                  <a:lnTo>
                    <a:pt x="95730" y="2331814"/>
                  </a:lnTo>
                  <a:lnTo>
                    <a:pt x="80578" y="2374874"/>
                  </a:lnTo>
                  <a:lnTo>
                    <a:pt x="65970" y="2418187"/>
                  </a:lnTo>
                  <a:lnTo>
                    <a:pt x="51910" y="2461750"/>
                  </a:lnTo>
                  <a:lnTo>
                    <a:pt x="38403" y="2505558"/>
                  </a:lnTo>
                  <a:lnTo>
                    <a:pt x="25452" y="2549607"/>
                  </a:lnTo>
                  <a:lnTo>
                    <a:pt x="13061" y="2593893"/>
                  </a:lnTo>
                  <a:lnTo>
                    <a:pt x="0" y="2643320"/>
                  </a:lnTo>
                  <a:lnTo>
                    <a:pt x="5798609" y="931270"/>
                  </a:lnTo>
                  <a:lnTo>
                    <a:pt x="5757270" y="893717"/>
                  </a:lnTo>
                  <a:lnTo>
                    <a:pt x="5723714" y="864147"/>
                  </a:lnTo>
                  <a:lnTo>
                    <a:pt x="5689782" y="834999"/>
                  </a:lnTo>
                  <a:lnTo>
                    <a:pt x="5655477" y="806277"/>
                  </a:lnTo>
                  <a:lnTo>
                    <a:pt x="5620805" y="777983"/>
                  </a:lnTo>
                  <a:lnTo>
                    <a:pt x="5585769" y="750124"/>
                  </a:lnTo>
                  <a:lnTo>
                    <a:pt x="5550373" y="722701"/>
                  </a:lnTo>
                  <a:lnTo>
                    <a:pt x="5514621" y="695721"/>
                  </a:lnTo>
                  <a:lnTo>
                    <a:pt x="5478518" y="669186"/>
                  </a:lnTo>
                  <a:lnTo>
                    <a:pt x="5442067" y="643101"/>
                  </a:lnTo>
                  <a:lnTo>
                    <a:pt x="5405273" y="617470"/>
                  </a:lnTo>
                  <a:lnTo>
                    <a:pt x="5368139" y="592297"/>
                  </a:lnTo>
                  <a:lnTo>
                    <a:pt x="5330670" y="567587"/>
                  </a:lnTo>
                  <a:lnTo>
                    <a:pt x="5292870" y="543342"/>
                  </a:lnTo>
                  <a:lnTo>
                    <a:pt x="5254743" y="519568"/>
                  </a:lnTo>
                  <a:lnTo>
                    <a:pt x="5216293" y="496268"/>
                  </a:lnTo>
                  <a:lnTo>
                    <a:pt x="5177524" y="473447"/>
                  </a:lnTo>
                  <a:lnTo>
                    <a:pt x="5138441" y="451109"/>
                  </a:lnTo>
                  <a:lnTo>
                    <a:pt x="5099047" y="429257"/>
                  </a:lnTo>
                  <a:lnTo>
                    <a:pt x="5059346" y="407896"/>
                  </a:lnTo>
                  <a:lnTo>
                    <a:pt x="5019343" y="387030"/>
                  </a:lnTo>
                  <a:lnTo>
                    <a:pt x="4979041" y="366663"/>
                  </a:lnTo>
                  <a:lnTo>
                    <a:pt x="4938445" y="346799"/>
                  </a:lnTo>
                  <a:lnTo>
                    <a:pt x="4897559" y="327442"/>
                  </a:lnTo>
                  <a:lnTo>
                    <a:pt x="4856387" y="308596"/>
                  </a:lnTo>
                  <a:lnTo>
                    <a:pt x="4814933" y="290266"/>
                  </a:lnTo>
                  <a:lnTo>
                    <a:pt x="4773201" y="272455"/>
                  </a:lnTo>
                  <a:lnTo>
                    <a:pt x="4731195" y="255168"/>
                  </a:lnTo>
                  <a:lnTo>
                    <a:pt x="4688919" y="238409"/>
                  </a:lnTo>
                  <a:lnTo>
                    <a:pt x="4646378" y="222181"/>
                  </a:lnTo>
                  <a:lnTo>
                    <a:pt x="4603575" y="206489"/>
                  </a:lnTo>
                  <a:lnTo>
                    <a:pt x="4560515" y="191337"/>
                  </a:lnTo>
                  <a:lnTo>
                    <a:pt x="4517201" y="176730"/>
                  </a:lnTo>
                  <a:lnTo>
                    <a:pt x="4473639" y="162670"/>
                  </a:lnTo>
                  <a:lnTo>
                    <a:pt x="4429831" y="149162"/>
                  </a:lnTo>
                  <a:lnTo>
                    <a:pt x="4385782" y="136211"/>
                  </a:lnTo>
                  <a:lnTo>
                    <a:pt x="4341496" y="123821"/>
                  </a:lnTo>
                  <a:lnTo>
                    <a:pt x="4296977" y="111994"/>
                  </a:lnTo>
                  <a:lnTo>
                    <a:pt x="4252229" y="100737"/>
                  </a:lnTo>
                  <a:lnTo>
                    <a:pt x="4207257" y="90052"/>
                  </a:lnTo>
                  <a:lnTo>
                    <a:pt x="4162064" y="79944"/>
                  </a:lnTo>
                  <a:lnTo>
                    <a:pt x="4116655" y="70417"/>
                  </a:lnTo>
                  <a:lnTo>
                    <a:pt x="4071033" y="61474"/>
                  </a:lnTo>
                  <a:lnTo>
                    <a:pt x="4025203" y="53121"/>
                  </a:lnTo>
                  <a:lnTo>
                    <a:pt x="3979169" y="45361"/>
                  </a:lnTo>
                  <a:lnTo>
                    <a:pt x="3932935" y="38199"/>
                  </a:lnTo>
                  <a:lnTo>
                    <a:pt x="3886504" y="31637"/>
                  </a:lnTo>
                  <a:lnTo>
                    <a:pt x="3839882" y="25681"/>
                  </a:lnTo>
                  <a:lnTo>
                    <a:pt x="3793072" y="20335"/>
                  </a:lnTo>
                  <a:lnTo>
                    <a:pt x="3746078" y="15602"/>
                  </a:lnTo>
                  <a:lnTo>
                    <a:pt x="3698904" y="11487"/>
                  </a:lnTo>
                  <a:lnTo>
                    <a:pt x="3651555" y="7994"/>
                  </a:lnTo>
                  <a:lnTo>
                    <a:pt x="3604035" y="5127"/>
                  </a:lnTo>
                  <a:lnTo>
                    <a:pt x="3556347" y="2890"/>
                  </a:lnTo>
                  <a:lnTo>
                    <a:pt x="3508496" y="1287"/>
                  </a:lnTo>
                  <a:lnTo>
                    <a:pt x="3460486" y="322"/>
                  </a:lnTo>
                  <a:lnTo>
                    <a:pt x="3412320" y="0"/>
                  </a:lnTo>
                  <a:close/>
                </a:path>
              </a:pathLst>
            </a:custGeom>
            <a:solidFill>
              <a:srgbClr val="1992DD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9569" y="5592038"/>
              <a:ext cx="3788422" cy="218395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-65793" y="1912383"/>
              <a:ext cx="4927600" cy="4927600"/>
            </a:xfrm>
            <a:custGeom>
              <a:avLst/>
              <a:gdLst/>
              <a:ahLst/>
              <a:cxnLst/>
              <a:rect l="l" t="t" r="r" b="b"/>
              <a:pathLst>
                <a:path w="4927600" h="4927600">
                  <a:moveTo>
                    <a:pt x="2463723" y="0"/>
                  </a:moveTo>
                  <a:lnTo>
                    <a:pt x="2415238" y="467"/>
                  </a:lnTo>
                  <a:lnTo>
                    <a:pt x="2366981" y="1864"/>
                  </a:lnTo>
                  <a:lnTo>
                    <a:pt x="2318959" y="4182"/>
                  </a:lnTo>
                  <a:lnTo>
                    <a:pt x="2271183" y="7412"/>
                  </a:lnTo>
                  <a:lnTo>
                    <a:pt x="2223660" y="11546"/>
                  </a:lnTo>
                  <a:lnTo>
                    <a:pt x="2176399" y="16575"/>
                  </a:lnTo>
                  <a:lnTo>
                    <a:pt x="2129408" y="22490"/>
                  </a:lnTo>
                  <a:lnTo>
                    <a:pt x="2082696" y="29284"/>
                  </a:lnTo>
                  <a:lnTo>
                    <a:pt x="2036272" y="36947"/>
                  </a:lnTo>
                  <a:lnTo>
                    <a:pt x="1990143" y="45471"/>
                  </a:lnTo>
                  <a:lnTo>
                    <a:pt x="1944320" y="54848"/>
                  </a:lnTo>
                  <a:lnTo>
                    <a:pt x="1898810" y="65068"/>
                  </a:lnTo>
                  <a:lnTo>
                    <a:pt x="1853621" y="76124"/>
                  </a:lnTo>
                  <a:lnTo>
                    <a:pt x="1808763" y="88006"/>
                  </a:lnTo>
                  <a:lnTo>
                    <a:pt x="1764244" y="100706"/>
                  </a:lnTo>
                  <a:lnTo>
                    <a:pt x="1720072" y="114217"/>
                  </a:lnTo>
                  <a:lnTo>
                    <a:pt x="1676257" y="128528"/>
                  </a:lnTo>
                  <a:lnTo>
                    <a:pt x="1632805" y="143631"/>
                  </a:lnTo>
                  <a:lnTo>
                    <a:pt x="1589727" y="159519"/>
                  </a:lnTo>
                  <a:lnTo>
                    <a:pt x="1547031" y="176181"/>
                  </a:lnTo>
                  <a:lnTo>
                    <a:pt x="1504725" y="193611"/>
                  </a:lnTo>
                  <a:lnTo>
                    <a:pt x="1462818" y="211799"/>
                  </a:lnTo>
                  <a:lnTo>
                    <a:pt x="1421318" y="230736"/>
                  </a:lnTo>
                  <a:lnTo>
                    <a:pt x="1380234" y="250415"/>
                  </a:lnTo>
                  <a:lnTo>
                    <a:pt x="1339575" y="270826"/>
                  </a:lnTo>
                  <a:lnTo>
                    <a:pt x="1299348" y="291962"/>
                  </a:lnTo>
                  <a:lnTo>
                    <a:pt x="1259563" y="313812"/>
                  </a:lnTo>
                  <a:lnTo>
                    <a:pt x="1220229" y="336370"/>
                  </a:lnTo>
                  <a:lnTo>
                    <a:pt x="1181353" y="359626"/>
                  </a:lnTo>
                  <a:lnTo>
                    <a:pt x="1142944" y="383571"/>
                  </a:lnTo>
                  <a:lnTo>
                    <a:pt x="1105011" y="408198"/>
                  </a:lnTo>
                  <a:lnTo>
                    <a:pt x="1067563" y="433498"/>
                  </a:lnTo>
                  <a:lnTo>
                    <a:pt x="1030607" y="459462"/>
                  </a:lnTo>
                  <a:lnTo>
                    <a:pt x="994153" y="486081"/>
                  </a:lnTo>
                  <a:lnTo>
                    <a:pt x="958209" y="513347"/>
                  </a:lnTo>
                  <a:lnTo>
                    <a:pt x="922784" y="541252"/>
                  </a:lnTo>
                  <a:lnTo>
                    <a:pt x="887886" y="569786"/>
                  </a:lnTo>
                  <a:lnTo>
                    <a:pt x="853523" y="598942"/>
                  </a:lnTo>
                  <a:lnTo>
                    <a:pt x="819705" y="628711"/>
                  </a:lnTo>
                  <a:lnTo>
                    <a:pt x="786440" y="659083"/>
                  </a:lnTo>
                  <a:lnTo>
                    <a:pt x="753736" y="690052"/>
                  </a:lnTo>
                  <a:lnTo>
                    <a:pt x="721602" y="721607"/>
                  </a:lnTo>
                  <a:lnTo>
                    <a:pt x="690047" y="753741"/>
                  </a:lnTo>
                  <a:lnTo>
                    <a:pt x="659079" y="786445"/>
                  </a:lnTo>
                  <a:lnTo>
                    <a:pt x="628706" y="819710"/>
                  </a:lnTo>
                  <a:lnTo>
                    <a:pt x="598938" y="853529"/>
                  </a:lnTo>
                  <a:lnTo>
                    <a:pt x="569782" y="887891"/>
                  </a:lnTo>
                  <a:lnTo>
                    <a:pt x="541248" y="922789"/>
                  </a:lnTo>
                  <a:lnTo>
                    <a:pt x="513343" y="958215"/>
                  </a:lnTo>
                  <a:lnTo>
                    <a:pt x="486077" y="994159"/>
                  </a:lnTo>
                  <a:lnTo>
                    <a:pt x="459458" y="1030613"/>
                  </a:lnTo>
                  <a:lnTo>
                    <a:pt x="433495" y="1067568"/>
                  </a:lnTo>
                  <a:lnTo>
                    <a:pt x="408195" y="1105017"/>
                  </a:lnTo>
                  <a:lnTo>
                    <a:pt x="383568" y="1142950"/>
                  </a:lnTo>
                  <a:lnTo>
                    <a:pt x="359623" y="1181358"/>
                  </a:lnTo>
                  <a:lnTo>
                    <a:pt x="336367" y="1220234"/>
                  </a:lnTo>
                  <a:lnTo>
                    <a:pt x="313810" y="1259569"/>
                  </a:lnTo>
                  <a:lnTo>
                    <a:pt x="291959" y="1299354"/>
                  </a:lnTo>
                  <a:lnTo>
                    <a:pt x="270824" y="1339580"/>
                  </a:lnTo>
                  <a:lnTo>
                    <a:pt x="250413" y="1380240"/>
                  </a:lnTo>
                  <a:lnTo>
                    <a:pt x="230734" y="1421323"/>
                  </a:lnTo>
                  <a:lnTo>
                    <a:pt x="211797" y="1462823"/>
                  </a:lnTo>
                  <a:lnTo>
                    <a:pt x="193609" y="1504730"/>
                  </a:lnTo>
                  <a:lnTo>
                    <a:pt x="176180" y="1547036"/>
                  </a:lnTo>
                  <a:lnTo>
                    <a:pt x="159517" y="1589733"/>
                  </a:lnTo>
                  <a:lnTo>
                    <a:pt x="143630" y="1632810"/>
                  </a:lnTo>
                  <a:lnTo>
                    <a:pt x="128526" y="1676261"/>
                  </a:lnTo>
                  <a:lnTo>
                    <a:pt x="114215" y="1720077"/>
                  </a:lnTo>
                  <a:lnTo>
                    <a:pt x="100705" y="1764249"/>
                  </a:lnTo>
                  <a:lnTo>
                    <a:pt x="88005" y="1808768"/>
                  </a:lnTo>
                  <a:lnTo>
                    <a:pt x="76123" y="1853626"/>
                  </a:lnTo>
                  <a:lnTo>
                    <a:pt x="65067" y="1898814"/>
                  </a:lnTo>
                  <a:lnTo>
                    <a:pt x="54847" y="1944324"/>
                  </a:lnTo>
                  <a:lnTo>
                    <a:pt x="45471" y="1990147"/>
                  </a:lnTo>
                  <a:lnTo>
                    <a:pt x="36947" y="2036275"/>
                  </a:lnTo>
                  <a:lnTo>
                    <a:pt x="29284" y="2082699"/>
                  </a:lnTo>
                  <a:lnTo>
                    <a:pt x="22490" y="2129410"/>
                  </a:lnTo>
                  <a:lnTo>
                    <a:pt x="16575" y="2176401"/>
                  </a:lnTo>
                  <a:lnTo>
                    <a:pt x="11546" y="2223662"/>
                  </a:lnTo>
                  <a:lnTo>
                    <a:pt x="7412" y="2271185"/>
                  </a:lnTo>
                  <a:lnTo>
                    <a:pt x="4182" y="2318961"/>
                  </a:lnTo>
                  <a:lnTo>
                    <a:pt x="1864" y="2366982"/>
                  </a:lnTo>
                  <a:lnTo>
                    <a:pt x="467" y="2415239"/>
                  </a:lnTo>
                  <a:lnTo>
                    <a:pt x="0" y="2463723"/>
                  </a:lnTo>
                  <a:lnTo>
                    <a:pt x="467" y="2512208"/>
                  </a:lnTo>
                  <a:lnTo>
                    <a:pt x="1864" y="2560465"/>
                  </a:lnTo>
                  <a:lnTo>
                    <a:pt x="4182" y="2608486"/>
                  </a:lnTo>
                  <a:lnTo>
                    <a:pt x="7412" y="2656262"/>
                  </a:lnTo>
                  <a:lnTo>
                    <a:pt x="11546" y="2703785"/>
                  </a:lnTo>
                  <a:lnTo>
                    <a:pt x="16575" y="2751046"/>
                  </a:lnTo>
                  <a:lnTo>
                    <a:pt x="22490" y="2798036"/>
                  </a:lnTo>
                  <a:lnTo>
                    <a:pt x="29284" y="2844748"/>
                  </a:lnTo>
                  <a:lnTo>
                    <a:pt x="36947" y="2891172"/>
                  </a:lnTo>
                  <a:lnTo>
                    <a:pt x="45471" y="2937300"/>
                  </a:lnTo>
                  <a:lnTo>
                    <a:pt x="54847" y="2983123"/>
                  </a:lnTo>
                  <a:lnTo>
                    <a:pt x="65067" y="3028633"/>
                  </a:lnTo>
                  <a:lnTo>
                    <a:pt x="76123" y="3073821"/>
                  </a:lnTo>
                  <a:lnTo>
                    <a:pt x="88005" y="3118679"/>
                  </a:lnTo>
                  <a:lnTo>
                    <a:pt x="100705" y="3163198"/>
                  </a:lnTo>
                  <a:lnTo>
                    <a:pt x="114215" y="3207370"/>
                  </a:lnTo>
                  <a:lnTo>
                    <a:pt x="128526" y="3251185"/>
                  </a:lnTo>
                  <a:lnTo>
                    <a:pt x="143630" y="3294636"/>
                  </a:lnTo>
                  <a:lnTo>
                    <a:pt x="159517" y="3337714"/>
                  </a:lnTo>
                  <a:lnTo>
                    <a:pt x="176180" y="3380410"/>
                  </a:lnTo>
                  <a:lnTo>
                    <a:pt x="193609" y="3422716"/>
                  </a:lnTo>
                  <a:lnTo>
                    <a:pt x="211797" y="3464623"/>
                  </a:lnTo>
                  <a:lnTo>
                    <a:pt x="230734" y="3506123"/>
                  </a:lnTo>
                  <a:lnTo>
                    <a:pt x="250413" y="3547207"/>
                  </a:lnTo>
                  <a:lnTo>
                    <a:pt x="270824" y="3587866"/>
                  </a:lnTo>
                  <a:lnTo>
                    <a:pt x="291959" y="3628093"/>
                  </a:lnTo>
                  <a:lnTo>
                    <a:pt x="313810" y="3667878"/>
                  </a:lnTo>
                  <a:lnTo>
                    <a:pt x="336367" y="3707212"/>
                  </a:lnTo>
                  <a:lnTo>
                    <a:pt x="359623" y="3746088"/>
                  </a:lnTo>
                  <a:lnTo>
                    <a:pt x="383568" y="3784497"/>
                  </a:lnTo>
                  <a:lnTo>
                    <a:pt x="408195" y="3822430"/>
                  </a:lnTo>
                  <a:lnTo>
                    <a:pt x="433495" y="3859878"/>
                  </a:lnTo>
                  <a:lnTo>
                    <a:pt x="459458" y="3896834"/>
                  </a:lnTo>
                  <a:lnTo>
                    <a:pt x="486077" y="3933288"/>
                  </a:lnTo>
                  <a:lnTo>
                    <a:pt x="513343" y="3969232"/>
                  </a:lnTo>
                  <a:lnTo>
                    <a:pt x="541248" y="4004657"/>
                  </a:lnTo>
                  <a:lnTo>
                    <a:pt x="569782" y="4039555"/>
                  </a:lnTo>
                  <a:lnTo>
                    <a:pt x="598938" y="4073918"/>
                  </a:lnTo>
                  <a:lnTo>
                    <a:pt x="628706" y="4107736"/>
                  </a:lnTo>
                  <a:lnTo>
                    <a:pt x="659079" y="4141002"/>
                  </a:lnTo>
                  <a:lnTo>
                    <a:pt x="690047" y="4173705"/>
                  </a:lnTo>
                  <a:lnTo>
                    <a:pt x="721602" y="4205839"/>
                  </a:lnTo>
                  <a:lnTo>
                    <a:pt x="753736" y="4237395"/>
                  </a:lnTo>
                  <a:lnTo>
                    <a:pt x="786440" y="4268363"/>
                  </a:lnTo>
                  <a:lnTo>
                    <a:pt x="819705" y="4298736"/>
                  </a:lnTo>
                  <a:lnTo>
                    <a:pt x="853523" y="4328505"/>
                  </a:lnTo>
                  <a:lnTo>
                    <a:pt x="887886" y="4357660"/>
                  </a:lnTo>
                  <a:lnTo>
                    <a:pt x="922784" y="4386195"/>
                  </a:lnTo>
                  <a:lnTo>
                    <a:pt x="958209" y="4414100"/>
                  </a:lnTo>
                  <a:lnTo>
                    <a:pt x="994153" y="4441366"/>
                  </a:lnTo>
                  <a:lnTo>
                    <a:pt x="1030607" y="4467985"/>
                  </a:lnTo>
                  <a:lnTo>
                    <a:pt x="1067563" y="4493949"/>
                  </a:lnTo>
                  <a:lnTo>
                    <a:pt x="1105011" y="4519248"/>
                  </a:lnTo>
                  <a:lnTo>
                    <a:pt x="1142944" y="4543875"/>
                  </a:lnTo>
                  <a:lnTo>
                    <a:pt x="1181353" y="4567821"/>
                  </a:lnTo>
                  <a:lnTo>
                    <a:pt x="1220229" y="4591077"/>
                  </a:lnTo>
                  <a:lnTo>
                    <a:pt x="1259563" y="4613634"/>
                  </a:lnTo>
                  <a:lnTo>
                    <a:pt x="1299348" y="4635485"/>
                  </a:lnTo>
                  <a:lnTo>
                    <a:pt x="1339575" y="4656620"/>
                  </a:lnTo>
                  <a:lnTo>
                    <a:pt x="1380234" y="4677032"/>
                  </a:lnTo>
                  <a:lnTo>
                    <a:pt x="1421318" y="4696710"/>
                  </a:lnTo>
                  <a:lnTo>
                    <a:pt x="1462818" y="4715648"/>
                  </a:lnTo>
                  <a:lnTo>
                    <a:pt x="1504725" y="4733836"/>
                  </a:lnTo>
                  <a:lnTo>
                    <a:pt x="1547031" y="4751265"/>
                  </a:lnTo>
                  <a:lnTo>
                    <a:pt x="1589727" y="4767928"/>
                  </a:lnTo>
                  <a:lnTo>
                    <a:pt x="1632805" y="4783815"/>
                  </a:lnTo>
                  <a:lnTo>
                    <a:pt x="1676257" y="4798919"/>
                  </a:lnTo>
                  <a:lnTo>
                    <a:pt x="1720072" y="4813230"/>
                  </a:lnTo>
                  <a:lnTo>
                    <a:pt x="1764244" y="4826740"/>
                  </a:lnTo>
                  <a:lnTo>
                    <a:pt x="1808763" y="4839441"/>
                  </a:lnTo>
                  <a:lnTo>
                    <a:pt x="1853621" y="4851323"/>
                  </a:lnTo>
                  <a:lnTo>
                    <a:pt x="1898810" y="4862378"/>
                  </a:lnTo>
                  <a:lnTo>
                    <a:pt x="1944320" y="4872599"/>
                  </a:lnTo>
                  <a:lnTo>
                    <a:pt x="1990143" y="4881975"/>
                  </a:lnTo>
                  <a:lnTo>
                    <a:pt x="2036272" y="4890499"/>
                  </a:lnTo>
                  <a:lnTo>
                    <a:pt x="2082696" y="4898163"/>
                  </a:lnTo>
                  <a:lnTo>
                    <a:pt x="2129408" y="4904956"/>
                  </a:lnTo>
                  <a:lnTo>
                    <a:pt x="2176399" y="4910872"/>
                  </a:lnTo>
                  <a:lnTo>
                    <a:pt x="2223660" y="4915901"/>
                  </a:lnTo>
                  <a:lnTo>
                    <a:pt x="2271183" y="4920035"/>
                  </a:lnTo>
                  <a:lnTo>
                    <a:pt x="2318959" y="4923265"/>
                  </a:lnTo>
                  <a:lnTo>
                    <a:pt x="2366981" y="4925583"/>
                  </a:lnTo>
                  <a:lnTo>
                    <a:pt x="2415238" y="4926980"/>
                  </a:lnTo>
                  <a:lnTo>
                    <a:pt x="2463723" y="4927447"/>
                  </a:lnTo>
                  <a:lnTo>
                    <a:pt x="2512208" y="4926980"/>
                  </a:lnTo>
                  <a:lnTo>
                    <a:pt x="2560464" y="4925583"/>
                  </a:lnTo>
                  <a:lnTo>
                    <a:pt x="2608485" y="4923265"/>
                  </a:lnTo>
                  <a:lnTo>
                    <a:pt x="2656260" y="4920035"/>
                  </a:lnTo>
                  <a:lnTo>
                    <a:pt x="2703783" y="4915901"/>
                  </a:lnTo>
                  <a:lnTo>
                    <a:pt x="2751043" y="4910872"/>
                  </a:lnTo>
                  <a:lnTo>
                    <a:pt x="2798033" y="4904956"/>
                  </a:lnTo>
                  <a:lnTo>
                    <a:pt x="2844744" y="4898163"/>
                  </a:lnTo>
                  <a:lnTo>
                    <a:pt x="2891168" y="4890499"/>
                  </a:lnTo>
                  <a:lnTo>
                    <a:pt x="2937296" y="4881975"/>
                  </a:lnTo>
                  <a:lnTo>
                    <a:pt x="2983118" y="4872599"/>
                  </a:lnTo>
                  <a:lnTo>
                    <a:pt x="3028628" y="4862378"/>
                  </a:lnTo>
                  <a:lnTo>
                    <a:pt x="3073816" y="4851323"/>
                  </a:lnTo>
                  <a:lnTo>
                    <a:pt x="3118674" y="4839441"/>
                  </a:lnTo>
                  <a:lnTo>
                    <a:pt x="3163192" y="4826740"/>
                  </a:lnTo>
                  <a:lnTo>
                    <a:pt x="3207364" y="4813230"/>
                  </a:lnTo>
                  <a:lnTo>
                    <a:pt x="3251179" y="4798919"/>
                  </a:lnTo>
                  <a:lnTo>
                    <a:pt x="3294630" y="4783815"/>
                  </a:lnTo>
                  <a:lnTo>
                    <a:pt x="3337707" y="4767928"/>
                  </a:lnTo>
                  <a:lnTo>
                    <a:pt x="3380403" y="4751265"/>
                  </a:lnTo>
                  <a:lnTo>
                    <a:pt x="3422709" y="4733836"/>
                  </a:lnTo>
                  <a:lnTo>
                    <a:pt x="3464616" y="4715648"/>
                  </a:lnTo>
                  <a:lnTo>
                    <a:pt x="3506115" y="4696710"/>
                  </a:lnTo>
                  <a:lnTo>
                    <a:pt x="3547199" y="4677032"/>
                  </a:lnTo>
                  <a:lnTo>
                    <a:pt x="3587858" y="4656620"/>
                  </a:lnTo>
                  <a:lnTo>
                    <a:pt x="3628084" y="4635485"/>
                  </a:lnTo>
                  <a:lnTo>
                    <a:pt x="3667869" y="4613634"/>
                  </a:lnTo>
                  <a:lnTo>
                    <a:pt x="3707203" y="4591077"/>
                  </a:lnTo>
                  <a:lnTo>
                    <a:pt x="3746079" y="4567821"/>
                  </a:lnTo>
                  <a:lnTo>
                    <a:pt x="3784488" y="4543875"/>
                  </a:lnTo>
                  <a:lnTo>
                    <a:pt x="3822420" y="4519248"/>
                  </a:lnTo>
                  <a:lnTo>
                    <a:pt x="3859869" y="4493949"/>
                  </a:lnTo>
                  <a:lnTo>
                    <a:pt x="3896824" y="4467985"/>
                  </a:lnTo>
                  <a:lnTo>
                    <a:pt x="3933278" y="4441366"/>
                  </a:lnTo>
                  <a:lnTo>
                    <a:pt x="3969222" y="4414100"/>
                  </a:lnTo>
                  <a:lnTo>
                    <a:pt x="4004647" y="4386195"/>
                  </a:lnTo>
                  <a:lnTo>
                    <a:pt x="4039545" y="4357660"/>
                  </a:lnTo>
                  <a:lnTo>
                    <a:pt x="4073907" y="4328505"/>
                  </a:lnTo>
                  <a:lnTo>
                    <a:pt x="4107725" y="4298736"/>
                  </a:lnTo>
                  <a:lnTo>
                    <a:pt x="4140991" y="4268363"/>
                  </a:lnTo>
                  <a:lnTo>
                    <a:pt x="4173694" y="4237395"/>
                  </a:lnTo>
                  <a:lnTo>
                    <a:pt x="4205828" y="4205839"/>
                  </a:lnTo>
                  <a:lnTo>
                    <a:pt x="4237384" y="4173705"/>
                  </a:lnTo>
                  <a:lnTo>
                    <a:pt x="4268352" y="4141002"/>
                  </a:lnTo>
                  <a:lnTo>
                    <a:pt x="4298725" y="4107736"/>
                  </a:lnTo>
                  <a:lnTo>
                    <a:pt x="4328493" y="4073918"/>
                  </a:lnTo>
                  <a:lnTo>
                    <a:pt x="4357649" y="4039555"/>
                  </a:lnTo>
                  <a:lnTo>
                    <a:pt x="4386183" y="4004657"/>
                  </a:lnTo>
                  <a:lnTo>
                    <a:pt x="4414088" y="3969232"/>
                  </a:lnTo>
                  <a:lnTo>
                    <a:pt x="4441354" y="3933288"/>
                  </a:lnTo>
                  <a:lnTo>
                    <a:pt x="4467973" y="3896834"/>
                  </a:lnTo>
                  <a:lnTo>
                    <a:pt x="4493937" y="3859878"/>
                  </a:lnTo>
                  <a:lnTo>
                    <a:pt x="4519236" y="3822430"/>
                  </a:lnTo>
                  <a:lnTo>
                    <a:pt x="4543863" y="3784497"/>
                  </a:lnTo>
                  <a:lnTo>
                    <a:pt x="4567809" y="3746088"/>
                  </a:lnTo>
                  <a:lnTo>
                    <a:pt x="4591065" y="3707212"/>
                  </a:lnTo>
                  <a:lnTo>
                    <a:pt x="4613622" y="3667878"/>
                  </a:lnTo>
                  <a:lnTo>
                    <a:pt x="4635473" y="3628093"/>
                  </a:lnTo>
                  <a:lnTo>
                    <a:pt x="4656608" y="3587866"/>
                  </a:lnTo>
                  <a:lnTo>
                    <a:pt x="4677019" y="3547207"/>
                  </a:lnTo>
                  <a:lnTo>
                    <a:pt x="4696698" y="3506123"/>
                  </a:lnTo>
                  <a:lnTo>
                    <a:pt x="4715635" y="3464623"/>
                  </a:lnTo>
                  <a:lnTo>
                    <a:pt x="4733823" y="3422716"/>
                  </a:lnTo>
                  <a:lnTo>
                    <a:pt x="4751253" y="3380410"/>
                  </a:lnTo>
                  <a:lnTo>
                    <a:pt x="4767915" y="3337714"/>
                  </a:lnTo>
                  <a:lnTo>
                    <a:pt x="4783803" y="3294636"/>
                  </a:lnTo>
                  <a:lnTo>
                    <a:pt x="4798906" y="3251185"/>
                  </a:lnTo>
                  <a:lnTo>
                    <a:pt x="4813217" y="3207370"/>
                  </a:lnTo>
                  <a:lnTo>
                    <a:pt x="4826727" y="3163198"/>
                  </a:lnTo>
                  <a:lnTo>
                    <a:pt x="4839428" y="3118679"/>
                  </a:lnTo>
                  <a:lnTo>
                    <a:pt x="4851310" y="3073821"/>
                  </a:lnTo>
                  <a:lnTo>
                    <a:pt x="4862366" y="3028633"/>
                  </a:lnTo>
                  <a:lnTo>
                    <a:pt x="4872586" y="2983123"/>
                  </a:lnTo>
                  <a:lnTo>
                    <a:pt x="4881963" y="2937300"/>
                  </a:lnTo>
                  <a:lnTo>
                    <a:pt x="4890487" y="2891172"/>
                  </a:lnTo>
                  <a:lnTo>
                    <a:pt x="4898150" y="2844748"/>
                  </a:lnTo>
                  <a:lnTo>
                    <a:pt x="4904944" y="2798036"/>
                  </a:lnTo>
                  <a:lnTo>
                    <a:pt x="4910859" y="2751046"/>
                  </a:lnTo>
                  <a:lnTo>
                    <a:pt x="4915888" y="2703785"/>
                  </a:lnTo>
                  <a:lnTo>
                    <a:pt x="4920022" y="2656262"/>
                  </a:lnTo>
                  <a:lnTo>
                    <a:pt x="4923252" y="2608486"/>
                  </a:lnTo>
                  <a:lnTo>
                    <a:pt x="4925570" y="2560465"/>
                  </a:lnTo>
                  <a:lnTo>
                    <a:pt x="4926967" y="2512208"/>
                  </a:lnTo>
                  <a:lnTo>
                    <a:pt x="4927434" y="2463723"/>
                  </a:lnTo>
                  <a:lnTo>
                    <a:pt x="4926967" y="2415239"/>
                  </a:lnTo>
                  <a:lnTo>
                    <a:pt x="4925570" y="2366982"/>
                  </a:lnTo>
                  <a:lnTo>
                    <a:pt x="4923252" y="2318961"/>
                  </a:lnTo>
                  <a:lnTo>
                    <a:pt x="4920022" y="2271185"/>
                  </a:lnTo>
                  <a:lnTo>
                    <a:pt x="4915888" y="2223662"/>
                  </a:lnTo>
                  <a:lnTo>
                    <a:pt x="4910859" y="2176401"/>
                  </a:lnTo>
                  <a:lnTo>
                    <a:pt x="4904944" y="2129410"/>
                  </a:lnTo>
                  <a:lnTo>
                    <a:pt x="4898150" y="2082699"/>
                  </a:lnTo>
                  <a:lnTo>
                    <a:pt x="4890487" y="2036275"/>
                  </a:lnTo>
                  <a:lnTo>
                    <a:pt x="4881963" y="1990147"/>
                  </a:lnTo>
                  <a:lnTo>
                    <a:pt x="4872586" y="1944324"/>
                  </a:lnTo>
                  <a:lnTo>
                    <a:pt x="4862366" y="1898814"/>
                  </a:lnTo>
                  <a:lnTo>
                    <a:pt x="4851310" y="1853626"/>
                  </a:lnTo>
                  <a:lnTo>
                    <a:pt x="4839428" y="1808768"/>
                  </a:lnTo>
                  <a:lnTo>
                    <a:pt x="4826727" y="1764249"/>
                  </a:lnTo>
                  <a:lnTo>
                    <a:pt x="4813217" y="1720077"/>
                  </a:lnTo>
                  <a:lnTo>
                    <a:pt x="4798906" y="1676261"/>
                  </a:lnTo>
                  <a:lnTo>
                    <a:pt x="4783803" y="1632810"/>
                  </a:lnTo>
                  <a:lnTo>
                    <a:pt x="4767915" y="1589733"/>
                  </a:lnTo>
                  <a:lnTo>
                    <a:pt x="4751253" y="1547036"/>
                  </a:lnTo>
                  <a:lnTo>
                    <a:pt x="4733823" y="1504730"/>
                  </a:lnTo>
                  <a:lnTo>
                    <a:pt x="4715635" y="1462823"/>
                  </a:lnTo>
                  <a:lnTo>
                    <a:pt x="4696698" y="1421323"/>
                  </a:lnTo>
                  <a:lnTo>
                    <a:pt x="4677019" y="1380240"/>
                  </a:lnTo>
                  <a:lnTo>
                    <a:pt x="4656608" y="1339580"/>
                  </a:lnTo>
                  <a:lnTo>
                    <a:pt x="4635473" y="1299354"/>
                  </a:lnTo>
                  <a:lnTo>
                    <a:pt x="4613622" y="1259569"/>
                  </a:lnTo>
                  <a:lnTo>
                    <a:pt x="4591065" y="1220234"/>
                  </a:lnTo>
                  <a:lnTo>
                    <a:pt x="4567809" y="1181358"/>
                  </a:lnTo>
                  <a:lnTo>
                    <a:pt x="4543863" y="1142950"/>
                  </a:lnTo>
                  <a:lnTo>
                    <a:pt x="4519236" y="1105017"/>
                  </a:lnTo>
                  <a:lnTo>
                    <a:pt x="4493937" y="1067568"/>
                  </a:lnTo>
                  <a:lnTo>
                    <a:pt x="4467973" y="1030613"/>
                  </a:lnTo>
                  <a:lnTo>
                    <a:pt x="4441354" y="994159"/>
                  </a:lnTo>
                  <a:lnTo>
                    <a:pt x="4414088" y="958215"/>
                  </a:lnTo>
                  <a:lnTo>
                    <a:pt x="4386183" y="922789"/>
                  </a:lnTo>
                  <a:lnTo>
                    <a:pt x="4357649" y="887891"/>
                  </a:lnTo>
                  <a:lnTo>
                    <a:pt x="4328493" y="853529"/>
                  </a:lnTo>
                  <a:lnTo>
                    <a:pt x="4298725" y="819710"/>
                  </a:lnTo>
                  <a:lnTo>
                    <a:pt x="4268352" y="786445"/>
                  </a:lnTo>
                  <a:lnTo>
                    <a:pt x="4237384" y="753741"/>
                  </a:lnTo>
                  <a:lnTo>
                    <a:pt x="4205828" y="721607"/>
                  </a:lnTo>
                  <a:lnTo>
                    <a:pt x="4173694" y="690052"/>
                  </a:lnTo>
                  <a:lnTo>
                    <a:pt x="4140991" y="659083"/>
                  </a:lnTo>
                  <a:lnTo>
                    <a:pt x="4107725" y="628711"/>
                  </a:lnTo>
                  <a:lnTo>
                    <a:pt x="4073907" y="598942"/>
                  </a:lnTo>
                  <a:lnTo>
                    <a:pt x="4039545" y="569786"/>
                  </a:lnTo>
                  <a:lnTo>
                    <a:pt x="4004647" y="541252"/>
                  </a:lnTo>
                  <a:lnTo>
                    <a:pt x="3969222" y="513347"/>
                  </a:lnTo>
                  <a:lnTo>
                    <a:pt x="3933278" y="486081"/>
                  </a:lnTo>
                  <a:lnTo>
                    <a:pt x="3896824" y="459462"/>
                  </a:lnTo>
                  <a:lnTo>
                    <a:pt x="3859869" y="433498"/>
                  </a:lnTo>
                  <a:lnTo>
                    <a:pt x="3822420" y="408198"/>
                  </a:lnTo>
                  <a:lnTo>
                    <a:pt x="3784488" y="383571"/>
                  </a:lnTo>
                  <a:lnTo>
                    <a:pt x="3746079" y="359626"/>
                  </a:lnTo>
                  <a:lnTo>
                    <a:pt x="3707203" y="336370"/>
                  </a:lnTo>
                  <a:lnTo>
                    <a:pt x="3667869" y="313812"/>
                  </a:lnTo>
                  <a:lnTo>
                    <a:pt x="3628084" y="291962"/>
                  </a:lnTo>
                  <a:lnTo>
                    <a:pt x="3587858" y="270826"/>
                  </a:lnTo>
                  <a:lnTo>
                    <a:pt x="3547199" y="250415"/>
                  </a:lnTo>
                  <a:lnTo>
                    <a:pt x="3506115" y="230736"/>
                  </a:lnTo>
                  <a:lnTo>
                    <a:pt x="3464616" y="211799"/>
                  </a:lnTo>
                  <a:lnTo>
                    <a:pt x="3422709" y="193611"/>
                  </a:lnTo>
                  <a:lnTo>
                    <a:pt x="3380403" y="176181"/>
                  </a:lnTo>
                  <a:lnTo>
                    <a:pt x="3337707" y="159519"/>
                  </a:lnTo>
                  <a:lnTo>
                    <a:pt x="3294630" y="143631"/>
                  </a:lnTo>
                  <a:lnTo>
                    <a:pt x="3251179" y="128528"/>
                  </a:lnTo>
                  <a:lnTo>
                    <a:pt x="3207364" y="114217"/>
                  </a:lnTo>
                  <a:lnTo>
                    <a:pt x="3163192" y="100706"/>
                  </a:lnTo>
                  <a:lnTo>
                    <a:pt x="3118674" y="88006"/>
                  </a:lnTo>
                  <a:lnTo>
                    <a:pt x="3073816" y="76124"/>
                  </a:lnTo>
                  <a:lnTo>
                    <a:pt x="3028628" y="65068"/>
                  </a:lnTo>
                  <a:lnTo>
                    <a:pt x="2983118" y="54848"/>
                  </a:lnTo>
                  <a:lnTo>
                    <a:pt x="2937296" y="45471"/>
                  </a:lnTo>
                  <a:lnTo>
                    <a:pt x="2891168" y="36947"/>
                  </a:lnTo>
                  <a:lnTo>
                    <a:pt x="2844744" y="29284"/>
                  </a:lnTo>
                  <a:lnTo>
                    <a:pt x="2798033" y="22490"/>
                  </a:lnTo>
                  <a:lnTo>
                    <a:pt x="2751043" y="16575"/>
                  </a:lnTo>
                  <a:lnTo>
                    <a:pt x="2703783" y="11546"/>
                  </a:lnTo>
                  <a:lnTo>
                    <a:pt x="2656260" y="7412"/>
                  </a:lnTo>
                  <a:lnTo>
                    <a:pt x="2608485" y="4182"/>
                  </a:lnTo>
                  <a:lnTo>
                    <a:pt x="2560464" y="1864"/>
                  </a:lnTo>
                  <a:lnTo>
                    <a:pt x="2512208" y="467"/>
                  </a:lnTo>
                  <a:lnTo>
                    <a:pt x="2463723" y="0"/>
                  </a:lnTo>
                  <a:close/>
                </a:path>
              </a:pathLst>
            </a:custGeom>
            <a:solidFill>
              <a:srgbClr val="1992D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927600" y="-347580"/>
            <a:ext cx="5888779" cy="1595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4115"/>
              </a:lnSpc>
              <a:spcBef>
                <a:spcPts val="90"/>
              </a:spcBef>
            </a:pPr>
            <a:br>
              <a:rPr lang="en-US" sz="3600" spc="-10" dirty="0">
                <a:solidFill>
                  <a:srgbClr val="0A3D99"/>
                </a:solidFill>
                <a:latin typeface="Roboto Bk"/>
                <a:cs typeface="Roboto Bk"/>
              </a:rPr>
            </a:br>
            <a:r>
              <a:rPr lang="ru-RU" sz="3600" spc="-10" dirty="0">
                <a:solidFill>
                  <a:srgbClr val="0A3D99"/>
                </a:solidFill>
                <a:latin typeface="Roboto Bk"/>
                <a:cs typeface="Roboto Bk"/>
              </a:rPr>
              <a:t>Какую проблему решает </a:t>
            </a:r>
            <a:r>
              <a:rPr lang="en-US" sz="3600" spc="-10" dirty="0">
                <a:solidFill>
                  <a:srgbClr val="0A3D99"/>
                </a:solidFill>
                <a:latin typeface="Roboto Bk"/>
                <a:cs typeface="Roboto Bk"/>
              </a:rPr>
              <a:t>web-</a:t>
            </a:r>
            <a:r>
              <a:rPr lang="en-US" sz="3600" spc="-10" dirty="0" err="1">
                <a:solidFill>
                  <a:srgbClr val="0A3D99"/>
                </a:solidFill>
                <a:latin typeface="Roboto Bk"/>
                <a:cs typeface="Roboto Bk"/>
              </a:rPr>
              <a:t>п</a:t>
            </a:r>
            <a:r>
              <a:rPr lang="ru-RU" sz="3600" spc="-10" dirty="0" err="1">
                <a:solidFill>
                  <a:srgbClr val="0A3D99"/>
                </a:solidFill>
                <a:latin typeface="Roboto Bk"/>
                <a:cs typeface="Roboto Bk"/>
              </a:rPr>
              <a:t>риложение</a:t>
            </a:r>
            <a:r>
              <a:rPr lang="ru-RU" sz="3600" spc="-10" dirty="0">
                <a:solidFill>
                  <a:srgbClr val="0A3D99"/>
                </a:solidFill>
                <a:latin typeface="Roboto Bk"/>
                <a:cs typeface="Roboto Bk"/>
              </a:rPr>
              <a:t>?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2568" y="1205723"/>
            <a:ext cx="7391400" cy="6399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3200" spc="-10" dirty="0" err="1">
                <a:solidFill>
                  <a:srgbClr val="0A3D99"/>
                </a:solidFill>
                <a:latin typeface="Roboto Bk"/>
                <a:cs typeface="Roboto Bk"/>
              </a:rPr>
              <a:t>Пролема</a:t>
            </a:r>
            <a:r>
              <a:rPr lang="en-US" sz="3200" spc="-10" dirty="0">
                <a:solidFill>
                  <a:srgbClr val="0A3D99"/>
                </a:solidFill>
                <a:latin typeface="Roboto Bk"/>
                <a:cs typeface="Roboto Bk"/>
              </a:rPr>
              <a:t>:</a:t>
            </a:r>
            <a:endParaRPr lang="ru-RU" sz="3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Зачастую студентам тяжело справляться с процессом заселения в общежитие,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поскольку у учреждений подобного рода либо полностью отсутствует возможность дистанционной подачи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ибо полностью отсутствует какой-либо информационный ресурс для подачи информации и обработки информации,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кроме того жильцы подобного общежития не всегда находятся в курсе событий и  проводимых мероприятиях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en-US" sz="3200" spc="-10" dirty="0" err="1">
                <a:solidFill>
                  <a:srgbClr val="0A3D99"/>
                </a:solidFill>
                <a:latin typeface="Roboto Bk"/>
                <a:cs typeface="Roboto Bk"/>
              </a:rPr>
              <a:t>Р</a:t>
            </a:r>
            <a:r>
              <a:rPr lang="ru-RU" sz="3200" spc="-10" dirty="0" err="1">
                <a:solidFill>
                  <a:srgbClr val="0A3D99"/>
                </a:solidFill>
                <a:latin typeface="Roboto Bk"/>
                <a:cs typeface="Roboto Bk"/>
              </a:rPr>
              <a:t>ешение</a:t>
            </a:r>
            <a:r>
              <a:rPr lang="en-US" sz="3200" spc="-10" dirty="0">
                <a:solidFill>
                  <a:srgbClr val="0A3D99"/>
                </a:solidFill>
                <a:latin typeface="Roboto Bk"/>
                <a:cs typeface="Roboto Bk"/>
              </a:rPr>
              <a:t>:</a:t>
            </a:r>
            <a:endParaRPr lang="ru-RU" sz="3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Данное 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Web-</a:t>
            </a: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приложение будет являться целой экосистемой в которой пользователь всегда найдет нужную для себя информацию и мероприятия,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 позволит существенно сократить временные затраты на подачу документов в общежитие,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 свою очередь станет существенным преимуществом для выбираемого кампуса,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студент и комендант будут в полной мере обладать информацией о друг друге, общежитии,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аршрутной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карте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нформацией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 заселенности общежития и многом другом,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модуль спорта и предлагаемый функционал внутри него будет способствовать командному духу кампуса,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прощенной системе взаимодействия с другими спортивными мероприятиями и проводимыми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 организациями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F781B0D-15CD-FA4E-82D9-F50FDE3F99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31" y="29679"/>
            <a:ext cx="2643506" cy="26435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11D944E-AFA8-8648-81BB-B40B2AAC7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904"/>
            <a:ext cx="2890049" cy="289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06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43494"/>
            <a:ext cx="8598535" cy="6032500"/>
          </a:xfrm>
          <a:custGeom>
            <a:avLst/>
            <a:gdLst/>
            <a:ahLst/>
            <a:cxnLst/>
            <a:rect l="l" t="t" r="r" b="b"/>
            <a:pathLst>
              <a:path w="8598535" h="6032500">
                <a:moveTo>
                  <a:pt x="4960013" y="152400"/>
                </a:moveTo>
                <a:lnTo>
                  <a:pt x="2528214" y="152400"/>
                </a:lnTo>
                <a:lnTo>
                  <a:pt x="2262286" y="228600"/>
                </a:lnTo>
                <a:lnTo>
                  <a:pt x="2218584" y="254000"/>
                </a:lnTo>
                <a:lnTo>
                  <a:pt x="2045622" y="304800"/>
                </a:lnTo>
                <a:lnTo>
                  <a:pt x="2002854" y="330200"/>
                </a:lnTo>
                <a:lnTo>
                  <a:pt x="1917902" y="355600"/>
                </a:lnTo>
                <a:lnTo>
                  <a:pt x="1875721" y="381000"/>
                </a:lnTo>
                <a:lnTo>
                  <a:pt x="1833741" y="393700"/>
                </a:lnTo>
                <a:lnTo>
                  <a:pt x="1791963" y="419100"/>
                </a:lnTo>
                <a:lnTo>
                  <a:pt x="1709023" y="444500"/>
                </a:lnTo>
                <a:lnTo>
                  <a:pt x="1626917" y="495300"/>
                </a:lnTo>
                <a:lnTo>
                  <a:pt x="1586184" y="508000"/>
                </a:lnTo>
                <a:lnTo>
                  <a:pt x="1545665" y="533400"/>
                </a:lnTo>
                <a:lnTo>
                  <a:pt x="1505364" y="546100"/>
                </a:lnTo>
                <a:lnTo>
                  <a:pt x="1425424" y="596900"/>
                </a:lnTo>
                <a:lnTo>
                  <a:pt x="1385789" y="609600"/>
                </a:lnTo>
                <a:lnTo>
                  <a:pt x="1229534" y="711200"/>
                </a:lnTo>
                <a:lnTo>
                  <a:pt x="1191053" y="723900"/>
                </a:lnTo>
                <a:lnTo>
                  <a:pt x="1114803" y="774700"/>
                </a:lnTo>
                <a:lnTo>
                  <a:pt x="965222" y="876300"/>
                </a:lnTo>
                <a:lnTo>
                  <a:pt x="819646" y="977900"/>
                </a:lnTo>
                <a:lnTo>
                  <a:pt x="783894" y="1016000"/>
                </a:lnTo>
                <a:lnTo>
                  <a:pt x="748403" y="1041400"/>
                </a:lnTo>
                <a:lnTo>
                  <a:pt x="643521" y="1117600"/>
                </a:lnTo>
                <a:lnTo>
                  <a:pt x="609098" y="1155700"/>
                </a:lnTo>
                <a:lnTo>
                  <a:pt x="541070" y="1206500"/>
                </a:lnTo>
                <a:lnTo>
                  <a:pt x="507469" y="1244600"/>
                </a:lnTo>
                <a:lnTo>
                  <a:pt x="441107" y="1295400"/>
                </a:lnTo>
                <a:lnTo>
                  <a:pt x="408349" y="1333500"/>
                </a:lnTo>
                <a:lnTo>
                  <a:pt x="375877" y="1358900"/>
                </a:lnTo>
                <a:lnTo>
                  <a:pt x="343692" y="1397000"/>
                </a:lnTo>
                <a:lnTo>
                  <a:pt x="311797" y="1422400"/>
                </a:lnTo>
                <a:lnTo>
                  <a:pt x="280194" y="1460500"/>
                </a:lnTo>
                <a:lnTo>
                  <a:pt x="248884" y="1485900"/>
                </a:lnTo>
                <a:lnTo>
                  <a:pt x="217871" y="1524000"/>
                </a:lnTo>
                <a:lnTo>
                  <a:pt x="187157" y="1549400"/>
                </a:lnTo>
                <a:lnTo>
                  <a:pt x="156743" y="1587500"/>
                </a:lnTo>
                <a:lnTo>
                  <a:pt x="126631" y="1625600"/>
                </a:lnTo>
                <a:lnTo>
                  <a:pt x="96825" y="1651000"/>
                </a:lnTo>
                <a:lnTo>
                  <a:pt x="67326" y="1689100"/>
                </a:lnTo>
                <a:lnTo>
                  <a:pt x="38136" y="1727200"/>
                </a:lnTo>
                <a:lnTo>
                  <a:pt x="9258" y="1752600"/>
                </a:lnTo>
                <a:lnTo>
                  <a:pt x="0" y="1765300"/>
                </a:lnTo>
                <a:lnTo>
                  <a:pt x="0" y="6032500"/>
                </a:lnTo>
                <a:lnTo>
                  <a:pt x="8455962" y="6032500"/>
                </a:lnTo>
                <a:lnTo>
                  <a:pt x="8466900" y="5981700"/>
                </a:lnTo>
                <a:lnTo>
                  <a:pt x="8477417" y="5943600"/>
                </a:lnTo>
                <a:lnTo>
                  <a:pt x="8487510" y="5892800"/>
                </a:lnTo>
                <a:lnTo>
                  <a:pt x="8497179" y="5842000"/>
                </a:lnTo>
                <a:lnTo>
                  <a:pt x="8506420" y="5803900"/>
                </a:lnTo>
                <a:lnTo>
                  <a:pt x="8515232" y="5753100"/>
                </a:lnTo>
                <a:lnTo>
                  <a:pt x="8523612" y="5715000"/>
                </a:lnTo>
                <a:lnTo>
                  <a:pt x="8531559" y="5664200"/>
                </a:lnTo>
                <a:lnTo>
                  <a:pt x="8539069" y="5613400"/>
                </a:lnTo>
                <a:lnTo>
                  <a:pt x="8546141" y="5575300"/>
                </a:lnTo>
                <a:lnTo>
                  <a:pt x="8552773" y="5524500"/>
                </a:lnTo>
                <a:lnTo>
                  <a:pt x="8558962" y="5473700"/>
                </a:lnTo>
                <a:lnTo>
                  <a:pt x="8564706" y="5435600"/>
                </a:lnTo>
                <a:lnTo>
                  <a:pt x="8570003" y="5384800"/>
                </a:lnTo>
                <a:lnTo>
                  <a:pt x="8574851" y="5334000"/>
                </a:lnTo>
                <a:lnTo>
                  <a:pt x="8579248" y="5295900"/>
                </a:lnTo>
                <a:lnTo>
                  <a:pt x="8583191" y="5245100"/>
                </a:lnTo>
                <a:lnTo>
                  <a:pt x="8586678" y="5194300"/>
                </a:lnTo>
                <a:lnTo>
                  <a:pt x="8589708" y="5143500"/>
                </a:lnTo>
                <a:lnTo>
                  <a:pt x="8592277" y="5105400"/>
                </a:lnTo>
                <a:lnTo>
                  <a:pt x="8594384" y="5054600"/>
                </a:lnTo>
                <a:lnTo>
                  <a:pt x="8596027" y="5003800"/>
                </a:lnTo>
                <a:lnTo>
                  <a:pt x="8597203" y="4953000"/>
                </a:lnTo>
                <a:lnTo>
                  <a:pt x="8597911" y="4902200"/>
                </a:lnTo>
                <a:lnTo>
                  <a:pt x="8598147" y="4864100"/>
                </a:lnTo>
                <a:lnTo>
                  <a:pt x="8597911" y="4813300"/>
                </a:lnTo>
                <a:lnTo>
                  <a:pt x="8597203" y="4762500"/>
                </a:lnTo>
                <a:lnTo>
                  <a:pt x="8596027" y="4711700"/>
                </a:lnTo>
                <a:lnTo>
                  <a:pt x="8594384" y="4660900"/>
                </a:lnTo>
                <a:lnTo>
                  <a:pt x="8592277" y="4622800"/>
                </a:lnTo>
                <a:lnTo>
                  <a:pt x="8589708" y="4572000"/>
                </a:lnTo>
                <a:lnTo>
                  <a:pt x="8586678" y="4521200"/>
                </a:lnTo>
                <a:lnTo>
                  <a:pt x="8583191" y="4470400"/>
                </a:lnTo>
                <a:lnTo>
                  <a:pt x="8579248" y="4432300"/>
                </a:lnTo>
                <a:lnTo>
                  <a:pt x="8574851" y="4381500"/>
                </a:lnTo>
                <a:lnTo>
                  <a:pt x="8570003" y="4330700"/>
                </a:lnTo>
                <a:lnTo>
                  <a:pt x="8564706" y="4279900"/>
                </a:lnTo>
                <a:lnTo>
                  <a:pt x="8558962" y="4241800"/>
                </a:lnTo>
                <a:lnTo>
                  <a:pt x="8552773" y="4191000"/>
                </a:lnTo>
                <a:lnTo>
                  <a:pt x="8546141" y="4140200"/>
                </a:lnTo>
                <a:lnTo>
                  <a:pt x="8539069" y="4102100"/>
                </a:lnTo>
                <a:lnTo>
                  <a:pt x="8531559" y="4051300"/>
                </a:lnTo>
                <a:lnTo>
                  <a:pt x="8523612" y="4000500"/>
                </a:lnTo>
                <a:lnTo>
                  <a:pt x="8515232" y="3962400"/>
                </a:lnTo>
                <a:lnTo>
                  <a:pt x="8506420" y="3911600"/>
                </a:lnTo>
                <a:lnTo>
                  <a:pt x="8497179" y="3873500"/>
                </a:lnTo>
                <a:lnTo>
                  <a:pt x="8487510" y="3822700"/>
                </a:lnTo>
                <a:lnTo>
                  <a:pt x="8477417" y="3771900"/>
                </a:lnTo>
                <a:lnTo>
                  <a:pt x="8466900" y="3733800"/>
                </a:lnTo>
                <a:lnTo>
                  <a:pt x="8455962" y="3683000"/>
                </a:lnTo>
                <a:lnTo>
                  <a:pt x="8444606" y="3644900"/>
                </a:lnTo>
                <a:lnTo>
                  <a:pt x="8432834" y="3594100"/>
                </a:lnTo>
                <a:lnTo>
                  <a:pt x="8420647" y="3556000"/>
                </a:lnTo>
                <a:lnTo>
                  <a:pt x="8408048" y="3505200"/>
                </a:lnTo>
                <a:lnTo>
                  <a:pt x="8395040" y="3467100"/>
                </a:lnTo>
                <a:lnTo>
                  <a:pt x="8381624" y="3416300"/>
                </a:lnTo>
                <a:lnTo>
                  <a:pt x="8367802" y="3378200"/>
                </a:lnTo>
                <a:lnTo>
                  <a:pt x="8353577" y="3327400"/>
                </a:lnTo>
                <a:lnTo>
                  <a:pt x="8338951" y="3289300"/>
                </a:lnTo>
                <a:lnTo>
                  <a:pt x="8323926" y="3251200"/>
                </a:lnTo>
                <a:lnTo>
                  <a:pt x="8308504" y="3200400"/>
                </a:lnTo>
                <a:lnTo>
                  <a:pt x="8292688" y="3162300"/>
                </a:lnTo>
                <a:lnTo>
                  <a:pt x="8276479" y="3111500"/>
                </a:lnTo>
                <a:lnTo>
                  <a:pt x="8259881" y="3073400"/>
                </a:lnTo>
                <a:lnTo>
                  <a:pt x="8242894" y="3035300"/>
                </a:lnTo>
                <a:lnTo>
                  <a:pt x="8225521" y="2984500"/>
                </a:lnTo>
                <a:lnTo>
                  <a:pt x="8207765" y="2946400"/>
                </a:lnTo>
                <a:lnTo>
                  <a:pt x="8189628" y="2908300"/>
                </a:lnTo>
                <a:lnTo>
                  <a:pt x="8171111" y="2870200"/>
                </a:lnTo>
                <a:lnTo>
                  <a:pt x="8152217" y="2819400"/>
                </a:lnTo>
                <a:lnTo>
                  <a:pt x="8132948" y="2781300"/>
                </a:lnTo>
                <a:lnTo>
                  <a:pt x="8113307" y="2743200"/>
                </a:lnTo>
                <a:lnTo>
                  <a:pt x="8093295" y="2705100"/>
                </a:lnTo>
                <a:lnTo>
                  <a:pt x="8072914" y="2654300"/>
                </a:lnTo>
                <a:lnTo>
                  <a:pt x="8052168" y="2616200"/>
                </a:lnTo>
                <a:lnTo>
                  <a:pt x="8031057" y="2578100"/>
                </a:lnTo>
                <a:lnTo>
                  <a:pt x="8009585" y="2540000"/>
                </a:lnTo>
                <a:lnTo>
                  <a:pt x="7987753" y="2501900"/>
                </a:lnTo>
                <a:lnTo>
                  <a:pt x="7965564" y="2463800"/>
                </a:lnTo>
                <a:lnTo>
                  <a:pt x="7943020" y="2425700"/>
                </a:lnTo>
                <a:lnTo>
                  <a:pt x="7920122" y="2387600"/>
                </a:lnTo>
                <a:lnTo>
                  <a:pt x="7896874" y="2349500"/>
                </a:lnTo>
                <a:lnTo>
                  <a:pt x="7873277" y="2311400"/>
                </a:lnTo>
                <a:lnTo>
                  <a:pt x="7849334" y="2273300"/>
                </a:lnTo>
                <a:lnTo>
                  <a:pt x="7825046" y="2235200"/>
                </a:lnTo>
                <a:lnTo>
                  <a:pt x="7800416" y="2197100"/>
                </a:lnTo>
                <a:lnTo>
                  <a:pt x="7775446" y="2159000"/>
                </a:lnTo>
                <a:lnTo>
                  <a:pt x="7750139" y="2120900"/>
                </a:lnTo>
                <a:lnTo>
                  <a:pt x="7724496" y="2082800"/>
                </a:lnTo>
                <a:lnTo>
                  <a:pt x="7698520" y="2044700"/>
                </a:lnTo>
                <a:lnTo>
                  <a:pt x="7672212" y="2006600"/>
                </a:lnTo>
                <a:lnTo>
                  <a:pt x="7645575" y="1968500"/>
                </a:lnTo>
                <a:lnTo>
                  <a:pt x="7618612" y="1930400"/>
                </a:lnTo>
                <a:lnTo>
                  <a:pt x="7591324" y="1892300"/>
                </a:lnTo>
                <a:lnTo>
                  <a:pt x="7563714" y="1866900"/>
                </a:lnTo>
                <a:lnTo>
                  <a:pt x="7535783" y="1828800"/>
                </a:lnTo>
                <a:lnTo>
                  <a:pt x="7507534" y="1790700"/>
                </a:lnTo>
                <a:lnTo>
                  <a:pt x="7478969" y="1752600"/>
                </a:lnTo>
                <a:lnTo>
                  <a:pt x="7450091" y="1727200"/>
                </a:lnTo>
                <a:lnTo>
                  <a:pt x="7420901" y="1689100"/>
                </a:lnTo>
                <a:lnTo>
                  <a:pt x="7391402" y="1651000"/>
                </a:lnTo>
                <a:lnTo>
                  <a:pt x="7361596" y="1625600"/>
                </a:lnTo>
                <a:lnTo>
                  <a:pt x="7331484" y="1587500"/>
                </a:lnTo>
                <a:lnTo>
                  <a:pt x="7301070" y="1549400"/>
                </a:lnTo>
                <a:lnTo>
                  <a:pt x="7270355" y="1524000"/>
                </a:lnTo>
                <a:lnTo>
                  <a:pt x="7239342" y="1485900"/>
                </a:lnTo>
                <a:lnTo>
                  <a:pt x="7208033" y="1460500"/>
                </a:lnTo>
                <a:lnTo>
                  <a:pt x="7176429" y="1422400"/>
                </a:lnTo>
                <a:lnTo>
                  <a:pt x="7144534" y="1397000"/>
                </a:lnTo>
                <a:lnTo>
                  <a:pt x="7112349" y="1358900"/>
                </a:lnTo>
                <a:lnTo>
                  <a:pt x="7079877" y="1333500"/>
                </a:lnTo>
                <a:lnTo>
                  <a:pt x="7047119" y="1295400"/>
                </a:lnTo>
                <a:lnTo>
                  <a:pt x="6980756" y="1244600"/>
                </a:lnTo>
                <a:lnTo>
                  <a:pt x="6947156" y="1206500"/>
                </a:lnTo>
                <a:lnTo>
                  <a:pt x="6879127" y="1155700"/>
                </a:lnTo>
                <a:lnTo>
                  <a:pt x="6844704" y="1117600"/>
                </a:lnTo>
                <a:lnTo>
                  <a:pt x="6739822" y="1041400"/>
                </a:lnTo>
                <a:lnTo>
                  <a:pt x="6704331" y="1016000"/>
                </a:lnTo>
                <a:lnTo>
                  <a:pt x="6668579" y="977900"/>
                </a:lnTo>
                <a:lnTo>
                  <a:pt x="6523003" y="876300"/>
                </a:lnTo>
                <a:lnTo>
                  <a:pt x="6373421" y="774700"/>
                </a:lnTo>
                <a:lnTo>
                  <a:pt x="6297172" y="723900"/>
                </a:lnTo>
                <a:lnTo>
                  <a:pt x="6258690" y="711200"/>
                </a:lnTo>
                <a:lnTo>
                  <a:pt x="6102435" y="609600"/>
                </a:lnTo>
                <a:lnTo>
                  <a:pt x="6062800" y="596900"/>
                </a:lnTo>
                <a:lnTo>
                  <a:pt x="5982860" y="546100"/>
                </a:lnTo>
                <a:lnTo>
                  <a:pt x="5942559" y="533400"/>
                </a:lnTo>
                <a:lnTo>
                  <a:pt x="5902041" y="508000"/>
                </a:lnTo>
                <a:lnTo>
                  <a:pt x="5861307" y="495300"/>
                </a:lnTo>
                <a:lnTo>
                  <a:pt x="5779202" y="444500"/>
                </a:lnTo>
                <a:lnTo>
                  <a:pt x="5696262" y="419100"/>
                </a:lnTo>
                <a:lnTo>
                  <a:pt x="5654484" y="393700"/>
                </a:lnTo>
                <a:lnTo>
                  <a:pt x="5612504" y="381000"/>
                </a:lnTo>
                <a:lnTo>
                  <a:pt x="5570324" y="355600"/>
                </a:lnTo>
                <a:lnTo>
                  <a:pt x="5485371" y="330200"/>
                </a:lnTo>
                <a:lnTo>
                  <a:pt x="5442604" y="304800"/>
                </a:lnTo>
                <a:lnTo>
                  <a:pt x="5269642" y="254000"/>
                </a:lnTo>
                <a:lnTo>
                  <a:pt x="5225940" y="228600"/>
                </a:lnTo>
                <a:lnTo>
                  <a:pt x="4960013" y="152400"/>
                </a:lnTo>
                <a:close/>
              </a:path>
              <a:path w="8598535" h="6032500">
                <a:moveTo>
                  <a:pt x="4733786" y="101600"/>
                </a:moveTo>
                <a:lnTo>
                  <a:pt x="2754442" y="101600"/>
                </a:lnTo>
                <a:lnTo>
                  <a:pt x="2573134" y="152400"/>
                </a:lnTo>
                <a:lnTo>
                  <a:pt x="4915094" y="152400"/>
                </a:lnTo>
                <a:lnTo>
                  <a:pt x="4733786" y="101600"/>
                </a:lnTo>
                <a:close/>
              </a:path>
              <a:path w="8598535" h="6032500">
                <a:moveTo>
                  <a:pt x="4596156" y="76200"/>
                </a:moveTo>
                <a:lnTo>
                  <a:pt x="2892073" y="76200"/>
                </a:lnTo>
                <a:lnTo>
                  <a:pt x="2800166" y="101600"/>
                </a:lnTo>
                <a:lnTo>
                  <a:pt x="4688063" y="101600"/>
                </a:lnTo>
                <a:lnTo>
                  <a:pt x="4596156" y="76200"/>
                </a:lnTo>
                <a:close/>
              </a:path>
              <a:path w="8598535" h="6032500">
                <a:moveTo>
                  <a:pt x="4457177" y="50800"/>
                </a:moveTo>
                <a:lnTo>
                  <a:pt x="3031053" y="50800"/>
                </a:lnTo>
                <a:lnTo>
                  <a:pt x="2938253" y="76200"/>
                </a:lnTo>
                <a:lnTo>
                  <a:pt x="4549976" y="76200"/>
                </a:lnTo>
                <a:lnTo>
                  <a:pt x="4457177" y="50800"/>
                </a:lnTo>
                <a:close/>
              </a:path>
              <a:path w="8598535" h="6032500">
                <a:moveTo>
                  <a:pt x="4363804" y="38100"/>
                </a:moveTo>
                <a:lnTo>
                  <a:pt x="3124427" y="38100"/>
                </a:lnTo>
                <a:lnTo>
                  <a:pt x="3077669" y="50800"/>
                </a:lnTo>
                <a:lnTo>
                  <a:pt x="4410561" y="50800"/>
                </a:lnTo>
                <a:lnTo>
                  <a:pt x="4363804" y="38100"/>
                </a:lnTo>
                <a:close/>
              </a:path>
              <a:path w="8598535" h="6032500">
                <a:moveTo>
                  <a:pt x="4222709" y="25400"/>
                </a:moveTo>
                <a:lnTo>
                  <a:pt x="3265523" y="25400"/>
                </a:lnTo>
                <a:lnTo>
                  <a:pt x="3218356" y="38100"/>
                </a:lnTo>
                <a:lnTo>
                  <a:pt x="4269876" y="38100"/>
                </a:lnTo>
                <a:lnTo>
                  <a:pt x="4222709" y="25400"/>
                </a:lnTo>
                <a:close/>
              </a:path>
              <a:path w="8598535" h="6032500">
                <a:moveTo>
                  <a:pt x="4080422" y="12700"/>
                </a:moveTo>
                <a:lnTo>
                  <a:pt x="3407811" y="12700"/>
                </a:lnTo>
                <a:lnTo>
                  <a:pt x="3360253" y="25400"/>
                </a:lnTo>
                <a:lnTo>
                  <a:pt x="4127979" y="25400"/>
                </a:lnTo>
                <a:lnTo>
                  <a:pt x="4080422" y="12700"/>
                </a:lnTo>
                <a:close/>
              </a:path>
              <a:path w="8598535" h="6032500">
                <a:moveTo>
                  <a:pt x="3840790" y="0"/>
                </a:moveTo>
                <a:lnTo>
                  <a:pt x="3647445" y="0"/>
                </a:lnTo>
                <a:lnTo>
                  <a:pt x="3599280" y="12700"/>
                </a:lnTo>
                <a:lnTo>
                  <a:pt x="3888955" y="12700"/>
                </a:lnTo>
                <a:lnTo>
                  <a:pt x="3840790" y="0"/>
                </a:lnTo>
                <a:close/>
              </a:path>
            </a:pathLst>
          </a:custGeom>
          <a:solidFill>
            <a:srgbClr val="1992DD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4325" y="0"/>
            <a:ext cx="2255431" cy="125912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23936" y="517163"/>
            <a:ext cx="471551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spc="-200" dirty="0">
                <a:solidFill>
                  <a:srgbClr val="0A3D99"/>
                </a:solidFill>
              </a:rPr>
              <a:t>Рынок </a:t>
            </a:r>
            <a:r>
              <a:rPr lang="ru-RU" sz="3600" spc="-200" dirty="0" err="1">
                <a:solidFill>
                  <a:srgbClr val="0A3D99"/>
                </a:solidFill>
              </a:rPr>
              <a:t>I</a:t>
            </a:r>
            <a:r>
              <a:rPr lang="en-US" sz="3600" spc="-200" dirty="0">
                <a:solidFill>
                  <a:srgbClr val="0A3D99"/>
                </a:solidFill>
              </a:rPr>
              <a:t>T-</a:t>
            </a:r>
            <a:r>
              <a:rPr lang="ru-RU" sz="3600" spc="-200" dirty="0">
                <a:solidFill>
                  <a:srgbClr val="0A3D99"/>
                </a:solidFill>
              </a:rPr>
              <a:t>разработки</a:t>
            </a:r>
            <a:endParaRPr sz="3600" dirty="0"/>
          </a:p>
        </p:txBody>
      </p:sp>
      <p:sp>
        <p:nvSpPr>
          <p:cNvPr id="7" name="object 7"/>
          <p:cNvSpPr txBox="1"/>
          <p:nvPr/>
        </p:nvSpPr>
        <p:spPr>
          <a:xfrm>
            <a:off x="723954" y="1211800"/>
            <a:ext cx="4715510" cy="26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500"/>
              </a:lnSpc>
              <a:spcBef>
                <a:spcPts val="100"/>
              </a:spcBef>
            </a:pPr>
            <a:endParaRPr sz="1300" dirty="0">
              <a:latin typeface="Lucida Sans Unicode"/>
              <a:cs typeface="Lucida Sans Unicode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4A063D-0E0D-3D43-A3FA-0E7896A8C5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50" t="18528" r="10262" b="10729"/>
          <a:stretch/>
        </p:blipFill>
        <p:spPr>
          <a:xfrm>
            <a:off x="4540250" y="1342251"/>
            <a:ext cx="6849706" cy="567132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85A41A7-EF0F-B447-B46F-CB205B13D29D}"/>
              </a:ext>
            </a:extLst>
          </p:cNvPr>
          <p:cNvSpPr txBox="1"/>
          <p:nvPr/>
        </p:nvSpPr>
        <p:spPr>
          <a:xfrm>
            <a:off x="-15185" y="1087444"/>
            <a:ext cx="471551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Всего в опросе приняло участие представители 402 веб-студий (компаний, для которых заказная разработка является одним из ключевых направлений деятельности).</a:t>
            </a:r>
          </a:p>
          <a:p>
            <a:pPr algn="l"/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Среднестатистический оборот этих студий составил 19 млн рублей за 2016 год.</a:t>
            </a:r>
          </a:p>
          <a:p>
            <a:pPr algn="l"/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Общий объем рынка заказной разработки сайтов по оценке </a:t>
            </a:r>
            <a:r>
              <a:rPr lang="en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CMS Magazine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в 2016 году — 16,4 млрд рублей. Тот же показатель в 2012 году — 17,73 млрд рублей.</a:t>
            </a:r>
          </a:p>
          <a:p>
            <a:pPr algn="l"/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Для сравнения: среднегодовой курс доллара в 2016 году составил — 66,8 рубля, в 2012 году — 31 рубль. При этом, согласно официальным данным, годовая инфляция в 2016 году составила 5,4%, в 2015 — 12,9%, в 2014% — 11,36%, в 2013 году — 6,45%.</a:t>
            </a:r>
          </a:p>
          <a:p>
            <a:pPr algn="l"/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На лицо — сжатие рынка. Среди основных причин можно особо выделить следующие:</a:t>
            </a:r>
          </a:p>
          <a:p>
            <a:pPr algn="l">
              <a:buFont typeface="+mj-lt"/>
              <a:buAutoNum type="arabicPeriod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Общая экономическая ситуация;</a:t>
            </a:r>
          </a:p>
          <a:p>
            <a:pPr algn="l">
              <a:buFont typeface="+mj-lt"/>
              <a:buAutoNum type="arabicPeriod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Расширение возможностей коробочных </a:t>
            </a:r>
            <a:r>
              <a:rPr lang="en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CMS 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и, как следствие, уменьшение объема программирования в типовых проектах;</a:t>
            </a:r>
          </a:p>
          <a:p>
            <a:pPr algn="l">
              <a:buFont typeface="+mj-lt"/>
              <a:buAutoNum type="arabicPeriod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Снижение спроса на заказную разработку небольших сайтов в пользу </a:t>
            </a:r>
            <a:r>
              <a:rPr lang="en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SaaS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и расширенного функционала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соцсетей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;</a:t>
            </a:r>
          </a:p>
          <a:p>
            <a:pPr algn="l">
              <a:buFont typeface="+mj-lt"/>
              <a:buAutoNum type="arabicPeriod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Увеличение количества компаний, предпочитающую внутреннюю разработку.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3">
            <a:extLst>
              <a:ext uri="{FF2B5EF4-FFF2-40B4-BE49-F238E27FC236}">
                <a16:creationId xmlns:a16="http://schemas.microsoft.com/office/drawing/2014/main" id="{84332FCD-FB13-C447-9F00-F6B959FE5959}"/>
              </a:ext>
            </a:extLst>
          </p:cNvPr>
          <p:cNvGrpSpPr/>
          <p:nvPr/>
        </p:nvGrpSpPr>
        <p:grpSpPr>
          <a:xfrm>
            <a:off x="5083390" y="5161827"/>
            <a:ext cx="5798820" cy="2643505"/>
            <a:chOff x="5109381" y="5132673"/>
            <a:chExt cx="5798820" cy="2643505"/>
          </a:xfrm>
        </p:grpSpPr>
        <p:sp>
          <p:nvSpPr>
            <p:cNvPr id="48" name="object 4">
              <a:extLst>
                <a:ext uri="{FF2B5EF4-FFF2-40B4-BE49-F238E27FC236}">
                  <a16:creationId xmlns:a16="http://schemas.microsoft.com/office/drawing/2014/main" id="{8F1F77F6-D373-8847-A847-78A2C1B87D0F}"/>
                </a:ext>
              </a:extLst>
            </p:cNvPr>
            <p:cNvSpPr/>
            <p:nvPr/>
          </p:nvSpPr>
          <p:spPr>
            <a:xfrm>
              <a:off x="5109381" y="5132673"/>
              <a:ext cx="5798820" cy="2643505"/>
            </a:xfrm>
            <a:custGeom>
              <a:avLst/>
              <a:gdLst/>
              <a:ahLst/>
              <a:cxnLst/>
              <a:rect l="l" t="t" r="r" b="b"/>
              <a:pathLst>
                <a:path w="5798820" h="2643504">
                  <a:moveTo>
                    <a:pt x="3412320" y="0"/>
                  </a:moveTo>
                  <a:lnTo>
                    <a:pt x="3364155" y="322"/>
                  </a:lnTo>
                  <a:lnTo>
                    <a:pt x="3316145" y="1287"/>
                  </a:lnTo>
                  <a:lnTo>
                    <a:pt x="3268294" y="2890"/>
                  </a:lnTo>
                  <a:lnTo>
                    <a:pt x="3220606" y="5127"/>
                  </a:lnTo>
                  <a:lnTo>
                    <a:pt x="3173085" y="7994"/>
                  </a:lnTo>
                  <a:lnTo>
                    <a:pt x="3125736" y="11487"/>
                  </a:lnTo>
                  <a:lnTo>
                    <a:pt x="3078563" y="15602"/>
                  </a:lnTo>
                  <a:lnTo>
                    <a:pt x="3031569" y="20335"/>
                  </a:lnTo>
                  <a:lnTo>
                    <a:pt x="2984758" y="25681"/>
                  </a:lnTo>
                  <a:lnTo>
                    <a:pt x="2938136" y="31637"/>
                  </a:lnTo>
                  <a:lnTo>
                    <a:pt x="2891706" y="38199"/>
                  </a:lnTo>
                  <a:lnTo>
                    <a:pt x="2845471" y="45361"/>
                  </a:lnTo>
                  <a:lnTo>
                    <a:pt x="2799437" y="53121"/>
                  </a:lnTo>
                  <a:lnTo>
                    <a:pt x="2753607" y="61474"/>
                  </a:lnTo>
                  <a:lnTo>
                    <a:pt x="2707985" y="70417"/>
                  </a:lnTo>
                  <a:lnTo>
                    <a:pt x="2662576" y="79944"/>
                  </a:lnTo>
                  <a:lnTo>
                    <a:pt x="2617383" y="90052"/>
                  </a:lnTo>
                  <a:lnTo>
                    <a:pt x="2572410" y="100737"/>
                  </a:lnTo>
                  <a:lnTo>
                    <a:pt x="2527663" y="111994"/>
                  </a:lnTo>
                  <a:lnTo>
                    <a:pt x="2483144" y="123821"/>
                  </a:lnTo>
                  <a:lnTo>
                    <a:pt x="2438858" y="136211"/>
                  </a:lnTo>
                  <a:lnTo>
                    <a:pt x="2394809" y="149162"/>
                  </a:lnTo>
                  <a:lnTo>
                    <a:pt x="2351001" y="162670"/>
                  </a:lnTo>
                  <a:lnTo>
                    <a:pt x="2307438" y="176730"/>
                  </a:lnTo>
                  <a:lnTo>
                    <a:pt x="2264124" y="191337"/>
                  </a:lnTo>
                  <a:lnTo>
                    <a:pt x="2221064" y="206489"/>
                  </a:lnTo>
                  <a:lnTo>
                    <a:pt x="2178261" y="222181"/>
                  </a:lnTo>
                  <a:lnTo>
                    <a:pt x="2135720" y="238409"/>
                  </a:lnTo>
                  <a:lnTo>
                    <a:pt x="2093444" y="255168"/>
                  </a:lnTo>
                  <a:lnTo>
                    <a:pt x="2051438" y="272455"/>
                  </a:lnTo>
                  <a:lnTo>
                    <a:pt x="2009706" y="290266"/>
                  </a:lnTo>
                  <a:lnTo>
                    <a:pt x="1968251" y="308596"/>
                  </a:lnTo>
                  <a:lnTo>
                    <a:pt x="1927079" y="327442"/>
                  </a:lnTo>
                  <a:lnTo>
                    <a:pt x="1886193" y="346799"/>
                  </a:lnTo>
                  <a:lnTo>
                    <a:pt x="1845597" y="366663"/>
                  </a:lnTo>
                  <a:lnTo>
                    <a:pt x="1805295" y="387030"/>
                  </a:lnTo>
                  <a:lnTo>
                    <a:pt x="1765292" y="407896"/>
                  </a:lnTo>
                  <a:lnTo>
                    <a:pt x="1725591" y="429257"/>
                  </a:lnTo>
                  <a:lnTo>
                    <a:pt x="1686197" y="451109"/>
                  </a:lnTo>
                  <a:lnTo>
                    <a:pt x="1647113" y="473447"/>
                  </a:lnTo>
                  <a:lnTo>
                    <a:pt x="1608344" y="496268"/>
                  </a:lnTo>
                  <a:lnTo>
                    <a:pt x="1569894" y="519568"/>
                  </a:lnTo>
                  <a:lnTo>
                    <a:pt x="1531767" y="543342"/>
                  </a:lnTo>
                  <a:lnTo>
                    <a:pt x="1493967" y="567587"/>
                  </a:lnTo>
                  <a:lnTo>
                    <a:pt x="1456498" y="592297"/>
                  </a:lnTo>
                  <a:lnTo>
                    <a:pt x="1419364" y="617470"/>
                  </a:lnTo>
                  <a:lnTo>
                    <a:pt x="1382570" y="643101"/>
                  </a:lnTo>
                  <a:lnTo>
                    <a:pt x="1346119" y="669186"/>
                  </a:lnTo>
                  <a:lnTo>
                    <a:pt x="1310015" y="695721"/>
                  </a:lnTo>
                  <a:lnTo>
                    <a:pt x="1274263" y="722701"/>
                  </a:lnTo>
                  <a:lnTo>
                    <a:pt x="1238867" y="750124"/>
                  </a:lnTo>
                  <a:lnTo>
                    <a:pt x="1203831" y="777983"/>
                  </a:lnTo>
                  <a:lnTo>
                    <a:pt x="1169158" y="806277"/>
                  </a:lnTo>
                  <a:lnTo>
                    <a:pt x="1134854" y="834999"/>
                  </a:lnTo>
                  <a:lnTo>
                    <a:pt x="1100921" y="864147"/>
                  </a:lnTo>
                  <a:lnTo>
                    <a:pt x="1067365" y="893717"/>
                  </a:lnTo>
                  <a:lnTo>
                    <a:pt x="1034189" y="923703"/>
                  </a:lnTo>
                  <a:lnTo>
                    <a:pt x="1001397" y="954102"/>
                  </a:lnTo>
                  <a:lnTo>
                    <a:pt x="968994" y="984911"/>
                  </a:lnTo>
                  <a:lnTo>
                    <a:pt x="936983" y="1016124"/>
                  </a:lnTo>
                  <a:lnTo>
                    <a:pt x="905369" y="1047738"/>
                  </a:lnTo>
                  <a:lnTo>
                    <a:pt x="874156" y="1079748"/>
                  </a:lnTo>
                  <a:lnTo>
                    <a:pt x="843348" y="1112151"/>
                  </a:lnTo>
                  <a:lnTo>
                    <a:pt x="812948" y="1144943"/>
                  </a:lnTo>
                  <a:lnTo>
                    <a:pt x="782962" y="1178119"/>
                  </a:lnTo>
                  <a:lnTo>
                    <a:pt x="753392" y="1211675"/>
                  </a:lnTo>
                  <a:lnTo>
                    <a:pt x="724244" y="1245607"/>
                  </a:lnTo>
                  <a:lnTo>
                    <a:pt x="695521" y="1279911"/>
                  </a:lnTo>
                  <a:lnTo>
                    <a:pt x="667228" y="1314584"/>
                  </a:lnTo>
                  <a:lnTo>
                    <a:pt x="639368" y="1349620"/>
                  </a:lnTo>
                  <a:lnTo>
                    <a:pt x="611945" y="1385016"/>
                  </a:lnTo>
                  <a:lnTo>
                    <a:pt x="584965" y="1420768"/>
                  </a:lnTo>
                  <a:lnTo>
                    <a:pt x="558430" y="1456871"/>
                  </a:lnTo>
                  <a:lnTo>
                    <a:pt x="532345" y="1493322"/>
                  </a:lnTo>
                  <a:lnTo>
                    <a:pt x="506713" y="1530116"/>
                  </a:lnTo>
                  <a:lnTo>
                    <a:pt x="481540" y="1567250"/>
                  </a:lnTo>
                  <a:lnTo>
                    <a:pt x="456830" y="1604719"/>
                  </a:lnTo>
                  <a:lnTo>
                    <a:pt x="432585" y="1642519"/>
                  </a:lnTo>
                  <a:lnTo>
                    <a:pt x="408811" y="1680646"/>
                  </a:lnTo>
                  <a:lnTo>
                    <a:pt x="385511" y="1719095"/>
                  </a:lnTo>
                  <a:lnTo>
                    <a:pt x="362690" y="1757864"/>
                  </a:lnTo>
                  <a:lnTo>
                    <a:pt x="340351" y="1796948"/>
                  </a:lnTo>
                  <a:lnTo>
                    <a:pt x="318499" y="1836342"/>
                  </a:lnTo>
                  <a:lnTo>
                    <a:pt x="297138" y="1876043"/>
                  </a:lnTo>
                  <a:lnTo>
                    <a:pt x="276272" y="1916046"/>
                  </a:lnTo>
                  <a:lnTo>
                    <a:pt x="255904" y="1956348"/>
                  </a:lnTo>
                  <a:lnTo>
                    <a:pt x="236040" y="1996943"/>
                  </a:lnTo>
                  <a:lnTo>
                    <a:pt x="216683" y="2037830"/>
                  </a:lnTo>
                  <a:lnTo>
                    <a:pt x="197838" y="2079002"/>
                  </a:lnTo>
                  <a:lnTo>
                    <a:pt x="179507" y="2120456"/>
                  </a:lnTo>
                  <a:lnTo>
                    <a:pt x="161697" y="2162188"/>
                  </a:lnTo>
                  <a:lnTo>
                    <a:pt x="144409" y="2204194"/>
                  </a:lnTo>
                  <a:lnTo>
                    <a:pt x="127650" y="2246470"/>
                  </a:lnTo>
                  <a:lnTo>
                    <a:pt x="111422" y="2289011"/>
                  </a:lnTo>
                  <a:lnTo>
                    <a:pt x="95730" y="2331814"/>
                  </a:lnTo>
                  <a:lnTo>
                    <a:pt x="80578" y="2374874"/>
                  </a:lnTo>
                  <a:lnTo>
                    <a:pt x="65970" y="2418187"/>
                  </a:lnTo>
                  <a:lnTo>
                    <a:pt x="51910" y="2461750"/>
                  </a:lnTo>
                  <a:lnTo>
                    <a:pt x="38403" y="2505558"/>
                  </a:lnTo>
                  <a:lnTo>
                    <a:pt x="25452" y="2549607"/>
                  </a:lnTo>
                  <a:lnTo>
                    <a:pt x="13061" y="2593893"/>
                  </a:lnTo>
                  <a:lnTo>
                    <a:pt x="0" y="2643320"/>
                  </a:lnTo>
                  <a:lnTo>
                    <a:pt x="5798609" y="931270"/>
                  </a:lnTo>
                  <a:lnTo>
                    <a:pt x="5757270" y="893717"/>
                  </a:lnTo>
                  <a:lnTo>
                    <a:pt x="5723714" y="864147"/>
                  </a:lnTo>
                  <a:lnTo>
                    <a:pt x="5689782" y="834999"/>
                  </a:lnTo>
                  <a:lnTo>
                    <a:pt x="5655477" y="806277"/>
                  </a:lnTo>
                  <a:lnTo>
                    <a:pt x="5620805" y="777983"/>
                  </a:lnTo>
                  <a:lnTo>
                    <a:pt x="5585769" y="750124"/>
                  </a:lnTo>
                  <a:lnTo>
                    <a:pt x="5550373" y="722701"/>
                  </a:lnTo>
                  <a:lnTo>
                    <a:pt x="5514621" y="695721"/>
                  </a:lnTo>
                  <a:lnTo>
                    <a:pt x="5478518" y="669186"/>
                  </a:lnTo>
                  <a:lnTo>
                    <a:pt x="5442067" y="643101"/>
                  </a:lnTo>
                  <a:lnTo>
                    <a:pt x="5405273" y="617470"/>
                  </a:lnTo>
                  <a:lnTo>
                    <a:pt x="5368139" y="592297"/>
                  </a:lnTo>
                  <a:lnTo>
                    <a:pt x="5330670" y="567587"/>
                  </a:lnTo>
                  <a:lnTo>
                    <a:pt x="5292870" y="543342"/>
                  </a:lnTo>
                  <a:lnTo>
                    <a:pt x="5254743" y="519568"/>
                  </a:lnTo>
                  <a:lnTo>
                    <a:pt x="5216293" y="496268"/>
                  </a:lnTo>
                  <a:lnTo>
                    <a:pt x="5177524" y="473447"/>
                  </a:lnTo>
                  <a:lnTo>
                    <a:pt x="5138441" y="451109"/>
                  </a:lnTo>
                  <a:lnTo>
                    <a:pt x="5099047" y="429257"/>
                  </a:lnTo>
                  <a:lnTo>
                    <a:pt x="5059346" y="407896"/>
                  </a:lnTo>
                  <a:lnTo>
                    <a:pt x="5019343" y="387030"/>
                  </a:lnTo>
                  <a:lnTo>
                    <a:pt x="4979041" y="366663"/>
                  </a:lnTo>
                  <a:lnTo>
                    <a:pt x="4938445" y="346799"/>
                  </a:lnTo>
                  <a:lnTo>
                    <a:pt x="4897559" y="327442"/>
                  </a:lnTo>
                  <a:lnTo>
                    <a:pt x="4856387" y="308596"/>
                  </a:lnTo>
                  <a:lnTo>
                    <a:pt x="4814933" y="290266"/>
                  </a:lnTo>
                  <a:lnTo>
                    <a:pt x="4773201" y="272455"/>
                  </a:lnTo>
                  <a:lnTo>
                    <a:pt x="4731195" y="255168"/>
                  </a:lnTo>
                  <a:lnTo>
                    <a:pt x="4688919" y="238409"/>
                  </a:lnTo>
                  <a:lnTo>
                    <a:pt x="4646378" y="222181"/>
                  </a:lnTo>
                  <a:lnTo>
                    <a:pt x="4603575" y="206489"/>
                  </a:lnTo>
                  <a:lnTo>
                    <a:pt x="4560515" y="191337"/>
                  </a:lnTo>
                  <a:lnTo>
                    <a:pt x="4517201" y="176730"/>
                  </a:lnTo>
                  <a:lnTo>
                    <a:pt x="4473639" y="162670"/>
                  </a:lnTo>
                  <a:lnTo>
                    <a:pt x="4429831" y="149162"/>
                  </a:lnTo>
                  <a:lnTo>
                    <a:pt x="4385782" y="136211"/>
                  </a:lnTo>
                  <a:lnTo>
                    <a:pt x="4341496" y="123821"/>
                  </a:lnTo>
                  <a:lnTo>
                    <a:pt x="4296977" y="111994"/>
                  </a:lnTo>
                  <a:lnTo>
                    <a:pt x="4252229" y="100737"/>
                  </a:lnTo>
                  <a:lnTo>
                    <a:pt x="4207257" y="90052"/>
                  </a:lnTo>
                  <a:lnTo>
                    <a:pt x="4162064" y="79944"/>
                  </a:lnTo>
                  <a:lnTo>
                    <a:pt x="4116655" y="70417"/>
                  </a:lnTo>
                  <a:lnTo>
                    <a:pt x="4071033" y="61474"/>
                  </a:lnTo>
                  <a:lnTo>
                    <a:pt x="4025203" y="53121"/>
                  </a:lnTo>
                  <a:lnTo>
                    <a:pt x="3979169" y="45361"/>
                  </a:lnTo>
                  <a:lnTo>
                    <a:pt x="3932935" y="38199"/>
                  </a:lnTo>
                  <a:lnTo>
                    <a:pt x="3886504" y="31637"/>
                  </a:lnTo>
                  <a:lnTo>
                    <a:pt x="3839882" y="25681"/>
                  </a:lnTo>
                  <a:lnTo>
                    <a:pt x="3793072" y="20335"/>
                  </a:lnTo>
                  <a:lnTo>
                    <a:pt x="3746078" y="15602"/>
                  </a:lnTo>
                  <a:lnTo>
                    <a:pt x="3698904" y="11487"/>
                  </a:lnTo>
                  <a:lnTo>
                    <a:pt x="3651555" y="7994"/>
                  </a:lnTo>
                  <a:lnTo>
                    <a:pt x="3604035" y="5127"/>
                  </a:lnTo>
                  <a:lnTo>
                    <a:pt x="3556347" y="2890"/>
                  </a:lnTo>
                  <a:lnTo>
                    <a:pt x="3508496" y="1287"/>
                  </a:lnTo>
                  <a:lnTo>
                    <a:pt x="3460486" y="322"/>
                  </a:lnTo>
                  <a:lnTo>
                    <a:pt x="3412320" y="0"/>
                  </a:lnTo>
                  <a:close/>
                </a:path>
              </a:pathLst>
            </a:custGeom>
            <a:solidFill>
              <a:srgbClr val="1992DD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5">
              <a:extLst>
                <a:ext uri="{FF2B5EF4-FFF2-40B4-BE49-F238E27FC236}">
                  <a16:creationId xmlns:a16="http://schemas.microsoft.com/office/drawing/2014/main" id="{FF64F391-CDB5-B944-8AB2-1705BB70BB3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9569" y="5592038"/>
              <a:ext cx="3788422" cy="2183955"/>
            </a:xfrm>
            <a:prstGeom prst="rect">
              <a:avLst/>
            </a:prstGeom>
          </p:spPr>
        </p:pic>
      </p:grpSp>
      <p:pic>
        <p:nvPicPr>
          <p:cNvPr id="46" name="object 2">
            <a:extLst>
              <a:ext uri="{FF2B5EF4-FFF2-40B4-BE49-F238E27FC236}">
                <a16:creationId xmlns:a16="http://schemas.microsoft.com/office/drawing/2014/main" id="{23D5F3E4-08BD-5149-8614-6975EB2275A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62918" cy="48629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146" y="504856"/>
            <a:ext cx="8892179" cy="677108"/>
          </a:xfrm>
        </p:spPr>
        <p:txBody>
          <a:bodyPr/>
          <a:lstStyle/>
          <a:p>
            <a:r>
              <a:rPr lang="en-US" sz="4400" spc="-200" dirty="0" err="1">
                <a:solidFill>
                  <a:srgbClr val="0A3D99"/>
                </a:solidFill>
              </a:rPr>
              <a:t>П</a:t>
            </a:r>
            <a:r>
              <a:rPr lang="ru-RU" sz="4400" spc="-200" dirty="0">
                <a:solidFill>
                  <a:srgbClr val="0A3D99"/>
                </a:solidFill>
              </a:rPr>
              <a:t>лан реализации</a:t>
            </a:r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2356504" y="1890434"/>
            <a:ext cx="8039447" cy="943533"/>
            <a:chOff x="1269" y="1296"/>
            <a:chExt cx="3899" cy="52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746" cy="52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79" y="1320"/>
              <a:ext cx="341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269" dirty="0" err="1">
                  <a:solidFill>
                    <a:srgbClr val="000000"/>
                  </a:solidFill>
                </a:rPr>
                <a:t>С</a:t>
              </a:r>
              <a:r>
                <a:rPr lang="ru-RU" sz="2269" dirty="0">
                  <a:solidFill>
                    <a:srgbClr val="000000"/>
                  </a:solidFill>
                </a:rPr>
                <a:t>проектировать </a:t>
              </a:r>
              <a:r>
                <a:rPr lang="ru-RU" sz="2269" dirty="0" err="1">
                  <a:solidFill>
                    <a:srgbClr val="000000"/>
                  </a:solidFill>
                </a:rPr>
                <a:t>w</a:t>
              </a:r>
              <a:r>
                <a:rPr lang="en-US" sz="2269" dirty="0">
                  <a:solidFill>
                    <a:srgbClr val="000000"/>
                  </a:solidFill>
                </a:rPr>
                <a:t>eb-</a:t>
              </a:r>
              <a:r>
                <a:rPr lang="en-US" sz="2269" dirty="0" err="1">
                  <a:solidFill>
                    <a:srgbClr val="000000"/>
                  </a:solidFill>
                </a:rPr>
                <a:t>д</a:t>
              </a:r>
              <a:r>
                <a:rPr lang="ru-RU" sz="2269" dirty="0" err="1">
                  <a:solidFill>
                    <a:srgbClr val="000000"/>
                  </a:solidFill>
                </a:rPr>
                <a:t>изайн</a:t>
              </a:r>
              <a:r>
                <a:rPr lang="ru-RU" sz="2269" dirty="0">
                  <a:solidFill>
                    <a:srgbClr val="000000"/>
                  </a:solidFill>
                </a:rPr>
                <a:t> приложения</a:t>
              </a:r>
              <a:endParaRPr lang="en-US" sz="2269" dirty="0">
                <a:solidFill>
                  <a:srgbClr val="000000"/>
                </a:solidFill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52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2336795" y="3184315"/>
            <a:ext cx="8246699" cy="1127200"/>
            <a:chOff x="1216" y="1531"/>
            <a:chExt cx="4653" cy="62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531"/>
              <a:ext cx="4447" cy="626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16" y="1695"/>
              <a:ext cx="318" cy="363"/>
              <a:chOff x="1362" y="1647"/>
              <a:chExt cx="318" cy="363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362" y="1647"/>
                <a:ext cx="318" cy="363"/>
                <a:chOff x="1363" y="1147"/>
                <a:chExt cx="318" cy="363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369" y="1371"/>
                  <a:ext cx="230" cy="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3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363" y="1147"/>
                  <a:ext cx="254" cy="23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" y="118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11" y="1665"/>
                <a:ext cx="180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2322291" y="4609032"/>
            <a:ext cx="8155085" cy="952536"/>
            <a:chOff x="1270" y="2247"/>
            <a:chExt cx="4529" cy="529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4377" cy="529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r>
                <a:rPr lang="en-US" dirty="0"/>
                <a:t>  </a:t>
              </a:r>
              <a:endParaRPr lang="ru-RU" dirty="0"/>
            </a:p>
          </p:txBody>
        </p:sp>
        <p:sp>
          <p:nvSpPr>
            <p:cNvPr id="26" name="Text Box 31"/>
            <p:cNvSpPr txBox="1">
              <a:spLocks noChangeArrowheads="1"/>
            </p:cNvSpPr>
            <p:nvPr/>
          </p:nvSpPr>
          <p:spPr bwMode="gray">
            <a:xfrm>
              <a:off x="1525" y="2295"/>
              <a:ext cx="4018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2269" dirty="0">
                <a:solidFill>
                  <a:srgbClr val="000000"/>
                </a:solidFill>
              </a:endParaRP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35" name="Group 95"/>
          <p:cNvGrpSpPr>
            <a:grpSpLocks/>
          </p:cNvGrpSpPr>
          <p:nvPr/>
        </p:nvGrpSpPr>
        <p:grpSpPr bwMode="auto">
          <a:xfrm>
            <a:off x="2356504" y="5773558"/>
            <a:ext cx="8235994" cy="1042569"/>
            <a:chOff x="1268" y="2568"/>
            <a:chExt cx="3870" cy="579"/>
          </a:xfrm>
        </p:grpSpPr>
        <p:sp>
          <p:nvSpPr>
            <p:cNvPr id="36" name="AutoShape 33"/>
            <p:cNvSpPr>
              <a:spLocks noChangeArrowheads="1"/>
            </p:cNvSpPr>
            <p:nvPr/>
          </p:nvSpPr>
          <p:spPr bwMode="gray">
            <a:xfrm>
              <a:off x="1422" y="2568"/>
              <a:ext cx="3716" cy="579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37" name="Text Box 41"/>
            <p:cNvSpPr txBox="1">
              <a:spLocks noChangeArrowheads="1"/>
            </p:cNvSpPr>
            <p:nvPr/>
          </p:nvSpPr>
          <p:spPr bwMode="gray">
            <a:xfrm>
              <a:off x="1582" y="2623"/>
              <a:ext cx="3333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2269" dirty="0">
                <a:solidFill>
                  <a:srgbClr val="000000"/>
                </a:solidFill>
              </a:endParaRPr>
            </a:p>
          </p:txBody>
        </p:sp>
        <p:grpSp>
          <p:nvGrpSpPr>
            <p:cNvPr id="38" name="Group 77"/>
            <p:cNvGrpSpPr>
              <a:grpSpLocks/>
            </p:cNvGrpSpPr>
            <p:nvPr/>
          </p:nvGrpSpPr>
          <p:grpSpPr bwMode="auto">
            <a:xfrm>
              <a:off x="1268" y="2774"/>
              <a:ext cx="266" cy="298"/>
              <a:chOff x="1414" y="2726"/>
              <a:chExt cx="266" cy="298"/>
            </a:xfrm>
          </p:grpSpPr>
          <p:sp>
            <p:nvSpPr>
              <p:cNvPr id="39" name="Text Box 78"/>
              <p:cNvSpPr txBox="1">
                <a:spLocks noChangeArrowheads="1"/>
              </p:cNvSpPr>
              <p:nvPr/>
            </p:nvSpPr>
            <p:spPr bwMode="gray">
              <a:xfrm>
                <a:off x="1435" y="2748"/>
                <a:ext cx="147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  <p:grpSp>
            <p:nvGrpSpPr>
              <p:cNvPr id="40" name="Group 79"/>
              <p:cNvGrpSpPr>
                <a:grpSpLocks/>
              </p:cNvGrpSpPr>
              <p:nvPr/>
            </p:nvGrpSpPr>
            <p:grpSpPr bwMode="auto">
              <a:xfrm>
                <a:off x="1414" y="2726"/>
                <a:ext cx="266" cy="298"/>
                <a:chOff x="1415" y="1276"/>
                <a:chExt cx="266" cy="298"/>
              </a:xfrm>
            </p:grpSpPr>
            <p:pic>
              <p:nvPicPr>
                <p:cNvPr id="42" name="Picture 80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Oval 81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/>
                    </a:gs>
                    <a:gs pos="100000">
                      <a:srgbClr val="CA55F9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" name="Oval 82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>
                        <a:gamma/>
                        <a:shade val="63529"/>
                        <a:invGamma/>
                      </a:srgbClr>
                    </a:gs>
                    <a:gs pos="100000">
                      <a:srgbClr val="CA55F9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45" name="Picture 83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1" name="Text Box 84"/>
              <p:cNvSpPr txBox="1">
                <a:spLocks noChangeArrowheads="1"/>
              </p:cNvSpPr>
              <p:nvPr/>
            </p:nvSpPr>
            <p:spPr bwMode="gray">
              <a:xfrm>
                <a:off x="1440" y="2742"/>
                <a:ext cx="147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</p:grpSp>
      </p:grp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ECC0052-1FFD-804C-94A5-888321A492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6" y="2042036"/>
            <a:ext cx="1943634" cy="337146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E6376C0-C529-A44D-A798-EBB213FEE6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24" y="-62766"/>
            <a:ext cx="1971691" cy="1184640"/>
          </a:xfrm>
          <a:prstGeom prst="rect">
            <a:avLst/>
          </a:prstGeom>
        </p:spPr>
      </p:pic>
      <p:sp>
        <p:nvSpPr>
          <p:cNvPr id="50" name="Text Box 4">
            <a:extLst>
              <a:ext uri="{FF2B5EF4-FFF2-40B4-BE49-F238E27FC236}">
                <a16:creationId xmlns:a16="http://schemas.microsoft.com/office/drawing/2014/main" id="{FB6BD5F6-D923-F740-B122-AD05530986A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77721" y="4846931"/>
            <a:ext cx="7043537" cy="441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269" dirty="0">
                <a:solidFill>
                  <a:srgbClr val="000000"/>
                </a:solidFill>
              </a:rPr>
              <a:t>Реализовать клиентскую часть приложения</a:t>
            </a:r>
            <a:endParaRPr lang="en-US" sz="2269" dirty="0">
              <a:solidFill>
                <a:srgbClr val="000000"/>
              </a:solidFill>
            </a:endParaRPr>
          </a:p>
        </p:txBody>
      </p:sp>
      <p:sp>
        <p:nvSpPr>
          <p:cNvPr id="52" name="Text Box 4">
            <a:extLst>
              <a:ext uri="{FF2B5EF4-FFF2-40B4-BE49-F238E27FC236}">
                <a16:creationId xmlns:a16="http://schemas.microsoft.com/office/drawing/2014/main" id="{29D15219-4673-5949-BF41-449F8855367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90788" y="3489214"/>
            <a:ext cx="7043537" cy="441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269" dirty="0">
                <a:solidFill>
                  <a:srgbClr val="000000"/>
                </a:solidFill>
              </a:rPr>
              <a:t>Реализовать серверную часть приложения</a:t>
            </a:r>
            <a:endParaRPr lang="en-US" sz="2269" dirty="0">
              <a:solidFill>
                <a:srgbClr val="000000"/>
              </a:solidFill>
            </a:endParaRPr>
          </a:p>
        </p:txBody>
      </p:sp>
      <p:sp>
        <p:nvSpPr>
          <p:cNvPr id="53" name="Text Box 4">
            <a:extLst>
              <a:ext uri="{FF2B5EF4-FFF2-40B4-BE49-F238E27FC236}">
                <a16:creationId xmlns:a16="http://schemas.microsoft.com/office/drawing/2014/main" id="{6EDCBEA6-2EAE-AD43-A3FE-E8BF9FC3304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094977" y="6101274"/>
            <a:ext cx="7043537" cy="441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269" dirty="0">
                <a:solidFill>
                  <a:srgbClr val="000000"/>
                </a:solidFill>
              </a:rPr>
              <a:t>Тестировать продукт на разных платформах</a:t>
            </a:r>
            <a:endParaRPr lang="en-US" sz="226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711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3">
            <a:extLst>
              <a:ext uri="{FF2B5EF4-FFF2-40B4-BE49-F238E27FC236}">
                <a16:creationId xmlns:a16="http://schemas.microsoft.com/office/drawing/2014/main" id="{84332FCD-FB13-C447-9F00-F6B959FE5959}"/>
              </a:ext>
            </a:extLst>
          </p:cNvPr>
          <p:cNvGrpSpPr/>
          <p:nvPr/>
        </p:nvGrpSpPr>
        <p:grpSpPr>
          <a:xfrm>
            <a:off x="5083390" y="5161827"/>
            <a:ext cx="5798820" cy="2643505"/>
            <a:chOff x="5109381" y="5132673"/>
            <a:chExt cx="5798820" cy="2643505"/>
          </a:xfrm>
        </p:grpSpPr>
        <p:sp>
          <p:nvSpPr>
            <p:cNvPr id="48" name="object 4">
              <a:extLst>
                <a:ext uri="{FF2B5EF4-FFF2-40B4-BE49-F238E27FC236}">
                  <a16:creationId xmlns:a16="http://schemas.microsoft.com/office/drawing/2014/main" id="{8F1F77F6-D373-8847-A847-78A2C1B87D0F}"/>
                </a:ext>
              </a:extLst>
            </p:cNvPr>
            <p:cNvSpPr/>
            <p:nvPr/>
          </p:nvSpPr>
          <p:spPr>
            <a:xfrm>
              <a:off x="5109381" y="5132673"/>
              <a:ext cx="5798820" cy="2643505"/>
            </a:xfrm>
            <a:custGeom>
              <a:avLst/>
              <a:gdLst/>
              <a:ahLst/>
              <a:cxnLst/>
              <a:rect l="l" t="t" r="r" b="b"/>
              <a:pathLst>
                <a:path w="5798820" h="2643504">
                  <a:moveTo>
                    <a:pt x="3412320" y="0"/>
                  </a:moveTo>
                  <a:lnTo>
                    <a:pt x="3364155" y="322"/>
                  </a:lnTo>
                  <a:lnTo>
                    <a:pt x="3316145" y="1287"/>
                  </a:lnTo>
                  <a:lnTo>
                    <a:pt x="3268294" y="2890"/>
                  </a:lnTo>
                  <a:lnTo>
                    <a:pt x="3220606" y="5127"/>
                  </a:lnTo>
                  <a:lnTo>
                    <a:pt x="3173085" y="7994"/>
                  </a:lnTo>
                  <a:lnTo>
                    <a:pt x="3125736" y="11487"/>
                  </a:lnTo>
                  <a:lnTo>
                    <a:pt x="3078563" y="15602"/>
                  </a:lnTo>
                  <a:lnTo>
                    <a:pt x="3031569" y="20335"/>
                  </a:lnTo>
                  <a:lnTo>
                    <a:pt x="2984758" y="25681"/>
                  </a:lnTo>
                  <a:lnTo>
                    <a:pt x="2938136" y="31637"/>
                  </a:lnTo>
                  <a:lnTo>
                    <a:pt x="2891706" y="38199"/>
                  </a:lnTo>
                  <a:lnTo>
                    <a:pt x="2845471" y="45361"/>
                  </a:lnTo>
                  <a:lnTo>
                    <a:pt x="2799437" y="53121"/>
                  </a:lnTo>
                  <a:lnTo>
                    <a:pt x="2753607" y="61474"/>
                  </a:lnTo>
                  <a:lnTo>
                    <a:pt x="2707985" y="70417"/>
                  </a:lnTo>
                  <a:lnTo>
                    <a:pt x="2662576" y="79944"/>
                  </a:lnTo>
                  <a:lnTo>
                    <a:pt x="2617383" y="90052"/>
                  </a:lnTo>
                  <a:lnTo>
                    <a:pt x="2572410" y="100737"/>
                  </a:lnTo>
                  <a:lnTo>
                    <a:pt x="2527663" y="111994"/>
                  </a:lnTo>
                  <a:lnTo>
                    <a:pt x="2483144" y="123821"/>
                  </a:lnTo>
                  <a:lnTo>
                    <a:pt x="2438858" y="136211"/>
                  </a:lnTo>
                  <a:lnTo>
                    <a:pt x="2394809" y="149162"/>
                  </a:lnTo>
                  <a:lnTo>
                    <a:pt x="2351001" y="162670"/>
                  </a:lnTo>
                  <a:lnTo>
                    <a:pt x="2307438" y="176730"/>
                  </a:lnTo>
                  <a:lnTo>
                    <a:pt x="2264124" y="191337"/>
                  </a:lnTo>
                  <a:lnTo>
                    <a:pt x="2221064" y="206489"/>
                  </a:lnTo>
                  <a:lnTo>
                    <a:pt x="2178261" y="222181"/>
                  </a:lnTo>
                  <a:lnTo>
                    <a:pt x="2135720" y="238409"/>
                  </a:lnTo>
                  <a:lnTo>
                    <a:pt x="2093444" y="255168"/>
                  </a:lnTo>
                  <a:lnTo>
                    <a:pt x="2051438" y="272455"/>
                  </a:lnTo>
                  <a:lnTo>
                    <a:pt x="2009706" y="290266"/>
                  </a:lnTo>
                  <a:lnTo>
                    <a:pt x="1968251" y="308596"/>
                  </a:lnTo>
                  <a:lnTo>
                    <a:pt x="1927079" y="327442"/>
                  </a:lnTo>
                  <a:lnTo>
                    <a:pt x="1886193" y="346799"/>
                  </a:lnTo>
                  <a:lnTo>
                    <a:pt x="1845597" y="366663"/>
                  </a:lnTo>
                  <a:lnTo>
                    <a:pt x="1805295" y="387030"/>
                  </a:lnTo>
                  <a:lnTo>
                    <a:pt x="1765292" y="407896"/>
                  </a:lnTo>
                  <a:lnTo>
                    <a:pt x="1725591" y="429257"/>
                  </a:lnTo>
                  <a:lnTo>
                    <a:pt x="1686197" y="451109"/>
                  </a:lnTo>
                  <a:lnTo>
                    <a:pt x="1647113" y="473447"/>
                  </a:lnTo>
                  <a:lnTo>
                    <a:pt x="1608344" y="496268"/>
                  </a:lnTo>
                  <a:lnTo>
                    <a:pt x="1569894" y="519568"/>
                  </a:lnTo>
                  <a:lnTo>
                    <a:pt x="1531767" y="543342"/>
                  </a:lnTo>
                  <a:lnTo>
                    <a:pt x="1493967" y="567587"/>
                  </a:lnTo>
                  <a:lnTo>
                    <a:pt x="1456498" y="592297"/>
                  </a:lnTo>
                  <a:lnTo>
                    <a:pt x="1419364" y="617470"/>
                  </a:lnTo>
                  <a:lnTo>
                    <a:pt x="1382570" y="643101"/>
                  </a:lnTo>
                  <a:lnTo>
                    <a:pt x="1346119" y="669186"/>
                  </a:lnTo>
                  <a:lnTo>
                    <a:pt x="1310015" y="695721"/>
                  </a:lnTo>
                  <a:lnTo>
                    <a:pt x="1274263" y="722701"/>
                  </a:lnTo>
                  <a:lnTo>
                    <a:pt x="1238867" y="750124"/>
                  </a:lnTo>
                  <a:lnTo>
                    <a:pt x="1203831" y="777983"/>
                  </a:lnTo>
                  <a:lnTo>
                    <a:pt x="1169158" y="806277"/>
                  </a:lnTo>
                  <a:lnTo>
                    <a:pt x="1134854" y="834999"/>
                  </a:lnTo>
                  <a:lnTo>
                    <a:pt x="1100921" y="864147"/>
                  </a:lnTo>
                  <a:lnTo>
                    <a:pt x="1067365" y="893717"/>
                  </a:lnTo>
                  <a:lnTo>
                    <a:pt x="1034189" y="923703"/>
                  </a:lnTo>
                  <a:lnTo>
                    <a:pt x="1001397" y="954102"/>
                  </a:lnTo>
                  <a:lnTo>
                    <a:pt x="968994" y="984911"/>
                  </a:lnTo>
                  <a:lnTo>
                    <a:pt x="936983" y="1016124"/>
                  </a:lnTo>
                  <a:lnTo>
                    <a:pt x="905369" y="1047738"/>
                  </a:lnTo>
                  <a:lnTo>
                    <a:pt x="874156" y="1079748"/>
                  </a:lnTo>
                  <a:lnTo>
                    <a:pt x="843348" y="1112151"/>
                  </a:lnTo>
                  <a:lnTo>
                    <a:pt x="812948" y="1144943"/>
                  </a:lnTo>
                  <a:lnTo>
                    <a:pt x="782962" y="1178119"/>
                  </a:lnTo>
                  <a:lnTo>
                    <a:pt x="753392" y="1211675"/>
                  </a:lnTo>
                  <a:lnTo>
                    <a:pt x="724244" y="1245607"/>
                  </a:lnTo>
                  <a:lnTo>
                    <a:pt x="695521" y="1279911"/>
                  </a:lnTo>
                  <a:lnTo>
                    <a:pt x="667228" y="1314584"/>
                  </a:lnTo>
                  <a:lnTo>
                    <a:pt x="639368" y="1349620"/>
                  </a:lnTo>
                  <a:lnTo>
                    <a:pt x="611945" y="1385016"/>
                  </a:lnTo>
                  <a:lnTo>
                    <a:pt x="584965" y="1420768"/>
                  </a:lnTo>
                  <a:lnTo>
                    <a:pt x="558430" y="1456871"/>
                  </a:lnTo>
                  <a:lnTo>
                    <a:pt x="532345" y="1493322"/>
                  </a:lnTo>
                  <a:lnTo>
                    <a:pt x="506713" y="1530116"/>
                  </a:lnTo>
                  <a:lnTo>
                    <a:pt x="481540" y="1567250"/>
                  </a:lnTo>
                  <a:lnTo>
                    <a:pt x="456830" y="1604719"/>
                  </a:lnTo>
                  <a:lnTo>
                    <a:pt x="432585" y="1642519"/>
                  </a:lnTo>
                  <a:lnTo>
                    <a:pt x="408811" y="1680646"/>
                  </a:lnTo>
                  <a:lnTo>
                    <a:pt x="385511" y="1719095"/>
                  </a:lnTo>
                  <a:lnTo>
                    <a:pt x="362690" y="1757864"/>
                  </a:lnTo>
                  <a:lnTo>
                    <a:pt x="340351" y="1796948"/>
                  </a:lnTo>
                  <a:lnTo>
                    <a:pt x="318499" y="1836342"/>
                  </a:lnTo>
                  <a:lnTo>
                    <a:pt x="297138" y="1876043"/>
                  </a:lnTo>
                  <a:lnTo>
                    <a:pt x="276272" y="1916046"/>
                  </a:lnTo>
                  <a:lnTo>
                    <a:pt x="255904" y="1956348"/>
                  </a:lnTo>
                  <a:lnTo>
                    <a:pt x="236040" y="1996943"/>
                  </a:lnTo>
                  <a:lnTo>
                    <a:pt x="216683" y="2037830"/>
                  </a:lnTo>
                  <a:lnTo>
                    <a:pt x="197838" y="2079002"/>
                  </a:lnTo>
                  <a:lnTo>
                    <a:pt x="179507" y="2120456"/>
                  </a:lnTo>
                  <a:lnTo>
                    <a:pt x="161697" y="2162188"/>
                  </a:lnTo>
                  <a:lnTo>
                    <a:pt x="144409" y="2204194"/>
                  </a:lnTo>
                  <a:lnTo>
                    <a:pt x="127650" y="2246470"/>
                  </a:lnTo>
                  <a:lnTo>
                    <a:pt x="111422" y="2289011"/>
                  </a:lnTo>
                  <a:lnTo>
                    <a:pt x="95730" y="2331814"/>
                  </a:lnTo>
                  <a:lnTo>
                    <a:pt x="80578" y="2374874"/>
                  </a:lnTo>
                  <a:lnTo>
                    <a:pt x="65970" y="2418187"/>
                  </a:lnTo>
                  <a:lnTo>
                    <a:pt x="51910" y="2461750"/>
                  </a:lnTo>
                  <a:lnTo>
                    <a:pt x="38403" y="2505558"/>
                  </a:lnTo>
                  <a:lnTo>
                    <a:pt x="25452" y="2549607"/>
                  </a:lnTo>
                  <a:lnTo>
                    <a:pt x="13061" y="2593893"/>
                  </a:lnTo>
                  <a:lnTo>
                    <a:pt x="0" y="2643320"/>
                  </a:lnTo>
                  <a:lnTo>
                    <a:pt x="5798609" y="931270"/>
                  </a:lnTo>
                  <a:lnTo>
                    <a:pt x="5757270" y="893717"/>
                  </a:lnTo>
                  <a:lnTo>
                    <a:pt x="5723714" y="864147"/>
                  </a:lnTo>
                  <a:lnTo>
                    <a:pt x="5689782" y="834999"/>
                  </a:lnTo>
                  <a:lnTo>
                    <a:pt x="5655477" y="806277"/>
                  </a:lnTo>
                  <a:lnTo>
                    <a:pt x="5620805" y="777983"/>
                  </a:lnTo>
                  <a:lnTo>
                    <a:pt x="5585769" y="750124"/>
                  </a:lnTo>
                  <a:lnTo>
                    <a:pt x="5550373" y="722701"/>
                  </a:lnTo>
                  <a:lnTo>
                    <a:pt x="5514621" y="695721"/>
                  </a:lnTo>
                  <a:lnTo>
                    <a:pt x="5478518" y="669186"/>
                  </a:lnTo>
                  <a:lnTo>
                    <a:pt x="5442067" y="643101"/>
                  </a:lnTo>
                  <a:lnTo>
                    <a:pt x="5405273" y="617470"/>
                  </a:lnTo>
                  <a:lnTo>
                    <a:pt x="5368139" y="592297"/>
                  </a:lnTo>
                  <a:lnTo>
                    <a:pt x="5330670" y="567587"/>
                  </a:lnTo>
                  <a:lnTo>
                    <a:pt x="5292870" y="543342"/>
                  </a:lnTo>
                  <a:lnTo>
                    <a:pt x="5254743" y="519568"/>
                  </a:lnTo>
                  <a:lnTo>
                    <a:pt x="5216293" y="496268"/>
                  </a:lnTo>
                  <a:lnTo>
                    <a:pt x="5177524" y="473447"/>
                  </a:lnTo>
                  <a:lnTo>
                    <a:pt x="5138441" y="451109"/>
                  </a:lnTo>
                  <a:lnTo>
                    <a:pt x="5099047" y="429257"/>
                  </a:lnTo>
                  <a:lnTo>
                    <a:pt x="5059346" y="407896"/>
                  </a:lnTo>
                  <a:lnTo>
                    <a:pt x="5019343" y="387030"/>
                  </a:lnTo>
                  <a:lnTo>
                    <a:pt x="4979041" y="366663"/>
                  </a:lnTo>
                  <a:lnTo>
                    <a:pt x="4938445" y="346799"/>
                  </a:lnTo>
                  <a:lnTo>
                    <a:pt x="4897559" y="327442"/>
                  </a:lnTo>
                  <a:lnTo>
                    <a:pt x="4856387" y="308596"/>
                  </a:lnTo>
                  <a:lnTo>
                    <a:pt x="4814933" y="290266"/>
                  </a:lnTo>
                  <a:lnTo>
                    <a:pt x="4773201" y="272455"/>
                  </a:lnTo>
                  <a:lnTo>
                    <a:pt x="4731195" y="255168"/>
                  </a:lnTo>
                  <a:lnTo>
                    <a:pt x="4688919" y="238409"/>
                  </a:lnTo>
                  <a:lnTo>
                    <a:pt x="4646378" y="222181"/>
                  </a:lnTo>
                  <a:lnTo>
                    <a:pt x="4603575" y="206489"/>
                  </a:lnTo>
                  <a:lnTo>
                    <a:pt x="4560515" y="191337"/>
                  </a:lnTo>
                  <a:lnTo>
                    <a:pt x="4517201" y="176730"/>
                  </a:lnTo>
                  <a:lnTo>
                    <a:pt x="4473639" y="162670"/>
                  </a:lnTo>
                  <a:lnTo>
                    <a:pt x="4429831" y="149162"/>
                  </a:lnTo>
                  <a:lnTo>
                    <a:pt x="4385782" y="136211"/>
                  </a:lnTo>
                  <a:lnTo>
                    <a:pt x="4341496" y="123821"/>
                  </a:lnTo>
                  <a:lnTo>
                    <a:pt x="4296977" y="111994"/>
                  </a:lnTo>
                  <a:lnTo>
                    <a:pt x="4252229" y="100737"/>
                  </a:lnTo>
                  <a:lnTo>
                    <a:pt x="4207257" y="90052"/>
                  </a:lnTo>
                  <a:lnTo>
                    <a:pt x="4162064" y="79944"/>
                  </a:lnTo>
                  <a:lnTo>
                    <a:pt x="4116655" y="70417"/>
                  </a:lnTo>
                  <a:lnTo>
                    <a:pt x="4071033" y="61474"/>
                  </a:lnTo>
                  <a:lnTo>
                    <a:pt x="4025203" y="53121"/>
                  </a:lnTo>
                  <a:lnTo>
                    <a:pt x="3979169" y="45361"/>
                  </a:lnTo>
                  <a:lnTo>
                    <a:pt x="3932935" y="38199"/>
                  </a:lnTo>
                  <a:lnTo>
                    <a:pt x="3886504" y="31637"/>
                  </a:lnTo>
                  <a:lnTo>
                    <a:pt x="3839882" y="25681"/>
                  </a:lnTo>
                  <a:lnTo>
                    <a:pt x="3793072" y="20335"/>
                  </a:lnTo>
                  <a:lnTo>
                    <a:pt x="3746078" y="15602"/>
                  </a:lnTo>
                  <a:lnTo>
                    <a:pt x="3698904" y="11487"/>
                  </a:lnTo>
                  <a:lnTo>
                    <a:pt x="3651555" y="7994"/>
                  </a:lnTo>
                  <a:lnTo>
                    <a:pt x="3604035" y="5127"/>
                  </a:lnTo>
                  <a:lnTo>
                    <a:pt x="3556347" y="2890"/>
                  </a:lnTo>
                  <a:lnTo>
                    <a:pt x="3508496" y="1287"/>
                  </a:lnTo>
                  <a:lnTo>
                    <a:pt x="3460486" y="322"/>
                  </a:lnTo>
                  <a:lnTo>
                    <a:pt x="3412320" y="0"/>
                  </a:lnTo>
                  <a:close/>
                </a:path>
              </a:pathLst>
            </a:custGeom>
            <a:solidFill>
              <a:srgbClr val="1992DD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5">
              <a:extLst>
                <a:ext uri="{FF2B5EF4-FFF2-40B4-BE49-F238E27FC236}">
                  <a16:creationId xmlns:a16="http://schemas.microsoft.com/office/drawing/2014/main" id="{FF64F391-CDB5-B944-8AB2-1705BB70BB3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9569" y="5592038"/>
              <a:ext cx="3788422" cy="2183955"/>
            </a:xfrm>
            <a:prstGeom prst="rect">
              <a:avLst/>
            </a:prstGeom>
          </p:spPr>
        </p:pic>
      </p:grpSp>
      <p:pic>
        <p:nvPicPr>
          <p:cNvPr id="46" name="object 2">
            <a:extLst>
              <a:ext uri="{FF2B5EF4-FFF2-40B4-BE49-F238E27FC236}">
                <a16:creationId xmlns:a16="http://schemas.microsoft.com/office/drawing/2014/main" id="{23D5F3E4-08BD-5149-8614-6975EB2275A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62918" cy="48629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869" y="1074677"/>
            <a:ext cx="8892179" cy="677108"/>
          </a:xfrm>
        </p:spPr>
        <p:txBody>
          <a:bodyPr/>
          <a:lstStyle/>
          <a:p>
            <a:r>
              <a:rPr lang="ru-RU" sz="4400" spc="-200" dirty="0">
                <a:solidFill>
                  <a:srgbClr val="0A3D99"/>
                </a:solidFill>
              </a:rPr>
              <a:t>С появлением продукта на рынке</a:t>
            </a:r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2356504" y="1890434"/>
            <a:ext cx="8039447" cy="943533"/>
            <a:chOff x="1269" y="1296"/>
            <a:chExt cx="3899" cy="52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746" cy="52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79" y="1320"/>
              <a:ext cx="3416" cy="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269" dirty="0">
                  <a:solidFill>
                    <a:srgbClr val="000000"/>
                  </a:solidFill>
                </a:rPr>
                <a:t>Появится уникальный сервис</a:t>
              </a:r>
              <a:r>
                <a:rPr lang="en-US" sz="2269" dirty="0">
                  <a:solidFill>
                    <a:srgbClr val="000000"/>
                  </a:solidFill>
                </a:rPr>
                <a:t>, </a:t>
              </a:r>
              <a:r>
                <a:rPr lang="ru-RU" sz="2269" dirty="0">
                  <a:solidFill>
                    <a:srgbClr val="000000"/>
                  </a:solidFill>
                </a:rPr>
                <a:t>имеющий самый широкий спектр возможностей среди конкурентов</a:t>
              </a:r>
              <a:endParaRPr lang="en-US" sz="2269" dirty="0">
                <a:solidFill>
                  <a:srgbClr val="000000"/>
                </a:solidFill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52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2336795" y="3184315"/>
            <a:ext cx="8246699" cy="1127200"/>
            <a:chOff x="1216" y="1531"/>
            <a:chExt cx="4653" cy="62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531"/>
              <a:ext cx="4447" cy="626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16" y="1695"/>
              <a:ext cx="318" cy="363"/>
              <a:chOff x="1362" y="1647"/>
              <a:chExt cx="318" cy="363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362" y="1647"/>
                <a:ext cx="318" cy="363"/>
                <a:chOff x="1363" y="1147"/>
                <a:chExt cx="318" cy="363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369" y="1371"/>
                  <a:ext cx="230" cy="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3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363" y="1147"/>
                  <a:ext cx="254" cy="23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" y="118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11" y="1665"/>
                <a:ext cx="180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2322291" y="4609032"/>
            <a:ext cx="8155085" cy="952536"/>
            <a:chOff x="1270" y="2247"/>
            <a:chExt cx="4529" cy="529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4377" cy="529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26" name="Text Box 31"/>
            <p:cNvSpPr txBox="1">
              <a:spLocks noChangeArrowheads="1"/>
            </p:cNvSpPr>
            <p:nvPr/>
          </p:nvSpPr>
          <p:spPr bwMode="gray">
            <a:xfrm>
              <a:off x="1525" y="2295"/>
              <a:ext cx="4018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2269" dirty="0">
                <a:solidFill>
                  <a:srgbClr val="000000"/>
                </a:solidFill>
              </a:endParaRP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35" name="Group 95"/>
          <p:cNvGrpSpPr>
            <a:grpSpLocks/>
          </p:cNvGrpSpPr>
          <p:nvPr/>
        </p:nvGrpSpPr>
        <p:grpSpPr bwMode="auto">
          <a:xfrm>
            <a:off x="2356504" y="5773558"/>
            <a:ext cx="8235994" cy="1042569"/>
            <a:chOff x="1268" y="2568"/>
            <a:chExt cx="3870" cy="579"/>
          </a:xfrm>
        </p:grpSpPr>
        <p:sp>
          <p:nvSpPr>
            <p:cNvPr id="36" name="AutoShape 33"/>
            <p:cNvSpPr>
              <a:spLocks noChangeArrowheads="1"/>
            </p:cNvSpPr>
            <p:nvPr/>
          </p:nvSpPr>
          <p:spPr bwMode="gray">
            <a:xfrm>
              <a:off x="1422" y="2568"/>
              <a:ext cx="3716" cy="579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37" name="Text Box 41"/>
            <p:cNvSpPr txBox="1">
              <a:spLocks noChangeArrowheads="1"/>
            </p:cNvSpPr>
            <p:nvPr/>
          </p:nvSpPr>
          <p:spPr bwMode="gray">
            <a:xfrm>
              <a:off x="1582" y="2623"/>
              <a:ext cx="3333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2269" dirty="0">
                <a:solidFill>
                  <a:srgbClr val="000000"/>
                </a:solidFill>
              </a:endParaRPr>
            </a:p>
          </p:txBody>
        </p:sp>
        <p:grpSp>
          <p:nvGrpSpPr>
            <p:cNvPr id="38" name="Group 77"/>
            <p:cNvGrpSpPr>
              <a:grpSpLocks/>
            </p:cNvGrpSpPr>
            <p:nvPr/>
          </p:nvGrpSpPr>
          <p:grpSpPr bwMode="auto">
            <a:xfrm>
              <a:off x="1268" y="2774"/>
              <a:ext cx="266" cy="298"/>
              <a:chOff x="1414" y="2726"/>
              <a:chExt cx="266" cy="298"/>
            </a:xfrm>
          </p:grpSpPr>
          <p:sp>
            <p:nvSpPr>
              <p:cNvPr id="39" name="Text Box 78"/>
              <p:cNvSpPr txBox="1">
                <a:spLocks noChangeArrowheads="1"/>
              </p:cNvSpPr>
              <p:nvPr/>
            </p:nvSpPr>
            <p:spPr bwMode="gray">
              <a:xfrm>
                <a:off x="1435" y="2748"/>
                <a:ext cx="147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  <p:grpSp>
            <p:nvGrpSpPr>
              <p:cNvPr id="40" name="Group 79"/>
              <p:cNvGrpSpPr>
                <a:grpSpLocks/>
              </p:cNvGrpSpPr>
              <p:nvPr/>
            </p:nvGrpSpPr>
            <p:grpSpPr bwMode="auto">
              <a:xfrm>
                <a:off x="1414" y="2726"/>
                <a:ext cx="266" cy="298"/>
                <a:chOff x="1415" y="1276"/>
                <a:chExt cx="266" cy="298"/>
              </a:xfrm>
            </p:grpSpPr>
            <p:pic>
              <p:nvPicPr>
                <p:cNvPr id="42" name="Picture 80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Oval 81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/>
                    </a:gs>
                    <a:gs pos="100000">
                      <a:srgbClr val="CA55F9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" name="Oval 82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>
                        <a:gamma/>
                        <a:shade val="63529"/>
                        <a:invGamma/>
                      </a:srgbClr>
                    </a:gs>
                    <a:gs pos="100000">
                      <a:srgbClr val="CA55F9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45" name="Picture 83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1" name="Text Box 84"/>
              <p:cNvSpPr txBox="1">
                <a:spLocks noChangeArrowheads="1"/>
              </p:cNvSpPr>
              <p:nvPr/>
            </p:nvSpPr>
            <p:spPr bwMode="gray">
              <a:xfrm>
                <a:off x="1440" y="2742"/>
                <a:ext cx="147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</p:grpSp>
      </p:grp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ECC0052-1FFD-804C-94A5-888321A492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6" y="2042036"/>
            <a:ext cx="1943634" cy="337146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E6376C0-C529-A44D-A798-EBB213FEE6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24" y="-62766"/>
            <a:ext cx="1971691" cy="1184640"/>
          </a:xfrm>
          <a:prstGeom prst="rect">
            <a:avLst/>
          </a:prstGeom>
        </p:spPr>
      </p:pic>
      <p:sp>
        <p:nvSpPr>
          <p:cNvPr id="50" name="Text Box 4">
            <a:extLst>
              <a:ext uri="{FF2B5EF4-FFF2-40B4-BE49-F238E27FC236}">
                <a16:creationId xmlns:a16="http://schemas.microsoft.com/office/drawing/2014/main" id="{D3319032-BF85-3B42-86F5-DCAC1833E4B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81927" y="3274180"/>
            <a:ext cx="7043537" cy="790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269" dirty="0">
                <a:solidFill>
                  <a:srgbClr val="000000"/>
                </a:solidFill>
              </a:rPr>
              <a:t>Облегчит процесс взаимодействия жильцов и администрации во всех сферах жизни общества</a:t>
            </a:r>
            <a:endParaRPr lang="en-US" sz="2269" dirty="0">
              <a:solidFill>
                <a:srgbClr val="000000"/>
              </a:solidFill>
            </a:endParaRPr>
          </a:p>
        </p:txBody>
      </p:sp>
      <p:sp>
        <p:nvSpPr>
          <p:cNvPr id="51" name="Text Box 4">
            <a:extLst>
              <a:ext uri="{FF2B5EF4-FFF2-40B4-BE49-F238E27FC236}">
                <a16:creationId xmlns:a16="http://schemas.microsoft.com/office/drawing/2014/main" id="{9A457F96-4544-4B4C-B770-A5DCC9662D3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53887" y="4717939"/>
            <a:ext cx="7043537" cy="790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269" dirty="0">
                <a:solidFill>
                  <a:srgbClr val="000000"/>
                </a:solidFill>
              </a:rPr>
              <a:t>Массово поднимет тенденцию развития спорта в современных кампусах</a:t>
            </a:r>
            <a:endParaRPr lang="en-US" sz="2269" dirty="0">
              <a:solidFill>
                <a:srgbClr val="000000"/>
              </a:solidFill>
            </a:endParaRPr>
          </a:p>
        </p:txBody>
      </p:sp>
      <p:sp>
        <p:nvSpPr>
          <p:cNvPr id="52" name="Text Box 4">
            <a:extLst>
              <a:ext uri="{FF2B5EF4-FFF2-40B4-BE49-F238E27FC236}">
                <a16:creationId xmlns:a16="http://schemas.microsoft.com/office/drawing/2014/main" id="{ADC541D3-C4A5-3141-9CEE-8CC10215C1F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014090" y="5861976"/>
            <a:ext cx="7043537" cy="790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269" dirty="0">
                <a:solidFill>
                  <a:srgbClr val="000000"/>
                </a:solidFill>
              </a:rPr>
              <a:t>Вытолкнет возможных иностранных </a:t>
            </a:r>
            <a:r>
              <a:rPr lang="ru-RU" sz="2269" dirty="0" err="1">
                <a:solidFill>
                  <a:srgbClr val="000000"/>
                </a:solidFill>
              </a:rPr>
              <a:t>конкрунтов</a:t>
            </a:r>
            <a:r>
              <a:rPr lang="ru-RU" sz="2269" dirty="0">
                <a:solidFill>
                  <a:srgbClr val="000000"/>
                </a:solidFill>
              </a:rPr>
              <a:t> с российского рынка </a:t>
            </a:r>
            <a:endParaRPr lang="en-US" sz="226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023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3">
            <a:extLst>
              <a:ext uri="{FF2B5EF4-FFF2-40B4-BE49-F238E27FC236}">
                <a16:creationId xmlns:a16="http://schemas.microsoft.com/office/drawing/2014/main" id="{84332FCD-FB13-C447-9F00-F6B959FE5959}"/>
              </a:ext>
            </a:extLst>
          </p:cNvPr>
          <p:cNvGrpSpPr/>
          <p:nvPr/>
        </p:nvGrpSpPr>
        <p:grpSpPr>
          <a:xfrm>
            <a:off x="5083390" y="5161827"/>
            <a:ext cx="5798820" cy="2643505"/>
            <a:chOff x="5109381" y="5132673"/>
            <a:chExt cx="5798820" cy="2643505"/>
          </a:xfrm>
        </p:grpSpPr>
        <p:sp>
          <p:nvSpPr>
            <p:cNvPr id="48" name="object 4">
              <a:extLst>
                <a:ext uri="{FF2B5EF4-FFF2-40B4-BE49-F238E27FC236}">
                  <a16:creationId xmlns:a16="http://schemas.microsoft.com/office/drawing/2014/main" id="{8F1F77F6-D373-8847-A847-78A2C1B87D0F}"/>
                </a:ext>
              </a:extLst>
            </p:cNvPr>
            <p:cNvSpPr/>
            <p:nvPr/>
          </p:nvSpPr>
          <p:spPr>
            <a:xfrm>
              <a:off x="5109381" y="5132673"/>
              <a:ext cx="5798820" cy="2643505"/>
            </a:xfrm>
            <a:custGeom>
              <a:avLst/>
              <a:gdLst/>
              <a:ahLst/>
              <a:cxnLst/>
              <a:rect l="l" t="t" r="r" b="b"/>
              <a:pathLst>
                <a:path w="5798820" h="2643504">
                  <a:moveTo>
                    <a:pt x="3412320" y="0"/>
                  </a:moveTo>
                  <a:lnTo>
                    <a:pt x="3364155" y="322"/>
                  </a:lnTo>
                  <a:lnTo>
                    <a:pt x="3316145" y="1287"/>
                  </a:lnTo>
                  <a:lnTo>
                    <a:pt x="3268294" y="2890"/>
                  </a:lnTo>
                  <a:lnTo>
                    <a:pt x="3220606" y="5127"/>
                  </a:lnTo>
                  <a:lnTo>
                    <a:pt x="3173085" y="7994"/>
                  </a:lnTo>
                  <a:lnTo>
                    <a:pt x="3125736" y="11487"/>
                  </a:lnTo>
                  <a:lnTo>
                    <a:pt x="3078563" y="15602"/>
                  </a:lnTo>
                  <a:lnTo>
                    <a:pt x="3031569" y="20335"/>
                  </a:lnTo>
                  <a:lnTo>
                    <a:pt x="2984758" y="25681"/>
                  </a:lnTo>
                  <a:lnTo>
                    <a:pt x="2938136" y="31637"/>
                  </a:lnTo>
                  <a:lnTo>
                    <a:pt x="2891706" y="38199"/>
                  </a:lnTo>
                  <a:lnTo>
                    <a:pt x="2845471" y="45361"/>
                  </a:lnTo>
                  <a:lnTo>
                    <a:pt x="2799437" y="53121"/>
                  </a:lnTo>
                  <a:lnTo>
                    <a:pt x="2753607" y="61474"/>
                  </a:lnTo>
                  <a:lnTo>
                    <a:pt x="2707985" y="70417"/>
                  </a:lnTo>
                  <a:lnTo>
                    <a:pt x="2662576" y="79944"/>
                  </a:lnTo>
                  <a:lnTo>
                    <a:pt x="2617383" y="90052"/>
                  </a:lnTo>
                  <a:lnTo>
                    <a:pt x="2572410" y="100737"/>
                  </a:lnTo>
                  <a:lnTo>
                    <a:pt x="2527663" y="111994"/>
                  </a:lnTo>
                  <a:lnTo>
                    <a:pt x="2483144" y="123821"/>
                  </a:lnTo>
                  <a:lnTo>
                    <a:pt x="2438858" y="136211"/>
                  </a:lnTo>
                  <a:lnTo>
                    <a:pt x="2394809" y="149162"/>
                  </a:lnTo>
                  <a:lnTo>
                    <a:pt x="2351001" y="162670"/>
                  </a:lnTo>
                  <a:lnTo>
                    <a:pt x="2307438" y="176730"/>
                  </a:lnTo>
                  <a:lnTo>
                    <a:pt x="2264124" y="191337"/>
                  </a:lnTo>
                  <a:lnTo>
                    <a:pt x="2221064" y="206489"/>
                  </a:lnTo>
                  <a:lnTo>
                    <a:pt x="2178261" y="222181"/>
                  </a:lnTo>
                  <a:lnTo>
                    <a:pt x="2135720" y="238409"/>
                  </a:lnTo>
                  <a:lnTo>
                    <a:pt x="2093444" y="255168"/>
                  </a:lnTo>
                  <a:lnTo>
                    <a:pt x="2051438" y="272455"/>
                  </a:lnTo>
                  <a:lnTo>
                    <a:pt x="2009706" y="290266"/>
                  </a:lnTo>
                  <a:lnTo>
                    <a:pt x="1968251" y="308596"/>
                  </a:lnTo>
                  <a:lnTo>
                    <a:pt x="1927079" y="327442"/>
                  </a:lnTo>
                  <a:lnTo>
                    <a:pt x="1886193" y="346799"/>
                  </a:lnTo>
                  <a:lnTo>
                    <a:pt x="1845597" y="366663"/>
                  </a:lnTo>
                  <a:lnTo>
                    <a:pt x="1805295" y="387030"/>
                  </a:lnTo>
                  <a:lnTo>
                    <a:pt x="1765292" y="407896"/>
                  </a:lnTo>
                  <a:lnTo>
                    <a:pt x="1725591" y="429257"/>
                  </a:lnTo>
                  <a:lnTo>
                    <a:pt x="1686197" y="451109"/>
                  </a:lnTo>
                  <a:lnTo>
                    <a:pt x="1647113" y="473447"/>
                  </a:lnTo>
                  <a:lnTo>
                    <a:pt x="1608344" y="496268"/>
                  </a:lnTo>
                  <a:lnTo>
                    <a:pt x="1569894" y="519568"/>
                  </a:lnTo>
                  <a:lnTo>
                    <a:pt x="1531767" y="543342"/>
                  </a:lnTo>
                  <a:lnTo>
                    <a:pt x="1493967" y="567587"/>
                  </a:lnTo>
                  <a:lnTo>
                    <a:pt x="1456498" y="592297"/>
                  </a:lnTo>
                  <a:lnTo>
                    <a:pt x="1419364" y="617470"/>
                  </a:lnTo>
                  <a:lnTo>
                    <a:pt x="1382570" y="643101"/>
                  </a:lnTo>
                  <a:lnTo>
                    <a:pt x="1346119" y="669186"/>
                  </a:lnTo>
                  <a:lnTo>
                    <a:pt x="1310015" y="695721"/>
                  </a:lnTo>
                  <a:lnTo>
                    <a:pt x="1274263" y="722701"/>
                  </a:lnTo>
                  <a:lnTo>
                    <a:pt x="1238867" y="750124"/>
                  </a:lnTo>
                  <a:lnTo>
                    <a:pt x="1203831" y="777983"/>
                  </a:lnTo>
                  <a:lnTo>
                    <a:pt x="1169158" y="806277"/>
                  </a:lnTo>
                  <a:lnTo>
                    <a:pt x="1134854" y="834999"/>
                  </a:lnTo>
                  <a:lnTo>
                    <a:pt x="1100921" y="864147"/>
                  </a:lnTo>
                  <a:lnTo>
                    <a:pt x="1067365" y="893717"/>
                  </a:lnTo>
                  <a:lnTo>
                    <a:pt x="1034189" y="923703"/>
                  </a:lnTo>
                  <a:lnTo>
                    <a:pt x="1001397" y="954102"/>
                  </a:lnTo>
                  <a:lnTo>
                    <a:pt x="968994" y="984911"/>
                  </a:lnTo>
                  <a:lnTo>
                    <a:pt x="936983" y="1016124"/>
                  </a:lnTo>
                  <a:lnTo>
                    <a:pt x="905369" y="1047738"/>
                  </a:lnTo>
                  <a:lnTo>
                    <a:pt x="874156" y="1079748"/>
                  </a:lnTo>
                  <a:lnTo>
                    <a:pt x="843348" y="1112151"/>
                  </a:lnTo>
                  <a:lnTo>
                    <a:pt x="812948" y="1144943"/>
                  </a:lnTo>
                  <a:lnTo>
                    <a:pt x="782962" y="1178119"/>
                  </a:lnTo>
                  <a:lnTo>
                    <a:pt x="753392" y="1211675"/>
                  </a:lnTo>
                  <a:lnTo>
                    <a:pt x="724244" y="1245607"/>
                  </a:lnTo>
                  <a:lnTo>
                    <a:pt x="695521" y="1279911"/>
                  </a:lnTo>
                  <a:lnTo>
                    <a:pt x="667228" y="1314584"/>
                  </a:lnTo>
                  <a:lnTo>
                    <a:pt x="639368" y="1349620"/>
                  </a:lnTo>
                  <a:lnTo>
                    <a:pt x="611945" y="1385016"/>
                  </a:lnTo>
                  <a:lnTo>
                    <a:pt x="584965" y="1420768"/>
                  </a:lnTo>
                  <a:lnTo>
                    <a:pt x="558430" y="1456871"/>
                  </a:lnTo>
                  <a:lnTo>
                    <a:pt x="532345" y="1493322"/>
                  </a:lnTo>
                  <a:lnTo>
                    <a:pt x="506713" y="1530116"/>
                  </a:lnTo>
                  <a:lnTo>
                    <a:pt x="481540" y="1567250"/>
                  </a:lnTo>
                  <a:lnTo>
                    <a:pt x="456830" y="1604719"/>
                  </a:lnTo>
                  <a:lnTo>
                    <a:pt x="432585" y="1642519"/>
                  </a:lnTo>
                  <a:lnTo>
                    <a:pt x="408811" y="1680646"/>
                  </a:lnTo>
                  <a:lnTo>
                    <a:pt x="385511" y="1719095"/>
                  </a:lnTo>
                  <a:lnTo>
                    <a:pt x="362690" y="1757864"/>
                  </a:lnTo>
                  <a:lnTo>
                    <a:pt x="340351" y="1796948"/>
                  </a:lnTo>
                  <a:lnTo>
                    <a:pt x="318499" y="1836342"/>
                  </a:lnTo>
                  <a:lnTo>
                    <a:pt x="297138" y="1876043"/>
                  </a:lnTo>
                  <a:lnTo>
                    <a:pt x="276272" y="1916046"/>
                  </a:lnTo>
                  <a:lnTo>
                    <a:pt x="255904" y="1956348"/>
                  </a:lnTo>
                  <a:lnTo>
                    <a:pt x="236040" y="1996943"/>
                  </a:lnTo>
                  <a:lnTo>
                    <a:pt x="216683" y="2037830"/>
                  </a:lnTo>
                  <a:lnTo>
                    <a:pt x="197838" y="2079002"/>
                  </a:lnTo>
                  <a:lnTo>
                    <a:pt x="179507" y="2120456"/>
                  </a:lnTo>
                  <a:lnTo>
                    <a:pt x="161697" y="2162188"/>
                  </a:lnTo>
                  <a:lnTo>
                    <a:pt x="144409" y="2204194"/>
                  </a:lnTo>
                  <a:lnTo>
                    <a:pt x="127650" y="2246470"/>
                  </a:lnTo>
                  <a:lnTo>
                    <a:pt x="111422" y="2289011"/>
                  </a:lnTo>
                  <a:lnTo>
                    <a:pt x="95730" y="2331814"/>
                  </a:lnTo>
                  <a:lnTo>
                    <a:pt x="80578" y="2374874"/>
                  </a:lnTo>
                  <a:lnTo>
                    <a:pt x="65970" y="2418187"/>
                  </a:lnTo>
                  <a:lnTo>
                    <a:pt x="51910" y="2461750"/>
                  </a:lnTo>
                  <a:lnTo>
                    <a:pt x="38403" y="2505558"/>
                  </a:lnTo>
                  <a:lnTo>
                    <a:pt x="25452" y="2549607"/>
                  </a:lnTo>
                  <a:lnTo>
                    <a:pt x="13061" y="2593893"/>
                  </a:lnTo>
                  <a:lnTo>
                    <a:pt x="0" y="2643320"/>
                  </a:lnTo>
                  <a:lnTo>
                    <a:pt x="5798609" y="931270"/>
                  </a:lnTo>
                  <a:lnTo>
                    <a:pt x="5757270" y="893717"/>
                  </a:lnTo>
                  <a:lnTo>
                    <a:pt x="5723714" y="864147"/>
                  </a:lnTo>
                  <a:lnTo>
                    <a:pt x="5689782" y="834999"/>
                  </a:lnTo>
                  <a:lnTo>
                    <a:pt x="5655477" y="806277"/>
                  </a:lnTo>
                  <a:lnTo>
                    <a:pt x="5620805" y="777983"/>
                  </a:lnTo>
                  <a:lnTo>
                    <a:pt x="5585769" y="750124"/>
                  </a:lnTo>
                  <a:lnTo>
                    <a:pt x="5550373" y="722701"/>
                  </a:lnTo>
                  <a:lnTo>
                    <a:pt x="5514621" y="695721"/>
                  </a:lnTo>
                  <a:lnTo>
                    <a:pt x="5478518" y="669186"/>
                  </a:lnTo>
                  <a:lnTo>
                    <a:pt x="5442067" y="643101"/>
                  </a:lnTo>
                  <a:lnTo>
                    <a:pt x="5405273" y="617470"/>
                  </a:lnTo>
                  <a:lnTo>
                    <a:pt x="5368139" y="592297"/>
                  </a:lnTo>
                  <a:lnTo>
                    <a:pt x="5330670" y="567587"/>
                  </a:lnTo>
                  <a:lnTo>
                    <a:pt x="5292870" y="543342"/>
                  </a:lnTo>
                  <a:lnTo>
                    <a:pt x="5254743" y="519568"/>
                  </a:lnTo>
                  <a:lnTo>
                    <a:pt x="5216293" y="496268"/>
                  </a:lnTo>
                  <a:lnTo>
                    <a:pt x="5177524" y="473447"/>
                  </a:lnTo>
                  <a:lnTo>
                    <a:pt x="5138441" y="451109"/>
                  </a:lnTo>
                  <a:lnTo>
                    <a:pt x="5099047" y="429257"/>
                  </a:lnTo>
                  <a:lnTo>
                    <a:pt x="5059346" y="407896"/>
                  </a:lnTo>
                  <a:lnTo>
                    <a:pt x="5019343" y="387030"/>
                  </a:lnTo>
                  <a:lnTo>
                    <a:pt x="4979041" y="366663"/>
                  </a:lnTo>
                  <a:lnTo>
                    <a:pt x="4938445" y="346799"/>
                  </a:lnTo>
                  <a:lnTo>
                    <a:pt x="4897559" y="327442"/>
                  </a:lnTo>
                  <a:lnTo>
                    <a:pt x="4856387" y="308596"/>
                  </a:lnTo>
                  <a:lnTo>
                    <a:pt x="4814933" y="290266"/>
                  </a:lnTo>
                  <a:lnTo>
                    <a:pt x="4773201" y="272455"/>
                  </a:lnTo>
                  <a:lnTo>
                    <a:pt x="4731195" y="255168"/>
                  </a:lnTo>
                  <a:lnTo>
                    <a:pt x="4688919" y="238409"/>
                  </a:lnTo>
                  <a:lnTo>
                    <a:pt x="4646378" y="222181"/>
                  </a:lnTo>
                  <a:lnTo>
                    <a:pt x="4603575" y="206489"/>
                  </a:lnTo>
                  <a:lnTo>
                    <a:pt x="4560515" y="191337"/>
                  </a:lnTo>
                  <a:lnTo>
                    <a:pt x="4517201" y="176730"/>
                  </a:lnTo>
                  <a:lnTo>
                    <a:pt x="4473639" y="162670"/>
                  </a:lnTo>
                  <a:lnTo>
                    <a:pt x="4429831" y="149162"/>
                  </a:lnTo>
                  <a:lnTo>
                    <a:pt x="4385782" y="136211"/>
                  </a:lnTo>
                  <a:lnTo>
                    <a:pt x="4341496" y="123821"/>
                  </a:lnTo>
                  <a:lnTo>
                    <a:pt x="4296977" y="111994"/>
                  </a:lnTo>
                  <a:lnTo>
                    <a:pt x="4252229" y="100737"/>
                  </a:lnTo>
                  <a:lnTo>
                    <a:pt x="4207257" y="90052"/>
                  </a:lnTo>
                  <a:lnTo>
                    <a:pt x="4162064" y="79944"/>
                  </a:lnTo>
                  <a:lnTo>
                    <a:pt x="4116655" y="70417"/>
                  </a:lnTo>
                  <a:lnTo>
                    <a:pt x="4071033" y="61474"/>
                  </a:lnTo>
                  <a:lnTo>
                    <a:pt x="4025203" y="53121"/>
                  </a:lnTo>
                  <a:lnTo>
                    <a:pt x="3979169" y="45361"/>
                  </a:lnTo>
                  <a:lnTo>
                    <a:pt x="3932935" y="38199"/>
                  </a:lnTo>
                  <a:lnTo>
                    <a:pt x="3886504" y="31637"/>
                  </a:lnTo>
                  <a:lnTo>
                    <a:pt x="3839882" y="25681"/>
                  </a:lnTo>
                  <a:lnTo>
                    <a:pt x="3793072" y="20335"/>
                  </a:lnTo>
                  <a:lnTo>
                    <a:pt x="3746078" y="15602"/>
                  </a:lnTo>
                  <a:lnTo>
                    <a:pt x="3698904" y="11487"/>
                  </a:lnTo>
                  <a:lnTo>
                    <a:pt x="3651555" y="7994"/>
                  </a:lnTo>
                  <a:lnTo>
                    <a:pt x="3604035" y="5127"/>
                  </a:lnTo>
                  <a:lnTo>
                    <a:pt x="3556347" y="2890"/>
                  </a:lnTo>
                  <a:lnTo>
                    <a:pt x="3508496" y="1287"/>
                  </a:lnTo>
                  <a:lnTo>
                    <a:pt x="3460486" y="322"/>
                  </a:lnTo>
                  <a:lnTo>
                    <a:pt x="3412320" y="0"/>
                  </a:lnTo>
                  <a:close/>
                </a:path>
              </a:pathLst>
            </a:custGeom>
            <a:solidFill>
              <a:srgbClr val="1992DD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5">
              <a:extLst>
                <a:ext uri="{FF2B5EF4-FFF2-40B4-BE49-F238E27FC236}">
                  <a16:creationId xmlns:a16="http://schemas.microsoft.com/office/drawing/2014/main" id="{FF64F391-CDB5-B944-8AB2-1705BB70BB3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9569" y="5592038"/>
              <a:ext cx="3788422" cy="2183955"/>
            </a:xfrm>
            <a:prstGeom prst="rect">
              <a:avLst/>
            </a:prstGeom>
          </p:spPr>
        </p:pic>
      </p:grpSp>
      <p:pic>
        <p:nvPicPr>
          <p:cNvPr id="46" name="object 2">
            <a:extLst>
              <a:ext uri="{FF2B5EF4-FFF2-40B4-BE49-F238E27FC236}">
                <a16:creationId xmlns:a16="http://schemas.microsoft.com/office/drawing/2014/main" id="{23D5F3E4-08BD-5149-8614-6975EB2275A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62918" cy="48629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32" y="132670"/>
            <a:ext cx="8892179" cy="2031325"/>
          </a:xfrm>
        </p:spPr>
        <p:txBody>
          <a:bodyPr/>
          <a:lstStyle/>
          <a:p>
            <a:r>
              <a:rPr lang="ru-RU" sz="4400" spc="-200" dirty="0">
                <a:solidFill>
                  <a:srgbClr val="0A3D99"/>
                </a:solidFill>
              </a:rPr>
              <a:t>Прототип проекта с отображением основного функционала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92D752-3A6B-4048-AC89-C5F7F591DB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649"/>
          <a:stretch/>
        </p:blipFill>
        <p:spPr>
          <a:xfrm>
            <a:off x="196850" y="2163995"/>
            <a:ext cx="5605492" cy="3200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C5A0D724-D96F-C544-9A3D-DC26A987B2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9888" y="1374775"/>
            <a:ext cx="5458390" cy="313646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CE2C4FCB-2F4A-E844-BB2A-871947F647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4476" y="5237637"/>
            <a:ext cx="5605492" cy="276225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395D1098-4D61-054E-B37B-9C87941C64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64019" y="5357631"/>
            <a:ext cx="5018340" cy="313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25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3">
            <a:extLst>
              <a:ext uri="{FF2B5EF4-FFF2-40B4-BE49-F238E27FC236}">
                <a16:creationId xmlns:a16="http://schemas.microsoft.com/office/drawing/2014/main" id="{84332FCD-FB13-C447-9F00-F6B959FE5959}"/>
              </a:ext>
            </a:extLst>
          </p:cNvPr>
          <p:cNvGrpSpPr/>
          <p:nvPr/>
        </p:nvGrpSpPr>
        <p:grpSpPr>
          <a:xfrm>
            <a:off x="5083390" y="5161827"/>
            <a:ext cx="5798820" cy="2643505"/>
            <a:chOff x="5109381" y="5132673"/>
            <a:chExt cx="5798820" cy="2643505"/>
          </a:xfrm>
        </p:grpSpPr>
        <p:sp>
          <p:nvSpPr>
            <p:cNvPr id="48" name="object 4">
              <a:extLst>
                <a:ext uri="{FF2B5EF4-FFF2-40B4-BE49-F238E27FC236}">
                  <a16:creationId xmlns:a16="http://schemas.microsoft.com/office/drawing/2014/main" id="{8F1F77F6-D373-8847-A847-78A2C1B87D0F}"/>
                </a:ext>
              </a:extLst>
            </p:cNvPr>
            <p:cNvSpPr/>
            <p:nvPr/>
          </p:nvSpPr>
          <p:spPr>
            <a:xfrm>
              <a:off x="5109381" y="5132673"/>
              <a:ext cx="5798820" cy="2643505"/>
            </a:xfrm>
            <a:custGeom>
              <a:avLst/>
              <a:gdLst/>
              <a:ahLst/>
              <a:cxnLst/>
              <a:rect l="l" t="t" r="r" b="b"/>
              <a:pathLst>
                <a:path w="5798820" h="2643504">
                  <a:moveTo>
                    <a:pt x="3412320" y="0"/>
                  </a:moveTo>
                  <a:lnTo>
                    <a:pt x="3364155" y="322"/>
                  </a:lnTo>
                  <a:lnTo>
                    <a:pt x="3316145" y="1287"/>
                  </a:lnTo>
                  <a:lnTo>
                    <a:pt x="3268294" y="2890"/>
                  </a:lnTo>
                  <a:lnTo>
                    <a:pt x="3220606" y="5127"/>
                  </a:lnTo>
                  <a:lnTo>
                    <a:pt x="3173085" y="7994"/>
                  </a:lnTo>
                  <a:lnTo>
                    <a:pt x="3125736" y="11487"/>
                  </a:lnTo>
                  <a:lnTo>
                    <a:pt x="3078563" y="15602"/>
                  </a:lnTo>
                  <a:lnTo>
                    <a:pt x="3031569" y="20335"/>
                  </a:lnTo>
                  <a:lnTo>
                    <a:pt x="2984758" y="25681"/>
                  </a:lnTo>
                  <a:lnTo>
                    <a:pt x="2938136" y="31637"/>
                  </a:lnTo>
                  <a:lnTo>
                    <a:pt x="2891706" y="38199"/>
                  </a:lnTo>
                  <a:lnTo>
                    <a:pt x="2845471" y="45361"/>
                  </a:lnTo>
                  <a:lnTo>
                    <a:pt x="2799437" y="53121"/>
                  </a:lnTo>
                  <a:lnTo>
                    <a:pt x="2753607" y="61474"/>
                  </a:lnTo>
                  <a:lnTo>
                    <a:pt x="2707985" y="70417"/>
                  </a:lnTo>
                  <a:lnTo>
                    <a:pt x="2662576" y="79944"/>
                  </a:lnTo>
                  <a:lnTo>
                    <a:pt x="2617383" y="90052"/>
                  </a:lnTo>
                  <a:lnTo>
                    <a:pt x="2572410" y="100737"/>
                  </a:lnTo>
                  <a:lnTo>
                    <a:pt x="2527663" y="111994"/>
                  </a:lnTo>
                  <a:lnTo>
                    <a:pt x="2483144" y="123821"/>
                  </a:lnTo>
                  <a:lnTo>
                    <a:pt x="2438858" y="136211"/>
                  </a:lnTo>
                  <a:lnTo>
                    <a:pt x="2394809" y="149162"/>
                  </a:lnTo>
                  <a:lnTo>
                    <a:pt x="2351001" y="162670"/>
                  </a:lnTo>
                  <a:lnTo>
                    <a:pt x="2307438" y="176730"/>
                  </a:lnTo>
                  <a:lnTo>
                    <a:pt x="2264124" y="191337"/>
                  </a:lnTo>
                  <a:lnTo>
                    <a:pt x="2221064" y="206489"/>
                  </a:lnTo>
                  <a:lnTo>
                    <a:pt x="2178261" y="222181"/>
                  </a:lnTo>
                  <a:lnTo>
                    <a:pt x="2135720" y="238409"/>
                  </a:lnTo>
                  <a:lnTo>
                    <a:pt x="2093444" y="255168"/>
                  </a:lnTo>
                  <a:lnTo>
                    <a:pt x="2051438" y="272455"/>
                  </a:lnTo>
                  <a:lnTo>
                    <a:pt x="2009706" y="290266"/>
                  </a:lnTo>
                  <a:lnTo>
                    <a:pt x="1968251" y="308596"/>
                  </a:lnTo>
                  <a:lnTo>
                    <a:pt x="1927079" y="327442"/>
                  </a:lnTo>
                  <a:lnTo>
                    <a:pt x="1886193" y="346799"/>
                  </a:lnTo>
                  <a:lnTo>
                    <a:pt x="1845597" y="366663"/>
                  </a:lnTo>
                  <a:lnTo>
                    <a:pt x="1805295" y="387030"/>
                  </a:lnTo>
                  <a:lnTo>
                    <a:pt x="1765292" y="407896"/>
                  </a:lnTo>
                  <a:lnTo>
                    <a:pt x="1725591" y="429257"/>
                  </a:lnTo>
                  <a:lnTo>
                    <a:pt x="1686197" y="451109"/>
                  </a:lnTo>
                  <a:lnTo>
                    <a:pt x="1647113" y="473447"/>
                  </a:lnTo>
                  <a:lnTo>
                    <a:pt x="1608344" y="496268"/>
                  </a:lnTo>
                  <a:lnTo>
                    <a:pt x="1569894" y="519568"/>
                  </a:lnTo>
                  <a:lnTo>
                    <a:pt x="1531767" y="543342"/>
                  </a:lnTo>
                  <a:lnTo>
                    <a:pt x="1493967" y="567587"/>
                  </a:lnTo>
                  <a:lnTo>
                    <a:pt x="1456498" y="592297"/>
                  </a:lnTo>
                  <a:lnTo>
                    <a:pt x="1419364" y="617470"/>
                  </a:lnTo>
                  <a:lnTo>
                    <a:pt x="1382570" y="643101"/>
                  </a:lnTo>
                  <a:lnTo>
                    <a:pt x="1346119" y="669186"/>
                  </a:lnTo>
                  <a:lnTo>
                    <a:pt x="1310015" y="695721"/>
                  </a:lnTo>
                  <a:lnTo>
                    <a:pt x="1274263" y="722701"/>
                  </a:lnTo>
                  <a:lnTo>
                    <a:pt x="1238867" y="750124"/>
                  </a:lnTo>
                  <a:lnTo>
                    <a:pt x="1203831" y="777983"/>
                  </a:lnTo>
                  <a:lnTo>
                    <a:pt x="1169158" y="806277"/>
                  </a:lnTo>
                  <a:lnTo>
                    <a:pt x="1134854" y="834999"/>
                  </a:lnTo>
                  <a:lnTo>
                    <a:pt x="1100921" y="864147"/>
                  </a:lnTo>
                  <a:lnTo>
                    <a:pt x="1067365" y="893717"/>
                  </a:lnTo>
                  <a:lnTo>
                    <a:pt x="1034189" y="923703"/>
                  </a:lnTo>
                  <a:lnTo>
                    <a:pt x="1001397" y="954102"/>
                  </a:lnTo>
                  <a:lnTo>
                    <a:pt x="968994" y="984911"/>
                  </a:lnTo>
                  <a:lnTo>
                    <a:pt x="936983" y="1016124"/>
                  </a:lnTo>
                  <a:lnTo>
                    <a:pt x="905369" y="1047738"/>
                  </a:lnTo>
                  <a:lnTo>
                    <a:pt x="874156" y="1079748"/>
                  </a:lnTo>
                  <a:lnTo>
                    <a:pt x="843348" y="1112151"/>
                  </a:lnTo>
                  <a:lnTo>
                    <a:pt x="812948" y="1144943"/>
                  </a:lnTo>
                  <a:lnTo>
                    <a:pt x="782962" y="1178119"/>
                  </a:lnTo>
                  <a:lnTo>
                    <a:pt x="753392" y="1211675"/>
                  </a:lnTo>
                  <a:lnTo>
                    <a:pt x="724244" y="1245607"/>
                  </a:lnTo>
                  <a:lnTo>
                    <a:pt x="695521" y="1279911"/>
                  </a:lnTo>
                  <a:lnTo>
                    <a:pt x="667228" y="1314584"/>
                  </a:lnTo>
                  <a:lnTo>
                    <a:pt x="639368" y="1349620"/>
                  </a:lnTo>
                  <a:lnTo>
                    <a:pt x="611945" y="1385016"/>
                  </a:lnTo>
                  <a:lnTo>
                    <a:pt x="584965" y="1420768"/>
                  </a:lnTo>
                  <a:lnTo>
                    <a:pt x="558430" y="1456871"/>
                  </a:lnTo>
                  <a:lnTo>
                    <a:pt x="532345" y="1493322"/>
                  </a:lnTo>
                  <a:lnTo>
                    <a:pt x="506713" y="1530116"/>
                  </a:lnTo>
                  <a:lnTo>
                    <a:pt x="481540" y="1567250"/>
                  </a:lnTo>
                  <a:lnTo>
                    <a:pt x="456830" y="1604719"/>
                  </a:lnTo>
                  <a:lnTo>
                    <a:pt x="432585" y="1642519"/>
                  </a:lnTo>
                  <a:lnTo>
                    <a:pt x="408811" y="1680646"/>
                  </a:lnTo>
                  <a:lnTo>
                    <a:pt x="385511" y="1719095"/>
                  </a:lnTo>
                  <a:lnTo>
                    <a:pt x="362690" y="1757864"/>
                  </a:lnTo>
                  <a:lnTo>
                    <a:pt x="340351" y="1796948"/>
                  </a:lnTo>
                  <a:lnTo>
                    <a:pt x="318499" y="1836342"/>
                  </a:lnTo>
                  <a:lnTo>
                    <a:pt x="297138" y="1876043"/>
                  </a:lnTo>
                  <a:lnTo>
                    <a:pt x="276272" y="1916046"/>
                  </a:lnTo>
                  <a:lnTo>
                    <a:pt x="255904" y="1956348"/>
                  </a:lnTo>
                  <a:lnTo>
                    <a:pt x="236040" y="1996943"/>
                  </a:lnTo>
                  <a:lnTo>
                    <a:pt x="216683" y="2037830"/>
                  </a:lnTo>
                  <a:lnTo>
                    <a:pt x="197838" y="2079002"/>
                  </a:lnTo>
                  <a:lnTo>
                    <a:pt x="179507" y="2120456"/>
                  </a:lnTo>
                  <a:lnTo>
                    <a:pt x="161697" y="2162188"/>
                  </a:lnTo>
                  <a:lnTo>
                    <a:pt x="144409" y="2204194"/>
                  </a:lnTo>
                  <a:lnTo>
                    <a:pt x="127650" y="2246470"/>
                  </a:lnTo>
                  <a:lnTo>
                    <a:pt x="111422" y="2289011"/>
                  </a:lnTo>
                  <a:lnTo>
                    <a:pt x="95730" y="2331814"/>
                  </a:lnTo>
                  <a:lnTo>
                    <a:pt x="80578" y="2374874"/>
                  </a:lnTo>
                  <a:lnTo>
                    <a:pt x="65970" y="2418187"/>
                  </a:lnTo>
                  <a:lnTo>
                    <a:pt x="51910" y="2461750"/>
                  </a:lnTo>
                  <a:lnTo>
                    <a:pt x="38403" y="2505558"/>
                  </a:lnTo>
                  <a:lnTo>
                    <a:pt x="25452" y="2549607"/>
                  </a:lnTo>
                  <a:lnTo>
                    <a:pt x="13061" y="2593893"/>
                  </a:lnTo>
                  <a:lnTo>
                    <a:pt x="0" y="2643320"/>
                  </a:lnTo>
                  <a:lnTo>
                    <a:pt x="5798609" y="931270"/>
                  </a:lnTo>
                  <a:lnTo>
                    <a:pt x="5757270" y="893717"/>
                  </a:lnTo>
                  <a:lnTo>
                    <a:pt x="5723714" y="864147"/>
                  </a:lnTo>
                  <a:lnTo>
                    <a:pt x="5689782" y="834999"/>
                  </a:lnTo>
                  <a:lnTo>
                    <a:pt x="5655477" y="806277"/>
                  </a:lnTo>
                  <a:lnTo>
                    <a:pt x="5620805" y="777983"/>
                  </a:lnTo>
                  <a:lnTo>
                    <a:pt x="5585769" y="750124"/>
                  </a:lnTo>
                  <a:lnTo>
                    <a:pt x="5550373" y="722701"/>
                  </a:lnTo>
                  <a:lnTo>
                    <a:pt x="5514621" y="695721"/>
                  </a:lnTo>
                  <a:lnTo>
                    <a:pt x="5478518" y="669186"/>
                  </a:lnTo>
                  <a:lnTo>
                    <a:pt x="5442067" y="643101"/>
                  </a:lnTo>
                  <a:lnTo>
                    <a:pt x="5405273" y="617470"/>
                  </a:lnTo>
                  <a:lnTo>
                    <a:pt x="5368139" y="592297"/>
                  </a:lnTo>
                  <a:lnTo>
                    <a:pt x="5330670" y="567587"/>
                  </a:lnTo>
                  <a:lnTo>
                    <a:pt x="5292870" y="543342"/>
                  </a:lnTo>
                  <a:lnTo>
                    <a:pt x="5254743" y="519568"/>
                  </a:lnTo>
                  <a:lnTo>
                    <a:pt x="5216293" y="496268"/>
                  </a:lnTo>
                  <a:lnTo>
                    <a:pt x="5177524" y="473447"/>
                  </a:lnTo>
                  <a:lnTo>
                    <a:pt x="5138441" y="451109"/>
                  </a:lnTo>
                  <a:lnTo>
                    <a:pt x="5099047" y="429257"/>
                  </a:lnTo>
                  <a:lnTo>
                    <a:pt x="5059346" y="407896"/>
                  </a:lnTo>
                  <a:lnTo>
                    <a:pt x="5019343" y="387030"/>
                  </a:lnTo>
                  <a:lnTo>
                    <a:pt x="4979041" y="366663"/>
                  </a:lnTo>
                  <a:lnTo>
                    <a:pt x="4938445" y="346799"/>
                  </a:lnTo>
                  <a:lnTo>
                    <a:pt x="4897559" y="327442"/>
                  </a:lnTo>
                  <a:lnTo>
                    <a:pt x="4856387" y="308596"/>
                  </a:lnTo>
                  <a:lnTo>
                    <a:pt x="4814933" y="290266"/>
                  </a:lnTo>
                  <a:lnTo>
                    <a:pt x="4773201" y="272455"/>
                  </a:lnTo>
                  <a:lnTo>
                    <a:pt x="4731195" y="255168"/>
                  </a:lnTo>
                  <a:lnTo>
                    <a:pt x="4688919" y="238409"/>
                  </a:lnTo>
                  <a:lnTo>
                    <a:pt x="4646378" y="222181"/>
                  </a:lnTo>
                  <a:lnTo>
                    <a:pt x="4603575" y="206489"/>
                  </a:lnTo>
                  <a:lnTo>
                    <a:pt x="4560515" y="191337"/>
                  </a:lnTo>
                  <a:lnTo>
                    <a:pt x="4517201" y="176730"/>
                  </a:lnTo>
                  <a:lnTo>
                    <a:pt x="4473639" y="162670"/>
                  </a:lnTo>
                  <a:lnTo>
                    <a:pt x="4429831" y="149162"/>
                  </a:lnTo>
                  <a:lnTo>
                    <a:pt x="4385782" y="136211"/>
                  </a:lnTo>
                  <a:lnTo>
                    <a:pt x="4341496" y="123821"/>
                  </a:lnTo>
                  <a:lnTo>
                    <a:pt x="4296977" y="111994"/>
                  </a:lnTo>
                  <a:lnTo>
                    <a:pt x="4252229" y="100737"/>
                  </a:lnTo>
                  <a:lnTo>
                    <a:pt x="4207257" y="90052"/>
                  </a:lnTo>
                  <a:lnTo>
                    <a:pt x="4162064" y="79944"/>
                  </a:lnTo>
                  <a:lnTo>
                    <a:pt x="4116655" y="70417"/>
                  </a:lnTo>
                  <a:lnTo>
                    <a:pt x="4071033" y="61474"/>
                  </a:lnTo>
                  <a:lnTo>
                    <a:pt x="4025203" y="53121"/>
                  </a:lnTo>
                  <a:lnTo>
                    <a:pt x="3979169" y="45361"/>
                  </a:lnTo>
                  <a:lnTo>
                    <a:pt x="3932935" y="38199"/>
                  </a:lnTo>
                  <a:lnTo>
                    <a:pt x="3886504" y="31637"/>
                  </a:lnTo>
                  <a:lnTo>
                    <a:pt x="3839882" y="25681"/>
                  </a:lnTo>
                  <a:lnTo>
                    <a:pt x="3793072" y="20335"/>
                  </a:lnTo>
                  <a:lnTo>
                    <a:pt x="3746078" y="15602"/>
                  </a:lnTo>
                  <a:lnTo>
                    <a:pt x="3698904" y="11487"/>
                  </a:lnTo>
                  <a:lnTo>
                    <a:pt x="3651555" y="7994"/>
                  </a:lnTo>
                  <a:lnTo>
                    <a:pt x="3604035" y="5127"/>
                  </a:lnTo>
                  <a:lnTo>
                    <a:pt x="3556347" y="2890"/>
                  </a:lnTo>
                  <a:lnTo>
                    <a:pt x="3508496" y="1287"/>
                  </a:lnTo>
                  <a:lnTo>
                    <a:pt x="3460486" y="322"/>
                  </a:lnTo>
                  <a:lnTo>
                    <a:pt x="3412320" y="0"/>
                  </a:lnTo>
                  <a:close/>
                </a:path>
              </a:pathLst>
            </a:custGeom>
            <a:solidFill>
              <a:srgbClr val="1992DD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5">
              <a:extLst>
                <a:ext uri="{FF2B5EF4-FFF2-40B4-BE49-F238E27FC236}">
                  <a16:creationId xmlns:a16="http://schemas.microsoft.com/office/drawing/2014/main" id="{FF64F391-CDB5-B944-8AB2-1705BB70BB3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9569" y="5592038"/>
              <a:ext cx="3788422" cy="2183955"/>
            </a:xfrm>
            <a:prstGeom prst="rect">
              <a:avLst/>
            </a:prstGeom>
          </p:spPr>
        </p:pic>
      </p:grpSp>
      <p:pic>
        <p:nvPicPr>
          <p:cNvPr id="46" name="object 2">
            <a:extLst>
              <a:ext uri="{FF2B5EF4-FFF2-40B4-BE49-F238E27FC236}">
                <a16:creationId xmlns:a16="http://schemas.microsoft.com/office/drawing/2014/main" id="{23D5F3E4-08BD-5149-8614-6975EB2275A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62918" cy="48629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650" y="359112"/>
            <a:ext cx="8892179" cy="2031325"/>
          </a:xfrm>
        </p:spPr>
        <p:txBody>
          <a:bodyPr/>
          <a:lstStyle/>
          <a:p>
            <a:r>
              <a:rPr lang="ru-RU" sz="4400" spc="-200" dirty="0">
                <a:solidFill>
                  <a:srgbClr val="0A3D99"/>
                </a:solidFill>
              </a:rPr>
              <a:t>Прототип проекта с отображением основного функционала</a:t>
            </a:r>
            <a:r>
              <a:rPr lang="en-US" sz="4400" spc="-200" dirty="0">
                <a:solidFill>
                  <a:srgbClr val="0A3D99"/>
                </a:solidFill>
              </a:rPr>
              <a:t> (</a:t>
            </a:r>
            <a:r>
              <a:rPr lang="en-US" sz="4400" spc="-200" dirty="0" err="1">
                <a:solidFill>
                  <a:srgbClr val="0A3D99"/>
                </a:solidFill>
              </a:rPr>
              <a:t>Р</a:t>
            </a:r>
            <a:r>
              <a:rPr lang="ru-RU" sz="4400" spc="-200" dirty="0" err="1">
                <a:solidFill>
                  <a:srgbClr val="0A3D99"/>
                </a:solidFill>
              </a:rPr>
              <a:t>аздел</a:t>
            </a:r>
            <a:r>
              <a:rPr lang="ru-RU" sz="4400" spc="-200" dirty="0">
                <a:solidFill>
                  <a:srgbClr val="0A3D99"/>
                </a:solidFill>
              </a:rPr>
              <a:t> спорта</a:t>
            </a:r>
            <a:r>
              <a:rPr lang="en-US" sz="4400" spc="-200" dirty="0">
                <a:solidFill>
                  <a:srgbClr val="0A3D99"/>
                </a:solidFill>
              </a:rPr>
              <a:t>)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EA9710-D599-1542-A556-3E9196968C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429" t="8649" r="32343"/>
          <a:stretch/>
        </p:blipFill>
        <p:spPr>
          <a:xfrm>
            <a:off x="475973" y="2686752"/>
            <a:ext cx="2840995" cy="42136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89AABD-8EB8-104D-ABA5-0B3057E7DE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397" t="11539" r="5797" b="7582"/>
          <a:stretch/>
        </p:blipFill>
        <p:spPr>
          <a:xfrm>
            <a:off x="4032111" y="2836492"/>
            <a:ext cx="2840995" cy="45831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370853-84F1-8D49-BB4F-A4939D0D76A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443" t="8649" r="32538"/>
          <a:stretch/>
        </p:blipFill>
        <p:spPr>
          <a:xfrm>
            <a:off x="7780190" y="2079967"/>
            <a:ext cx="3026406" cy="542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50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3">
            <a:extLst>
              <a:ext uri="{FF2B5EF4-FFF2-40B4-BE49-F238E27FC236}">
                <a16:creationId xmlns:a16="http://schemas.microsoft.com/office/drawing/2014/main" id="{84332FCD-FB13-C447-9F00-F6B959FE5959}"/>
              </a:ext>
            </a:extLst>
          </p:cNvPr>
          <p:cNvGrpSpPr/>
          <p:nvPr/>
        </p:nvGrpSpPr>
        <p:grpSpPr>
          <a:xfrm>
            <a:off x="5083390" y="5161827"/>
            <a:ext cx="5798820" cy="2643505"/>
            <a:chOff x="5109381" y="5132673"/>
            <a:chExt cx="5798820" cy="2643505"/>
          </a:xfrm>
        </p:grpSpPr>
        <p:sp>
          <p:nvSpPr>
            <p:cNvPr id="48" name="object 4">
              <a:extLst>
                <a:ext uri="{FF2B5EF4-FFF2-40B4-BE49-F238E27FC236}">
                  <a16:creationId xmlns:a16="http://schemas.microsoft.com/office/drawing/2014/main" id="{8F1F77F6-D373-8847-A847-78A2C1B87D0F}"/>
                </a:ext>
              </a:extLst>
            </p:cNvPr>
            <p:cNvSpPr/>
            <p:nvPr/>
          </p:nvSpPr>
          <p:spPr>
            <a:xfrm>
              <a:off x="5109381" y="5132673"/>
              <a:ext cx="5798820" cy="2643505"/>
            </a:xfrm>
            <a:custGeom>
              <a:avLst/>
              <a:gdLst/>
              <a:ahLst/>
              <a:cxnLst/>
              <a:rect l="l" t="t" r="r" b="b"/>
              <a:pathLst>
                <a:path w="5798820" h="2643504">
                  <a:moveTo>
                    <a:pt x="3412320" y="0"/>
                  </a:moveTo>
                  <a:lnTo>
                    <a:pt x="3364155" y="322"/>
                  </a:lnTo>
                  <a:lnTo>
                    <a:pt x="3316145" y="1287"/>
                  </a:lnTo>
                  <a:lnTo>
                    <a:pt x="3268294" y="2890"/>
                  </a:lnTo>
                  <a:lnTo>
                    <a:pt x="3220606" y="5127"/>
                  </a:lnTo>
                  <a:lnTo>
                    <a:pt x="3173085" y="7994"/>
                  </a:lnTo>
                  <a:lnTo>
                    <a:pt x="3125736" y="11487"/>
                  </a:lnTo>
                  <a:lnTo>
                    <a:pt x="3078563" y="15602"/>
                  </a:lnTo>
                  <a:lnTo>
                    <a:pt x="3031569" y="20335"/>
                  </a:lnTo>
                  <a:lnTo>
                    <a:pt x="2984758" y="25681"/>
                  </a:lnTo>
                  <a:lnTo>
                    <a:pt x="2938136" y="31637"/>
                  </a:lnTo>
                  <a:lnTo>
                    <a:pt x="2891706" y="38199"/>
                  </a:lnTo>
                  <a:lnTo>
                    <a:pt x="2845471" y="45361"/>
                  </a:lnTo>
                  <a:lnTo>
                    <a:pt x="2799437" y="53121"/>
                  </a:lnTo>
                  <a:lnTo>
                    <a:pt x="2753607" y="61474"/>
                  </a:lnTo>
                  <a:lnTo>
                    <a:pt x="2707985" y="70417"/>
                  </a:lnTo>
                  <a:lnTo>
                    <a:pt x="2662576" y="79944"/>
                  </a:lnTo>
                  <a:lnTo>
                    <a:pt x="2617383" y="90052"/>
                  </a:lnTo>
                  <a:lnTo>
                    <a:pt x="2572410" y="100737"/>
                  </a:lnTo>
                  <a:lnTo>
                    <a:pt x="2527663" y="111994"/>
                  </a:lnTo>
                  <a:lnTo>
                    <a:pt x="2483144" y="123821"/>
                  </a:lnTo>
                  <a:lnTo>
                    <a:pt x="2438858" y="136211"/>
                  </a:lnTo>
                  <a:lnTo>
                    <a:pt x="2394809" y="149162"/>
                  </a:lnTo>
                  <a:lnTo>
                    <a:pt x="2351001" y="162670"/>
                  </a:lnTo>
                  <a:lnTo>
                    <a:pt x="2307438" y="176730"/>
                  </a:lnTo>
                  <a:lnTo>
                    <a:pt x="2264124" y="191337"/>
                  </a:lnTo>
                  <a:lnTo>
                    <a:pt x="2221064" y="206489"/>
                  </a:lnTo>
                  <a:lnTo>
                    <a:pt x="2178261" y="222181"/>
                  </a:lnTo>
                  <a:lnTo>
                    <a:pt x="2135720" y="238409"/>
                  </a:lnTo>
                  <a:lnTo>
                    <a:pt x="2093444" y="255168"/>
                  </a:lnTo>
                  <a:lnTo>
                    <a:pt x="2051438" y="272455"/>
                  </a:lnTo>
                  <a:lnTo>
                    <a:pt x="2009706" y="290266"/>
                  </a:lnTo>
                  <a:lnTo>
                    <a:pt x="1968251" y="308596"/>
                  </a:lnTo>
                  <a:lnTo>
                    <a:pt x="1927079" y="327442"/>
                  </a:lnTo>
                  <a:lnTo>
                    <a:pt x="1886193" y="346799"/>
                  </a:lnTo>
                  <a:lnTo>
                    <a:pt x="1845597" y="366663"/>
                  </a:lnTo>
                  <a:lnTo>
                    <a:pt x="1805295" y="387030"/>
                  </a:lnTo>
                  <a:lnTo>
                    <a:pt x="1765292" y="407896"/>
                  </a:lnTo>
                  <a:lnTo>
                    <a:pt x="1725591" y="429257"/>
                  </a:lnTo>
                  <a:lnTo>
                    <a:pt x="1686197" y="451109"/>
                  </a:lnTo>
                  <a:lnTo>
                    <a:pt x="1647113" y="473447"/>
                  </a:lnTo>
                  <a:lnTo>
                    <a:pt x="1608344" y="496268"/>
                  </a:lnTo>
                  <a:lnTo>
                    <a:pt x="1569894" y="519568"/>
                  </a:lnTo>
                  <a:lnTo>
                    <a:pt x="1531767" y="543342"/>
                  </a:lnTo>
                  <a:lnTo>
                    <a:pt x="1493967" y="567587"/>
                  </a:lnTo>
                  <a:lnTo>
                    <a:pt x="1456498" y="592297"/>
                  </a:lnTo>
                  <a:lnTo>
                    <a:pt x="1419364" y="617470"/>
                  </a:lnTo>
                  <a:lnTo>
                    <a:pt x="1382570" y="643101"/>
                  </a:lnTo>
                  <a:lnTo>
                    <a:pt x="1346119" y="669186"/>
                  </a:lnTo>
                  <a:lnTo>
                    <a:pt x="1310015" y="695721"/>
                  </a:lnTo>
                  <a:lnTo>
                    <a:pt x="1274263" y="722701"/>
                  </a:lnTo>
                  <a:lnTo>
                    <a:pt x="1238867" y="750124"/>
                  </a:lnTo>
                  <a:lnTo>
                    <a:pt x="1203831" y="777983"/>
                  </a:lnTo>
                  <a:lnTo>
                    <a:pt x="1169158" y="806277"/>
                  </a:lnTo>
                  <a:lnTo>
                    <a:pt x="1134854" y="834999"/>
                  </a:lnTo>
                  <a:lnTo>
                    <a:pt x="1100921" y="864147"/>
                  </a:lnTo>
                  <a:lnTo>
                    <a:pt x="1067365" y="893717"/>
                  </a:lnTo>
                  <a:lnTo>
                    <a:pt x="1034189" y="923703"/>
                  </a:lnTo>
                  <a:lnTo>
                    <a:pt x="1001397" y="954102"/>
                  </a:lnTo>
                  <a:lnTo>
                    <a:pt x="968994" y="984911"/>
                  </a:lnTo>
                  <a:lnTo>
                    <a:pt x="936983" y="1016124"/>
                  </a:lnTo>
                  <a:lnTo>
                    <a:pt x="905369" y="1047738"/>
                  </a:lnTo>
                  <a:lnTo>
                    <a:pt x="874156" y="1079748"/>
                  </a:lnTo>
                  <a:lnTo>
                    <a:pt x="843348" y="1112151"/>
                  </a:lnTo>
                  <a:lnTo>
                    <a:pt x="812948" y="1144943"/>
                  </a:lnTo>
                  <a:lnTo>
                    <a:pt x="782962" y="1178119"/>
                  </a:lnTo>
                  <a:lnTo>
                    <a:pt x="753392" y="1211675"/>
                  </a:lnTo>
                  <a:lnTo>
                    <a:pt x="724244" y="1245607"/>
                  </a:lnTo>
                  <a:lnTo>
                    <a:pt x="695521" y="1279911"/>
                  </a:lnTo>
                  <a:lnTo>
                    <a:pt x="667228" y="1314584"/>
                  </a:lnTo>
                  <a:lnTo>
                    <a:pt x="639368" y="1349620"/>
                  </a:lnTo>
                  <a:lnTo>
                    <a:pt x="611945" y="1385016"/>
                  </a:lnTo>
                  <a:lnTo>
                    <a:pt x="584965" y="1420768"/>
                  </a:lnTo>
                  <a:lnTo>
                    <a:pt x="558430" y="1456871"/>
                  </a:lnTo>
                  <a:lnTo>
                    <a:pt x="532345" y="1493322"/>
                  </a:lnTo>
                  <a:lnTo>
                    <a:pt x="506713" y="1530116"/>
                  </a:lnTo>
                  <a:lnTo>
                    <a:pt x="481540" y="1567250"/>
                  </a:lnTo>
                  <a:lnTo>
                    <a:pt x="456830" y="1604719"/>
                  </a:lnTo>
                  <a:lnTo>
                    <a:pt x="432585" y="1642519"/>
                  </a:lnTo>
                  <a:lnTo>
                    <a:pt x="408811" y="1680646"/>
                  </a:lnTo>
                  <a:lnTo>
                    <a:pt x="385511" y="1719095"/>
                  </a:lnTo>
                  <a:lnTo>
                    <a:pt x="362690" y="1757864"/>
                  </a:lnTo>
                  <a:lnTo>
                    <a:pt x="340351" y="1796948"/>
                  </a:lnTo>
                  <a:lnTo>
                    <a:pt x="318499" y="1836342"/>
                  </a:lnTo>
                  <a:lnTo>
                    <a:pt x="297138" y="1876043"/>
                  </a:lnTo>
                  <a:lnTo>
                    <a:pt x="276272" y="1916046"/>
                  </a:lnTo>
                  <a:lnTo>
                    <a:pt x="255904" y="1956348"/>
                  </a:lnTo>
                  <a:lnTo>
                    <a:pt x="236040" y="1996943"/>
                  </a:lnTo>
                  <a:lnTo>
                    <a:pt x="216683" y="2037830"/>
                  </a:lnTo>
                  <a:lnTo>
                    <a:pt x="197838" y="2079002"/>
                  </a:lnTo>
                  <a:lnTo>
                    <a:pt x="179507" y="2120456"/>
                  </a:lnTo>
                  <a:lnTo>
                    <a:pt x="161697" y="2162188"/>
                  </a:lnTo>
                  <a:lnTo>
                    <a:pt x="144409" y="2204194"/>
                  </a:lnTo>
                  <a:lnTo>
                    <a:pt x="127650" y="2246470"/>
                  </a:lnTo>
                  <a:lnTo>
                    <a:pt x="111422" y="2289011"/>
                  </a:lnTo>
                  <a:lnTo>
                    <a:pt x="95730" y="2331814"/>
                  </a:lnTo>
                  <a:lnTo>
                    <a:pt x="80578" y="2374874"/>
                  </a:lnTo>
                  <a:lnTo>
                    <a:pt x="65970" y="2418187"/>
                  </a:lnTo>
                  <a:lnTo>
                    <a:pt x="51910" y="2461750"/>
                  </a:lnTo>
                  <a:lnTo>
                    <a:pt x="38403" y="2505558"/>
                  </a:lnTo>
                  <a:lnTo>
                    <a:pt x="25452" y="2549607"/>
                  </a:lnTo>
                  <a:lnTo>
                    <a:pt x="13061" y="2593893"/>
                  </a:lnTo>
                  <a:lnTo>
                    <a:pt x="0" y="2643320"/>
                  </a:lnTo>
                  <a:lnTo>
                    <a:pt x="5798609" y="931270"/>
                  </a:lnTo>
                  <a:lnTo>
                    <a:pt x="5757270" y="893717"/>
                  </a:lnTo>
                  <a:lnTo>
                    <a:pt x="5723714" y="864147"/>
                  </a:lnTo>
                  <a:lnTo>
                    <a:pt x="5689782" y="834999"/>
                  </a:lnTo>
                  <a:lnTo>
                    <a:pt x="5655477" y="806277"/>
                  </a:lnTo>
                  <a:lnTo>
                    <a:pt x="5620805" y="777983"/>
                  </a:lnTo>
                  <a:lnTo>
                    <a:pt x="5585769" y="750124"/>
                  </a:lnTo>
                  <a:lnTo>
                    <a:pt x="5550373" y="722701"/>
                  </a:lnTo>
                  <a:lnTo>
                    <a:pt x="5514621" y="695721"/>
                  </a:lnTo>
                  <a:lnTo>
                    <a:pt x="5478518" y="669186"/>
                  </a:lnTo>
                  <a:lnTo>
                    <a:pt x="5442067" y="643101"/>
                  </a:lnTo>
                  <a:lnTo>
                    <a:pt x="5405273" y="617470"/>
                  </a:lnTo>
                  <a:lnTo>
                    <a:pt x="5368139" y="592297"/>
                  </a:lnTo>
                  <a:lnTo>
                    <a:pt x="5330670" y="567587"/>
                  </a:lnTo>
                  <a:lnTo>
                    <a:pt x="5292870" y="543342"/>
                  </a:lnTo>
                  <a:lnTo>
                    <a:pt x="5254743" y="519568"/>
                  </a:lnTo>
                  <a:lnTo>
                    <a:pt x="5216293" y="496268"/>
                  </a:lnTo>
                  <a:lnTo>
                    <a:pt x="5177524" y="473447"/>
                  </a:lnTo>
                  <a:lnTo>
                    <a:pt x="5138441" y="451109"/>
                  </a:lnTo>
                  <a:lnTo>
                    <a:pt x="5099047" y="429257"/>
                  </a:lnTo>
                  <a:lnTo>
                    <a:pt x="5059346" y="407896"/>
                  </a:lnTo>
                  <a:lnTo>
                    <a:pt x="5019343" y="387030"/>
                  </a:lnTo>
                  <a:lnTo>
                    <a:pt x="4979041" y="366663"/>
                  </a:lnTo>
                  <a:lnTo>
                    <a:pt x="4938445" y="346799"/>
                  </a:lnTo>
                  <a:lnTo>
                    <a:pt x="4897559" y="327442"/>
                  </a:lnTo>
                  <a:lnTo>
                    <a:pt x="4856387" y="308596"/>
                  </a:lnTo>
                  <a:lnTo>
                    <a:pt x="4814933" y="290266"/>
                  </a:lnTo>
                  <a:lnTo>
                    <a:pt x="4773201" y="272455"/>
                  </a:lnTo>
                  <a:lnTo>
                    <a:pt x="4731195" y="255168"/>
                  </a:lnTo>
                  <a:lnTo>
                    <a:pt x="4688919" y="238409"/>
                  </a:lnTo>
                  <a:lnTo>
                    <a:pt x="4646378" y="222181"/>
                  </a:lnTo>
                  <a:lnTo>
                    <a:pt x="4603575" y="206489"/>
                  </a:lnTo>
                  <a:lnTo>
                    <a:pt x="4560515" y="191337"/>
                  </a:lnTo>
                  <a:lnTo>
                    <a:pt x="4517201" y="176730"/>
                  </a:lnTo>
                  <a:lnTo>
                    <a:pt x="4473639" y="162670"/>
                  </a:lnTo>
                  <a:lnTo>
                    <a:pt x="4429831" y="149162"/>
                  </a:lnTo>
                  <a:lnTo>
                    <a:pt x="4385782" y="136211"/>
                  </a:lnTo>
                  <a:lnTo>
                    <a:pt x="4341496" y="123821"/>
                  </a:lnTo>
                  <a:lnTo>
                    <a:pt x="4296977" y="111994"/>
                  </a:lnTo>
                  <a:lnTo>
                    <a:pt x="4252229" y="100737"/>
                  </a:lnTo>
                  <a:lnTo>
                    <a:pt x="4207257" y="90052"/>
                  </a:lnTo>
                  <a:lnTo>
                    <a:pt x="4162064" y="79944"/>
                  </a:lnTo>
                  <a:lnTo>
                    <a:pt x="4116655" y="70417"/>
                  </a:lnTo>
                  <a:lnTo>
                    <a:pt x="4071033" y="61474"/>
                  </a:lnTo>
                  <a:lnTo>
                    <a:pt x="4025203" y="53121"/>
                  </a:lnTo>
                  <a:lnTo>
                    <a:pt x="3979169" y="45361"/>
                  </a:lnTo>
                  <a:lnTo>
                    <a:pt x="3932935" y="38199"/>
                  </a:lnTo>
                  <a:lnTo>
                    <a:pt x="3886504" y="31637"/>
                  </a:lnTo>
                  <a:lnTo>
                    <a:pt x="3839882" y="25681"/>
                  </a:lnTo>
                  <a:lnTo>
                    <a:pt x="3793072" y="20335"/>
                  </a:lnTo>
                  <a:lnTo>
                    <a:pt x="3746078" y="15602"/>
                  </a:lnTo>
                  <a:lnTo>
                    <a:pt x="3698904" y="11487"/>
                  </a:lnTo>
                  <a:lnTo>
                    <a:pt x="3651555" y="7994"/>
                  </a:lnTo>
                  <a:lnTo>
                    <a:pt x="3604035" y="5127"/>
                  </a:lnTo>
                  <a:lnTo>
                    <a:pt x="3556347" y="2890"/>
                  </a:lnTo>
                  <a:lnTo>
                    <a:pt x="3508496" y="1287"/>
                  </a:lnTo>
                  <a:lnTo>
                    <a:pt x="3460486" y="322"/>
                  </a:lnTo>
                  <a:lnTo>
                    <a:pt x="3412320" y="0"/>
                  </a:lnTo>
                  <a:close/>
                </a:path>
              </a:pathLst>
            </a:custGeom>
            <a:solidFill>
              <a:srgbClr val="1992DD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5">
              <a:extLst>
                <a:ext uri="{FF2B5EF4-FFF2-40B4-BE49-F238E27FC236}">
                  <a16:creationId xmlns:a16="http://schemas.microsoft.com/office/drawing/2014/main" id="{FF64F391-CDB5-B944-8AB2-1705BB70BB3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9569" y="5592038"/>
              <a:ext cx="3788422" cy="2183955"/>
            </a:xfrm>
            <a:prstGeom prst="rect">
              <a:avLst/>
            </a:prstGeom>
          </p:spPr>
        </p:pic>
      </p:grpSp>
      <p:pic>
        <p:nvPicPr>
          <p:cNvPr id="46" name="object 2">
            <a:extLst>
              <a:ext uri="{FF2B5EF4-FFF2-40B4-BE49-F238E27FC236}">
                <a16:creationId xmlns:a16="http://schemas.microsoft.com/office/drawing/2014/main" id="{23D5F3E4-08BD-5149-8614-6975EB2275A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62918" cy="48629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869" y="1074677"/>
            <a:ext cx="8892179" cy="677108"/>
          </a:xfrm>
        </p:spPr>
        <p:txBody>
          <a:bodyPr/>
          <a:lstStyle/>
          <a:p>
            <a:r>
              <a:rPr lang="ru-RU" sz="4400" spc="-200" dirty="0">
                <a:solidFill>
                  <a:srgbClr val="0A3D99"/>
                </a:solidFill>
              </a:rPr>
              <a:t>Развитие проекта</a:t>
            </a:r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2356504" y="1890434"/>
            <a:ext cx="8039447" cy="943533"/>
            <a:chOff x="1269" y="1296"/>
            <a:chExt cx="3899" cy="52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746" cy="52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79" y="1320"/>
              <a:ext cx="3416" cy="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269" dirty="0">
                  <a:solidFill>
                    <a:srgbClr val="000000"/>
                  </a:solidFill>
                </a:rPr>
                <a:t>Расширение функционала и добавление новых </a:t>
              </a:r>
              <a:r>
                <a:rPr lang="en-US" sz="2269" dirty="0">
                  <a:solidFill>
                    <a:srgbClr val="000000"/>
                  </a:solidFill>
                </a:rPr>
                <a:t>”</a:t>
              </a:r>
              <a:r>
                <a:rPr lang="en-US" sz="2269" dirty="0" err="1">
                  <a:solidFill>
                    <a:srgbClr val="000000"/>
                  </a:solidFill>
                </a:rPr>
                <a:t>у</a:t>
              </a:r>
              <a:r>
                <a:rPr lang="ru-RU" sz="2269" dirty="0" err="1">
                  <a:solidFill>
                    <a:srgbClr val="000000"/>
                  </a:solidFill>
                </a:rPr>
                <a:t>мных</a:t>
              </a:r>
              <a:r>
                <a:rPr lang="ru-RU" sz="2269" dirty="0">
                  <a:solidFill>
                    <a:srgbClr val="000000"/>
                  </a:solidFill>
                </a:rPr>
                <a:t> систем</a:t>
              </a:r>
              <a:r>
                <a:rPr lang="en-US" sz="2269" dirty="0">
                  <a:solidFill>
                    <a:srgbClr val="000000"/>
                  </a:solidFill>
                </a:rPr>
                <a:t>”</a:t>
              </a:r>
              <a:r>
                <a:rPr lang="ru-RU" sz="2269" dirty="0">
                  <a:solidFill>
                    <a:srgbClr val="000000"/>
                  </a:solidFill>
                </a:rPr>
                <a:t>в систему кампуса</a:t>
              </a:r>
              <a:endParaRPr lang="en-US" sz="2269" dirty="0">
                <a:solidFill>
                  <a:srgbClr val="000000"/>
                </a:solidFill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52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2336795" y="3184315"/>
            <a:ext cx="8246699" cy="874144"/>
            <a:chOff x="1216" y="1531"/>
            <a:chExt cx="4653" cy="62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531"/>
              <a:ext cx="4447" cy="626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16" y="1695"/>
              <a:ext cx="318" cy="363"/>
              <a:chOff x="1362" y="1647"/>
              <a:chExt cx="318" cy="363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362" y="1647"/>
                <a:ext cx="318" cy="363"/>
                <a:chOff x="1363" y="1147"/>
                <a:chExt cx="318" cy="363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369" y="1371"/>
                  <a:ext cx="230" cy="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3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363" y="1147"/>
                  <a:ext cx="254" cy="23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" y="118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11" y="1665"/>
                <a:ext cx="180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ECC0052-1FFD-804C-94A5-888321A492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6" y="2042036"/>
            <a:ext cx="1943634" cy="337146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E6376C0-C529-A44D-A798-EBB213FEE6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24" y="-62766"/>
            <a:ext cx="1971691" cy="1184640"/>
          </a:xfrm>
          <a:prstGeom prst="rect">
            <a:avLst/>
          </a:prstGeom>
        </p:spPr>
      </p:pic>
      <p:sp>
        <p:nvSpPr>
          <p:cNvPr id="50" name="Text Box 4">
            <a:extLst>
              <a:ext uri="{FF2B5EF4-FFF2-40B4-BE49-F238E27FC236}">
                <a16:creationId xmlns:a16="http://schemas.microsoft.com/office/drawing/2014/main" id="{D3319032-BF85-3B42-86F5-DCAC1833E4B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81927" y="3274180"/>
            <a:ext cx="7043537" cy="441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269" dirty="0">
                <a:solidFill>
                  <a:srgbClr val="000000"/>
                </a:solidFill>
              </a:rPr>
              <a:t>Привлечение  более широкой аудитории</a:t>
            </a:r>
            <a:endParaRPr lang="en-US" sz="226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990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3">
            <a:extLst>
              <a:ext uri="{FF2B5EF4-FFF2-40B4-BE49-F238E27FC236}">
                <a16:creationId xmlns:a16="http://schemas.microsoft.com/office/drawing/2014/main" id="{84332FCD-FB13-C447-9F00-F6B959FE5959}"/>
              </a:ext>
            </a:extLst>
          </p:cNvPr>
          <p:cNvGrpSpPr/>
          <p:nvPr/>
        </p:nvGrpSpPr>
        <p:grpSpPr>
          <a:xfrm>
            <a:off x="5083390" y="5161827"/>
            <a:ext cx="5798820" cy="2643505"/>
            <a:chOff x="5109381" y="5132673"/>
            <a:chExt cx="5798820" cy="2643505"/>
          </a:xfrm>
        </p:grpSpPr>
        <p:sp>
          <p:nvSpPr>
            <p:cNvPr id="48" name="object 4">
              <a:extLst>
                <a:ext uri="{FF2B5EF4-FFF2-40B4-BE49-F238E27FC236}">
                  <a16:creationId xmlns:a16="http://schemas.microsoft.com/office/drawing/2014/main" id="{8F1F77F6-D373-8847-A847-78A2C1B87D0F}"/>
                </a:ext>
              </a:extLst>
            </p:cNvPr>
            <p:cNvSpPr/>
            <p:nvPr/>
          </p:nvSpPr>
          <p:spPr>
            <a:xfrm>
              <a:off x="5109381" y="5132673"/>
              <a:ext cx="5798820" cy="2643505"/>
            </a:xfrm>
            <a:custGeom>
              <a:avLst/>
              <a:gdLst/>
              <a:ahLst/>
              <a:cxnLst/>
              <a:rect l="l" t="t" r="r" b="b"/>
              <a:pathLst>
                <a:path w="5798820" h="2643504">
                  <a:moveTo>
                    <a:pt x="3412320" y="0"/>
                  </a:moveTo>
                  <a:lnTo>
                    <a:pt x="3364155" y="322"/>
                  </a:lnTo>
                  <a:lnTo>
                    <a:pt x="3316145" y="1287"/>
                  </a:lnTo>
                  <a:lnTo>
                    <a:pt x="3268294" y="2890"/>
                  </a:lnTo>
                  <a:lnTo>
                    <a:pt x="3220606" y="5127"/>
                  </a:lnTo>
                  <a:lnTo>
                    <a:pt x="3173085" y="7994"/>
                  </a:lnTo>
                  <a:lnTo>
                    <a:pt x="3125736" y="11487"/>
                  </a:lnTo>
                  <a:lnTo>
                    <a:pt x="3078563" y="15602"/>
                  </a:lnTo>
                  <a:lnTo>
                    <a:pt x="3031569" y="20335"/>
                  </a:lnTo>
                  <a:lnTo>
                    <a:pt x="2984758" y="25681"/>
                  </a:lnTo>
                  <a:lnTo>
                    <a:pt x="2938136" y="31637"/>
                  </a:lnTo>
                  <a:lnTo>
                    <a:pt x="2891706" y="38199"/>
                  </a:lnTo>
                  <a:lnTo>
                    <a:pt x="2845471" y="45361"/>
                  </a:lnTo>
                  <a:lnTo>
                    <a:pt x="2799437" y="53121"/>
                  </a:lnTo>
                  <a:lnTo>
                    <a:pt x="2753607" y="61474"/>
                  </a:lnTo>
                  <a:lnTo>
                    <a:pt x="2707985" y="70417"/>
                  </a:lnTo>
                  <a:lnTo>
                    <a:pt x="2662576" y="79944"/>
                  </a:lnTo>
                  <a:lnTo>
                    <a:pt x="2617383" y="90052"/>
                  </a:lnTo>
                  <a:lnTo>
                    <a:pt x="2572410" y="100737"/>
                  </a:lnTo>
                  <a:lnTo>
                    <a:pt x="2527663" y="111994"/>
                  </a:lnTo>
                  <a:lnTo>
                    <a:pt x="2483144" y="123821"/>
                  </a:lnTo>
                  <a:lnTo>
                    <a:pt x="2438858" y="136211"/>
                  </a:lnTo>
                  <a:lnTo>
                    <a:pt x="2394809" y="149162"/>
                  </a:lnTo>
                  <a:lnTo>
                    <a:pt x="2351001" y="162670"/>
                  </a:lnTo>
                  <a:lnTo>
                    <a:pt x="2307438" y="176730"/>
                  </a:lnTo>
                  <a:lnTo>
                    <a:pt x="2264124" y="191337"/>
                  </a:lnTo>
                  <a:lnTo>
                    <a:pt x="2221064" y="206489"/>
                  </a:lnTo>
                  <a:lnTo>
                    <a:pt x="2178261" y="222181"/>
                  </a:lnTo>
                  <a:lnTo>
                    <a:pt x="2135720" y="238409"/>
                  </a:lnTo>
                  <a:lnTo>
                    <a:pt x="2093444" y="255168"/>
                  </a:lnTo>
                  <a:lnTo>
                    <a:pt x="2051438" y="272455"/>
                  </a:lnTo>
                  <a:lnTo>
                    <a:pt x="2009706" y="290266"/>
                  </a:lnTo>
                  <a:lnTo>
                    <a:pt x="1968251" y="308596"/>
                  </a:lnTo>
                  <a:lnTo>
                    <a:pt x="1927079" y="327442"/>
                  </a:lnTo>
                  <a:lnTo>
                    <a:pt x="1886193" y="346799"/>
                  </a:lnTo>
                  <a:lnTo>
                    <a:pt x="1845597" y="366663"/>
                  </a:lnTo>
                  <a:lnTo>
                    <a:pt x="1805295" y="387030"/>
                  </a:lnTo>
                  <a:lnTo>
                    <a:pt x="1765292" y="407896"/>
                  </a:lnTo>
                  <a:lnTo>
                    <a:pt x="1725591" y="429257"/>
                  </a:lnTo>
                  <a:lnTo>
                    <a:pt x="1686197" y="451109"/>
                  </a:lnTo>
                  <a:lnTo>
                    <a:pt x="1647113" y="473447"/>
                  </a:lnTo>
                  <a:lnTo>
                    <a:pt x="1608344" y="496268"/>
                  </a:lnTo>
                  <a:lnTo>
                    <a:pt x="1569894" y="519568"/>
                  </a:lnTo>
                  <a:lnTo>
                    <a:pt x="1531767" y="543342"/>
                  </a:lnTo>
                  <a:lnTo>
                    <a:pt x="1493967" y="567587"/>
                  </a:lnTo>
                  <a:lnTo>
                    <a:pt x="1456498" y="592297"/>
                  </a:lnTo>
                  <a:lnTo>
                    <a:pt x="1419364" y="617470"/>
                  </a:lnTo>
                  <a:lnTo>
                    <a:pt x="1382570" y="643101"/>
                  </a:lnTo>
                  <a:lnTo>
                    <a:pt x="1346119" y="669186"/>
                  </a:lnTo>
                  <a:lnTo>
                    <a:pt x="1310015" y="695721"/>
                  </a:lnTo>
                  <a:lnTo>
                    <a:pt x="1274263" y="722701"/>
                  </a:lnTo>
                  <a:lnTo>
                    <a:pt x="1238867" y="750124"/>
                  </a:lnTo>
                  <a:lnTo>
                    <a:pt x="1203831" y="777983"/>
                  </a:lnTo>
                  <a:lnTo>
                    <a:pt x="1169158" y="806277"/>
                  </a:lnTo>
                  <a:lnTo>
                    <a:pt x="1134854" y="834999"/>
                  </a:lnTo>
                  <a:lnTo>
                    <a:pt x="1100921" y="864147"/>
                  </a:lnTo>
                  <a:lnTo>
                    <a:pt x="1067365" y="893717"/>
                  </a:lnTo>
                  <a:lnTo>
                    <a:pt x="1034189" y="923703"/>
                  </a:lnTo>
                  <a:lnTo>
                    <a:pt x="1001397" y="954102"/>
                  </a:lnTo>
                  <a:lnTo>
                    <a:pt x="968994" y="984911"/>
                  </a:lnTo>
                  <a:lnTo>
                    <a:pt x="936983" y="1016124"/>
                  </a:lnTo>
                  <a:lnTo>
                    <a:pt x="905369" y="1047738"/>
                  </a:lnTo>
                  <a:lnTo>
                    <a:pt x="874156" y="1079748"/>
                  </a:lnTo>
                  <a:lnTo>
                    <a:pt x="843348" y="1112151"/>
                  </a:lnTo>
                  <a:lnTo>
                    <a:pt x="812948" y="1144943"/>
                  </a:lnTo>
                  <a:lnTo>
                    <a:pt x="782962" y="1178119"/>
                  </a:lnTo>
                  <a:lnTo>
                    <a:pt x="753392" y="1211675"/>
                  </a:lnTo>
                  <a:lnTo>
                    <a:pt x="724244" y="1245607"/>
                  </a:lnTo>
                  <a:lnTo>
                    <a:pt x="695521" y="1279911"/>
                  </a:lnTo>
                  <a:lnTo>
                    <a:pt x="667228" y="1314584"/>
                  </a:lnTo>
                  <a:lnTo>
                    <a:pt x="639368" y="1349620"/>
                  </a:lnTo>
                  <a:lnTo>
                    <a:pt x="611945" y="1385016"/>
                  </a:lnTo>
                  <a:lnTo>
                    <a:pt x="584965" y="1420768"/>
                  </a:lnTo>
                  <a:lnTo>
                    <a:pt x="558430" y="1456871"/>
                  </a:lnTo>
                  <a:lnTo>
                    <a:pt x="532345" y="1493322"/>
                  </a:lnTo>
                  <a:lnTo>
                    <a:pt x="506713" y="1530116"/>
                  </a:lnTo>
                  <a:lnTo>
                    <a:pt x="481540" y="1567250"/>
                  </a:lnTo>
                  <a:lnTo>
                    <a:pt x="456830" y="1604719"/>
                  </a:lnTo>
                  <a:lnTo>
                    <a:pt x="432585" y="1642519"/>
                  </a:lnTo>
                  <a:lnTo>
                    <a:pt x="408811" y="1680646"/>
                  </a:lnTo>
                  <a:lnTo>
                    <a:pt x="385511" y="1719095"/>
                  </a:lnTo>
                  <a:lnTo>
                    <a:pt x="362690" y="1757864"/>
                  </a:lnTo>
                  <a:lnTo>
                    <a:pt x="340351" y="1796948"/>
                  </a:lnTo>
                  <a:lnTo>
                    <a:pt x="318499" y="1836342"/>
                  </a:lnTo>
                  <a:lnTo>
                    <a:pt x="297138" y="1876043"/>
                  </a:lnTo>
                  <a:lnTo>
                    <a:pt x="276272" y="1916046"/>
                  </a:lnTo>
                  <a:lnTo>
                    <a:pt x="255904" y="1956348"/>
                  </a:lnTo>
                  <a:lnTo>
                    <a:pt x="236040" y="1996943"/>
                  </a:lnTo>
                  <a:lnTo>
                    <a:pt x="216683" y="2037830"/>
                  </a:lnTo>
                  <a:lnTo>
                    <a:pt x="197838" y="2079002"/>
                  </a:lnTo>
                  <a:lnTo>
                    <a:pt x="179507" y="2120456"/>
                  </a:lnTo>
                  <a:lnTo>
                    <a:pt x="161697" y="2162188"/>
                  </a:lnTo>
                  <a:lnTo>
                    <a:pt x="144409" y="2204194"/>
                  </a:lnTo>
                  <a:lnTo>
                    <a:pt x="127650" y="2246470"/>
                  </a:lnTo>
                  <a:lnTo>
                    <a:pt x="111422" y="2289011"/>
                  </a:lnTo>
                  <a:lnTo>
                    <a:pt x="95730" y="2331814"/>
                  </a:lnTo>
                  <a:lnTo>
                    <a:pt x="80578" y="2374874"/>
                  </a:lnTo>
                  <a:lnTo>
                    <a:pt x="65970" y="2418187"/>
                  </a:lnTo>
                  <a:lnTo>
                    <a:pt x="51910" y="2461750"/>
                  </a:lnTo>
                  <a:lnTo>
                    <a:pt x="38403" y="2505558"/>
                  </a:lnTo>
                  <a:lnTo>
                    <a:pt x="25452" y="2549607"/>
                  </a:lnTo>
                  <a:lnTo>
                    <a:pt x="13061" y="2593893"/>
                  </a:lnTo>
                  <a:lnTo>
                    <a:pt x="0" y="2643320"/>
                  </a:lnTo>
                  <a:lnTo>
                    <a:pt x="5798609" y="931270"/>
                  </a:lnTo>
                  <a:lnTo>
                    <a:pt x="5757270" y="893717"/>
                  </a:lnTo>
                  <a:lnTo>
                    <a:pt x="5723714" y="864147"/>
                  </a:lnTo>
                  <a:lnTo>
                    <a:pt x="5689782" y="834999"/>
                  </a:lnTo>
                  <a:lnTo>
                    <a:pt x="5655477" y="806277"/>
                  </a:lnTo>
                  <a:lnTo>
                    <a:pt x="5620805" y="777983"/>
                  </a:lnTo>
                  <a:lnTo>
                    <a:pt x="5585769" y="750124"/>
                  </a:lnTo>
                  <a:lnTo>
                    <a:pt x="5550373" y="722701"/>
                  </a:lnTo>
                  <a:lnTo>
                    <a:pt x="5514621" y="695721"/>
                  </a:lnTo>
                  <a:lnTo>
                    <a:pt x="5478518" y="669186"/>
                  </a:lnTo>
                  <a:lnTo>
                    <a:pt x="5442067" y="643101"/>
                  </a:lnTo>
                  <a:lnTo>
                    <a:pt x="5405273" y="617470"/>
                  </a:lnTo>
                  <a:lnTo>
                    <a:pt x="5368139" y="592297"/>
                  </a:lnTo>
                  <a:lnTo>
                    <a:pt x="5330670" y="567587"/>
                  </a:lnTo>
                  <a:lnTo>
                    <a:pt x="5292870" y="543342"/>
                  </a:lnTo>
                  <a:lnTo>
                    <a:pt x="5254743" y="519568"/>
                  </a:lnTo>
                  <a:lnTo>
                    <a:pt x="5216293" y="496268"/>
                  </a:lnTo>
                  <a:lnTo>
                    <a:pt x="5177524" y="473447"/>
                  </a:lnTo>
                  <a:lnTo>
                    <a:pt x="5138441" y="451109"/>
                  </a:lnTo>
                  <a:lnTo>
                    <a:pt x="5099047" y="429257"/>
                  </a:lnTo>
                  <a:lnTo>
                    <a:pt x="5059346" y="407896"/>
                  </a:lnTo>
                  <a:lnTo>
                    <a:pt x="5019343" y="387030"/>
                  </a:lnTo>
                  <a:lnTo>
                    <a:pt x="4979041" y="366663"/>
                  </a:lnTo>
                  <a:lnTo>
                    <a:pt x="4938445" y="346799"/>
                  </a:lnTo>
                  <a:lnTo>
                    <a:pt x="4897559" y="327442"/>
                  </a:lnTo>
                  <a:lnTo>
                    <a:pt x="4856387" y="308596"/>
                  </a:lnTo>
                  <a:lnTo>
                    <a:pt x="4814933" y="290266"/>
                  </a:lnTo>
                  <a:lnTo>
                    <a:pt x="4773201" y="272455"/>
                  </a:lnTo>
                  <a:lnTo>
                    <a:pt x="4731195" y="255168"/>
                  </a:lnTo>
                  <a:lnTo>
                    <a:pt x="4688919" y="238409"/>
                  </a:lnTo>
                  <a:lnTo>
                    <a:pt x="4646378" y="222181"/>
                  </a:lnTo>
                  <a:lnTo>
                    <a:pt x="4603575" y="206489"/>
                  </a:lnTo>
                  <a:lnTo>
                    <a:pt x="4560515" y="191337"/>
                  </a:lnTo>
                  <a:lnTo>
                    <a:pt x="4517201" y="176730"/>
                  </a:lnTo>
                  <a:lnTo>
                    <a:pt x="4473639" y="162670"/>
                  </a:lnTo>
                  <a:lnTo>
                    <a:pt x="4429831" y="149162"/>
                  </a:lnTo>
                  <a:lnTo>
                    <a:pt x="4385782" y="136211"/>
                  </a:lnTo>
                  <a:lnTo>
                    <a:pt x="4341496" y="123821"/>
                  </a:lnTo>
                  <a:lnTo>
                    <a:pt x="4296977" y="111994"/>
                  </a:lnTo>
                  <a:lnTo>
                    <a:pt x="4252229" y="100737"/>
                  </a:lnTo>
                  <a:lnTo>
                    <a:pt x="4207257" y="90052"/>
                  </a:lnTo>
                  <a:lnTo>
                    <a:pt x="4162064" y="79944"/>
                  </a:lnTo>
                  <a:lnTo>
                    <a:pt x="4116655" y="70417"/>
                  </a:lnTo>
                  <a:lnTo>
                    <a:pt x="4071033" y="61474"/>
                  </a:lnTo>
                  <a:lnTo>
                    <a:pt x="4025203" y="53121"/>
                  </a:lnTo>
                  <a:lnTo>
                    <a:pt x="3979169" y="45361"/>
                  </a:lnTo>
                  <a:lnTo>
                    <a:pt x="3932935" y="38199"/>
                  </a:lnTo>
                  <a:lnTo>
                    <a:pt x="3886504" y="31637"/>
                  </a:lnTo>
                  <a:lnTo>
                    <a:pt x="3839882" y="25681"/>
                  </a:lnTo>
                  <a:lnTo>
                    <a:pt x="3793072" y="20335"/>
                  </a:lnTo>
                  <a:lnTo>
                    <a:pt x="3746078" y="15602"/>
                  </a:lnTo>
                  <a:lnTo>
                    <a:pt x="3698904" y="11487"/>
                  </a:lnTo>
                  <a:lnTo>
                    <a:pt x="3651555" y="7994"/>
                  </a:lnTo>
                  <a:lnTo>
                    <a:pt x="3604035" y="5127"/>
                  </a:lnTo>
                  <a:lnTo>
                    <a:pt x="3556347" y="2890"/>
                  </a:lnTo>
                  <a:lnTo>
                    <a:pt x="3508496" y="1287"/>
                  </a:lnTo>
                  <a:lnTo>
                    <a:pt x="3460486" y="322"/>
                  </a:lnTo>
                  <a:lnTo>
                    <a:pt x="3412320" y="0"/>
                  </a:lnTo>
                  <a:close/>
                </a:path>
              </a:pathLst>
            </a:custGeom>
            <a:solidFill>
              <a:srgbClr val="1992DD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5">
              <a:extLst>
                <a:ext uri="{FF2B5EF4-FFF2-40B4-BE49-F238E27FC236}">
                  <a16:creationId xmlns:a16="http://schemas.microsoft.com/office/drawing/2014/main" id="{FF64F391-CDB5-B944-8AB2-1705BB70BB3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9569" y="5592038"/>
              <a:ext cx="3788422" cy="2183955"/>
            </a:xfrm>
            <a:prstGeom prst="rect">
              <a:avLst/>
            </a:prstGeom>
          </p:spPr>
        </p:pic>
      </p:grpSp>
      <p:pic>
        <p:nvPicPr>
          <p:cNvPr id="46" name="object 2">
            <a:extLst>
              <a:ext uri="{FF2B5EF4-FFF2-40B4-BE49-F238E27FC236}">
                <a16:creationId xmlns:a16="http://schemas.microsoft.com/office/drawing/2014/main" id="{23D5F3E4-08BD-5149-8614-6975EB2275A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62918" cy="48629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146" y="504856"/>
            <a:ext cx="10075854" cy="677108"/>
          </a:xfrm>
        </p:spPr>
        <p:txBody>
          <a:bodyPr/>
          <a:lstStyle/>
          <a:p>
            <a:r>
              <a:rPr lang="ru-RU" sz="4400" spc="-200" dirty="0">
                <a:solidFill>
                  <a:srgbClr val="0A3D99"/>
                </a:solidFill>
              </a:rPr>
              <a:t>Лидер проекта – </a:t>
            </a:r>
            <a:r>
              <a:rPr lang="en-US" sz="4400" spc="-200" dirty="0" err="1">
                <a:solidFill>
                  <a:srgbClr val="0A3D99"/>
                </a:solidFill>
              </a:rPr>
              <a:t>С</a:t>
            </a:r>
            <a:r>
              <a:rPr lang="ru-RU" sz="4400" spc="-200" dirty="0" err="1">
                <a:solidFill>
                  <a:srgbClr val="0A3D99"/>
                </a:solidFill>
              </a:rPr>
              <a:t>апунов</a:t>
            </a:r>
            <a:r>
              <a:rPr lang="ru-RU" sz="4400" spc="-200" dirty="0">
                <a:solidFill>
                  <a:srgbClr val="0A3D99"/>
                </a:solidFill>
              </a:rPr>
              <a:t> Александр</a:t>
            </a:r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3702050" y="1890434"/>
            <a:ext cx="6693901" cy="943533"/>
            <a:chOff x="1269" y="1296"/>
            <a:chExt cx="3899" cy="52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746" cy="52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79" y="1320"/>
              <a:ext cx="341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2269" dirty="0">
                <a:solidFill>
                  <a:srgbClr val="000000"/>
                </a:solidFill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52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3734670" y="3184315"/>
            <a:ext cx="6848824" cy="1127200"/>
            <a:chOff x="1216" y="1531"/>
            <a:chExt cx="4653" cy="62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531"/>
              <a:ext cx="4447" cy="626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dirty="0"/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16" y="1695"/>
              <a:ext cx="318" cy="363"/>
              <a:chOff x="1362" y="1647"/>
              <a:chExt cx="318" cy="363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362" y="1647"/>
                <a:ext cx="318" cy="363"/>
                <a:chOff x="1363" y="1147"/>
                <a:chExt cx="318" cy="363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369" y="1371"/>
                  <a:ext cx="230" cy="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3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363" y="1147"/>
                  <a:ext cx="254" cy="23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" y="118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11" y="1665"/>
                <a:ext cx="180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sp>
        <p:nvSpPr>
          <p:cNvPr id="52" name="Text Box 4">
            <a:extLst>
              <a:ext uri="{FF2B5EF4-FFF2-40B4-BE49-F238E27FC236}">
                <a16:creationId xmlns:a16="http://schemas.microsoft.com/office/drawing/2014/main" id="{29D15219-4673-5949-BF41-449F8855367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336648" y="3512238"/>
            <a:ext cx="7043537" cy="441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" sz="2269" dirty="0">
                <a:solidFill>
                  <a:srgbClr val="000000"/>
                </a:solidFill>
              </a:rPr>
              <a:t>B</a:t>
            </a:r>
            <a:r>
              <a:rPr lang="en-US" sz="2269" dirty="0" err="1">
                <a:solidFill>
                  <a:srgbClr val="000000"/>
                </a:solidFill>
              </a:rPr>
              <a:t>ackend</a:t>
            </a:r>
            <a:r>
              <a:rPr lang="en-US" sz="2269" dirty="0">
                <a:solidFill>
                  <a:srgbClr val="000000"/>
                </a:solidFill>
              </a:rPr>
              <a:t> - </a:t>
            </a:r>
            <a:r>
              <a:rPr lang="en-US" sz="2269" dirty="0" err="1">
                <a:solidFill>
                  <a:srgbClr val="000000"/>
                </a:solidFill>
              </a:rPr>
              <a:t>р</a:t>
            </a:r>
            <a:r>
              <a:rPr lang="ru-RU" sz="2269" dirty="0" err="1">
                <a:solidFill>
                  <a:srgbClr val="000000"/>
                </a:solidFill>
              </a:rPr>
              <a:t>азработчик</a:t>
            </a:r>
            <a:endParaRPr lang="en-US" sz="2269" dirty="0">
              <a:solidFill>
                <a:srgbClr val="000000"/>
              </a:solidFill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D996D8C-9095-7240-98DD-3B8C1EF1F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58" y="2732136"/>
            <a:ext cx="3094553" cy="3822262"/>
          </a:xfrm>
          <a:prstGeom prst="rect">
            <a:avLst/>
          </a:prstGeom>
        </p:spPr>
      </p:pic>
      <p:sp>
        <p:nvSpPr>
          <p:cNvPr id="55" name="Text Box 4">
            <a:extLst>
              <a:ext uri="{FF2B5EF4-FFF2-40B4-BE49-F238E27FC236}">
                <a16:creationId xmlns:a16="http://schemas.microsoft.com/office/drawing/2014/main" id="{1077D27E-60A2-9E4D-96EA-AEBDAA161C0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336648" y="2101108"/>
            <a:ext cx="7043537" cy="441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269" dirty="0">
                <a:solidFill>
                  <a:srgbClr val="000000"/>
                </a:solidFill>
              </a:rPr>
              <a:t>Frontend - </a:t>
            </a:r>
            <a:r>
              <a:rPr lang="en-US" sz="2269" dirty="0" err="1">
                <a:solidFill>
                  <a:srgbClr val="000000"/>
                </a:solidFill>
              </a:rPr>
              <a:t>р</a:t>
            </a:r>
            <a:r>
              <a:rPr lang="ru-RU" sz="2269" dirty="0" err="1">
                <a:solidFill>
                  <a:srgbClr val="000000"/>
                </a:solidFill>
              </a:rPr>
              <a:t>азработчик</a:t>
            </a:r>
            <a:endParaRPr lang="en-US" sz="226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947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91884" y="4960570"/>
            <a:ext cx="5281970" cy="576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2366"/>
              </a:lnSpc>
            </a:pPr>
            <a:r>
              <a:rPr lang="ru-RU" sz="977" dirty="0"/>
              <a:t>Телефон</a:t>
            </a:r>
          </a:p>
          <a:p>
            <a:pPr>
              <a:lnSpc>
                <a:spcPts val="2366"/>
              </a:lnSpc>
            </a:pPr>
            <a:r>
              <a:rPr lang="en-US" sz="977" dirty="0"/>
              <a:t>email</a:t>
            </a:r>
            <a:endParaRPr lang="ru-RU" sz="977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84" y="4081727"/>
            <a:ext cx="5281970" cy="400751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1448178" y="4960570"/>
            <a:ext cx="5281970" cy="148254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66"/>
              </a:lnSpc>
            </a:pPr>
            <a:r>
              <a:rPr lang="en-US" sz="1519" dirty="0"/>
              <a:t>+</a:t>
            </a:r>
            <a:r>
              <a:rPr lang="ru-RU" sz="1519" dirty="0"/>
              <a:t>89876179625</a:t>
            </a:r>
          </a:p>
          <a:p>
            <a:pPr>
              <a:lnSpc>
                <a:spcPts val="2366"/>
              </a:lnSpc>
            </a:pPr>
            <a:r>
              <a:rPr lang="en-US" sz="1519" dirty="0"/>
              <a:t>Email</a:t>
            </a:r>
            <a:r>
              <a:rPr lang="ru-RU" sz="1519" dirty="0"/>
              <a:t> </a:t>
            </a:r>
            <a:r>
              <a:rPr lang="ru-RU" sz="1519" dirty="0" err="1"/>
              <a:t>s</a:t>
            </a:r>
            <a:r>
              <a:rPr lang="en-US" sz="1519" dirty="0"/>
              <a:t>apun1978@yandex.ru</a:t>
            </a:r>
            <a:endParaRPr lang="ru-RU" sz="1519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751D3F-19A1-C645-B48D-604AE17A6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450" y="3956488"/>
            <a:ext cx="3094553" cy="382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752</Words>
  <Application>Microsoft Macintosh PowerPoint</Application>
  <PresentationFormat>Произвольный</PresentationFormat>
  <Paragraphs>63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Helvetica</vt:lpstr>
      <vt:lpstr>Lucida Sans Unicode</vt:lpstr>
      <vt:lpstr>Roboto</vt:lpstr>
      <vt:lpstr>Roboto Bk</vt:lpstr>
      <vt:lpstr>Times New Roman</vt:lpstr>
      <vt:lpstr>Office Theme</vt:lpstr>
      <vt:lpstr>УМНЫЙ КАМПУС Инновации будущего</vt:lpstr>
      <vt:lpstr> Актуальность проекта</vt:lpstr>
      <vt:lpstr>Что представляет из себя web-приложение ”Умный кампус”?</vt:lpstr>
      <vt:lpstr> Какую проблему решает web-приложение?</vt:lpstr>
      <vt:lpstr>Рынок IT-разработки</vt:lpstr>
      <vt:lpstr>План реализации</vt:lpstr>
      <vt:lpstr>С появлением продукта на рынке</vt:lpstr>
      <vt:lpstr>Прототип проекта с отображением основного функционала</vt:lpstr>
      <vt:lpstr>Прототип проекта с отображением основного функционала (Раздел спорта)</vt:lpstr>
      <vt:lpstr>Развитие проекта</vt:lpstr>
      <vt:lpstr>Лидер проекта – Сапунов Александр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Gradient business presentation templates 5</dc:title>
  <cp:lastModifiedBy>Александр Сапунов</cp:lastModifiedBy>
  <cp:revision>1</cp:revision>
  <dcterms:created xsi:type="dcterms:W3CDTF">2023-09-23T09:08:33Z</dcterms:created>
  <dcterms:modified xsi:type="dcterms:W3CDTF">2023-09-23T12:03:43Z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2021-12-20T00:00:00Z</vt:filetime>
  </property>
  <property fmtid="{D5CDD505-2E9C-101B-9397-08002B2CF9AE}" pid="3" name="Creator">
    <vt:lpwstr>Adobe Illustrator CS6 (Macintosh)</vt:lpwstr>
  </property>
  <property fmtid="{D5CDD505-2E9C-101B-9397-08002B2CF9AE}" pid="4" name="LastSaved">
    <vt:filetime>2023-09-23T00:00:00Z</vt:filetime>
  </property>
  <property fmtid="{D5CDD505-2E9C-101B-9397-08002B2CF9AE}" pid="5" name="Producer">
    <vt:lpwstr>Adobe PDF library 10.01</vt:lpwstr>
  </property>
</Properties>
</file>