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42B-AF31-4CAB-B08B-845E96432CC3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BC09-C73B-47D8-82A6-4EF134A9A1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954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42B-AF31-4CAB-B08B-845E96432CC3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BC09-C73B-47D8-82A6-4EF134A9A1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849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42B-AF31-4CAB-B08B-845E96432CC3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BC09-C73B-47D8-82A6-4EF134A9A1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12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42B-AF31-4CAB-B08B-845E96432CC3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BC09-C73B-47D8-82A6-4EF134A9A1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153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42B-AF31-4CAB-B08B-845E96432CC3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BC09-C73B-47D8-82A6-4EF134A9A1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193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42B-AF31-4CAB-B08B-845E96432CC3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BC09-C73B-47D8-82A6-4EF134A9A1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663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42B-AF31-4CAB-B08B-845E96432CC3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BC09-C73B-47D8-82A6-4EF134A9A1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757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42B-AF31-4CAB-B08B-845E96432CC3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BC09-C73B-47D8-82A6-4EF134A9A1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76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42B-AF31-4CAB-B08B-845E96432CC3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BC09-C73B-47D8-82A6-4EF134A9A1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26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42B-AF31-4CAB-B08B-845E96432CC3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BC09-C73B-47D8-82A6-4EF134A9A1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528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42B-AF31-4CAB-B08B-845E96432CC3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BC09-C73B-47D8-82A6-4EF134A9A1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909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4C42B-AF31-4CAB-B08B-845E96432CC3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2BC09-C73B-47D8-82A6-4EF134A9A1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5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2617" y="1337149"/>
            <a:ext cx="536841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SmartPlant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- это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стартап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, который объединяет технологии Интернета вещей (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IoT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) и растениеводства для создания умных комнатных растений. </a:t>
            </a:r>
          </a:p>
          <a:p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Мы предлагаем инновационные горшки, оснащенные датчиками и системой автоматического управления, которые позволяют заботиться о растениях с минимальными усилиями.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66714" y="275320"/>
            <a:ext cx="29002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"</a:t>
            </a:r>
            <a:r>
              <a:rPr lang="ru-RU" sz="4000" dirty="0" err="1" smtClean="0">
                <a:solidFill>
                  <a:schemeClr val="accent6">
                    <a:lumMod val="75000"/>
                  </a:schemeClr>
                </a:solidFill>
              </a:rPr>
              <a:t>SmartPlant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"</a:t>
            </a:r>
            <a:endParaRPr lang="ru-RU" sz="40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8272" y="629263"/>
            <a:ext cx="5653523" cy="565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66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60026" y="378061"/>
            <a:ext cx="6096000" cy="61247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С помощью мобильного приложения пользователи могут отслеживать состояние своих растений, получать рекомендации по уходу и контролировать их окружающую среду, включая освещение, влажность и полив. </a:t>
            </a:r>
          </a:p>
          <a:p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SmartPlant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помогает создать уютное и зеленое пространство внутри дома или офиса, облегчая процесс выращивания растений даже для тех, кто не имеет опыта и времени для этого.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239" y="851619"/>
            <a:ext cx="5177637" cy="517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58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79870" y="705177"/>
            <a:ext cx="8278761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Маркетинговый план для проекта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"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</a:rPr>
              <a:t>SmartPlant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"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 включает следующие шаги:</a:t>
            </a:r>
          </a:p>
          <a:p>
            <a:endParaRPr lang="ru-RU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1. Исследование рынка и анализ конкурентов: Проводим исследование рынка комнатных растений и оцениваем конкуренцию. </a:t>
            </a:r>
          </a:p>
          <a:p>
            <a:endParaRPr lang="ru-RU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2. Целевая аудитория: Определяем целевую аудиторию для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</a:rPr>
              <a:t>SmartPlant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. Это могут быть люди, живущие в городской среде, владеющие небольшими квартирами или офисами, которые хотят иметь растения, но сталкиваются с ограниченным местом и возможностями ухода.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589342" y="0"/>
            <a:ext cx="40312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818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79870" y="705177"/>
            <a:ext cx="827876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3.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</a:rPr>
              <a:t>Брендинг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 и продвижение: Разработка сильного бренда для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</a:rPr>
              <a:t>SmartPlant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, который будет ассоциироваться с инновацией и удобством. Создание логотипа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и упаковки, отражающие ценности и преимущества продукта. </a:t>
            </a:r>
          </a:p>
          <a:p>
            <a:pPr>
              <a:lnSpc>
                <a:spcPct val="150000"/>
              </a:lnSpc>
            </a:pPr>
            <a:endParaRPr lang="ru-RU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4. Создание сообщества: Формирование сообщества пользователей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</a:rPr>
              <a:t>SmartPlant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. Организация мероприятий, конкурсов и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</a:rPr>
              <a:t>вебинаров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, чтобы привлечь новых пользователей и обновить отзывы и рекомендации от существующих клиентов.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589342" y="0"/>
            <a:ext cx="40312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017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79871" y="705177"/>
            <a:ext cx="87998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5. Партнерство: Рассматриваем возможность партнерства с другими компаниями или брендами, связанными с здоровым образом жизни, эко-модой или дизайном интерьера. Это поможет расширить аудиторию и повысить видимость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</a:rPr>
              <a:t>SmartPlant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6. Анализ и отзывы: Постоянное отслеживание обратной связи от пользователей и анализ данных о продажах и рынке. Основываясь на этой информации, возможна корректировка маркетинговой стратегии.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589342" y="0"/>
            <a:ext cx="40312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9352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295</Words>
  <Application>Microsoft Office PowerPoint</Application>
  <PresentationFormat>Широкоэкранный</PresentationFormat>
  <Paragraphs>18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bashr</dc:creator>
  <cp:lastModifiedBy>bashr</cp:lastModifiedBy>
  <cp:revision>2</cp:revision>
  <dcterms:created xsi:type="dcterms:W3CDTF">2023-09-25T06:17:30Z</dcterms:created>
  <dcterms:modified xsi:type="dcterms:W3CDTF">2023-09-25T06:33:02Z</dcterms:modified>
</cp:coreProperties>
</file>