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71" r:id="rId6"/>
    <p:sldId id="260" r:id="rId7"/>
    <p:sldId id="261" r:id="rId8"/>
    <p:sldId id="262" r:id="rId9"/>
    <p:sldId id="263" r:id="rId10"/>
    <p:sldId id="264" r:id="rId11"/>
    <p:sldId id="265" r:id="rId12"/>
    <p:sldId id="269" r:id="rId13"/>
    <p:sldId id="272" r:id="rId14"/>
    <p:sldId id="270" r:id="rId15"/>
  </p:sldIdLst>
  <p:sldSz cx="15119350" cy="10691813"/>
  <p:notesSz cx="9928225" cy="14357350"/>
  <p:embeddedFontLst>
    <p:embeddedFont>
      <p:font typeface="Arial Black" panose="020B0A04020102020204" pitchFamily="34" charset="0"/>
      <p:regular r:id="rId17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Roboto" panose="02000000000000000000" pitchFamily="2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16" autoAdjust="0"/>
    <p:restoredTop sz="94660"/>
  </p:normalViewPr>
  <p:slideViewPr>
    <p:cSldViewPr snapToGrid="0">
      <p:cViewPr varScale="1">
        <p:scale>
          <a:sx n="52" d="100"/>
          <a:sy n="52" d="100"/>
        </p:scale>
        <p:origin x="1853" y="58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нтонина Ходашинская" userId="c9407c4bce3a43f3" providerId="LiveId" clId="{5456BC7E-D62D-499A-84C4-89F9F02F3122}"/>
    <pc:docChg chg="undo custSel addSld delSld modSld">
      <pc:chgData name="Антонина Ходашинская" userId="c9407c4bce3a43f3" providerId="LiveId" clId="{5456BC7E-D62D-499A-84C4-89F9F02F3122}" dt="2022-07-04T08:50:09.694" v="3715" actId="1076"/>
      <pc:docMkLst>
        <pc:docMk/>
      </pc:docMkLst>
      <pc:sldChg chg="delSp modSp mod">
        <pc:chgData name="Антонина Ходашинская" userId="c9407c4bce3a43f3" providerId="LiveId" clId="{5456BC7E-D62D-499A-84C4-89F9F02F3122}" dt="2022-06-29T13:05:00.352" v="86"/>
        <pc:sldMkLst>
          <pc:docMk/>
          <pc:sldMk cId="0" sldId="256"/>
        </pc:sldMkLst>
        <pc:spChg chg="mod">
          <ac:chgData name="Антонина Ходашинская" userId="c9407c4bce3a43f3" providerId="LiveId" clId="{5456BC7E-D62D-499A-84C4-89F9F02F3122}" dt="2022-06-29T13:02:58.342" v="77" actId="122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Антонина Ходашинская" userId="c9407c4bce3a43f3" providerId="LiveId" clId="{5456BC7E-D62D-499A-84C4-89F9F02F3122}" dt="2022-06-29T13:05:00.352" v="86"/>
          <ac:spMkLst>
            <pc:docMk/>
            <pc:sldMk cId="0" sldId="256"/>
            <ac:spMk id="109" creationId="{00000000-0000-0000-0000-000000000000}"/>
          </ac:spMkLst>
        </pc:spChg>
        <pc:spChg chg="del mod">
          <ac:chgData name="Антонина Ходашинская" userId="c9407c4bce3a43f3" providerId="LiveId" clId="{5456BC7E-D62D-499A-84C4-89F9F02F3122}" dt="2022-06-29T13:03:07.249" v="78" actId="478"/>
          <ac:spMkLst>
            <pc:docMk/>
            <pc:sldMk cId="0" sldId="256"/>
            <ac:spMk id="110" creationId="{00000000-0000-0000-0000-000000000000}"/>
          </ac:spMkLst>
        </pc:spChg>
      </pc:sldChg>
      <pc:sldChg chg="addSp delSp modSp mod modNotes">
        <pc:chgData name="Антонина Ходашинская" userId="c9407c4bce3a43f3" providerId="LiveId" clId="{5456BC7E-D62D-499A-84C4-89F9F02F3122}" dt="2022-07-04T08:48:50.062" v="3683" actId="21"/>
        <pc:sldMkLst>
          <pc:docMk/>
          <pc:sldMk cId="0" sldId="257"/>
        </pc:sldMkLst>
        <pc:spChg chg="add del mod">
          <ac:chgData name="Антонина Ходашинская" userId="c9407c4bce3a43f3" providerId="LiveId" clId="{5456BC7E-D62D-499A-84C4-89F9F02F3122}" dt="2022-07-01T06:11:50.939" v="2511" actId="478"/>
          <ac:spMkLst>
            <pc:docMk/>
            <pc:sldMk cId="0" sldId="257"/>
            <ac:spMk id="10" creationId="{A3EBBB06-C64D-8775-F0E3-0F03D74E47AE}"/>
          </ac:spMkLst>
        </pc:spChg>
        <pc:spChg chg="add del mod">
          <ac:chgData name="Антонина Ходашинская" userId="c9407c4bce3a43f3" providerId="LiveId" clId="{5456BC7E-D62D-499A-84C4-89F9F02F3122}" dt="2022-06-29T13:10:29.328" v="95" actId="478"/>
          <ac:spMkLst>
            <pc:docMk/>
            <pc:sldMk cId="0" sldId="257"/>
            <ac:spMk id="11" creationId="{48882333-A1F7-0420-B9A3-985A5DF6A4AE}"/>
          </ac:spMkLst>
        </pc:spChg>
        <pc:spChg chg="add del mod">
          <ac:chgData name="Антонина Ходашинская" userId="c9407c4bce3a43f3" providerId="LiveId" clId="{5456BC7E-D62D-499A-84C4-89F9F02F3122}" dt="2022-06-29T13:10:51.565" v="102" actId="21"/>
          <ac:spMkLst>
            <pc:docMk/>
            <pc:sldMk cId="0" sldId="257"/>
            <ac:spMk id="12" creationId="{3C9EAD8C-6FB6-CACA-F228-1E38FB4D34EA}"/>
          </ac:spMkLst>
        </pc:spChg>
        <pc:spChg chg="add del mod">
          <ac:chgData name="Антонина Ходашинская" userId="c9407c4bce3a43f3" providerId="LiveId" clId="{5456BC7E-D62D-499A-84C4-89F9F02F3122}" dt="2022-06-29T13:10:51.565" v="102" actId="21"/>
          <ac:spMkLst>
            <pc:docMk/>
            <pc:sldMk cId="0" sldId="257"/>
            <ac:spMk id="13" creationId="{0BFFFE5A-D47D-7684-A373-CC768D70D7EC}"/>
          </ac:spMkLst>
        </pc:spChg>
        <pc:spChg chg="add mod">
          <ac:chgData name="Антонина Ходашинская" userId="c9407c4bce3a43f3" providerId="LiveId" clId="{5456BC7E-D62D-499A-84C4-89F9F02F3122}" dt="2022-07-01T06:21:27.326" v="2683" actId="1076"/>
          <ac:spMkLst>
            <pc:docMk/>
            <pc:sldMk cId="0" sldId="257"/>
            <ac:spMk id="15" creationId="{CFB81B9D-FB2E-5B3A-6EB4-17B3F6AC113D}"/>
          </ac:spMkLst>
        </pc:spChg>
        <pc:spChg chg="add mod">
          <ac:chgData name="Антонина Ходашинская" userId="c9407c4bce3a43f3" providerId="LiveId" clId="{5456BC7E-D62D-499A-84C4-89F9F02F3122}" dt="2022-07-01T06:21:06.901" v="2677" actId="14100"/>
          <ac:spMkLst>
            <pc:docMk/>
            <pc:sldMk cId="0" sldId="257"/>
            <ac:spMk id="16" creationId="{81847522-1CF9-5698-4C2B-AF30D1B8BE9F}"/>
          </ac:spMkLst>
        </pc:spChg>
        <pc:spChg chg="mod">
          <ac:chgData name="Антонина Ходашинская" userId="c9407c4bce3a43f3" providerId="LiveId" clId="{5456BC7E-D62D-499A-84C4-89F9F02F3122}" dt="2022-07-01T06:21:21.666" v="2681" actId="1076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Антонина Ходашинская" userId="c9407c4bce3a43f3" providerId="LiveId" clId="{5456BC7E-D62D-499A-84C4-89F9F02F3122}" dt="2022-07-01T06:21:24.566" v="2682" actId="1076"/>
          <ac:spMkLst>
            <pc:docMk/>
            <pc:sldMk cId="0" sldId="257"/>
            <ac:spMk id="122" creationId="{00000000-0000-0000-0000-000000000000}"/>
          </ac:spMkLst>
        </pc:spChg>
        <pc:picChg chg="add del mod">
          <ac:chgData name="Антонина Ходашинская" userId="c9407c4bce3a43f3" providerId="LiveId" clId="{5456BC7E-D62D-499A-84C4-89F9F02F3122}" dt="2022-07-04T08:48:50.062" v="3683" actId="21"/>
          <ac:picMkLst>
            <pc:docMk/>
            <pc:sldMk cId="0" sldId="257"/>
            <ac:picMk id="3" creationId="{D7924680-F65D-D37F-46A2-1847CC478E9E}"/>
          </ac:picMkLst>
        </pc:picChg>
        <pc:picChg chg="add mod">
          <ac:chgData name="Антонина Ходашинская" userId="c9407c4bce3a43f3" providerId="LiveId" clId="{5456BC7E-D62D-499A-84C4-89F9F02F3122}" dt="2022-07-01T06:20:50.490" v="2672" actId="14100"/>
          <ac:picMkLst>
            <pc:docMk/>
            <pc:sldMk cId="0" sldId="257"/>
            <ac:picMk id="14" creationId="{B1496E8B-3B7D-8392-12C7-1754D2A6AC21}"/>
          </ac:picMkLst>
        </pc:picChg>
        <pc:picChg chg="del mod">
          <ac:chgData name="Антонина Ходашинская" userId="c9407c4bce3a43f3" providerId="LiveId" clId="{5456BC7E-D62D-499A-84C4-89F9F02F3122}" dt="2022-07-01T06:20:45.474" v="2670" actId="478"/>
          <ac:picMkLst>
            <pc:docMk/>
            <pc:sldMk cId="0" sldId="257"/>
            <ac:picMk id="118" creationId="{00000000-0000-0000-0000-000000000000}"/>
          </ac:picMkLst>
        </pc:picChg>
        <pc:picChg chg="add mod">
          <ac:chgData name="Антонина Ходашинская" userId="c9407c4bce3a43f3" providerId="LiveId" clId="{5456BC7E-D62D-499A-84C4-89F9F02F3122}" dt="2022-07-01T06:21:17.373" v="2680" actId="14100"/>
          <ac:picMkLst>
            <pc:docMk/>
            <pc:sldMk cId="0" sldId="257"/>
            <ac:picMk id="1026" creationId="{093CE4B3-7F46-D4A5-C9F2-83C3963F5B22}"/>
          </ac:picMkLst>
        </pc:picChg>
      </pc:sldChg>
      <pc:sldChg chg="addSp delSp modSp mod modNotes">
        <pc:chgData name="Антонина Ходашинская" userId="c9407c4bce3a43f3" providerId="LiveId" clId="{5456BC7E-D62D-499A-84C4-89F9F02F3122}" dt="2022-06-29T14:37:10.559" v="639" actId="1076"/>
        <pc:sldMkLst>
          <pc:docMk/>
          <pc:sldMk cId="0" sldId="258"/>
        </pc:sldMkLst>
        <pc:spChg chg="add del mod">
          <ac:chgData name="Антонина Ходашинская" userId="c9407c4bce3a43f3" providerId="LiveId" clId="{5456BC7E-D62D-499A-84C4-89F9F02F3122}" dt="2022-06-29T13:59:02.754" v="339" actId="21"/>
          <ac:spMkLst>
            <pc:docMk/>
            <pc:sldMk cId="0" sldId="258"/>
            <ac:spMk id="2" creationId="{BF05B4E3-0606-0F63-8DA4-5C5FF1ADFF50}"/>
          </ac:spMkLst>
        </pc:spChg>
        <pc:spChg chg="add del mod">
          <ac:chgData name="Антонина Ходашинская" userId="c9407c4bce3a43f3" providerId="LiveId" clId="{5456BC7E-D62D-499A-84C4-89F9F02F3122}" dt="2022-06-29T13:51:59.597" v="259" actId="21"/>
          <ac:spMkLst>
            <pc:docMk/>
            <pc:sldMk cId="0" sldId="258"/>
            <ac:spMk id="10" creationId="{A91E44CA-99EC-F74D-29B8-B3209CA650C6}"/>
          </ac:spMkLst>
        </pc:spChg>
        <pc:spChg chg="add del mod">
          <ac:chgData name="Антонина Ходашинская" userId="c9407c4bce3a43f3" providerId="LiveId" clId="{5456BC7E-D62D-499A-84C4-89F9F02F3122}" dt="2022-06-29T13:51:59.597" v="259" actId="21"/>
          <ac:spMkLst>
            <pc:docMk/>
            <pc:sldMk cId="0" sldId="258"/>
            <ac:spMk id="11" creationId="{28A1188D-D061-F6D3-B037-92549E998AC9}"/>
          </ac:spMkLst>
        </pc:spChg>
        <pc:spChg chg="add del mod">
          <ac:chgData name="Антонина Ходашинская" userId="c9407c4bce3a43f3" providerId="LiveId" clId="{5456BC7E-D62D-499A-84C4-89F9F02F3122}" dt="2022-06-29T13:51:36.318" v="257" actId="478"/>
          <ac:spMkLst>
            <pc:docMk/>
            <pc:sldMk cId="0" sldId="258"/>
            <ac:spMk id="12" creationId="{64802DA3-B641-E7B0-6E92-CBA2C93E3416}"/>
          </ac:spMkLst>
        </pc:spChg>
        <pc:spChg chg="add del mod">
          <ac:chgData name="Антонина Ходашинская" userId="c9407c4bce3a43f3" providerId="LiveId" clId="{5456BC7E-D62D-499A-84C4-89F9F02F3122}" dt="2022-06-29T13:59:15.781" v="344" actId="21"/>
          <ac:spMkLst>
            <pc:docMk/>
            <pc:sldMk cId="0" sldId="258"/>
            <ac:spMk id="13" creationId="{7960A696-2CBA-5543-A8CB-4E9C14CED3D5}"/>
          </ac:spMkLst>
        </pc:spChg>
        <pc:spChg chg="add del mod">
          <ac:chgData name="Антонина Ходашинская" userId="c9407c4bce3a43f3" providerId="LiveId" clId="{5456BC7E-D62D-499A-84C4-89F9F02F3122}" dt="2022-06-29T13:52:27.612" v="262" actId="478"/>
          <ac:spMkLst>
            <pc:docMk/>
            <pc:sldMk cId="0" sldId="258"/>
            <ac:spMk id="14" creationId="{0D8A17CC-A51C-5316-1B04-C1F2420808DD}"/>
          </ac:spMkLst>
        </pc:spChg>
        <pc:spChg chg="add del mod">
          <ac:chgData name="Антонина Ходашинская" userId="c9407c4bce3a43f3" providerId="LiveId" clId="{5456BC7E-D62D-499A-84C4-89F9F02F3122}" dt="2022-06-29T13:59:02.754" v="339" actId="21"/>
          <ac:spMkLst>
            <pc:docMk/>
            <pc:sldMk cId="0" sldId="258"/>
            <ac:spMk id="15" creationId="{78F25972-9FF1-4FBD-2A34-F16F6F737AD2}"/>
          </ac:spMkLst>
        </pc:spChg>
        <pc:spChg chg="add del mod">
          <ac:chgData name="Антонина Ходашинская" userId="c9407c4bce3a43f3" providerId="LiveId" clId="{5456BC7E-D62D-499A-84C4-89F9F02F3122}" dt="2022-06-29T13:59:15.781" v="344" actId="21"/>
          <ac:spMkLst>
            <pc:docMk/>
            <pc:sldMk cId="0" sldId="258"/>
            <ac:spMk id="17" creationId="{32558881-8BF2-DF07-A620-77EE5CCAE38B}"/>
          </ac:spMkLst>
        </pc:spChg>
        <pc:spChg chg="add mod">
          <ac:chgData name="Антонина Ходашинская" userId="c9407c4bce3a43f3" providerId="LiveId" clId="{5456BC7E-D62D-499A-84C4-89F9F02F3122}" dt="2022-06-29T14:37:04.391" v="636" actId="1076"/>
          <ac:spMkLst>
            <pc:docMk/>
            <pc:sldMk cId="0" sldId="258"/>
            <ac:spMk id="21" creationId="{B8DBC198-9E3E-4FDA-DEF6-868D1187BF40}"/>
          </ac:spMkLst>
        </pc:spChg>
        <pc:spChg chg="mod">
          <ac:chgData name="Антонина Ходашинская" userId="c9407c4bce3a43f3" providerId="LiveId" clId="{5456BC7E-D62D-499A-84C4-89F9F02F3122}" dt="2022-06-29T13:56:39.869" v="330" actId="1076"/>
          <ac:spMkLst>
            <pc:docMk/>
            <pc:sldMk cId="0" sldId="258"/>
            <ac:spMk id="129" creationId="{00000000-0000-0000-0000-000000000000}"/>
          </ac:spMkLst>
        </pc:spChg>
        <pc:spChg chg="add del mod">
          <ac:chgData name="Антонина Ходашинская" userId="c9407c4bce3a43f3" providerId="LiveId" clId="{5456BC7E-D62D-499A-84C4-89F9F02F3122}" dt="2022-06-29T13:58:52.076" v="338" actId="21"/>
          <ac:spMkLst>
            <pc:docMk/>
            <pc:sldMk cId="0" sldId="258"/>
            <ac:spMk id="134" creationId="{00000000-0000-0000-0000-000000000000}"/>
          </ac:spMkLst>
        </pc:spChg>
        <pc:picChg chg="add mod modCrop">
          <ac:chgData name="Антонина Ходашинская" userId="c9407c4bce3a43f3" providerId="LiveId" clId="{5456BC7E-D62D-499A-84C4-89F9F02F3122}" dt="2022-06-29T14:37:00.134" v="635" actId="732"/>
          <ac:picMkLst>
            <pc:docMk/>
            <pc:sldMk cId="0" sldId="258"/>
            <ac:picMk id="4" creationId="{B23D5A73-B752-F78C-9EBC-F21C577177DF}"/>
          </ac:picMkLst>
        </pc:picChg>
        <pc:picChg chg="mod">
          <ac:chgData name="Антонина Ходашинская" userId="c9407c4bce3a43f3" providerId="LiveId" clId="{5456BC7E-D62D-499A-84C4-89F9F02F3122}" dt="2022-06-29T13:56:39.869" v="330" actId="1076"/>
          <ac:picMkLst>
            <pc:docMk/>
            <pc:sldMk cId="0" sldId="258"/>
            <ac:picMk id="130" creationId="{00000000-0000-0000-0000-000000000000}"/>
          </ac:picMkLst>
        </pc:picChg>
        <pc:picChg chg="add mod">
          <ac:chgData name="Антонина Ходашинская" userId="c9407c4bce3a43f3" providerId="LiveId" clId="{5456BC7E-D62D-499A-84C4-89F9F02F3122}" dt="2022-06-29T14:37:10.559" v="639" actId="1076"/>
          <ac:picMkLst>
            <pc:docMk/>
            <pc:sldMk cId="0" sldId="258"/>
            <ac:picMk id="2050" creationId="{71708D1A-7675-62DE-F51B-9794C6448421}"/>
          </ac:picMkLst>
        </pc:picChg>
      </pc:sldChg>
      <pc:sldChg chg="addSp delSp modSp mod modNotes">
        <pc:chgData name="Антонина Ходашинская" userId="c9407c4bce3a43f3" providerId="LiveId" clId="{5456BC7E-D62D-499A-84C4-89F9F02F3122}" dt="2022-07-01T05:42:08.179" v="1956" actId="1076"/>
        <pc:sldMkLst>
          <pc:docMk/>
          <pc:sldMk cId="0" sldId="259"/>
        </pc:sldMkLst>
        <pc:spChg chg="add mod">
          <ac:chgData name="Антонина Ходашинская" userId="c9407c4bce3a43f3" providerId="LiveId" clId="{5456BC7E-D62D-499A-84C4-89F9F02F3122}" dt="2022-07-01T05:41:59.959" v="1952" actId="1076"/>
          <ac:spMkLst>
            <pc:docMk/>
            <pc:sldMk cId="0" sldId="259"/>
            <ac:spMk id="10" creationId="{0717F784-83D0-4FFC-7295-F206D2363294}"/>
          </ac:spMkLst>
        </pc:spChg>
        <pc:spChg chg="add mod">
          <ac:chgData name="Антонина Ходашинская" userId="c9407c4bce3a43f3" providerId="LiveId" clId="{5456BC7E-D62D-499A-84C4-89F9F02F3122}" dt="2022-07-01T05:42:02.147" v="1953" actId="1076"/>
          <ac:spMkLst>
            <pc:docMk/>
            <pc:sldMk cId="0" sldId="259"/>
            <ac:spMk id="11" creationId="{BA767F36-D7A5-9461-90E4-D51F70494A5A}"/>
          </ac:spMkLst>
        </pc:spChg>
        <pc:spChg chg="add del mod">
          <ac:chgData name="Антонина Ходашинская" userId="c9407c4bce3a43f3" providerId="LiveId" clId="{5456BC7E-D62D-499A-84C4-89F9F02F3122}" dt="2022-06-29T13:59:20.800" v="346"/>
          <ac:spMkLst>
            <pc:docMk/>
            <pc:sldMk cId="0" sldId="259"/>
            <ac:spMk id="12" creationId="{9A2901A4-731F-744B-BBFE-7058C97D5603}"/>
          </ac:spMkLst>
        </pc:spChg>
        <pc:spChg chg="add del mod">
          <ac:chgData name="Антонина Ходашинская" userId="c9407c4bce3a43f3" providerId="LiveId" clId="{5456BC7E-D62D-499A-84C4-89F9F02F3122}" dt="2022-06-29T13:59:20.800" v="346"/>
          <ac:spMkLst>
            <pc:docMk/>
            <pc:sldMk cId="0" sldId="259"/>
            <ac:spMk id="13" creationId="{D537DC7C-B476-0885-4A74-312F4137ADF5}"/>
          </ac:spMkLst>
        </pc:spChg>
        <pc:spChg chg="add mod">
          <ac:chgData name="Антонина Ходашинская" userId="c9407c4bce3a43f3" providerId="LiveId" clId="{5456BC7E-D62D-499A-84C4-89F9F02F3122}" dt="2022-07-01T05:42:06.367" v="1955" actId="1076"/>
          <ac:spMkLst>
            <pc:docMk/>
            <pc:sldMk cId="0" sldId="259"/>
            <ac:spMk id="14" creationId="{ABF74D7C-5E7D-13CD-56DF-BDEF80695980}"/>
          </ac:spMkLst>
        </pc:spChg>
        <pc:spChg chg="add mod">
          <ac:chgData name="Антонина Ходашинская" userId="c9407c4bce3a43f3" providerId="LiveId" clId="{5456BC7E-D62D-499A-84C4-89F9F02F3122}" dt="2022-06-30T15:31:12.438" v="1312" actId="1076"/>
          <ac:spMkLst>
            <pc:docMk/>
            <pc:sldMk cId="0" sldId="259"/>
            <ac:spMk id="15" creationId="{29C5B9DB-EBD7-C1F7-5A93-7DFDA4BDC60D}"/>
          </ac:spMkLst>
        </pc:spChg>
        <pc:spChg chg="add mod">
          <ac:chgData name="Антонина Ходашинская" userId="c9407c4bce3a43f3" providerId="LiveId" clId="{5456BC7E-D62D-499A-84C4-89F9F02F3122}" dt="2022-07-01T05:42:04.038" v="1954" actId="1076"/>
          <ac:spMkLst>
            <pc:docMk/>
            <pc:sldMk cId="0" sldId="259"/>
            <ac:spMk id="16" creationId="{9151EF05-E393-9FD6-7757-80F50F4E203E}"/>
          </ac:spMkLst>
        </pc:spChg>
        <pc:spChg chg="add del mod">
          <ac:chgData name="Антонина Ходашинская" userId="c9407c4bce3a43f3" providerId="LiveId" clId="{5456BC7E-D62D-499A-84C4-89F9F02F3122}" dt="2022-06-29T14:31:02.508" v="605" actId="478"/>
          <ac:spMkLst>
            <pc:docMk/>
            <pc:sldMk cId="0" sldId="259"/>
            <ac:spMk id="17" creationId="{82283DCF-3949-7CDB-0885-DD7A42CD258D}"/>
          </ac:spMkLst>
        </pc:spChg>
        <pc:spChg chg="del mod">
          <ac:chgData name="Антонина Ходашинская" userId="c9407c4bce3a43f3" providerId="LiveId" clId="{5456BC7E-D62D-499A-84C4-89F9F02F3122}" dt="2022-06-29T14:03:06.364" v="364" actId="478"/>
          <ac:spMkLst>
            <pc:docMk/>
            <pc:sldMk cId="0" sldId="259"/>
            <ac:spMk id="141" creationId="{00000000-0000-0000-0000-000000000000}"/>
          </ac:spMkLst>
        </pc:spChg>
        <pc:spChg chg="mod">
          <ac:chgData name="Антонина Ходашинская" userId="c9407c4bce3a43f3" providerId="LiveId" clId="{5456BC7E-D62D-499A-84C4-89F9F02F3122}" dt="2022-06-30T15:30:14.579" v="1295" actId="1076"/>
          <ac:spMkLst>
            <pc:docMk/>
            <pc:sldMk cId="0" sldId="259"/>
            <ac:spMk id="145" creationId="{00000000-0000-0000-0000-000000000000}"/>
          </ac:spMkLst>
        </pc:spChg>
        <pc:spChg chg="del mod">
          <ac:chgData name="Антонина Ходашинская" userId="c9407c4bce3a43f3" providerId="LiveId" clId="{5456BC7E-D62D-499A-84C4-89F9F02F3122}" dt="2022-06-29T14:03:09.830" v="365" actId="478"/>
          <ac:spMkLst>
            <pc:docMk/>
            <pc:sldMk cId="0" sldId="259"/>
            <ac:spMk id="146" creationId="{00000000-0000-0000-0000-000000000000}"/>
          </ac:spMkLst>
        </pc:spChg>
        <pc:picChg chg="mod">
          <ac:chgData name="Антонина Ходашинская" userId="c9407c4bce3a43f3" providerId="LiveId" clId="{5456BC7E-D62D-499A-84C4-89F9F02F3122}" dt="2022-06-30T15:30:10.528" v="1293" actId="1076"/>
          <ac:picMkLst>
            <pc:docMk/>
            <pc:sldMk cId="0" sldId="259"/>
            <ac:picMk id="142" creationId="{00000000-0000-0000-0000-000000000000}"/>
          </ac:picMkLst>
        </pc:picChg>
        <pc:picChg chg="mod">
          <ac:chgData name="Антонина Ходашинская" userId="c9407c4bce3a43f3" providerId="LiveId" clId="{5456BC7E-D62D-499A-84C4-89F9F02F3122}" dt="2022-06-30T15:30:14.579" v="1295" actId="1076"/>
          <ac:picMkLst>
            <pc:docMk/>
            <pc:sldMk cId="0" sldId="259"/>
            <ac:picMk id="148" creationId="{00000000-0000-0000-0000-000000000000}"/>
          </ac:picMkLst>
        </pc:picChg>
        <pc:picChg chg="add mod">
          <ac:chgData name="Антонина Ходашинская" userId="c9407c4bce3a43f3" providerId="LiveId" clId="{5456BC7E-D62D-499A-84C4-89F9F02F3122}" dt="2022-07-01T05:42:08.179" v="1956" actId="1076"/>
          <ac:picMkLst>
            <pc:docMk/>
            <pc:sldMk cId="0" sldId="259"/>
            <ac:picMk id="4098" creationId="{AFAB1573-F107-54B0-DD82-9A8D880F217F}"/>
          </ac:picMkLst>
        </pc:picChg>
      </pc:sldChg>
      <pc:sldChg chg="addSp delSp modSp mod modNotes">
        <pc:chgData name="Антонина Ходашинская" userId="c9407c4bce3a43f3" providerId="LiveId" clId="{5456BC7E-D62D-499A-84C4-89F9F02F3122}" dt="2022-07-04T08:34:03.642" v="3679" actId="1076"/>
        <pc:sldMkLst>
          <pc:docMk/>
          <pc:sldMk cId="0" sldId="260"/>
        </pc:sldMkLst>
        <pc:spChg chg="add del mod">
          <ac:chgData name="Антонина Ходашинская" userId="c9407c4bce3a43f3" providerId="LiveId" clId="{5456BC7E-D62D-499A-84C4-89F9F02F3122}" dt="2022-07-01T05:34:32.847" v="1832" actId="478"/>
          <ac:spMkLst>
            <pc:docMk/>
            <pc:sldMk cId="0" sldId="260"/>
            <ac:spMk id="10" creationId="{27D2C6A5-589B-14E5-5E17-4EB91735DE76}"/>
          </ac:spMkLst>
        </pc:spChg>
        <pc:spChg chg="add del mod">
          <ac:chgData name="Антонина Ходашинская" userId="c9407c4bce3a43f3" providerId="LiveId" clId="{5456BC7E-D62D-499A-84C4-89F9F02F3122}" dt="2022-07-01T05:34:33.895" v="1833" actId="478"/>
          <ac:spMkLst>
            <pc:docMk/>
            <pc:sldMk cId="0" sldId="260"/>
            <ac:spMk id="11" creationId="{F39E6F61-9A52-3167-F6E4-8797A8806DA7}"/>
          </ac:spMkLst>
        </pc:spChg>
        <pc:spChg chg="add mod">
          <ac:chgData name="Антонина Ходашинская" userId="c9407c4bce3a43f3" providerId="LiveId" clId="{5456BC7E-D62D-499A-84C4-89F9F02F3122}" dt="2022-07-04T08:31:16.833" v="3677" actId="1076"/>
          <ac:spMkLst>
            <pc:docMk/>
            <pc:sldMk cId="0" sldId="260"/>
            <ac:spMk id="14" creationId="{71960B11-4622-C7CB-60CE-B92B603B141D}"/>
          </ac:spMkLst>
        </pc:spChg>
        <pc:spChg chg="add mod">
          <ac:chgData name="Антонина Ходашинская" userId="c9407c4bce3a43f3" providerId="LiveId" clId="{5456BC7E-D62D-499A-84C4-89F9F02F3122}" dt="2022-07-04T08:31:18.333" v="3678" actId="1076"/>
          <ac:spMkLst>
            <pc:docMk/>
            <pc:sldMk cId="0" sldId="260"/>
            <ac:spMk id="16" creationId="{659E8C4C-433E-83D4-A141-4774B3E6BEF5}"/>
          </ac:spMkLst>
        </pc:spChg>
        <pc:spChg chg="del">
          <ac:chgData name="Антонина Ходашинская" userId="c9407c4bce3a43f3" providerId="LiveId" clId="{5456BC7E-D62D-499A-84C4-89F9F02F3122}" dt="2022-06-29T15:22:51.387" v="946" actId="478"/>
          <ac:spMkLst>
            <pc:docMk/>
            <pc:sldMk cId="0" sldId="260"/>
            <ac:spMk id="153" creationId="{00000000-0000-0000-0000-000000000000}"/>
          </ac:spMkLst>
        </pc:spChg>
        <pc:spChg chg="del">
          <ac:chgData name="Антонина Ходашинская" userId="c9407c4bce3a43f3" providerId="LiveId" clId="{5456BC7E-D62D-499A-84C4-89F9F02F3122}" dt="2022-06-29T15:22:50.027" v="945" actId="478"/>
          <ac:spMkLst>
            <pc:docMk/>
            <pc:sldMk cId="0" sldId="260"/>
            <ac:spMk id="158" creationId="{00000000-0000-0000-0000-000000000000}"/>
          </ac:spMkLst>
        </pc:spChg>
        <pc:graphicFrameChg chg="add mod modGraphic">
          <ac:chgData name="Антонина Ходашинская" userId="c9407c4bce3a43f3" providerId="LiveId" clId="{5456BC7E-D62D-499A-84C4-89F9F02F3122}" dt="2022-07-04T08:34:03.642" v="3679" actId="1076"/>
          <ac:graphicFrameMkLst>
            <pc:docMk/>
            <pc:sldMk cId="0" sldId="260"/>
            <ac:graphicFrameMk id="2" creationId="{3904762B-373C-C216-364A-6D00F72E1F3C}"/>
          </ac:graphicFrameMkLst>
        </pc:graphicFrameChg>
        <pc:picChg chg="del mod">
          <ac:chgData name="Антонина Ходашинская" userId="c9407c4bce3a43f3" providerId="LiveId" clId="{5456BC7E-D62D-499A-84C4-89F9F02F3122}" dt="2022-06-29T15:23:29.634" v="960" actId="478"/>
          <ac:picMkLst>
            <pc:docMk/>
            <pc:sldMk cId="0" sldId="260"/>
            <ac:picMk id="154" creationId="{00000000-0000-0000-0000-000000000000}"/>
          </ac:picMkLst>
        </pc:picChg>
        <pc:picChg chg="add del">
          <ac:chgData name="Антонина Ходашинская" userId="c9407c4bce3a43f3" providerId="LiveId" clId="{5456BC7E-D62D-499A-84C4-89F9F02F3122}" dt="2022-07-01T05:35:36.049" v="1843" actId="478"/>
          <ac:picMkLst>
            <pc:docMk/>
            <pc:sldMk cId="0" sldId="260"/>
            <ac:picMk id="1026" creationId="{C8EA73EA-3D2E-39BC-FD12-D985997257D5}"/>
          </ac:picMkLst>
        </pc:picChg>
        <pc:picChg chg="add del">
          <ac:chgData name="Антонина Ходашинская" userId="c9407c4bce3a43f3" providerId="LiveId" clId="{5456BC7E-D62D-499A-84C4-89F9F02F3122}" dt="2022-07-01T05:35:45.216" v="1845"/>
          <ac:picMkLst>
            <pc:docMk/>
            <pc:sldMk cId="0" sldId="260"/>
            <ac:picMk id="1028" creationId="{02B2915E-5BA3-7D6D-CDC6-73F1332FD21D}"/>
          </ac:picMkLst>
        </pc:picChg>
        <pc:picChg chg="add del">
          <ac:chgData name="Антонина Ходашинская" userId="c9407c4bce3a43f3" providerId="LiveId" clId="{5456BC7E-D62D-499A-84C4-89F9F02F3122}" dt="2022-07-01T05:35:52.964" v="1847"/>
          <ac:picMkLst>
            <pc:docMk/>
            <pc:sldMk cId="0" sldId="260"/>
            <ac:picMk id="1030" creationId="{86697D93-0520-6A08-0193-8B854D7169AD}"/>
          </ac:picMkLst>
        </pc:picChg>
        <pc:picChg chg="add mod">
          <ac:chgData name="Антонина Ходашинская" userId="c9407c4bce3a43f3" providerId="LiveId" clId="{5456BC7E-D62D-499A-84C4-89F9F02F3122}" dt="2022-07-04T08:34:03.642" v="3679" actId="1076"/>
          <ac:picMkLst>
            <pc:docMk/>
            <pc:sldMk cId="0" sldId="260"/>
            <ac:picMk id="1032" creationId="{5724A263-20FD-E702-FBDA-E5714C980C85}"/>
          </ac:picMkLst>
        </pc:picChg>
      </pc:sldChg>
      <pc:sldChg chg="addSp delSp modSp mod">
        <pc:chgData name="Антонина Ходашинская" userId="c9407c4bce3a43f3" providerId="LiveId" clId="{5456BC7E-D62D-499A-84C4-89F9F02F3122}" dt="2022-07-04T08:50:09.694" v="3715" actId="1076"/>
        <pc:sldMkLst>
          <pc:docMk/>
          <pc:sldMk cId="0" sldId="261"/>
        </pc:sldMkLst>
        <pc:spChg chg="add mod">
          <ac:chgData name="Антонина Ходашинская" userId="c9407c4bce3a43f3" providerId="LiveId" clId="{5456BC7E-D62D-499A-84C4-89F9F02F3122}" dt="2022-07-04T08:49:32.368" v="3696" actId="1076"/>
          <ac:spMkLst>
            <pc:docMk/>
            <pc:sldMk cId="0" sldId="261"/>
            <ac:spMk id="11" creationId="{D342396E-41FC-0080-DE4E-E7D8E1AFE39E}"/>
          </ac:spMkLst>
        </pc:spChg>
        <pc:spChg chg="add mod">
          <ac:chgData name="Антонина Ходашинская" userId="c9407c4bce3a43f3" providerId="LiveId" clId="{5456BC7E-D62D-499A-84C4-89F9F02F3122}" dt="2022-07-04T08:50:05.036" v="3713" actId="1076"/>
          <ac:spMkLst>
            <pc:docMk/>
            <pc:sldMk cId="0" sldId="261"/>
            <ac:spMk id="14" creationId="{3E4E7467-4B66-3600-B132-7935397AD920}"/>
          </ac:spMkLst>
        </pc:spChg>
        <pc:spChg chg="add mod">
          <ac:chgData name="Антонина Ходашинская" userId="c9407c4bce3a43f3" providerId="LiveId" clId="{5456BC7E-D62D-499A-84C4-89F9F02F3122}" dt="2022-07-04T08:50:07.631" v="3714" actId="1076"/>
          <ac:spMkLst>
            <pc:docMk/>
            <pc:sldMk cId="0" sldId="261"/>
            <ac:spMk id="15" creationId="{9D7488E9-5E1A-02AE-5C52-B0FDA374AF9F}"/>
          </ac:spMkLst>
        </pc:spChg>
        <pc:spChg chg="add mod">
          <ac:chgData name="Антонина Ходашинская" userId="c9407c4bce3a43f3" providerId="LiveId" clId="{5456BC7E-D62D-499A-84C4-89F9F02F3122}" dt="2022-07-04T08:50:03.052" v="3712" actId="1076"/>
          <ac:spMkLst>
            <pc:docMk/>
            <pc:sldMk cId="0" sldId="261"/>
            <ac:spMk id="16" creationId="{99BE1413-B284-1E5F-4149-D31B6E8559F8}"/>
          </ac:spMkLst>
        </pc:spChg>
        <pc:spChg chg="del">
          <ac:chgData name="Антонина Ходашинская" userId="c9407c4bce3a43f3" providerId="LiveId" clId="{5456BC7E-D62D-499A-84C4-89F9F02F3122}" dt="2022-06-29T16:24:32.506" v="1142" actId="478"/>
          <ac:spMkLst>
            <pc:docMk/>
            <pc:sldMk cId="0" sldId="261"/>
            <ac:spMk id="165" creationId="{00000000-0000-0000-0000-000000000000}"/>
          </ac:spMkLst>
        </pc:spChg>
        <pc:spChg chg="del">
          <ac:chgData name="Антонина Ходашинская" userId="c9407c4bce3a43f3" providerId="LiveId" clId="{5456BC7E-D62D-499A-84C4-89F9F02F3122}" dt="2022-06-29T16:24:31.906" v="1141" actId="478"/>
          <ac:spMkLst>
            <pc:docMk/>
            <pc:sldMk cId="0" sldId="261"/>
            <ac:spMk id="170" creationId="{00000000-0000-0000-0000-000000000000}"/>
          </ac:spMkLst>
        </pc:spChg>
        <pc:picChg chg="add mod">
          <ac:chgData name="Антонина Ходашинская" userId="c9407c4bce3a43f3" providerId="LiveId" clId="{5456BC7E-D62D-499A-84C4-89F9F02F3122}" dt="2022-07-04T08:49:35.791" v="3699" actId="1076"/>
          <ac:picMkLst>
            <pc:docMk/>
            <pc:sldMk cId="0" sldId="261"/>
            <ac:picMk id="12" creationId="{1888DECF-08FF-E375-C9A0-6B22310F3565}"/>
          </ac:picMkLst>
        </pc:picChg>
        <pc:picChg chg="add mod">
          <ac:chgData name="Антонина Ходашинская" userId="c9407c4bce3a43f3" providerId="LiveId" clId="{5456BC7E-D62D-499A-84C4-89F9F02F3122}" dt="2022-07-04T08:50:09.694" v="3715" actId="1076"/>
          <ac:picMkLst>
            <pc:docMk/>
            <pc:sldMk cId="0" sldId="261"/>
            <ac:picMk id="13" creationId="{23ED62D9-C584-8778-141C-A9340EC2CE84}"/>
          </ac:picMkLst>
        </pc:picChg>
        <pc:picChg chg="add mod ord modCrop">
          <ac:chgData name="Антонина Ходашинская" userId="c9407c4bce3a43f3" providerId="LiveId" clId="{5456BC7E-D62D-499A-84C4-89F9F02F3122}" dt="2022-07-04T08:49:52.903" v="3708" actId="167"/>
          <ac:picMkLst>
            <pc:docMk/>
            <pc:sldMk cId="0" sldId="261"/>
            <ac:picMk id="17" creationId="{687EA2FD-9C7B-9097-189C-E69A01A1BD05}"/>
          </ac:picMkLst>
        </pc:picChg>
        <pc:picChg chg="mod">
          <ac:chgData name="Антонина Ходашинская" userId="c9407c4bce3a43f3" providerId="LiveId" clId="{5456BC7E-D62D-499A-84C4-89F9F02F3122}" dt="2022-06-29T16:25:15.492" v="1153" actId="1076"/>
          <ac:picMkLst>
            <pc:docMk/>
            <pc:sldMk cId="0" sldId="261"/>
            <ac:picMk id="166" creationId="{00000000-0000-0000-0000-000000000000}"/>
          </ac:picMkLst>
        </pc:picChg>
      </pc:sldChg>
      <pc:sldChg chg="addSp delSp modSp mod">
        <pc:chgData name="Антонина Ходашинская" userId="c9407c4bce3a43f3" providerId="LiveId" clId="{5456BC7E-D62D-499A-84C4-89F9F02F3122}" dt="2022-07-01T08:59:21.737" v="3259" actId="113"/>
        <pc:sldMkLst>
          <pc:docMk/>
          <pc:sldMk cId="0" sldId="262"/>
        </pc:sldMkLst>
        <pc:spChg chg="add del mod">
          <ac:chgData name="Антонина Ходашинская" userId="c9407c4bce3a43f3" providerId="LiveId" clId="{5456BC7E-D62D-499A-84C4-89F9F02F3122}" dt="2022-06-29T16:11:49.573" v="1042"/>
          <ac:spMkLst>
            <pc:docMk/>
            <pc:sldMk cId="0" sldId="262"/>
            <ac:spMk id="10" creationId="{A4968017-96D5-DEF1-3CC2-D50013FBD7D1}"/>
          </ac:spMkLst>
        </pc:spChg>
        <pc:spChg chg="add del mod">
          <ac:chgData name="Антонина Ходашинская" userId="c9407c4bce3a43f3" providerId="LiveId" clId="{5456BC7E-D62D-499A-84C4-89F9F02F3122}" dt="2022-06-29T16:11:49.573" v="1042"/>
          <ac:spMkLst>
            <pc:docMk/>
            <pc:sldMk cId="0" sldId="262"/>
            <ac:spMk id="11" creationId="{8B081EA4-F8F2-BC9C-CD77-5AD47A388CBE}"/>
          </ac:spMkLst>
        </pc:spChg>
        <pc:spChg chg="add del mod">
          <ac:chgData name="Антонина Ходашинская" userId="c9407c4bce3a43f3" providerId="LiveId" clId="{5456BC7E-D62D-499A-84C4-89F9F02F3122}" dt="2022-06-29T16:11:49.573" v="1042"/>
          <ac:spMkLst>
            <pc:docMk/>
            <pc:sldMk cId="0" sldId="262"/>
            <ac:spMk id="12" creationId="{0EBEA4B3-8AC2-818A-F876-A82ACA8CEBBE}"/>
          </ac:spMkLst>
        </pc:spChg>
        <pc:spChg chg="add del mod">
          <ac:chgData name="Антонина Ходашинская" userId="c9407c4bce3a43f3" providerId="LiveId" clId="{5456BC7E-D62D-499A-84C4-89F9F02F3122}" dt="2022-06-29T16:11:49.573" v="1042"/>
          <ac:spMkLst>
            <pc:docMk/>
            <pc:sldMk cId="0" sldId="262"/>
            <ac:spMk id="13" creationId="{5BF5E493-625C-052D-1BE9-9EEA41B4E64E}"/>
          </ac:spMkLst>
        </pc:spChg>
        <pc:spChg chg="add del mod">
          <ac:chgData name="Антонина Ходашинская" userId="c9407c4bce3a43f3" providerId="LiveId" clId="{5456BC7E-D62D-499A-84C4-89F9F02F3122}" dt="2022-06-29T16:11:49.573" v="1042"/>
          <ac:spMkLst>
            <pc:docMk/>
            <pc:sldMk cId="0" sldId="262"/>
            <ac:spMk id="16" creationId="{196552E4-875E-C946-A3CF-354951B0762D}"/>
          </ac:spMkLst>
        </pc:spChg>
        <pc:spChg chg="add mod">
          <ac:chgData name="Антонина Ходашинская" userId="c9407c4bce3a43f3" providerId="LiveId" clId="{5456BC7E-D62D-499A-84C4-89F9F02F3122}" dt="2022-07-01T06:02:42.395" v="2483" actId="1076"/>
          <ac:spMkLst>
            <pc:docMk/>
            <pc:sldMk cId="0" sldId="262"/>
            <ac:spMk id="22" creationId="{C47D3885-FF33-F17B-5A8B-8640D340D41F}"/>
          </ac:spMkLst>
        </pc:spChg>
        <pc:spChg chg="add mod">
          <ac:chgData name="Антонина Ходашинская" userId="c9407c4bce3a43f3" providerId="LiveId" clId="{5456BC7E-D62D-499A-84C4-89F9F02F3122}" dt="2022-07-01T06:02:42.395" v="2483" actId="1076"/>
          <ac:spMkLst>
            <pc:docMk/>
            <pc:sldMk cId="0" sldId="262"/>
            <ac:spMk id="23" creationId="{03B1AA90-706E-D02C-B34C-87D5FC129D41}"/>
          </ac:spMkLst>
        </pc:spChg>
        <pc:spChg chg="add mod">
          <ac:chgData name="Антонина Ходашинская" userId="c9407c4bce3a43f3" providerId="LiveId" clId="{5456BC7E-D62D-499A-84C4-89F9F02F3122}" dt="2022-07-01T08:59:21.737" v="3259" actId="113"/>
          <ac:spMkLst>
            <pc:docMk/>
            <pc:sldMk cId="0" sldId="262"/>
            <ac:spMk id="24" creationId="{697CDFBD-271B-BA20-B3CA-CFE7B8FBE69C}"/>
          </ac:spMkLst>
        </pc:spChg>
        <pc:spChg chg="add mod">
          <ac:chgData name="Антонина Ходашинская" userId="c9407c4bce3a43f3" providerId="LiveId" clId="{5456BC7E-D62D-499A-84C4-89F9F02F3122}" dt="2022-07-01T06:02:42.395" v="2483" actId="1076"/>
          <ac:spMkLst>
            <pc:docMk/>
            <pc:sldMk cId="0" sldId="262"/>
            <ac:spMk id="25" creationId="{384AFBC9-B1A3-F335-E887-909100272FA6}"/>
          </ac:spMkLst>
        </pc:spChg>
        <pc:spChg chg="add mod">
          <ac:chgData name="Антонина Ходашинская" userId="c9407c4bce3a43f3" providerId="LiveId" clId="{5456BC7E-D62D-499A-84C4-89F9F02F3122}" dt="2022-07-01T06:02:42.395" v="2483" actId="1076"/>
          <ac:spMkLst>
            <pc:docMk/>
            <pc:sldMk cId="0" sldId="262"/>
            <ac:spMk id="28" creationId="{F5354F34-91B8-5106-9E75-BEC72F51CAF0}"/>
          </ac:spMkLst>
        </pc:spChg>
        <pc:spChg chg="del mod">
          <ac:chgData name="Антонина Ходашинская" userId="c9407c4bce3a43f3" providerId="LiveId" clId="{5456BC7E-D62D-499A-84C4-89F9F02F3122}" dt="2022-06-29T16:16:07.289" v="1138" actId="478"/>
          <ac:spMkLst>
            <pc:docMk/>
            <pc:sldMk cId="0" sldId="262"/>
            <ac:spMk id="177" creationId="{00000000-0000-0000-0000-000000000000}"/>
          </ac:spMkLst>
        </pc:spChg>
        <pc:spChg chg="mod">
          <ac:chgData name="Антонина Ходашинская" userId="c9407c4bce3a43f3" providerId="LiveId" clId="{5456BC7E-D62D-499A-84C4-89F9F02F3122}" dt="2022-06-29T16:11:46.823" v="1040" actId="1076"/>
          <ac:spMkLst>
            <pc:docMk/>
            <pc:sldMk cId="0" sldId="262"/>
            <ac:spMk id="182" creationId="{00000000-0000-0000-0000-000000000000}"/>
          </ac:spMkLst>
        </pc:spChg>
        <pc:picChg chg="add del mod">
          <ac:chgData name="Антонина Ходашинская" userId="c9407c4bce3a43f3" providerId="LiveId" clId="{5456BC7E-D62D-499A-84C4-89F9F02F3122}" dt="2022-06-29T16:11:49.573" v="1042"/>
          <ac:picMkLst>
            <pc:docMk/>
            <pc:sldMk cId="0" sldId="262"/>
            <ac:picMk id="14" creationId="{1EC485A9-C733-9C02-F4E6-E2C772B46097}"/>
          </ac:picMkLst>
        </pc:picChg>
        <pc:picChg chg="add del mod">
          <ac:chgData name="Антонина Ходашинская" userId="c9407c4bce3a43f3" providerId="LiveId" clId="{5456BC7E-D62D-499A-84C4-89F9F02F3122}" dt="2022-06-29T16:11:49.573" v="1042"/>
          <ac:picMkLst>
            <pc:docMk/>
            <pc:sldMk cId="0" sldId="262"/>
            <ac:picMk id="15" creationId="{4C1C3C0D-1E98-EF4D-01F2-9B258EC53D04}"/>
          </ac:picMkLst>
        </pc:picChg>
        <pc:picChg chg="add del mod">
          <ac:chgData name="Антонина Ходашинская" userId="c9407c4bce3a43f3" providerId="LiveId" clId="{5456BC7E-D62D-499A-84C4-89F9F02F3122}" dt="2022-06-29T16:11:49.573" v="1042"/>
          <ac:picMkLst>
            <pc:docMk/>
            <pc:sldMk cId="0" sldId="262"/>
            <ac:picMk id="17" creationId="{8C557246-7807-2066-F82E-09406E936F5F}"/>
          </ac:picMkLst>
        </pc:picChg>
        <pc:picChg chg="add del mod">
          <ac:chgData name="Антонина Ходашинская" userId="c9407c4bce3a43f3" providerId="LiveId" clId="{5456BC7E-D62D-499A-84C4-89F9F02F3122}" dt="2022-06-29T16:11:49.573" v="1042"/>
          <ac:picMkLst>
            <pc:docMk/>
            <pc:sldMk cId="0" sldId="262"/>
            <ac:picMk id="18" creationId="{52F16ED0-AB75-3712-1DB4-39AB14F7C263}"/>
          </ac:picMkLst>
        </pc:picChg>
        <pc:picChg chg="add del mod">
          <ac:chgData name="Антонина Ходашинская" userId="c9407c4bce3a43f3" providerId="LiveId" clId="{5456BC7E-D62D-499A-84C4-89F9F02F3122}" dt="2022-06-29T16:11:49.573" v="1042"/>
          <ac:picMkLst>
            <pc:docMk/>
            <pc:sldMk cId="0" sldId="262"/>
            <ac:picMk id="19" creationId="{2F078EE2-A09A-0B5A-66EC-04AC72615767}"/>
          </ac:picMkLst>
        </pc:picChg>
        <pc:picChg chg="add del mod">
          <ac:chgData name="Антонина Ходашинская" userId="c9407c4bce3a43f3" providerId="LiveId" clId="{5456BC7E-D62D-499A-84C4-89F9F02F3122}" dt="2022-06-29T16:11:49.573" v="1042"/>
          <ac:picMkLst>
            <pc:docMk/>
            <pc:sldMk cId="0" sldId="262"/>
            <ac:picMk id="20" creationId="{36D29966-23E8-6397-B4E2-7BB82E909D6E}"/>
          </ac:picMkLst>
        </pc:picChg>
        <pc:picChg chg="add del mod">
          <ac:chgData name="Антонина Ходашинская" userId="c9407c4bce3a43f3" providerId="LiveId" clId="{5456BC7E-D62D-499A-84C4-89F9F02F3122}" dt="2022-06-29T16:11:49.573" v="1042"/>
          <ac:picMkLst>
            <pc:docMk/>
            <pc:sldMk cId="0" sldId="262"/>
            <ac:picMk id="21" creationId="{C0C33CE9-1274-3C3F-0A01-1E1ABFB9FE25}"/>
          </ac:picMkLst>
        </pc:picChg>
        <pc:picChg chg="add mod">
          <ac:chgData name="Антонина Ходашинская" userId="c9407c4bce3a43f3" providerId="LiveId" clId="{5456BC7E-D62D-499A-84C4-89F9F02F3122}" dt="2022-07-01T06:02:42.395" v="2483" actId="1076"/>
          <ac:picMkLst>
            <pc:docMk/>
            <pc:sldMk cId="0" sldId="262"/>
            <ac:picMk id="26" creationId="{E0AFF9F9-9A6B-666E-6B0C-6253686FB179}"/>
          </ac:picMkLst>
        </pc:picChg>
        <pc:picChg chg="add mod">
          <ac:chgData name="Антонина Ходашинская" userId="c9407c4bce3a43f3" providerId="LiveId" clId="{5456BC7E-D62D-499A-84C4-89F9F02F3122}" dt="2022-07-01T06:02:42.395" v="2483" actId="1076"/>
          <ac:picMkLst>
            <pc:docMk/>
            <pc:sldMk cId="0" sldId="262"/>
            <ac:picMk id="27" creationId="{54FC08F8-FE14-FB42-44C5-D6D943DCF912}"/>
          </ac:picMkLst>
        </pc:picChg>
        <pc:picChg chg="add mod">
          <ac:chgData name="Антонина Ходашинская" userId="c9407c4bce3a43f3" providerId="LiveId" clId="{5456BC7E-D62D-499A-84C4-89F9F02F3122}" dt="2022-07-01T06:02:42.395" v="2483" actId="1076"/>
          <ac:picMkLst>
            <pc:docMk/>
            <pc:sldMk cId="0" sldId="262"/>
            <ac:picMk id="29" creationId="{49C9F223-00E0-21B9-833A-269BC25578CF}"/>
          </ac:picMkLst>
        </pc:picChg>
        <pc:picChg chg="add mod">
          <ac:chgData name="Антонина Ходашинская" userId="c9407c4bce3a43f3" providerId="LiveId" clId="{5456BC7E-D62D-499A-84C4-89F9F02F3122}" dt="2022-07-01T06:02:42.395" v="2483" actId="1076"/>
          <ac:picMkLst>
            <pc:docMk/>
            <pc:sldMk cId="0" sldId="262"/>
            <ac:picMk id="30" creationId="{0F578BE8-37DC-3864-CE0F-D48030C83945}"/>
          </ac:picMkLst>
        </pc:picChg>
        <pc:picChg chg="add mod">
          <ac:chgData name="Антонина Ходашинская" userId="c9407c4bce3a43f3" providerId="LiveId" clId="{5456BC7E-D62D-499A-84C4-89F9F02F3122}" dt="2022-07-01T06:02:42.395" v="2483" actId="1076"/>
          <ac:picMkLst>
            <pc:docMk/>
            <pc:sldMk cId="0" sldId="262"/>
            <ac:picMk id="31" creationId="{061E225F-3CDD-69CF-AC9C-7D8A4CE6C92C}"/>
          </ac:picMkLst>
        </pc:picChg>
        <pc:picChg chg="add mod">
          <ac:chgData name="Антонина Ходашинская" userId="c9407c4bce3a43f3" providerId="LiveId" clId="{5456BC7E-D62D-499A-84C4-89F9F02F3122}" dt="2022-07-01T06:02:42.395" v="2483" actId="1076"/>
          <ac:picMkLst>
            <pc:docMk/>
            <pc:sldMk cId="0" sldId="262"/>
            <ac:picMk id="32" creationId="{CB690945-9589-8BFD-BDA3-C58A97259416}"/>
          </ac:picMkLst>
        </pc:picChg>
        <pc:picChg chg="add mod">
          <ac:chgData name="Антонина Ходашинская" userId="c9407c4bce3a43f3" providerId="LiveId" clId="{5456BC7E-D62D-499A-84C4-89F9F02F3122}" dt="2022-07-01T06:02:42.395" v="2483" actId="1076"/>
          <ac:picMkLst>
            <pc:docMk/>
            <pc:sldMk cId="0" sldId="262"/>
            <ac:picMk id="33" creationId="{6E6D92D6-780C-3998-53BC-072C233EF1B9}"/>
          </ac:picMkLst>
        </pc:picChg>
        <pc:picChg chg="del">
          <ac:chgData name="Антонина Ходашинская" userId="c9407c4bce3a43f3" providerId="LiveId" clId="{5456BC7E-D62D-499A-84C4-89F9F02F3122}" dt="2022-06-29T16:16:06.179" v="1137" actId="478"/>
          <ac:picMkLst>
            <pc:docMk/>
            <pc:sldMk cId="0" sldId="262"/>
            <ac:picMk id="178" creationId="{00000000-0000-0000-0000-000000000000}"/>
          </ac:picMkLst>
        </pc:picChg>
      </pc:sldChg>
      <pc:sldChg chg="addSp delSp modSp mod">
        <pc:chgData name="Антонина Ходашинская" userId="c9407c4bce3a43f3" providerId="LiveId" clId="{5456BC7E-D62D-499A-84C4-89F9F02F3122}" dt="2022-07-01T06:16:27.732" v="2620" actId="14100"/>
        <pc:sldMkLst>
          <pc:docMk/>
          <pc:sldMk cId="0" sldId="263"/>
        </pc:sldMkLst>
        <pc:spChg chg="add mod">
          <ac:chgData name="Антонина Ходашинская" userId="c9407c4bce3a43f3" providerId="LiveId" clId="{5456BC7E-D62D-499A-84C4-89F9F02F3122}" dt="2022-07-01T05:56:35.085" v="2369" actId="20577"/>
          <ac:spMkLst>
            <pc:docMk/>
            <pc:sldMk cId="0" sldId="263"/>
            <ac:spMk id="11" creationId="{8DF12367-0448-D546-3AF4-AC84E529EA3E}"/>
          </ac:spMkLst>
        </pc:spChg>
        <pc:spChg chg="add mod">
          <ac:chgData name="Антонина Ходашинская" userId="c9407c4bce3a43f3" providerId="LiveId" clId="{5456BC7E-D62D-499A-84C4-89F9F02F3122}" dt="2022-06-29T16:33:06.272" v="1193" actId="14100"/>
          <ac:spMkLst>
            <pc:docMk/>
            <pc:sldMk cId="0" sldId="263"/>
            <ac:spMk id="12" creationId="{37A7E323-69DC-C1A2-CA5C-D5120EE0A5D2}"/>
          </ac:spMkLst>
        </pc:spChg>
        <pc:spChg chg="add mod">
          <ac:chgData name="Антонина Ходашинская" userId="c9407c4bce3a43f3" providerId="LiveId" clId="{5456BC7E-D62D-499A-84C4-89F9F02F3122}" dt="2022-07-01T06:16:27.732" v="2620" actId="14100"/>
          <ac:spMkLst>
            <pc:docMk/>
            <pc:sldMk cId="0" sldId="263"/>
            <ac:spMk id="13" creationId="{60AA80F4-208D-0624-98E4-F73B420503A1}"/>
          </ac:spMkLst>
        </pc:spChg>
        <pc:spChg chg="del">
          <ac:chgData name="Антонина Ходашинская" userId="c9407c4bce3a43f3" providerId="LiveId" clId="{5456BC7E-D62D-499A-84C4-89F9F02F3122}" dt="2022-06-29T16:32:59.522" v="1190" actId="478"/>
          <ac:spMkLst>
            <pc:docMk/>
            <pc:sldMk cId="0" sldId="263"/>
            <ac:spMk id="189" creationId="{00000000-0000-0000-0000-000000000000}"/>
          </ac:spMkLst>
        </pc:spChg>
        <pc:picChg chg="add mod">
          <ac:chgData name="Антонина Ходашинская" userId="c9407c4bce3a43f3" providerId="LiveId" clId="{5456BC7E-D62D-499A-84C4-89F9F02F3122}" dt="2022-07-01T06:02:49.866" v="2484" actId="1076"/>
          <ac:picMkLst>
            <pc:docMk/>
            <pc:sldMk cId="0" sldId="263"/>
            <ac:picMk id="10" creationId="{5DF47215-0AD5-DFB0-EA22-51D0D0C17F7E}"/>
          </ac:picMkLst>
        </pc:picChg>
        <pc:picChg chg="add mod">
          <ac:chgData name="Антонина Ходашинская" userId="c9407c4bce3a43f3" providerId="LiveId" clId="{5456BC7E-D62D-499A-84C4-89F9F02F3122}" dt="2022-07-01T06:02:50.788" v="2485" actId="1076"/>
          <ac:picMkLst>
            <pc:docMk/>
            <pc:sldMk cId="0" sldId="263"/>
            <ac:picMk id="14" creationId="{5853BD92-1927-88AC-0B5D-DC4B21979FF9}"/>
          </ac:picMkLst>
        </pc:picChg>
      </pc:sldChg>
      <pc:sldChg chg="addSp delSp modSp mod">
        <pc:chgData name="Антонина Ходашинская" userId="c9407c4bce3a43f3" providerId="LiveId" clId="{5456BC7E-D62D-499A-84C4-89F9F02F3122}" dt="2022-07-01T06:23:20.458" v="2686" actId="14100"/>
        <pc:sldMkLst>
          <pc:docMk/>
          <pc:sldMk cId="0" sldId="264"/>
        </pc:sldMkLst>
        <pc:spChg chg="add del mod">
          <ac:chgData name="Антонина Ходашинская" userId="c9407c4bce3a43f3" providerId="LiveId" clId="{5456BC7E-D62D-499A-84C4-89F9F02F3122}" dt="2022-06-29T16:35:16.661" v="1230"/>
          <ac:spMkLst>
            <pc:docMk/>
            <pc:sldMk cId="0" sldId="264"/>
            <ac:spMk id="11" creationId="{E26D6147-E842-F52C-AB2B-5A905511DEC6}"/>
          </ac:spMkLst>
        </pc:spChg>
        <pc:spChg chg="add del mod">
          <ac:chgData name="Антонина Ходашинская" userId="c9407c4bce3a43f3" providerId="LiveId" clId="{5456BC7E-D62D-499A-84C4-89F9F02F3122}" dt="2022-06-29T16:35:16.661" v="1230"/>
          <ac:spMkLst>
            <pc:docMk/>
            <pc:sldMk cId="0" sldId="264"/>
            <ac:spMk id="12" creationId="{D2F8AFC6-E5A3-69CE-D4CA-E77074CEBB39}"/>
          </ac:spMkLst>
        </pc:spChg>
        <pc:spChg chg="add del mod">
          <ac:chgData name="Антонина Ходашинская" userId="c9407c4bce3a43f3" providerId="LiveId" clId="{5456BC7E-D62D-499A-84C4-89F9F02F3122}" dt="2022-06-29T16:35:16.661" v="1230"/>
          <ac:spMkLst>
            <pc:docMk/>
            <pc:sldMk cId="0" sldId="264"/>
            <ac:spMk id="13" creationId="{A0BED958-1BCF-41C7-2751-1FDBD2F726C6}"/>
          </ac:spMkLst>
        </pc:spChg>
        <pc:spChg chg="add mod">
          <ac:chgData name="Антонина Ходашинская" userId="c9407c4bce3a43f3" providerId="LiveId" clId="{5456BC7E-D62D-499A-84C4-89F9F02F3122}" dt="2022-07-01T06:23:14.894" v="2684" actId="1076"/>
          <ac:spMkLst>
            <pc:docMk/>
            <pc:sldMk cId="0" sldId="264"/>
            <ac:spMk id="14" creationId="{4C2C9E52-9EC3-6285-C1C3-4139E9F186A9}"/>
          </ac:spMkLst>
        </pc:spChg>
        <pc:spChg chg="add mod">
          <ac:chgData name="Антонина Ходашинская" userId="c9407c4bce3a43f3" providerId="LiveId" clId="{5456BC7E-D62D-499A-84C4-89F9F02F3122}" dt="2022-07-01T06:16:39.816" v="2621" actId="14100"/>
          <ac:spMkLst>
            <pc:docMk/>
            <pc:sldMk cId="0" sldId="264"/>
            <ac:spMk id="16" creationId="{51566E58-A5CC-E705-68EB-D1DABF1F8B77}"/>
          </ac:spMkLst>
        </pc:spChg>
        <pc:spChg chg="add mod">
          <ac:chgData name="Антонина Ходашинская" userId="c9407c4bce3a43f3" providerId="LiveId" clId="{5456BC7E-D62D-499A-84C4-89F9F02F3122}" dt="2022-07-01T06:01:38.616" v="2459" actId="1076"/>
          <ac:spMkLst>
            <pc:docMk/>
            <pc:sldMk cId="0" sldId="264"/>
            <ac:spMk id="17" creationId="{062BE486-80B0-2407-7902-26A857DA5FAF}"/>
          </ac:spMkLst>
        </pc:spChg>
        <pc:spChg chg="add mod">
          <ac:chgData name="Антонина Ходашинская" userId="c9407c4bce3a43f3" providerId="LiveId" clId="{5456BC7E-D62D-499A-84C4-89F9F02F3122}" dt="2022-07-01T06:00:05.958" v="2418" actId="1076"/>
          <ac:spMkLst>
            <pc:docMk/>
            <pc:sldMk cId="0" sldId="264"/>
            <ac:spMk id="18" creationId="{4C6F405B-5563-E643-8D73-07E68B540698}"/>
          </ac:spMkLst>
        </pc:spChg>
        <pc:spChg chg="add mod">
          <ac:chgData name="Антонина Ходашинская" userId="c9407c4bce3a43f3" providerId="LiveId" clId="{5456BC7E-D62D-499A-84C4-89F9F02F3122}" dt="2022-07-01T06:23:20.458" v="2686" actId="14100"/>
          <ac:spMkLst>
            <pc:docMk/>
            <pc:sldMk cId="0" sldId="264"/>
            <ac:spMk id="20" creationId="{E29CBAD9-E0E8-2959-63D5-6FF684430DE7}"/>
          </ac:spMkLst>
        </pc:spChg>
        <pc:spChg chg="add del">
          <ac:chgData name="Антонина Ходашинская" userId="c9407c4bce3a43f3" providerId="LiveId" clId="{5456BC7E-D62D-499A-84C4-89F9F02F3122}" dt="2022-06-29T16:35:21.939" v="1232" actId="478"/>
          <ac:spMkLst>
            <pc:docMk/>
            <pc:sldMk cId="0" sldId="264"/>
            <ac:spMk id="201" creationId="{00000000-0000-0000-0000-000000000000}"/>
          </ac:spMkLst>
        </pc:spChg>
        <pc:picChg chg="add del mod">
          <ac:chgData name="Антонина Ходашинская" userId="c9407c4bce3a43f3" providerId="LiveId" clId="{5456BC7E-D62D-499A-84C4-89F9F02F3122}" dt="2022-06-29T16:35:16.661" v="1230"/>
          <ac:picMkLst>
            <pc:docMk/>
            <pc:sldMk cId="0" sldId="264"/>
            <ac:picMk id="10" creationId="{39ABE0C9-7647-2B43-7767-456410208744}"/>
          </ac:picMkLst>
        </pc:picChg>
        <pc:picChg chg="add del mod">
          <ac:chgData name="Антонина Ходашинская" userId="c9407c4bce3a43f3" providerId="LiveId" clId="{5456BC7E-D62D-499A-84C4-89F9F02F3122}" dt="2022-06-29T16:35:16.661" v="1230"/>
          <ac:picMkLst>
            <pc:docMk/>
            <pc:sldMk cId="0" sldId="264"/>
            <ac:picMk id="14" creationId="{A293951F-3D5B-50B9-B62A-0FB16385584B}"/>
          </ac:picMkLst>
        </pc:picChg>
        <pc:picChg chg="add mod">
          <ac:chgData name="Антонина Ходашинская" userId="c9407c4bce3a43f3" providerId="LiveId" clId="{5456BC7E-D62D-499A-84C4-89F9F02F3122}" dt="2022-07-01T06:02:15.608" v="2480" actId="1076"/>
          <ac:picMkLst>
            <pc:docMk/>
            <pc:sldMk cId="0" sldId="264"/>
            <ac:picMk id="15" creationId="{7F7AA8D9-A813-2A73-36E1-A9D57CD888B3}"/>
          </ac:picMkLst>
        </pc:picChg>
        <pc:picChg chg="add mod">
          <ac:chgData name="Антонина Ходашинская" userId="c9407c4bce3a43f3" providerId="LiveId" clId="{5456BC7E-D62D-499A-84C4-89F9F02F3122}" dt="2022-07-01T06:02:19.172" v="2482" actId="1076"/>
          <ac:picMkLst>
            <pc:docMk/>
            <pc:sldMk cId="0" sldId="264"/>
            <ac:picMk id="19" creationId="{5834A4BB-9B00-6A5A-AE08-B05337058277}"/>
          </ac:picMkLst>
        </pc:picChg>
      </pc:sldChg>
      <pc:sldChg chg="addSp delSp modSp mod">
        <pc:chgData name="Антонина Ходашинская" userId="c9407c4bce3a43f3" providerId="LiveId" clId="{5456BC7E-D62D-499A-84C4-89F9F02F3122}" dt="2022-07-01T08:53:40.940" v="3258" actId="20577"/>
        <pc:sldMkLst>
          <pc:docMk/>
          <pc:sldMk cId="0" sldId="265"/>
        </pc:sldMkLst>
        <pc:spChg chg="add mod">
          <ac:chgData name="Антонина Ходашинская" userId="c9407c4bce3a43f3" providerId="LiveId" clId="{5456BC7E-D62D-499A-84C4-89F9F02F3122}" dt="2022-07-01T07:26:02.853" v="3246" actId="1076"/>
          <ac:spMkLst>
            <pc:docMk/>
            <pc:sldMk cId="0" sldId="265"/>
            <ac:spMk id="10" creationId="{D7717BFC-A08D-4345-FFB1-3506641D8D7B}"/>
          </ac:spMkLst>
        </pc:spChg>
        <pc:spChg chg="add del mod">
          <ac:chgData name="Антонина Ходашинская" userId="c9407c4bce3a43f3" providerId="LiveId" clId="{5456BC7E-D62D-499A-84C4-89F9F02F3122}" dt="2022-07-01T07:00:31.961" v="2744"/>
          <ac:spMkLst>
            <pc:docMk/>
            <pc:sldMk cId="0" sldId="265"/>
            <ac:spMk id="11" creationId="{A3022321-111F-99FF-016D-525660A72BE4}"/>
          </ac:spMkLst>
        </pc:spChg>
        <pc:spChg chg="add mod">
          <ac:chgData name="Антонина Ходашинская" userId="c9407c4bce3a43f3" providerId="LiveId" clId="{5456BC7E-D62D-499A-84C4-89F9F02F3122}" dt="2022-07-01T07:25:44.725" v="3240" actId="1076"/>
          <ac:spMkLst>
            <pc:docMk/>
            <pc:sldMk cId="0" sldId="265"/>
            <ac:spMk id="13" creationId="{6C300F4A-D8D8-E617-1C05-3A2996A4899C}"/>
          </ac:spMkLst>
        </pc:spChg>
        <pc:spChg chg="add mod">
          <ac:chgData name="Антонина Ходашинская" userId="c9407c4bce3a43f3" providerId="LiveId" clId="{5456BC7E-D62D-499A-84C4-89F9F02F3122}" dt="2022-07-01T07:25:48.428" v="3241" actId="1076"/>
          <ac:spMkLst>
            <pc:docMk/>
            <pc:sldMk cId="0" sldId="265"/>
            <ac:spMk id="14" creationId="{882EE4C3-84FA-C3FA-3E08-C854EB1D99DD}"/>
          </ac:spMkLst>
        </pc:spChg>
        <pc:spChg chg="add mod">
          <ac:chgData name="Антонина Ходашинская" userId="c9407c4bce3a43f3" providerId="LiveId" clId="{5456BC7E-D62D-499A-84C4-89F9F02F3122}" dt="2022-07-01T08:53:40.940" v="3258" actId="20577"/>
          <ac:spMkLst>
            <pc:docMk/>
            <pc:sldMk cId="0" sldId="265"/>
            <ac:spMk id="15" creationId="{BD6C3A94-29E1-CD92-1F2F-909A03ECB33D}"/>
          </ac:spMkLst>
        </pc:spChg>
        <pc:spChg chg="add mod">
          <ac:chgData name="Антонина Ходашинская" userId="c9407c4bce3a43f3" providerId="LiveId" clId="{5456BC7E-D62D-499A-84C4-89F9F02F3122}" dt="2022-07-01T07:25:48.428" v="3241" actId="1076"/>
          <ac:spMkLst>
            <pc:docMk/>
            <pc:sldMk cId="0" sldId="265"/>
            <ac:spMk id="17" creationId="{9A7C3AC5-C6B3-207B-17DF-58BD38166EF8}"/>
          </ac:spMkLst>
        </pc:spChg>
        <pc:spChg chg="add mod">
          <ac:chgData name="Антонина Ходашинская" userId="c9407c4bce3a43f3" providerId="LiveId" clId="{5456BC7E-D62D-499A-84C4-89F9F02F3122}" dt="2022-07-01T07:25:48.428" v="3241" actId="1076"/>
          <ac:spMkLst>
            <pc:docMk/>
            <pc:sldMk cId="0" sldId="265"/>
            <ac:spMk id="18" creationId="{1DAC0746-6162-1CF4-14E6-9732AE6566DF}"/>
          </ac:spMkLst>
        </pc:spChg>
        <pc:spChg chg="add mod">
          <ac:chgData name="Антонина Ходашинская" userId="c9407c4bce3a43f3" providerId="LiveId" clId="{5456BC7E-D62D-499A-84C4-89F9F02F3122}" dt="2022-07-01T07:25:59.696" v="3245" actId="1076"/>
          <ac:spMkLst>
            <pc:docMk/>
            <pc:sldMk cId="0" sldId="265"/>
            <ac:spMk id="19" creationId="{337F8F39-28A5-6E8D-0247-2C6CEFD272EB}"/>
          </ac:spMkLst>
        </pc:spChg>
        <pc:spChg chg="del mod">
          <ac:chgData name="Антонина Ходашинская" userId="c9407c4bce3a43f3" providerId="LiveId" clId="{5456BC7E-D62D-499A-84C4-89F9F02F3122}" dt="2022-07-01T07:07:47.418" v="3125" actId="478"/>
          <ac:spMkLst>
            <pc:docMk/>
            <pc:sldMk cId="0" sldId="265"/>
            <ac:spMk id="213" creationId="{00000000-0000-0000-0000-000000000000}"/>
          </ac:spMkLst>
        </pc:spChg>
        <pc:spChg chg="del mod">
          <ac:chgData name="Антонина Ходашинская" userId="c9407c4bce3a43f3" providerId="LiveId" clId="{5456BC7E-D62D-499A-84C4-89F9F02F3122}" dt="2022-07-01T07:09:20.580" v="3155" actId="478"/>
          <ac:spMkLst>
            <pc:docMk/>
            <pc:sldMk cId="0" sldId="265"/>
            <ac:spMk id="218" creationId="{00000000-0000-0000-0000-000000000000}"/>
          </ac:spMkLst>
        </pc:spChg>
        <pc:picChg chg="del mod">
          <ac:chgData name="Антонина Ходашинская" userId="c9407c4bce3a43f3" providerId="LiveId" clId="{5456BC7E-D62D-499A-84C4-89F9F02F3122}" dt="2022-07-01T07:08:51.789" v="3146" actId="478"/>
          <ac:picMkLst>
            <pc:docMk/>
            <pc:sldMk cId="0" sldId="265"/>
            <ac:picMk id="214" creationId="{00000000-0000-0000-0000-000000000000}"/>
          </ac:picMkLst>
        </pc:picChg>
        <pc:picChg chg="add mod">
          <ac:chgData name="Антонина Ходашинская" userId="c9407c4bce3a43f3" providerId="LiveId" clId="{5456BC7E-D62D-499A-84C4-89F9F02F3122}" dt="2022-07-01T07:25:52.383" v="3243" actId="1076"/>
          <ac:picMkLst>
            <pc:docMk/>
            <pc:sldMk cId="0" sldId="265"/>
            <ac:picMk id="2050" creationId="{F0E5C9CD-D19F-B162-8FC7-85A1EF666861}"/>
          </ac:picMkLst>
        </pc:picChg>
      </pc:sldChg>
      <pc:sldChg chg="del">
        <pc:chgData name="Антонина Ходашинская" userId="c9407c4bce3a43f3" providerId="LiveId" clId="{5456BC7E-D62D-499A-84C4-89F9F02F3122}" dt="2022-07-04T08:17:51.719" v="3266" actId="47"/>
        <pc:sldMkLst>
          <pc:docMk/>
          <pc:sldMk cId="0" sldId="266"/>
        </pc:sldMkLst>
      </pc:sldChg>
      <pc:sldChg chg="del">
        <pc:chgData name="Антонина Ходашинская" userId="c9407c4bce3a43f3" providerId="LiveId" clId="{5456BC7E-D62D-499A-84C4-89F9F02F3122}" dt="2022-07-04T08:17:52.604" v="3267" actId="47"/>
        <pc:sldMkLst>
          <pc:docMk/>
          <pc:sldMk cId="0" sldId="267"/>
        </pc:sldMkLst>
      </pc:sldChg>
      <pc:sldChg chg="del">
        <pc:chgData name="Антонина Ходашинская" userId="c9407c4bce3a43f3" providerId="LiveId" clId="{5456BC7E-D62D-499A-84C4-89F9F02F3122}" dt="2022-07-04T08:17:53.561" v="3268" actId="47"/>
        <pc:sldMkLst>
          <pc:docMk/>
          <pc:sldMk cId="0" sldId="268"/>
        </pc:sldMkLst>
      </pc:sldChg>
      <pc:sldChg chg="addSp delSp modSp mod">
        <pc:chgData name="Антонина Ходашинская" userId="c9407c4bce3a43f3" providerId="LiveId" clId="{5456BC7E-D62D-499A-84C4-89F9F02F3122}" dt="2022-07-01T06:05:55.363" v="2509" actId="1076"/>
        <pc:sldMkLst>
          <pc:docMk/>
          <pc:sldMk cId="0" sldId="269"/>
        </pc:sldMkLst>
        <pc:spChg chg="add mod">
          <ac:chgData name="Антонина Ходашинская" userId="c9407c4bce3a43f3" providerId="LiveId" clId="{5456BC7E-D62D-499A-84C4-89F9F02F3122}" dt="2022-07-01T06:05:55.363" v="2509" actId="1076"/>
          <ac:spMkLst>
            <pc:docMk/>
            <pc:sldMk cId="0" sldId="269"/>
            <ac:spMk id="23" creationId="{CCD80573-0888-4A34-D506-B1F55CE66AD9}"/>
          </ac:spMkLst>
        </pc:spChg>
        <pc:spChg chg="add mod">
          <ac:chgData name="Антонина Ходашинская" userId="c9407c4bce3a43f3" providerId="LiveId" clId="{5456BC7E-D62D-499A-84C4-89F9F02F3122}" dt="2022-07-01T06:05:55.363" v="2509" actId="1076"/>
          <ac:spMkLst>
            <pc:docMk/>
            <pc:sldMk cId="0" sldId="269"/>
            <ac:spMk id="24" creationId="{40B7EB9B-4B44-7EAB-F3D2-FA0F4DC851BB}"/>
          </ac:spMkLst>
        </pc:spChg>
        <pc:spChg chg="add mod">
          <ac:chgData name="Антонина Ходашинская" userId="c9407c4bce3a43f3" providerId="LiveId" clId="{5456BC7E-D62D-499A-84C4-89F9F02F3122}" dt="2022-07-01T06:05:55.363" v="2509" actId="1076"/>
          <ac:spMkLst>
            <pc:docMk/>
            <pc:sldMk cId="0" sldId="269"/>
            <ac:spMk id="25" creationId="{7E974EFA-DA61-716C-4374-BF232B6B5B25}"/>
          </ac:spMkLst>
        </pc:spChg>
        <pc:spChg chg="add mod">
          <ac:chgData name="Антонина Ходашинская" userId="c9407c4bce3a43f3" providerId="LiveId" clId="{5456BC7E-D62D-499A-84C4-89F9F02F3122}" dt="2022-07-01T06:05:55.363" v="2509" actId="1076"/>
          <ac:spMkLst>
            <pc:docMk/>
            <pc:sldMk cId="0" sldId="269"/>
            <ac:spMk id="27" creationId="{3678CA44-5E51-3DF7-DE41-FD3F6817C9BA}"/>
          </ac:spMkLst>
        </pc:spChg>
        <pc:spChg chg="add mod">
          <ac:chgData name="Антонина Ходашинская" userId="c9407c4bce3a43f3" providerId="LiveId" clId="{5456BC7E-D62D-499A-84C4-89F9F02F3122}" dt="2022-07-01T06:05:55.363" v="2509" actId="1076"/>
          <ac:spMkLst>
            <pc:docMk/>
            <pc:sldMk cId="0" sldId="269"/>
            <ac:spMk id="28" creationId="{BF9CE1A7-03B4-137E-E88B-C23CE3C74C51}"/>
          </ac:spMkLst>
        </pc:spChg>
        <pc:spChg chg="add mod">
          <ac:chgData name="Антонина Ходашинская" userId="c9407c4bce3a43f3" providerId="LiveId" clId="{5456BC7E-D62D-499A-84C4-89F9F02F3122}" dt="2022-07-01T06:05:55.363" v="2509" actId="1076"/>
          <ac:spMkLst>
            <pc:docMk/>
            <pc:sldMk cId="0" sldId="269"/>
            <ac:spMk id="30" creationId="{D24389C0-BEC5-4E60-7419-206CA5A7249E}"/>
          </ac:spMkLst>
        </pc:spChg>
        <pc:spChg chg="add mod">
          <ac:chgData name="Антонина Ходашинская" userId="c9407c4bce3a43f3" providerId="LiveId" clId="{5456BC7E-D62D-499A-84C4-89F9F02F3122}" dt="2022-07-01T06:05:55.363" v="2509" actId="1076"/>
          <ac:spMkLst>
            <pc:docMk/>
            <pc:sldMk cId="0" sldId="269"/>
            <ac:spMk id="31" creationId="{F52D319D-9255-BDD9-3B85-8E128C06AF9E}"/>
          </ac:spMkLst>
        </pc:spChg>
        <pc:spChg chg="add mod">
          <ac:chgData name="Антонина Ходашинская" userId="c9407c4bce3a43f3" providerId="LiveId" clId="{5456BC7E-D62D-499A-84C4-89F9F02F3122}" dt="2022-07-01T06:05:55.363" v="2509" actId="1076"/>
          <ac:spMkLst>
            <pc:docMk/>
            <pc:sldMk cId="0" sldId="269"/>
            <ac:spMk id="33" creationId="{1A346EDD-E529-5D4D-4E05-1572F79B4022}"/>
          </ac:spMkLst>
        </pc:spChg>
        <pc:spChg chg="del">
          <ac:chgData name="Антонина Ходашинская" userId="c9407c4bce3a43f3" providerId="LiveId" clId="{5456BC7E-D62D-499A-84C4-89F9F02F3122}" dt="2022-06-29T16:50:23.040" v="1259" actId="478"/>
          <ac:spMkLst>
            <pc:docMk/>
            <pc:sldMk cId="0" sldId="269"/>
            <ac:spMk id="271" creationId="{00000000-0000-0000-0000-000000000000}"/>
          </ac:spMkLst>
        </pc:spChg>
        <pc:spChg chg="del">
          <ac:chgData name="Антонина Ходашинская" userId="c9407c4bce3a43f3" providerId="LiveId" clId="{5456BC7E-D62D-499A-84C4-89F9F02F3122}" dt="2022-06-29T16:50:23.040" v="1259" actId="478"/>
          <ac:spMkLst>
            <pc:docMk/>
            <pc:sldMk cId="0" sldId="269"/>
            <ac:spMk id="272" creationId="{00000000-0000-0000-0000-000000000000}"/>
          </ac:spMkLst>
        </pc:spChg>
        <pc:spChg chg="del">
          <ac:chgData name="Антонина Ходашинская" userId="c9407c4bce3a43f3" providerId="LiveId" clId="{5456BC7E-D62D-499A-84C4-89F9F02F3122}" dt="2022-06-29T16:50:30.157" v="1263" actId="478"/>
          <ac:spMkLst>
            <pc:docMk/>
            <pc:sldMk cId="0" sldId="269"/>
            <ac:spMk id="273" creationId="{00000000-0000-0000-0000-000000000000}"/>
          </ac:spMkLst>
        </pc:spChg>
        <pc:spChg chg="del">
          <ac:chgData name="Антонина Ходашинская" userId="c9407c4bce3a43f3" providerId="LiveId" clId="{5456BC7E-D62D-499A-84C4-89F9F02F3122}" dt="2022-06-29T16:50:23.040" v="1259" actId="478"/>
          <ac:spMkLst>
            <pc:docMk/>
            <pc:sldMk cId="0" sldId="269"/>
            <ac:spMk id="274" creationId="{00000000-0000-0000-0000-000000000000}"/>
          </ac:spMkLst>
        </pc:spChg>
        <pc:spChg chg="del">
          <ac:chgData name="Антонина Ходашинская" userId="c9407c4bce3a43f3" providerId="LiveId" clId="{5456BC7E-D62D-499A-84C4-89F9F02F3122}" dt="2022-06-29T16:50:23.040" v="1259" actId="478"/>
          <ac:spMkLst>
            <pc:docMk/>
            <pc:sldMk cId="0" sldId="269"/>
            <ac:spMk id="275" creationId="{00000000-0000-0000-0000-000000000000}"/>
          </ac:spMkLst>
        </pc:spChg>
        <pc:spChg chg="del">
          <ac:chgData name="Антонина Ходашинская" userId="c9407c4bce3a43f3" providerId="LiveId" clId="{5456BC7E-D62D-499A-84C4-89F9F02F3122}" dt="2022-06-29T16:50:29.258" v="1262" actId="478"/>
          <ac:spMkLst>
            <pc:docMk/>
            <pc:sldMk cId="0" sldId="269"/>
            <ac:spMk id="276" creationId="{00000000-0000-0000-0000-000000000000}"/>
          </ac:spMkLst>
        </pc:spChg>
        <pc:spChg chg="del">
          <ac:chgData name="Антонина Ходашинская" userId="c9407c4bce3a43f3" providerId="LiveId" clId="{5456BC7E-D62D-499A-84C4-89F9F02F3122}" dt="2022-06-29T16:50:23.040" v="1259" actId="478"/>
          <ac:spMkLst>
            <pc:docMk/>
            <pc:sldMk cId="0" sldId="269"/>
            <ac:spMk id="277" creationId="{00000000-0000-0000-0000-000000000000}"/>
          </ac:spMkLst>
        </pc:spChg>
        <pc:spChg chg="del">
          <ac:chgData name="Антонина Ходашинская" userId="c9407c4bce3a43f3" providerId="LiveId" clId="{5456BC7E-D62D-499A-84C4-89F9F02F3122}" dt="2022-06-29T16:50:23.040" v="1259" actId="478"/>
          <ac:spMkLst>
            <pc:docMk/>
            <pc:sldMk cId="0" sldId="269"/>
            <ac:spMk id="278" creationId="{00000000-0000-0000-0000-000000000000}"/>
          </ac:spMkLst>
        </pc:spChg>
        <pc:spChg chg="del">
          <ac:chgData name="Антонина Ходашинская" userId="c9407c4bce3a43f3" providerId="LiveId" clId="{5456BC7E-D62D-499A-84C4-89F9F02F3122}" dt="2022-06-29T16:50:28.438" v="1261" actId="478"/>
          <ac:spMkLst>
            <pc:docMk/>
            <pc:sldMk cId="0" sldId="269"/>
            <ac:spMk id="279" creationId="{00000000-0000-0000-0000-000000000000}"/>
          </ac:spMkLst>
        </pc:spChg>
        <pc:spChg chg="del">
          <ac:chgData name="Антонина Ходашинская" userId="c9407c4bce3a43f3" providerId="LiveId" clId="{5456BC7E-D62D-499A-84C4-89F9F02F3122}" dt="2022-06-29T16:50:23.040" v="1259" actId="478"/>
          <ac:spMkLst>
            <pc:docMk/>
            <pc:sldMk cId="0" sldId="269"/>
            <ac:spMk id="280" creationId="{00000000-0000-0000-0000-000000000000}"/>
          </ac:spMkLst>
        </pc:spChg>
        <pc:spChg chg="del">
          <ac:chgData name="Антонина Ходашинская" userId="c9407c4bce3a43f3" providerId="LiveId" clId="{5456BC7E-D62D-499A-84C4-89F9F02F3122}" dt="2022-06-29T16:50:23.040" v="1259" actId="478"/>
          <ac:spMkLst>
            <pc:docMk/>
            <pc:sldMk cId="0" sldId="269"/>
            <ac:spMk id="281" creationId="{00000000-0000-0000-0000-000000000000}"/>
          </ac:spMkLst>
        </pc:spChg>
        <pc:spChg chg="del">
          <ac:chgData name="Антонина Ходашинская" userId="c9407c4bce3a43f3" providerId="LiveId" clId="{5456BC7E-D62D-499A-84C4-89F9F02F3122}" dt="2022-06-29T16:50:27.378" v="1260" actId="478"/>
          <ac:spMkLst>
            <pc:docMk/>
            <pc:sldMk cId="0" sldId="269"/>
            <ac:spMk id="282" creationId="{00000000-0000-0000-0000-000000000000}"/>
          </ac:spMkLst>
        </pc:spChg>
        <pc:spChg chg="del">
          <ac:chgData name="Антонина Ходашинская" userId="c9407c4bce3a43f3" providerId="LiveId" clId="{5456BC7E-D62D-499A-84C4-89F9F02F3122}" dt="2022-06-29T16:50:23.040" v="1259" actId="478"/>
          <ac:spMkLst>
            <pc:docMk/>
            <pc:sldMk cId="0" sldId="269"/>
            <ac:spMk id="283" creationId="{00000000-0000-0000-0000-000000000000}"/>
          </ac:spMkLst>
        </pc:spChg>
        <pc:spChg chg="del">
          <ac:chgData name="Антонина Ходашинская" userId="c9407c4bce3a43f3" providerId="LiveId" clId="{5456BC7E-D62D-499A-84C4-89F9F02F3122}" dt="2022-06-29T16:50:23.040" v="1259" actId="478"/>
          <ac:spMkLst>
            <pc:docMk/>
            <pc:sldMk cId="0" sldId="269"/>
            <ac:spMk id="284" creationId="{00000000-0000-0000-0000-000000000000}"/>
          </ac:spMkLst>
        </pc:spChg>
        <pc:picChg chg="add mod">
          <ac:chgData name="Антонина Ходашинская" userId="c9407c4bce3a43f3" providerId="LiveId" clId="{5456BC7E-D62D-499A-84C4-89F9F02F3122}" dt="2022-07-01T06:05:55.363" v="2509" actId="1076"/>
          <ac:picMkLst>
            <pc:docMk/>
            <pc:sldMk cId="0" sldId="269"/>
            <ac:picMk id="26" creationId="{23F600BC-AE72-4D0D-478C-B269D1BB9EC4}"/>
          </ac:picMkLst>
        </pc:picChg>
        <pc:picChg chg="add mod">
          <ac:chgData name="Антонина Ходашинская" userId="c9407c4bce3a43f3" providerId="LiveId" clId="{5456BC7E-D62D-499A-84C4-89F9F02F3122}" dt="2022-07-01T06:05:55.363" v="2509" actId="1076"/>
          <ac:picMkLst>
            <pc:docMk/>
            <pc:sldMk cId="0" sldId="269"/>
            <ac:picMk id="29" creationId="{CCC56E17-A964-322A-A557-431180E791CA}"/>
          </ac:picMkLst>
        </pc:picChg>
        <pc:picChg chg="add mod">
          <ac:chgData name="Антонина Ходашинская" userId="c9407c4bce3a43f3" providerId="LiveId" clId="{5456BC7E-D62D-499A-84C4-89F9F02F3122}" dt="2022-07-01T06:05:55.363" v="2509" actId="1076"/>
          <ac:picMkLst>
            <pc:docMk/>
            <pc:sldMk cId="0" sldId="269"/>
            <ac:picMk id="32" creationId="{DA3CA921-04A9-C100-22CF-C197B8316443}"/>
          </ac:picMkLst>
        </pc:picChg>
        <pc:picChg chg="add mod">
          <ac:chgData name="Антонина Ходашинская" userId="c9407c4bce3a43f3" providerId="LiveId" clId="{5456BC7E-D62D-499A-84C4-89F9F02F3122}" dt="2022-07-01T06:05:55.363" v="2509" actId="1076"/>
          <ac:picMkLst>
            <pc:docMk/>
            <pc:sldMk cId="0" sldId="269"/>
            <ac:picMk id="34" creationId="{DDCD23B2-E671-4DC2-EA23-D557DB878485}"/>
          </ac:picMkLst>
        </pc:picChg>
        <pc:picChg chg="del">
          <ac:chgData name="Антонина Ходашинская" userId="c9407c4bce3a43f3" providerId="LiveId" clId="{5456BC7E-D62D-499A-84C4-89F9F02F3122}" dt="2022-06-29T16:50:23.040" v="1259" actId="478"/>
          <ac:picMkLst>
            <pc:docMk/>
            <pc:sldMk cId="0" sldId="269"/>
            <ac:picMk id="264" creationId="{00000000-0000-0000-0000-000000000000}"/>
          </ac:picMkLst>
        </pc:picChg>
        <pc:picChg chg="mod">
          <ac:chgData name="Антонина Ходашинская" userId="c9407c4bce3a43f3" providerId="LiveId" clId="{5456BC7E-D62D-499A-84C4-89F9F02F3122}" dt="2022-07-01T06:05:48.705" v="2508" actId="1076"/>
          <ac:picMkLst>
            <pc:docMk/>
            <pc:sldMk cId="0" sldId="269"/>
            <ac:picMk id="270" creationId="{00000000-0000-0000-0000-000000000000}"/>
          </ac:picMkLst>
        </pc:picChg>
      </pc:sldChg>
      <pc:sldChg chg="modSp mod">
        <pc:chgData name="Антонина Ходашинская" userId="c9407c4bce3a43f3" providerId="LiveId" clId="{5456BC7E-D62D-499A-84C4-89F9F02F3122}" dt="2022-06-30T15:35:12.038" v="1396" actId="20577"/>
        <pc:sldMkLst>
          <pc:docMk/>
          <pc:sldMk cId="0" sldId="270"/>
        </pc:sldMkLst>
        <pc:graphicFrameChg chg="modGraphic">
          <ac:chgData name="Антонина Ходашинская" userId="c9407c4bce3a43f3" providerId="LiveId" clId="{5456BC7E-D62D-499A-84C4-89F9F02F3122}" dt="2022-06-30T15:35:12.038" v="1396" actId="20577"/>
          <ac:graphicFrameMkLst>
            <pc:docMk/>
            <pc:sldMk cId="0" sldId="270"/>
            <ac:graphicFrameMk id="293" creationId="{00000000-0000-0000-0000-000000000000}"/>
          </ac:graphicFrameMkLst>
        </pc:graphicFrameChg>
      </pc:sldChg>
      <pc:sldChg chg="addSp delSp modSp add mod">
        <pc:chgData name="Антонина Ходашинская" userId="c9407c4bce3a43f3" providerId="LiveId" clId="{5456BC7E-D62D-499A-84C4-89F9F02F3122}" dt="2022-07-04T08:25:14.159" v="3551" actId="1076"/>
        <pc:sldMkLst>
          <pc:docMk/>
          <pc:sldMk cId="3483542256" sldId="271"/>
        </pc:sldMkLst>
        <pc:spChg chg="add mod">
          <ac:chgData name="Антонина Ходашинская" userId="c9407c4bce3a43f3" providerId="LiveId" clId="{5456BC7E-D62D-499A-84C4-89F9F02F3122}" dt="2022-07-04T08:23:00.911" v="3516" actId="1076"/>
          <ac:spMkLst>
            <pc:docMk/>
            <pc:sldMk cId="3483542256" sldId="271"/>
            <ac:spMk id="4" creationId="{C966D645-CC04-810E-FE16-E73747697778}"/>
          </ac:spMkLst>
        </pc:spChg>
        <pc:spChg chg="add mod">
          <ac:chgData name="Антонина Ходашинская" userId="c9407c4bce3a43f3" providerId="LiveId" clId="{5456BC7E-D62D-499A-84C4-89F9F02F3122}" dt="2022-07-01T08:35:08.561" v="3247" actId="1076"/>
          <ac:spMkLst>
            <pc:docMk/>
            <pc:sldMk cId="3483542256" sldId="271"/>
            <ac:spMk id="5" creationId="{9AA7395B-7043-352F-E18D-0E90345CFA0C}"/>
          </ac:spMkLst>
        </pc:spChg>
        <pc:spChg chg="del">
          <ac:chgData name="Антонина Ходашинская" userId="c9407c4bce3a43f3" providerId="LiveId" clId="{5456BC7E-D62D-499A-84C4-89F9F02F3122}" dt="2022-06-29T14:08:01.282" v="481" actId="478"/>
          <ac:spMkLst>
            <pc:docMk/>
            <pc:sldMk cId="3483542256" sldId="271"/>
            <ac:spMk id="10" creationId="{0717F784-83D0-4FFC-7295-F206D2363294}"/>
          </ac:spMkLst>
        </pc:spChg>
        <pc:spChg chg="del">
          <ac:chgData name="Антонина Ходашинская" userId="c9407c4bce3a43f3" providerId="LiveId" clId="{5456BC7E-D62D-499A-84C4-89F9F02F3122}" dt="2022-06-29T14:08:01.711" v="482" actId="478"/>
          <ac:spMkLst>
            <pc:docMk/>
            <pc:sldMk cId="3483542256" sldId="271"/>
            <ac:spMk id="11" creationId="{BA767F36-D7A5-9461-90E4-D51F70494A5A}"/>
          </ac:spMkLst>
        </pc:spChg>
        <pc:spChg chg="del">
          <ac:chgData name="Антонина Ходашинская" userId="c9407c4bce3a43f3" providerId="LiveId" clId="{5456BC7E-D62D-499A-84C4-89F9F02F3122}" dt="2022-06-29T14:08:02.939" v="483" actId="478"/>
          <ac:spMkLst>
            <pc:docMk/>
            <pc:sldMk cId="3483542256" sldId="271"/>
            <ac:spMk id="14" creationId="{ABF74D7C-5E7D-13CD-56DF-BDEF80695980}"/>
          </ac:spMkLst>
        </pc:spChg>
        <pc:spChg chg="del">
          <ac:chgData name="Антонина Ходашинская" userId="c9407c4bce3a43f3" providerId="LiveId" clId="{5456BC7E-D62D-499A-84C4-89F9F02F3122}" dt="2022-06-29T14:08:03.441" v="484" actId="478"/>
          <ac:spMkLst>
            <pc:docMk/>
            <pc:sldMk cId="3483542256" sldId="271"/>
            <ac:spMk id="15" creationId="{29C5B9DB-EBD7-C1F7-5A93-7DFDA4BDC60D}"/>
          </ac:spMkLst>
        </pc:spChg>
        <pc:spChg chg="mod">
          <ac:chgData name="Антонина Ходашинская" userId="c9407c4bce3a43f3" providerId="LiveId" clId="{5456BC7E-D62D-499A-84C4-89F9F02F3122}" dt="2022-07-04T08:22:59.594" v="3515" actId="1076"/>
          <ac:spMkLst>
            <pc:docMk/>
            <pc:sldMk cId="3483542256" sldId="271"/>
            <ac:spMk id="17" creationId="{82283DCF-3949-7CDB-0885-DD7A42CD258D}"/>
          </ac:spMkLst>
        </pc:spChg>
        <pc:spChg chg="add mod">
          <ac:chgData name="Антонина Ходашинская" userId="c9407c4bce3a43f3" providerId="LiveId" clId="{5456BC7E-D62D-499A-84C4-89F9F02F3122}" dt="2022-07-04T08:23:04.692" v="3518" actId="1076"/>
          <ac:spMkLst>
            <pc:docMk/>
            <pc:sldMk cId="3483542256" sldId="271"/>
            <ac:spMk id="18" creationId="{22FA0BCD-E09B-DDEF-4900-B6C18BD92E70}"/>
          </ac:spMkLst>
        </pc:spChg>
        <pc:spChg chg="add mod">
          <ac:chgData name="Антонина Ходашинская" userId="c9407c4bce3a43f3" providerId="LiveId" clId="{5456BC7E-D62D-499A-84C4-89F9F02F3122}" dt="2022-07-04T08:23:08.773" v="3520" actId="1076"/>
          <ac:spMkLst>
            <pc:docMk/>
            <pc:sldMk cId="3483542256" sldId="271"/>
            <ac:spMk id="19" creationId="{C1116A5C-7E8F-2F79-F4C9-5B8A94986C8D}"/>
          </ac:spMkLst>
        </pc:spChg>
        <pc:spChg chg="add mod">
          <ac:chgData name="Антонина Ходашинская" userId="c9407c4bce3a43f3" providerId="LiveId" clId="{5456BC7E-D62D-499A-84C4-89F9F02F3122}" dt="2022-07-04T08:25:14.159" v="3551" actId="1076"/>
          <ac:spMkLst>
            <pc:docMk/>
            <pc:sldMk cId="3483542256" sldId="271"/>
            <ac:spMk id="20" creationId="{17396029-9A05-247B-7244-F4A1B01D29D3}"/>
          </ac:spMkLst>
        </pc:spChg>
        <pc:spChg chg="add mod">
          <ac:chgData name="Антонина Ходашинская" userId="c9407c4bce3a43f3" providerId="LiveId" clId="{5456BC7E-D62D-499A-84C4-89F9F02F3122}" dt="2022-07-04T08:23:06.835" v="3519" actId="1076"/>
          <ac:spMkLst>
            <pc:docMk/>
            <pc:sldMk cId="3483542256" sldId="271"/>
            <ac:spMk id="21" creationId="{E9F767D5-0A90-DC2A-14C6-3D37D98C88E3}"/>
          </ac:spMkLst>
        </pc:spChg>
        <pc:spChg chg="add mod">
          <ac:chgData name="Антонина Ходашинская" userId="c9407c4bce3a43f3" providerId="LiveId" clId="{5456BC7E-D62D-499A-84C4-89F9F02F3122}" dt="2022-07-04T08:23:52.973" v="3527" actId="1076"/>
          <ac:spMkLst>
            <pc:docMk/>
            <pc:sldMk cId="3483542256" sldId="271"/>
            <ac:spMk id="22" creationId="{99500D8E-65C9-331E-1771-FF00D28515D5}"/>
          </ac:spMkLst>
        </pc:spChg>
        <pc:picChg chg="mod">
          <ac:chgData name="Антонина Ходашинская" userId="c9407c4bce3a43f3" providerId="LiveId" clId="{5456BC7E-D62D-499A-84C4-89F9F02F3122}" dt="2022-06-29T14:09:39.969" v="537" actId="1076"/>
          <ac:picMkLst>
            <pc:docMk/>
            <pc:sldMk cId="3483542256" sldId="271"/>
            <ac:picMk id="142" creationId="{00000000-0000-0000-0000-000000000000}"/>
          </ac:picMkLst>
        </pc:picChg>
        <pc:picChg chg="add del mod">
          <ac:chgData name="Антонина Ходашинская" userId="c9407c4bce3a43f3" providerId="LiveId" clId="{5456BC7E-D62D-499A-84C4-89F9F02F3122}" dt="2022-06-29T14:17:16.310" v="591" actId="478"/>
          <ac:picMkLst>
            <pc:docMk/>
            <pc:sldMk cId="3483542256" sldId="271"/>
            <ac:picMk id="3074" creationId="{2F6EF43F-86F4-2F35-A338-AEB4B7C0797F}"/>
          </ac:picMkLst>
        </pc:picChg>
        <pc:picChg chg="add mod">
          <ac:chgData name="Антонина Ходашинская" userId="c9407c4bce3a43f3" providerId="LiveId" clId="{5456BC7E-D62D-499A-84C4-89F9F02F3122}" dt="2022-07-04T08:23:21.062" v="3525" actId="1076"/>
          <ac:picMkLst>
            <pc:docMk/>
            <pc:sldMk cId="3483542256" sldId="271"/>
            <ac:picMk id="3078" creationId="{98A5A78C-27E5-741E-24E5-FA8728E26495}"/>
          </ac:picMkLst>
        </pc:picChg>
        <pc:picChg chg="add mod">
          <ac:chgData name="Антонина Ходашинская" userId="c9407c4bce3a43f3" providerId="LiveId" clId="{5456BC7E-D62D-499A-84C4-89F9F02F3122}" dt="2022-07-04T08:23:19.624" v="3524" actId="1076"/>
          <ac:picMkLst>
            <pc:docMk/>
            <pc:sldMk cId="3483542256" sldId="271"/>
            <ac:picMk id="3080" creationId="{B7BDD390-EEE3-5BF5-C3B6-90EDE192536B}"/>
          </ac:picMkLst>
        </pc:picChg>
        <pc:picChg chg="add mod">
          <ac:chgData name="Антонина Ходашинская" userId="c9407c4bce3a43f3" providerId="LiveId" clId="{5456BC7E-D62D-499A-84C4-89F9F02F3122}" dt="2022-07-04T08:23:23.534" v="3526" actId="1076"/>
          <ac:picMkLst>
            <pc:docMk/>
            <pc:sldMk cId="3483542256" sldId="271"/>
            <ac:picMk id="3082" creationId="{A6413E44-2A23-8D66-75E9-604A7E76503E}"/>
          </ac:picMkLst>
        </pc:picChg>
        <pc:cxnChg chg="add del mod">
          <ac:chgData name="Антонина Ходашинская" userId="c9407c4bce3a43f3" providerId="LiveId" clId="{5456BC7E-D62D-499A-84C4-89F9F02F3122}" dt="2022-06-29T14:08:26.421" v="493" actId="478"/>
          <ac:cxnSpMkLst>
            <pc:docMk/>
            <pc:sldMk cId="3483542256" sldId="271"/>
            <ac:cxnSpMk id="3" creationId="{05F6F6D9-15CA-4EF2-4611-E59A7B73BEF3}"/>
          </ac:cxnSpMkLst>
        </pc:cxnChg>
      </pc:sldChg>
      <pc:sldChg chg="addSp delSp modSp add mod">
        <pc:chgData name="Антонина Ходашинская" userId="c9407c4bce3a43f3" providerId="LiveId" clId="{5456BC7E-D62D-499A-84C4-89F9F02F3122}" dt="2022-07-01T06:04:58.664" v="2488" actId="1076"/>
        <pc:sldMkLst>
          <pc:docMk/>
          <pc:sldMk cId="3185324880" sldId="272"/>
        </pc:sldMkLst>
        <pc:spChg chg="add mod">
          <ac:chgData name="Антонина Ходашинская" userId="c9407c4bce3a43f3" providerId="LiveId" clId="{5456BC7E-D62D-499A-84C4-89F9F02F3122}" dt="2022-07-01T06:04:58.664" v="2488" actId="1076"/>
          <ac:spMkLst>
            <pc:docMk/>
            <pc:sldMk cId="3185324880" sldId="272"/>
            <ac:spMk id="20" creationId="{6AE1CC25-1572-5F8B-E8E2-07D197DE226A}"/>
          </ac:spMkLst>
        </pc:spChg>
        <pc:spChg chg="add mod">
          <ac:chgData name="Антонина Ходашинская" userId="c9407c4bce3a43f3" providerId="LiveId" clId="{5456BC7E-D62D-499A-84C4-89F9F02F3122}" dt="2022-07-01T06:04:58.664" v="2488" actId="1076"/>
          <ac:spMkLst>
            <pc:docMk/>
            <pc:sldMk cId="3185324880" sldId="272"/>
            <ac:spMk id="21" creationId="{3A76726C-79A9-2C44-811B-5CE3A088EAD7}"/>
          </ac:spMkLst>
        </pc:spChg>
        <pc:spChg chg="add mod">
          <ac:chgData name="Антонина Ходашинская" userId="c9407c4bce3a43f3" providerId="LiveId" clId="{5456BC7E-D62D-499A-84C4-89F9F02F3122}" dt="2022-07-01T06:04:58.664" v="2488" actId="1076"/>
          <ac:spMkLst>
            <pc:docMk/>
            <pc:sldMk cId="3185324880" sldId="272"/>
            <ac:spMk id="22" creationId="{DBE40CC3-4D0A-0C38-2736-703F304F994E}"/>
          </ac:spMkLst>
        </pc:spChg>
        <pc:spChg chg="del">
          <ac:chgData name="Антонина Ходашинская" userId="c9407c4bce3a43f3" providerId="LiveId" clId="{5456BC7E-D62D-499A-84C4-89F9F02F3122}" dt="2022-06-29T16:50:54.288" v="1267" actId="478"/>
          <ac:spMkLst>
            <pc:docMk/>
            <pc:sldMk cId="3185324880" sldId="272"/>
            <ac:spMk id="23" creationId="{CCD80573-0888-4A34-D506-B1F55CE66AD9}"/>
          </ac:spMkLst>
        </pc:spChg>
        <pc:spChg chg="del">
          <ac:chgData name="Антонина Ходашинская" userId="c9407c4bce3a43f3" providerId="LiveId" clId="{5456BC7E-D62D-499A-84C4-89F9F02F3122}" dt="2022-06-29T16:50:54.288" v="1267" actId="478"/>
          <ac:spMkLst>
            <pc:docMk/>
            <pc:sldMk cId="3185324880" sldId="272"/>
            <ac:spMk id="24" creationId="{40B7EB9B-4B44-7EAB-F3D2-FA0F4DC851BB}"/>
          </ac:spMkLst>
        </pc:spChg>
        <pc:spChg chg="del">
          <ac:chgData name="Антонина Ходашинская" userId="c9407c4bce3a43f3" providerId="LiveId" clId="{5456BC7E-D62D-499A-84C4-89F9F02F3122}" dt="2022-06-29T16:50:54.288" v="1267" actId="478"/>
          <ac:spMkLst>
            <pc:docMk/>
            <pc:sldMk cId="3185324880" sldId="272"/>
            <ac:spMk id="25" creationId="{7E974EFA-DA61-716C-4374-BF232B6B5B25}"/>
          </ac:spMkLst>
        </pc:spChg>
        <pc:spChg chg="del">
          <ac:chgData name="Антонина Ходашинская" userId="c9407c4bce3a43f3" providerId="LiveId" clId="{5456BC7E-D62D-499A-84C4-89F9F02F3122}" dt="2022-06-29T16:50:54.288" v="1267" actId="478"/>
          <ac:spMkLst>
            <pc:docMk/>
            <pc:sldMk cId="3185324880" sldId="272"/>
            <ac:spMk id="27" creationId="{3678CA44-5E51-3DF7-DE41-FD3F6817C9BA}"/>
          </ac:spMkLst>
        </pc:spChg>
        <pc:spChg chg="del">
          <ac:chgData name="Антонина Ходашинская" userId="c9407c4bce3a43f3" providerId="LiveId" clId="{5456BC7E-D62D-499A-84C4-89F9F02F3122}" dt="2022-06-29T16:50:54.288" v="1267" actId="478"/>
          <ac:spMkLst>
            <pc:docMk/>
            <pc:sldMk cId="3185324880" sldId="272"/>
            <ac:spMk id="28" creationId="{BF9CE1A7-03B4-137E-E88B-C23CE3C74C51}"/>
          </ac:spMkLst>
        </pc:spChg>
        <pc:spChg chg="del">
          <ac:chgData name="Антонина Ходашинская" userId="c9407c4bce3a43f3" providerId="LiveId" clId="{5456BC7E-D62D-499A-84C4-89F9F02F3122}" dt="2022-06-29T16:50:54.288" v="1267" actId="478"/>
          <ac:spMkLst>
            <pc:docMk/>
            <pc:sldMk cId="3185324880" sldId="272"/>
            <ac:spMk id="30" creationId="{D24389C0-BEC5-4E60-7419-206CA5A7249E}"/>
          </ac:spMkLst>
        </pc:spChg>
        <pc:spChg chg="del">
          <ac:chgData name="Антонина Ходашинская" userId="c9407c4bce3a43f3" providerId="LiveId" clId="{5456BC7E-D62D-499A-84C4-89F9F02F3122}" dt="2022-06-29T16:50:54.288" v="1267" actId="478"/>
          <ac:spMkLst>
            <pc:docMk/>
            <pc:sldMk cId="3185324880" sldId="272"/>
            <ac:spMk id="31" creationId="{F52D319D-9255-BDD9-3B85-8E128C06AF9E}"/>
          </ac:spMkLst>
        </pc:spChg>
        <pc:spChg chg="del">
          <ac:chgData name="Антонина Ходашинская" userId="c9407c4bce3a43f3" providerId="LiveId" clId="{5456BC7E-D62D-499A-84C4-89F9F02F3122}" dt="2022-06-29T16:50:54.288" v="1267" actId="478"/>
          <ac:spMkLst>
            <pc:docMk/>
            <pc:sldMk cId="3185324880" sldId="272"/>
            <ac:spMk id="33" creationId="{1A346EDD-E529-5D4D-4E05-1572F79B4022}"/>
          </ac:spMkLst>
        </pc:spChg>
        <pc:spChg chg="add mod">
          <ac:chgData name="Антонина Ходашинская" userId="c9407c4bce3a43f3" providerId="LiveId" clId="{5456BC7E-D62D-499A-84C4-89F9F02F3122}" dt="2022-07-01T06:04:58.664" v="2488" actId="1076"/>
          <ac:spMkLst>
            <pc:docMk/>
            <pc:sldMk cId="3185324880" sldId="272"/>
            <ac:spMk id="35" creationId="{30003D35-2CA2-7587-9706-097B156AC1ED}"/>
          </ac:spMkLst>
        </pc:spChg>
        <pc:spChg chg="add mod">
          <ac:chgData name="Антонина Ходашинская" userId="c9407c4bce3a43f3" providerId="LiveId" clId="{5456BC7E-D62D-499A-84C4-89F9F02F3122}" dt="2022-07-01T06:04:58.664" v="2488" actId="1076"/>
          <ac:spMkLst>
            <pc:docMk/>
            <pc:sldMk cId="3185324880" sldId="272"/>
            <ac:spMk id="36" creationId="{A96C8CED-0644-0071-55C7-F539868710A2}"/>
          </ac:spMkLst>
        </pc:spChg>
        <pc:spChg chg="add mod">
          <ac:chgData name="Антонина Ходашинская" userId="c9407c4bce3a43f3" providerId="LiveId" clId="{5456BC7E-D62D-499A-84C4-89F9F02F3122}" dt="2022-07-01T06:04:58.664" v="2488" actId="1076"/>
          <ac:spMkLst>
            <pc:docMk/>
            <pc:sldMk cId="3185324880" sldId="272"/>
            <ac:spMk id="38" creationId="{EA6388F7-936C-4DEA-5FBB-E4D4C8CB43ED}"/>
          </ac:spMkLst>
        </pc:spChg>
        <pc:picChg chg="del">
          <ac:chgData name="Антонина Ходашинская" userId="c9407c4bce3a43f3" providerId="LiveId" clId="{5456BC7E-D62D-499A-84C4-89F9F02F3122}" dt="2022-06-29T16:50:54.288" v="1267" actId="478"/>
          <ac:picMkLst>
            <pc:docMk/>
            <pc:sldMk cId="3185324880" sldId="272"/>
            <ac:picMk id="26" creationId="{23F600BC-AE72-4D0D-478C-B269D1BB9EC4}"/>
          </ac:picMkLst>
        </pc:picChg>
        <pc:picChg chg="del">
          <ac:chgData name="Антонина Ходашинская" userId="c9407c4bce3a43f3" providerId="LiveId" clId="{5456BC7E-D62D-499A-84C4-89F9F02F3122}" dt="2022-06-29T16:50:54.288" v="1267" actId="478"/>
          <ac:picMkLst>
            <pc:docMk/>
            <pc:sldMk cId="3185324880" sldId="272"/>
            <ac:picMk id="29" creationId="{CCC56E17-A964-322A-A557-431180E791CA}"/>
          </ac:picMkLst>
        </pc:picChg>
        <pc:picChg chg="del">
          <ac:chgData name="Антонина Ходашинская" userId="c9407c4bce3a43f3" providerId="LiveId" clId="{5456BC7E-D62D-499A-84C4-89F9F02F3122}" dt="2022-06-29T16:50:54.288" v="1267" actId="478"/>
          <ac:picMkLst>
            <pc:docMk/>
            <pc:sldMk cId="3185324880" sldId="272"/>
            <ac:picMk id="32" creationId="{DA3CA921-04A9-C100-22CF-C197B8316443}"/>
          </ac:picMkLst>
        </pc:picChg>
        <pc:picChg chg="del">
          <ac:chgData name="Антонина Ходашинская" userId="c9407c4bce3a43f3" providerId="LiveId" clId="{5456BC7E-D62D-499A-84C4-89F9F02F3122}" dt="2022-06-29T16:50:54.288" v="1267" actId="478"/>
          <ac:picMkLst>
            <pc:docMk/>
            <pc:sldMk cId="3185324880" sldId="272"/>
            <ac:picMk id="34" creationId="{DDCD23B2-E671-4DC2-EA23-D557DB878485}"/>
          </ac:picMkLst>
        </pc:picChg>
        <pc:picChg chg="add mod">
          <ac:chgData name="Антонина Ходашинская" userId="c9407c4bce3a43f3" providerId="LiveId" clId="{5456BC7E-D62D-499A-84C4-89F9F02F3122}" dt="2022-07-01T06:04:58.664" v="2488" actId="1076"/>
          <ac:picMkLst>
            <pc:docMk/>
            <pc:sldMk cId="3185324880" sldId="272"/>
            <ac:picMk id="37" creationId="{0153E05D-EADC-B34D-BE23-99C0704A01F3}"/>
          </ac:picMkLst>
        </pc:picChg>
        <pc:picChg chg="add mod">
          <ac:chgData name="Антонина Ходашинская" userId="c9407c4bce3a43f3" providerId="LiveId" clId="{5456BC7E-D62D-499A-84C4-89F9F02F3122}" dt="2022-07-01T06:04:58.664" v="2488" actId="1076"/>
          <ac:picMkLst>
            <pc:docMk/>
            <pc:sldMk cId="3185324880" sldId="272"/>
            <ac:picMk id="39" creationId="{3FF1B093-D0B8-2E66-4705-3B00DFE14700}"/>
          </ac:picMkLst>
        </pc:picChg>
        <pc:picChg chg="add mod">
          <ac:chgData name="Антонина Ходашинская" userId="c9407c4bce3a43f3" providerId="LiveId" clId="{5456BC7E-D62D-499A-84C4-89F9F02F3122}" dt="2022-07-01T06:04:58.664" v="2488" actId="1076"/>
          <ac:picMkLst>
            <pc:docMk/>
            <pc:sldMk cId="3185324880" sldId="272"/>
            <ac:picMk id="40" creationId="{EDDA0E35-AE93-1102-11DC-B930E8BD193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9696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03789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2.png"/><Relationship Id="rId4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19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9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19.png"/><Relationship Id="rId7" Type="http://schemas.openxmlformats.org/officeDocument/2006/relationships/image" Target="../media/image4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50" y="3650675"/>
            <a:ext cx="78210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0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Метаболическое программирование</a:t>
            </a: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https://pt.2035.university/project/metaboliceskoe-programmirovanie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Сравнительный анализ влияния факторов риска на течение и исходы  беременности при гестационном сахарном диабете | Григорян | Проблемы  Эндокринологии">
            <a:extLst>
              <a:ext uri="{FF2B5EF4-FFF2-40B4-BE49-F238E27FC236}">
                <a16:creationId xmlns:a16="http://schemas.microsoft.com/office/drawing/2014/main" id="{093CE4B3-7F46-D4A5-C9F2-83C3963F5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570" y="6277563"/>
            <a:ext cx="7170791" cy="291299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Детское ожирение - пугающая статистика - статьи">
            <a:extLst>
              <a:ext uri="{FF2B5EF4-FFF2-40B4-BE49-F238E27FC236}">
                <a16:creationId xmlns:a16="http://schemas.microsoft.com/office/drawing/2014/main" id="{B1496E8B-3B7D-8392-12C7-1754D2A6A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554" y="2197510"/>
            <a:ext cx="7147692" cy="2589616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Google Shape;117;p13"/>
          <p:cNvSpPr/>
          <p:nvPr/>
        </p:nvSpPr>
        <p:spPr>
          <a:xfrm>
            <a:off x="215389" y="2193317"/>
            <a:ext cx="7474358" cy="7055607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339213" y="2380514"/>
            <a:ext cx="7226710" cy="6868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457200" marR="0" lvl="0" indent="-457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400" b="0" i="0" dirty="0">
                <a:solidFill>
                  <a:schemeClr val="tx2"/>
                </a:solidFill>
                <a:effectLst/>
                <a:latin typeface="+mn-lt"/>
              </a:rPr>
              <a:t>Мало женщин, осведомленных о необходимости</a:t>
            </a:r>
            <a:r>
              <a:rPr lang="ru-RU" sz="2400" b="1" i="0" dirty="0">
                <a:solidFill>
                  <a:schemeClr val="tx2"/>
                </a:solidFill>
                <a:effectLst/>
                <a:latin typeface="+mn-lt"/>
              </a:rPr>
              <a:t> скрининга </a:t>
            </a:r>
            <a:r>
              <a:rPr lang="ru-RU" sz="2400" b="0" i="0" dirty="0">
                <a:solidFill>
                  <a:schemeClr val="tx2"/>
                </a:solidFill>
                <a:effectLst/>
                <a:latin typeface="+mn-lt"/>
              </a:rPr>
              <a:t>во время беременности</a:t>
            </a:r>
          </a:p>
          <a:p>
            <a:pPr marL="457200" marR="0" lvl="0" indent="-457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400" b="0" i="0" dirty="0">
                <a:solidFill>
                  <a:schemeClr val="tx2"/>
                </a:solidFill>
                <a:effectLst/>
                <a:latin typeface="+mn-lt"/>
              </a:rPr>
              <a:t>Недостаточное количество женщин, придерживающихся </a:t>
            </a:r>
            <a:r>
              <a:rPr lang="ru-RU" sz="2400" b="1" i="0" dirty="0">
                <a:solidFill>
                  <a:schemeClr val="tx2"/>
                </a:solidFill>
                <a:effectLst/>
                <a:latin typeface="+mn-lt"/>
              </a:rPr>
              <a:t>ЗОЖ во время беременности</a:t>
            </a:r>
          </a:p>
          <a:p>
            <a:pPr marL="457200" marR="0" lvl="0" indent="-457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400" b="0" i="0" dirty="0">
                <a:solidFill>
                  <a:schemeClr val="tx2"/>
                </a:solidFill>
                <a:effectLst/>
                <a:latin typeface="+mn-lt"/>
              </a:rPr>
              <a:t>Распространенность </a:t>
            </a:r>
            <a:r>
              <a:rPr lang="ru-RU" sz="2400" b="1" i="0" dirty="0">
                <a:solidFill>
                  <a:schemeClr val="tx2"/>
                </a:solidFill>
                <a:effectLst/>
                <a:latin typeface="+mn-lt"/>
              </a:rPr>
              <a:t>ожирения</a:t>
            </a:r>
            <a:r>
              <a:rPr lang="ru-RU" sz="2400" b="0" i="0" dirty="0">
                <a:solidFill>
                  <a:schemeClr val="tx2"/>
                </a:solidFill>
                <a:effectLst/>
                <a:latin typeface="+mn-lt"/>
              </a:rPr>
              <a:t> среди детей</a:t>
            </a:r>
            <a:endParaRPr lang="ru-RU" sz="2400" b="1" i="0" dirty="0">
              <a:solidFill>
                <a:schemeClr val="tx2"/>
              </a:solidFill>
              <a:effectLst/>
              <a:latin typeface="+mn-lt"/>
            </a:endParaRPr>
          </a:p>
          <a:p>
            <a:pPr marL="457200" marR="0" lvl="0" indent="-457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400" b="0" i="0" dirty="0">
                <a:solidFill>
                  <a:schemeClr val="tx2"/>
                </a:solidFill>
                <a:effectLst/>
                <a:latin typeface="+mn-lt"/>
              </a:rPr>
              <a:t>Низкая приверженность родителей </a:t>
            </a:r>
            <a:r>
              <a:rPr lang="ru-RU" sz="2400" b="1" i="0" dirty="0">
                <a:solidFill>
                  <a:schemeClr val="tx2"/>
                </a:solidFill>
                <a:effectLst/>
                <a:latin typeface="+mn-lt"/>
              </a:rPr>
              <a:t>рациональному питанию</a:t>
            </a:r>
          </a:p>
          <a:p>
            <a:pPr marL="457200" marR="0" lvl="0" indent="-457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400" b="1" i="0" dirty="0">
                <a:solidFill>
                  <a:schemeClr val="tx2"/>
                </a:solidFill>
                <a:effectLst/>
                <a:latin typeface="+mn-lt"/>
              </a:rPr>
              <a:t>Несвоевременное выявление заболеваний </a:t>
            </a:r>
            <a:r>
              <a:rPr lang="ru-RU" sz="2400" b="0" i="0" dirty="0">
                <a:solidFill>
                  <a:schemeClr val="tx2"/>
                </a:solidFill>
                <a:effectLst/>
                <a:latin typeface="+mn-lt"/>
              </a:rPr>
              <a:t>и невовремя начатое лечение, как следствие множество неинфекционных, эндокринных и сердечно-сосудистых заболеваний</a:t>
            </a:r>
          </a:p>
          <a:p>
            <a:pPr marL="457200" marR="0" lvl="0" indent="-457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400" b="1" i="0" dirty="0">
                <a:solidFill>
                  <a:schemeClr val="tx2"/>
                </a:solidFill>
                <a:effectLst/>
                <a:latin typeface="+mn-lt"/>
              </a:rPr>
              <a:t>Высокие затраты государства </a:t>
            </a:r>
            <a:r>
              <a:rPr lang="ru-RU" sz="2400" b="0" i="0" dirty="0">
                <a:solidFill>
                  <a:schemeClr val="tx2"/>
                </a:solidFill>
                <a:effectLst/>
                <a:latin typeface="+mn-lt"/>
              </a:rPr>
              <a:t>на лечение и реабилитацию детей с ХНИЗ, </a:t>
            </a:r>
            <a:br>
              <a:rPr lang="ru-RU" sz="2400" b="0" i="0" dirty="0">
                <a:solidFill>
                  <a:schemeClr val="tx2"/>
                </a:solidFill>
                <a:effectLst/>
                <a:latin typeface="+mn-lt"/>
              </a:rPr>
            </a:br>
            <a:r>
              <a:rPr lang="ru-RU" sz="2400" b="0" i="0" dirty="0">
                <a:solidFill>
                  <a:schemeClr val="tx2"/>
                </a:solidFill>
                <a:effectLst/>
                <a:latin typeface="+mn-lt"/>
              </a:rPr>
              <a:t>женщин с гестационным СД. </a:t>
            </a:r>
            <a:endParaRPr sz="1800" b="1" i="0" u="none" strike="noStrike" cap="none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FB81B9D-FB2E-5B3A-6EB4-17B3F6AC113D}"/>
              </a:ext>
            </a:extLst>
          </p:cNvPr>
          <p:cNvSpPr txBox="1"/>
          <p:nvPr/>
        </p:nvSpPr>
        <p:spPr>
          <a:xfrm>
            <a:off x="1955878" y="9533697"/>
            <a:ext cx="6963874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i="0" dirty="0">
                <a:solidFill>
                  <a:schemeClr val="bg2"/>
                </a:solidFill>
                <a:effectLst/>
                <a:latin typeface="+mn-lt"/>
              </a:rPr>
              <a:t>Россия занимает 14 место в мире </a:t>
            </a:r>
            <a:br>
              <a:rPr lang="ru-RU" sz="2400" b="1" i="0" dirty="0">
                <a:solidFill>
                  <a:schemeClr val="bg2"/>
                </a:solidFill>
                <a:effectLst/>
                <a:latin typeface="+mn-lt"/>
              </a:rPr>
            </a:br>
            <a:r>
              <a:rPr lang="ru-RU" sz="2400" b="1" i="0" dirty="0">
                <a:solidFill>
                  <a:schemeClr val="bg2"/>
                </a:solidFill>
                <a:effectLst/>
                <a:latin typeface="+mn-lt"/>
              </a:rPr>
              <a:t>по числу детей с ожирением</a:t>
            </a:r>
            <a:endParaRPr lang="ru-RU" sz="2400" b="1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847522-1CF9-5698-4C2B-AF30D1B8BE9F}"/>
              </a:ext>
            </a:extLst>
          </p:cNvPr>
          <p:cNvSpPr txBox="1"/>
          <p:nvPr/>
        </p:nvSpPr>
        <p:spPr>
          <a:xfrm>
            <a:off x="7843453" y="4932180"/>
            <a:ext cx="7147692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2"/>
                </a:solidFill>
                <a:effectLst/>
                <a:latin typeface="+mn-lt"/>
                <a:ea typeface="Calibri" panose="020F0502020204030204" pitchFamily="34" charset="0"/>
              </a:rPr>
              <a:t>По данным Минздрава, в 2020 году в России было выявлено свыше 340 тыс. детей </a:t>
            </a:r>
            <a:br>
              <a:rPr lang="ru-RU" sz="2400" b="1" dirty="0">
                <a:solidFill>
                  <a:schemeClr val="bg2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ru-RU" sz="2400" b="1" dirty="0">
                <a:solidFill>
                  <a:schemeClr val="bg2"/>
                </a:solidFill>
                <a:effectLst/>
                <a:latin typeface="+mn-lt"/>
                <a:ea typeface="Calibri" panose="020F0502020204030204" pitchFamily="34" charset="0"/>
              </a:rPr>
              <a:t>до 14 лет с ожирением. </a:t>
            </a:r>
            <a:endParaRPr lang="ru-RU" sz="2400" b="1" dirty="0">
              <a:solidFill>
                <a:schemeClr val="bg2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/>
          <p:nvPr/>
        </p:nvSpPr>
        <p:spPr>
          <a:xfrm>
            <a:off x="778489" y="1849711"/>
            <a:ext cx="13898700" cy="2341981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08609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992700" y="1849711"/>
            <a:ext cx="13234200" cy="2669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algn="ctr"/>
            <a:r>
              <a:rPr lang="ru-RU" sz="2800" b="0" i="0" dirty="0">
                <a:solidFill>
                  <a:schemeClr val="tx2"/>
                </a:solidFill>
                <a:effectLst/>
              </a:rPr>
              <a:t>Факторы, негативно влияющие на здоровье детей и беременных управляемые, </a:t>
            </a:r>
            <a:r>
              <a:rPr lang="ru-RU" sz="2800" b="1" i="1" dirty="0">
                <a:solidFill>
                  <a:schemeClr val="tx2"/>
                </a:solidFill>
                <a:effectLst/>
              </a:rPr>
              <a:t>их можно минимизировать с помощью мобильного приложения «С первых дней жизни: здоровый ребенок»,</a:t>
            </a:r>
            <a:r>
              <a:rPr lang="ru-RU" sz="2800" b="0" i="0" dirty="0">
                <a:solidFill>
                  <a:schemeClr val="tx2"/>
                </a:solidFill>
                <a:effectLst/>
              </a:rPr>
              <a:t> направленного на укрепление ЗОЖ. Приложение будет способствовать осведомленности населения о принципах правильного питания и повышению качества жизни.</a:t>
            </a:r>
            <a:endParaRPr lang="ru-RU" sz="2800" dirty="0">
              <a:solidFill>
                <a:schemeClr val="tx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3D5A73-B752-F78C-9EBC-F21C577177D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49" t="3041" r="12089" b="112"/>
          <a:stretch/>
        </p:blipFill>
        <p:spPr>
          <a:xfrm>
            <a:off x="1121798" y="4428074"/>
            <a:ext cx="7358525" cy="4320396"/>
          </a:xfrm>
          <a:prstGeom prst="rect">
            <a:avLst/>
          </a:prstGeom>
        </p:spPr>
      </p:pic>
      <p:pic>
        <p:nvPicPr>
          <p:cNvPr id="2050" name="Picture 2" descr="Phone App Icon Images – Browse 1,203,902 Stock Photos, Vectors, and Video |  Adobe Stock">
            <a:extLst>
              <a:ext uri="{FF2B5EF4-FFF2-40B4-BE49-F238E27FC236}">
                <a16:creationId xmlns:a16="http://schemas.microsoft.com/office/drawing/2014/main" id="{71708D1A-7675-62DE-F51B-9794C6448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6521" y="4194641"/>
            <a:ext cx="5210125" cy="521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8DBC198-9E3E-4FDA-DEF6-868D1187BF40}"/>
              </a:ext>
            </a:extLst>
          </p:cNvPr>
          <p:cNvSpPr txBox="1"/>
          <p:nvPr/>
        </p:nvSpPr>
        <p:spPr>
          <a:xfrm>
            <a:off x="403140" y="8873197"/>
            <a:ext cx="9036763" cy="156966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0" i="0" dirty="0">
                <a:solidFill>
                  <a:srgbClr val="000000"/>
                </a:solidFill>
                <a:effectLst/>
              </a:rPr>
              <a:t>Осознанное ответственное отношение родителей к здоровью своего ребёнка, своевременное посещение медицинских обследований, профилактика хронических неинфекционных заболеваний детей, поддержание ЗОЖ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34477" y="1904136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717F784-83D0-4FFC-7295-F206D2363294}"/>
              </a:ext>
            </a:extLst>
          </p:cNvPr>
          <p:cNvSpPr txBox="1"/>
          <p:nvPr/>
        </p:nvSpPr>
        <p:spPr>
          <a:xfrm>
            <a:off x="2521107" y="2674766"/>
            <a:ext cx="10409899" cy="193899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2"/>
                </a:solidFill>
                <a:effectLst/>
              </a:rPr>
              <a:t>Родители с </a:t>
            </a:r>
            <a:r>
              <a:rPr lang="ru-RU" sz="2400" b="1" i="0" dirty="0">
                <a:solidFill>
                  <a:schemeClr val="bg2"/>
                </a:solidFill>
                <a:effectLst/>
              </a:rPr>
              <a:t>помощью приложения смогут</a:t>
            </a:r>
          </a:p>
          <a:p>
            <a:pPr marL="295372" indent="-285750" algn="ctr">
              <a:buFont typeface="Wingdings" panose="05000000000000000000" pitchFamily="2" charset="2"/>
              <a:buChar char="ü"/>
            </a:pPr>
            <a:r>
              <a:rPr lang="ru-RU" sz="2400" b="1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2400" b="0" i="0" dirty="0">
                <a:solidFill>
                  <a:srgbClr val="000000"/>
                </a:solidFill>
                <a:effectLst/>
              </a:rPr>
              <a:t>отслеживать </a:t>
            </a:r>
            <a:r>
              <a:rPr lang="ru-RU" sz="2400" b="1" i="0" dirty="0">
                <a:solidFill>
                  <a:srgbClr val="000000"/>
                </a:solidFill>
                <a:effectLst/>
              </a:rPr>
              <a:t>физические показатели </a:t>
            </a:r>
            <a:r>
              <a:rPr lang="ru-RU" sz="2400" b="0" i="0" dirty="0">
                <a:solidFill>
                  <a:srgbClr val="000000"/>
                </a:solidFill>
                <a:effectLst/>
              </a:rPr>
              <a:t>развития своего ребенка,</a:t>
            </a:r>
          </a:p>
          <a:p>
            <a:pPr marL="295372" indent="-285750" algn="ctr">
              <a:buFont typeface="Wingdings" panose="05000000000000000000" pitchFamily="2" charset="2"/>
              <a:buChar char="ü"/>
            </a:pPr>
            <a:r>
              <a:rPr lang="ru-RU" sz="2400" b="0" i="0" dirty="0">
                <a:solidFill>
                  <a:srgbClr val="000000"/>
                </a:solidFill>
                <a:effectLst/>
              </a:rPr>
              <a:t> получать </a:t>
            </a:r>
            <a:r>
              <a:rPr lang="ru-RU" sz="2400" b="1" i="0" dirty="0">
                <a:solidFill>
                  <a:srgbClr val="000000"/>
                </a:solidFill>
                <a:effectLst/>
              </a:rPr>
              <a:t>рекомендации</a:t>
            </a:r>
            <a:r>
              <a:rPr lang="ru-RU" sz="2400" b="0" i="0" dirty="0">
                <a:solidFill>
                  <a:srgbClr val="000000"/>
                </a:solidFill>
                <a:effectLst/>
              </a:rPr>
              <a:t> о рациональном питании для их детей</a:t>
            </a:r>
          </a:p>
          <a:p>
            <a:pPr marL="295372" indent="-285750" algn="ctr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0000"/>
                </a:solidFill>
              </a:rPr>
              <a:t>получать</a:t>
            </a:r>
            <a:r>
              <a:rPr lang="ru-RU" sz="24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2400" b="1" i="0" dirty="0">
                <a:solidFill>
                  <a:srgbClr val="000000"/>
                </a:solidFill>
                <a:effectLst/>
              </a:rPr>
              <a:t>напоминания</a:t>
            </a:r>
            <a:r>
              <a:rPr lang="ru-RU" sz="2400" b="0" i="0" dirty="0">
                <a:solidFill>
                  <a:srgbClr val="000000"/>
                </a:solidFill>
                <a:effectLst/>
              </a:rPr>
              <a:t> о важности прохождения профилактических медицинских осмотров  в послеродовом периоде.</a:t>
            </a:r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BA767F36-D7A5-9461-90E4-D51F70494A5A}"/>
              </a:ext>
            </a:extLst>
          </p:cNvPr>
          <p:cNvSpPr/>
          <p:nvPr/>
        </p:nvSpPr>
        <p:spPr>
          <a:xfrm>
            <a:off x="929667" y="2755174"/>
            <a:ext cx="1106122" cy="15769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ABF74D7C-5E7D-13CD-56DF-BDEF80695980}"/>
              </a:ext>
            </a:extLst>
          </p:cNvPr>
          <p:cNvSpPr txBox="1">
            <a:spLocks/>
          </p:cNvSpPr>
          <p:nvPr/>
        </p:nvSpPr>
        <p:spPr>
          <a:xfrm>
            <a:off x="170243" y="5567284"/>
            <a:ext cx="10020884" cy="35846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000" b="1" dirty="0">
                <a:solidFill>
                  <a:schemeClr val="bg2"/>
                </a:solidFill>
              </a:rPr>
              <a:t>С </a:t>
            </a:r>
            <a:r>
              <a:rPr lang="ru-RU" sz="2400" b="1" dirty="0">
                <a:solidFill>
                  <a:schemeClr val="bg2"/>
                </a:solidFill>
              </a:rPr>
              <a:t>помощью приложения беременные смогут узнавать о</a:t>
            </a:r>
            <a:r>
              <a:rPr lang="ru-RU" sz="2400" b="1" dirty="0"/>
              <a:t>:</a:t>
            </a:r>
          </a:p>
          <a:p>
            <a:pPr marL="295372" indent="-285750" algn="ctr">
              <a:buFont typeface="Wingdings" panose="05000000000000000000" pitchFamily="2" charset="2"/>
              <a:buChar char="ü"/>
            </a:pPr>
            <a:r>
              <a:rPr lang="ru-RU" sz="2400" b="1" dirty="0"/>
              <a:t>принципах правильного сбалансированного питания</a:t>
            </a:r>
          </a:p>
          <a:p>
            <a:pPr marL="295372" indent="-285750" algn="ctr">
              <a:buFont typeface="Wingdings" panose="05000000000000000000" pitchFamily="2" charset="2"/>
              <a:buChar char="ü"/>
            </a:pPr>
            <a:r>
              <a:rPr lang="ru-RU" sz="2400" dirty="0"/>
              <a:t>о необходимости восполнения </a:t>
            </a:r>
            <a:r>
              <a:rPr lang="ru-RU" sz="2400" b="1" dirty="0"/>
              <a:t>дефицита витаминов</a:t>
            </a:r>
            <a:r>
              <a:rPr lang="ru-RU" sz="2400" dirty="0"/>
              <a:t>, микро/макроэлементов (фолиевой кислоты, йода и др.),</a:t>
            </a:r>
          </a:p>
          <a:p>
            <a:pPr marL="295372" indent="-285750" algn="ctr">
              <a:buFont typeface="Wingdings" panose="05000000000000000000" pitchFamily="2" charset="2"/>
              <a:buChar char="ü"/>
            </a:pPr>
            <a:r>
              <a:rPr lang="ru-RU" sz="2400" dirty="0"/>
              <a:t> сроках и сути проведения </a:t>
            </a:r>
            <a:r>
              <a:rPr lang="ru-RU" sz="2400" b="1" dirty="0"/>
              <a:t>скринингового обследования</a:t>
            </a:r>
          </a:p>
          <a:p>
            <a:pPr marL="295372" indent="-285750" algn="ctr">
              <a:buFont typeface="Wingdings" panose="05000000000000000000" pitchFamily="2" charset="2"/>
              <a:buChar char="ü"/>
            </a:pPr>
            <a:r>
              <a:rPr lang="ru-RU" sz="2400" dirty="0"/>
              <a:t>а также последующий плавный </a:t>
            </a:r>
            <a:r>
              <a:rPr lang="ru-RU" sz="2400" b="1" dirty="0"/>
              <a:t>переход к рождению ребенка</a:t>
            </a:r>
            <a:r>
              <a:rPr lang="ru-RU" sz="2400" dirty="0"/>
              <a:t>: информация о послеродовом патронаже, диспансерном наблюдении, физиологии новорожденного и грудного периода, </a:t>
            </a:r>
          </a:p>
          <a:p>
            <a:pPr marL="295372" indent="-285750" algn="ctr">
              <a:buFont typeface="Wingdings" panose="05000000000000000000" pitchFamily="2" charset="2"/>
              <a:buChar char="ü"/>
            </a:pPr>
            <a:r>
              <a:rPr lang="ru-RU" sz="2400" dirty="0"/>
              <a:t>все о </a:t>
            </a:r>
            <a:r>
              <a:rPr lang="ru-RU" sz="2400" b="1" dirty="0"/>
              <a:t>грудном вскармливании, введении прикорма </a:t>
            </a:r>
            <a:r>
              <a:rPr lang="ru-RU" sz="2400" dirty="0"/>
              <a:t>и др.</a:t>
            </a:r>
          </a:p>
          <a:p>
            <a:pPr marL="295372" indent="-285750">
              <a:buFont typeface="Wingdings" panose="05000000000000000000" pitchFamily="2" charset="2"/>
              <a:buChar char="ü"/>
            </a:pPr>
            <a:endParaRPr lang="ru-RU" dirty="0"/>
          </a:p>
        </p:txBody>
      </p:sp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id="{29C5B9DB-EBD7-C1F7-5A93-7DFDA4BDC60D}"/>
              </a:ext>
            </a:extLst>
          </p:cNvPr>
          <p:cNvSpPr/>
          <p:nvPr/>
        </p:nvSpPr>
        <p:spPr>
          <a:xfrm rot="10800000">
            <a:off x="10437527" y="7502543"/>
            <a:ext cx="1106122" cy="1576941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098" name="Picture 2" descr="iCarol | Crisis Referral Helpline Software For Non-profits iCarol Assists  Kids Help Phone | iCarol">
            <a:extLst>
              <a:ext uri="{FF2B5EF4-FFF2-40B4-BE49-F238E27FC236}">
                <a16:creationId xmlns:a16="http://schemas.microsoft.com/office/drawing/2014/main" id="{AFAB1573-F107-54B0-DD82-9A8D880F2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2180" y="4892580"/>
            <a:ext cx="3257652" cy="3398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151EF05-E393-9FD6-7757-80F50F4E203E}"/>
              </a:ext>
            </a:extLst>
          </p:cNvPr>
          <p:cNvSpPr txBox="1"/>
          <p:nvPr/>
        </p:nvSpPr>
        <p:spPr>
          <a:xfrm>
            <a:off x="5361700" y="1274349"/>
            <a:ext cx="965885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/>
                </a:solidFill>
                <a:effectLst/>
              </a:rPr>
              <a:t>мобильное приложение</a:t>
            </a:r>
            <a:br>
              <a:rPr lang="ru-RU" sz="3200" b="1" dirty="0">
                <a:solidFill>
                  <a:schemeClr val="bg2"/>
                </a:solidFill>
                <a:effectLst/>
              </a:rPr>
            </a:br>
            <a:r>
              <a:rPr lang="ru-RU" sz="3200" b="1" dirty="0">
                <a:solidFill>
                  <a:schemeClr val="bg2"/>
                </a:solidFill>
                <a:effectLst/>
              </a:rPr>
              <a:t> «С первых дней жизни: здоровый ребенок» </a:t>
            </a:r>
            <a:endParaRPr lang="ru-RU" sz="32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Пин на доске Детское">
            <a:extLst>
              <a:ext uri="{FF2B5EF4-FFF2-40B4-BE49-F238E27FC236}">
                <a16:creationId xmlns:a16="http://schemas.microsoft.com/office/drawing/2014/main" id="{B7BDD390-EEE3-5BF5-C3B6-90EDE1925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17" y="5802444"/>
            <a:ext cx="4186351" cy="3952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16,352 High School Illustrations &amp; Clip Art - iStock">
            <a:extLst>
              <a:ext uri="{FF2B5EF4-FFF2-40B4-BE49-F238E27FC236}">
                <a16:creationId xmlns:a16="http://schemas.microsoft.com/office/drawing/2014/main" id="{A6413E44-2A23-8D66-75E9-604A7E765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388" y="5322598"/>
            <a:ext cx="5437801" cy="435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" name="Google Shape;142;p15"/>
          <p:cNvPicPr preferRelativeResize="0"/>
          <p:nvPr/>
        </p:nvPicPr>
        <p:blipFill rotWithShape="1">
          <a:blip r:embed="rId5">
            <a:alphaModFix amt="5000"/>
          </a:blip>
          <a:srcRect/>
          <a:stretch/>
        </p:blipFill>
        <p:spPr>
          <a:xfrm rot="10800000">
            <a:off x="5434477" y="2643561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2283DCF-3949-7CDB-0885-DD7A42CD258D}"/>
              </a:ext>
            </a:extLst>
          </p:cNvPr>
          <p:cNvSpPr txBox="1"/>
          <p:nvPr/>
        </p:nvSpPr>
        <p:spPr>
          <a:xfrm>
            <a:off x="4907072" y="1881675"/>
            <a:ext cx="5336955" cy="52322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i="0" u="sng" dirty="0">
                <a:solidFill>
                  <a:schemeClr val="tx2"/>
                </a:solidFill>
                <a:effectLst/>
              </a:rPr>
              <a:t>ЦЕЛЕВАЯ АУДИТОРИЯ:</a:t>
            </a:r>
          </a:p>
        </p:txBody>
      </p:sp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C966D645-CC04-810E-FE16-E73747697778}"/>
              </a:ext>
            </a:extLst>
          </p:cNvPr>
          <p:cNvSpPr/>
          <p:nvPr/>
        </p:nvSpPr>
        <p:spPr>
          <a:xfrm rot="2575238">
            <a:off x="3657468" y="2612114"/>
            <a:ext cx="944042" cy="9291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вниз 17">
            <a:extLst>
              <a:ext uri="{FF2B5EF4-FFF2-40B4-BE49-F238E27FC236}">
                <a16:creationId xmlns:a16="http://schemas.microsoft.com/office/drawing/2014/main" id="{22FA0BCD-E09B-DDEF-4900-B6C18BD92E70}"/>
              </a:ext>
            </a:extLst>
          </p:cNvPr>
          <p:cNvSpPr/>
          <p:nvPr/>
        </p:nvSpPr>
        <p:spPr>
          <a:xfrm>
            <a:off x="7103528" y="2765367"/>
            <a:ext cx="944042" cy="9291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C1116A5C-7E8F-2F79-F4C9-5B8A94986C8D}"/>
              </a:ext>
            </a:extLst>
          </p:cNvPr>
          <p:cNvSpPr/>
          <p:nvPr/>
        </p:nvSpPr>
        <p:spPr>
          <a:xfrm rot="19404447">
            <a:off x="10175532" y="2708595"/>
            <a:ext cx="944042" cy="9291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7396029-9A05-247B-7244-F4A1B01D29D3}"/>
              </a:ext>
            </a:extLst>
          </p:cNvPr>
          <p:cNvSpPr txBox="1"/>
          <p:nvPr/>
        </p:nvSpPr>
        <p:spPr>
          <a:xfrm>
            <a:off x="374253" y="3738335"/>
            <a:ext cx="4686910" cy="1938992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1) Заинтересованные родители детей от 0 до 18 лет, имеющие вопросы касаемо здоровья и развития своего ребенка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9F767D5-0A90-DC2A-14C6-3D37D98C88E3}"/>
              </a:ext>
            </a:extLst>
          </p:cNvPr>
          <p:cNvSpPr txBox="1"/>
          <p:nvPr/>
        </p:nvSpPr>
        <p:spPr>
          <a:xfrm>
            <a:off x="5640770" y="4335446"/>
            <a:ext cx="3604229" cy="459755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0" dirty="0">
                <a:solidFill>
                  <a:schemeClr val="tx2"/>
                </a:solidFill>
                <a:effectLst/>
              </a:rPr>
              <a:t>2) Будущие мамы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500D8E-65C9-331E-1771-FF00D28515D5}"/>
              </a:ext>
            </a:extLst>
          </p:cNvPr>
          <p:cNvSpPr txBox="1"/>
          <p:nvPr/>
        </p:nvSpPr>
        <p:spPr>
          <a:xfrm>
            <a:off x="9991627" y="3833064"/>
            <a:ext cx="4261254" cy="1200329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0" dirty="0">
                <a:solidFill>
                  <a:schemeClr val="tx2"/>
                </a:solidFill>
                <a:effectLst/>
              </a:rPr>
              <a:t>3) Дети 10-18 лет, желающи</a:t>
            </a:r>
            <a:r>
              <a:rPr lang="ru-RU" sz="2400" b="1" dirty="0">
                <a:solidFill>
                  <a:schemeClr val="tx2"/>
                </a:solidFill>
              </a:rPr>
              <a:t>е следить за своим здоровьем</a:t>
            </a:r>
            <a:endParaRPr lang="ru-RU" sz="2400" b="1" i="0" dirty="0">
              <a:solidFill>
                <a:schemeClr val="tx2"/>
              </a:solidFill>
              <a:effectLst/>
            </a:endParaRPr>
          </a:p>
        </p:txBody>
      </p:sp>
      <p:sp>
        <p:nvSpPr>
          <p:cNvPr id="5" name="AutoShape 4" descr="Муж и жена с ребенком на руках Человек обнимает женщину с ребенком  Иллюстрация о семье, материнство концепции Иллюстрация вектора -  иллюстрации насчитывающей концепция, здоровье: 167461835">
            <a:extLst>
              <a:ext uri="{FF2B5EF4-FFF2-40B4-BE49-F238E27FC236}">
                <a16:creationId xmlns:a16="http://schemas.microsoft.com/office/drawing/2014/main" id="{9AA7395B-7043-352F-E18D-0E90345CFA0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75550" y="519350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Муж и жена с ребенком на руках Человек обнимает женщину с ребенком  Иллюстрация о семье, материнство концепции Иллюстрация вектора -  иллюстрации насчитывающей концепция, здоровье: 167461835">
            <a:extLst>
              <a:ext uri="{FF2B5EF4-FFF2-40B4-BE49-F238E27FC236}">
                <a16:creationId xmlns:a16="http://schemas.microsoft.com/office/drawing/2014/main" id="{98A5A78C-27E5-741E-24E5-FA8728E264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5049" y="5802444"/>
            <a:ext cx="4510459" cy="3952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542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3904762B-373C-C216-364A-6D00F72E1F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642559"/>
              </p:ext>
            </p:extLst>
          </p:nvPr>
        </p:nvGraphicFramePr>
        <p:xfrm>
          <a:off x="420703" y="2283994"/>
          <a:ext cx="14284776" cy="534924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512696">
                  <a:extLst>
                    <a:ext uri="{9D8B030D-6E8A-4147-A177-3AD203B41FA5}">
                      <a16:colId xmlns:a16="http://schemas.microsoft.com/office/drawing/2014/main" val="1652787690"/>
                    </a:ext>
                  </a:extLst>
                </a:gridCol>
                <a:gridCol w="2670604">
                  <a:extLst>
                    <a:ext uri="{9D8B030D-6E8A-4147-A177-3AD203B41FA5}">
                      <a16:colId xmlns:a16="http://schemas.microsoft.com/office/drawing/2014/main" val="2857727797"/>
                    </a:ext>
                  </a:extLst>
                </a:gridCol>
                <a:gridCol w="2385539">
                  <a:extLst>
                    <a:ext uri="{9D8B030D-6E8A-4147-A177-3AD203B41FA5}">
                      <a16:colId xmlns:a16="http://schemas.microsoft.com/office/drawing/2014/main" val="2484112463"/>
                    </a:ext>
                  </a:extLst>
                </a:gridCol>
                <a:gridCol w="2775628">
                  <a:extLst>
                    <a:ext uri="{9D8B030D-6E8A-4147-A177-3AD203B41FA5}">
                      <a16:colId xmlns:a16="http://schemas.microsoft.com/office/drawing/2014/main" val="3887248257"/>
                    </a:ext>
                  </a:extLst>
                </a:gridCol>
                <a:gridCol w="3940309">
                  <a:extLst>
                    <a:ext uri="{9D8B030D-6E8A-4147-A177-3AD203B41FA5}">
                      <a16:colId xmlns:a16="http://schemas.microsoft.com/office/drawing/2014/main" val="4046764159"/>
                    </a:ext>
                  </a:extLst>
                </a:gridCol>
              </a:tblGrid>
              <a:tr h="1691640"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/>
                        <a:t>Мамлайф</a:t>
                      </a:r>
                      <a:r>
                        <a:rPr lang="ru-RU" sz="1800" b="1" dirty="0"/>
                        <a:t>: беременность +</a:t>
                      </a:r>
                      <a:br>
                        <a:rPr lang="ru-RU" sz="1800" b="1" dirty="0"/>
                      </a:br>
                      <a:r>
                        <a:rPr lang="ru-RU" sz="1800" b="1" dirty="0"/>
                        <a:t>малыш</a:t>
                      </a:r>
                      <a:br>
                        <a:rPr lang="ru-RU" sz="1800" b="1" dirty="0"/>
                      </a:br>
                      <a:br>
                        <a:rPr lang="ru-RU" sz="1800" b="1" dirty="0"/>
                      </a:b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Дневник малыша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 err="1"/>
                        <a:t>HappyMama</a:t>
                      </a:r>
                      <a:r>
                        <a:rPr lang="ru-RU" sz="1800" i="0" dirty="0"/>
                        <a:t>:</a:t>
                      </a:r>
                      <a:br>
                        <a:rPr lang="ru-RU" sz="1800" i="0" dirty="0"/>
                      </a:br>
                      <a:r>
                        <a:rPr lang="ru-RU" sz="1800" i="0" dirty="0"/>
                        <a:t>сообщество мам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2"/>
                          </a:solidFill>
                          <a:effectLst/>
                        </a:rPr>
                        <a:t>С первых дней жизни: здоровый ребенок</a:t>
                      </a:r>
                      <a:endParaRPr lang="ru-RU" sz="1800" i="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3359660"/>
                  </a:ext>
                </a:extLst>
              </a:tr>
              <a:tr h="73015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Скачиваний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Google Play</a:t>
                      </a:r>
                      <a:r>
                        <a:rPr lang="ru-RU" sz="1800" b="1" dirty="0"/>
                        <a:t>: 1млн+</a:t>
                      </a:r>
                    </a:p>
                    <a:p>
                      <a:pPr algn="ctr"/>
                      <a:r>
                        <a:rPr lang="en-US" sz="1800" b="1" dirty="0"/>
                        <a:t>IOS</a:t>
                      </a:r>
                      <a:r>
                        <a:rPr lang="ru-RU" sz="1800" b="1" dirty="0"/>
                        <a:t>: 25тыс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dirty="0"/>
                        <a:t>Google Play</a:t>
                      </a:r>
                      <a:r>
                        <a:rPr lang="ru-RU" sz="1800" b="1" dirty="0"/>
                        <a:t>:</a:t>
                      </a:r>
                      <a:br>
                        <a:rPr lang="ru-RU" sz="1800" b="1" dirty="0"/>
                      </a:br>
                      <a:r>
                        <a:rPr lang="ru-RU" sz="1800" b="1" dirty="0"/>
                        <a:t>1млн+</a:t>
                      </a:r>
                    </a:p>
                    <a:p>
                      <a:pPr algn="ctr"/>
                      <a:r>
                        <a:rPr lang="ru-RU" sz="1800" b="1" dirty="0"/>
                        <a:t> </a:t>
                      </a:r>
                      <a:r>
                        <a:rPr lang="en-US" sz="1800" b="1" dirty="0"/>
                        <a:t>IOS</a:t>
                      </a:r>
                      <a:r>
                        <a:rPr lang="ru-RU" sz="1800" b="1" dirty="0"/>
                        <a:t>: 5,9тыс</a:t>
                      </a:r>
                      <a:endParaRPr lang="ru-RU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dirty="0"/>
                        <a:t>Google Play</a:t>
                      </a:r>
                      <a:r>
                        <a:rPr lang="ru-RU" sz="1800" b="1" dirty="0"/>
                        <a:t>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/>
                        <a:t>500тыс+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/>
                        <a:t> </a:t>
                      </a:r>
                      <a:r>
                        <a:rPr lang="en-US" sz="1800" b="1" dirty="0"/>
                        <a:t>IOS</a:t>
                      </a:r>
                      <a:r>
                        <a:rPr lang="ru-RU" sz="1800" b="1" dirty="0"/>
                        <a:t>: 12тыс</a:t>
                      </a:r>
                      <a:endParaRPr lang="ru-RU" sz="1800" i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i="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69512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Календарь беременности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00B050"/>
                          </a:solidFill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43817965"/>
                  </a:ext>
                </a:extLst>
              </a:tr>
              <a:tr h="904678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Календарь развития ребенка </a:t>
                      </a:r>
                      <a:br>
                        <a:rPr lang="ru-RU" sz="1800" b="1" dirty="0"/>
                      </a:br>
                      <a:r>
                        <a:rPr lang="ru-RU" sz="1800" b="1" dirty="0"/>
                        <a:t>0-18 лет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До 1 года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До 7 лет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До 3 лет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00B050"/>
                          </a:solidFill>
                        </a:rPr>
                        <a:t>От 0 до 18 лет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08261685"/>
                  </a:ext>
                </a:extLst>
              </a:tr>
              <a:tr h="344511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Напоминания о необходимости профилактического посещения врача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00B050"/>
                          </a:solidFill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1834124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71960B11-4622-C7CB-60CE-B92B603B141D}"/>
              </a:ext>
            </a:extLst>
          </p:cNvPr>
          <p:cNvSpPr txBox="1"/>
          <p:nvPr/>
        </p:nvSpPr>
        <p:spPr>
          <a:xfrm>
            <a:off x="3294597" y="8049716"/>
            <a:ext cx="3238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u="sng" dirty="0">
                <a:solidFill>
                  <a:schemeClr val="tx1"/>
                </a:solidFill>
              </a:rPr>
              <a:t>Главное преимущество: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9E8C4C-433E-83D4-A141-4774B3E6BEF5}"/>
              </a:ext>
            </a:extLst>
          </p:cNvPr>
          <p:cNvSpPr txBox="1"/>
          <p:nvPr/>
        </p:nvSpPr>
        <p:spPr>
          <a:xfrm>
            <a:off x="559950" y="8486056"/>
            <a:ext cx="8707726" cy="156966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Приложение экспертного уровня с полноценной информацией о развитии ребенка, которое включает в себя </a:t>
            </a:r>
            <a:r>
              <a:rPr lang="ru-RU" sz="2400" b="1" dirty="0">
                <a:solidFill>
                  <a:srgbClr val="FFFF00"/>
                </a:solidFill>
              </a:rPr>
              <a:t>все возрастные периоды развития </a:t>
            </a:r>
            <a:r>
              <a:rPr lang="ru-RU" sz="2400" b="1" dirty="0">
                <a:solidFill>
                  <a:schemeClr val="tx2"/>
                </a:solidFill>
              </a:rPr>
              <a:t>от внутриутробного до 18 лет.</a:t>
            </a:r>
          </a:p>
        </p:txBody>
      </p:sp>
      <p:pic>
        <p:nvPicPr>
          <p:cNvPr id="1032" name="Picture 8" descr="зеленая галочка ПНГ на Прозрачном Фоне • Скачать PNG зеленая галочка">
            <a:extLst>
              <a:ext uri="{FF2B5EF4-FFF2-40B4-BE49-F238E27FC236}">
                <a16:creationId xmlns:a16="http://schemas.microsoft.com/office/drawing/2014/main" id="{5724A263-20FD-E702-FBDA-E5714C980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0445" y="4038512"/>
            <a:ext cx="707923" cy="707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87EA2FD-9C7B-9097-189C-E69A01A1BD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7593"/>
          <a:stretch/>
        </p:blipFill>
        <p:spPr>
          <a:xfrm>
            <a:off x="556240" y="4226119"/>
            <a:ext cx="6338967" cy="5040895"/>
          </a:xfrm>
          <a:prstGeom prst="rect">
            <a:avLst/>
          </a:prstGeom>
        </p:spPr>
      </p:pic>
      <p:pic>
        <p:nvPicPr>
          <p:cNvPr id="166" name="Google Shape;166;p17"/>
          <p:cNvPicPr preferRelativeResize="0"/>
          <p:nvPr/>
        </p:nvPicPr>
        <p:blipFill rotWithShape="1">
          <a:blip r:embed="rId4">
            <a:alphaModFix amt="5000"/>
          </a:blip>
          <a:srcRect/>
          <a:stretch/>
        </p:blipFill>
        <p:spPr>
          <a:xfrm rot="10800000">
            <a:off x="5434477" y="2391853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342396E-41FC-0080-DE4E-E7D8E1AFE39E}"/>
              </a:ext>
            </a:extLst>
          </p:cNvPr>
          <p:cNvSpPr txBox="1"/>
          <p:nvPr/>
        </p:nvSpPr>
        <p:spPr>
          <a:xfrm>
            <a:off x="476364" y="1759819"/>
            <a:ext cx="1192407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5372" indent="-285750">
              <a:buFont typeface="Wingdings" panose="05000000000000000000" pitchFamily="2" charset="2"/>
              <a:buChar char="q"/>
            </a:pPr>
            <a:r>
              <a:rPr lang="ru-RU" sz="2400" dirty="0"/>
              <a:t>Рынок, </a:t>
            </a:r>
            <a:r>
              <a:rPr lang="ru-RU" sz="2400" dirty="0">
                <a:solidFill>
                  <a:schemeClr val="tx1"/>
                </a:solidFill>
              </a:rPr>
              <a:t>на котором мы работаем представлен следующими категориями:</a:t>
            </a:r>
          </a:p>
          <a:p>
            <a:pPr marL="342900" indent="-342900">
              <a:buAutoNum type="arabicParenR"/>
            </a:pPr>
            <a:endParaRPr lang="ru-RU" sz="2400" b="1" dirty="0">
              <a:solidFill>
                <a:schemeClr val="tx1"/>
              </a:solidFill>
            </a:endParaRPr>
          </a:p>
          <a:p>
            <a:pPr marL="342900" indent="-342900">
              <a:buAutoNum type="arabicParenR"/>
            </a:pPr>
            <a:r>
              <a:rPr lang="ru-RU" sz="2400" b="1" dirty="0">
                <a:solidFill>
                  <a:schemeClr val="tx1"/>
                </a:solidFill>
              </a:rPr>
              <a:t>Родители детей от 0 до 18 лет</a:t>
            </a:r>
          </a:p>
          <a:p>
            <a:pPr marL="342900" indent="-342900">
              <a:buAutoNum type="arabicParenR"/>
            </a:pPr>
            <a:r>
              <a:rPr lang="ru-RU" sz="2400" b="1" i="0" dirty="0">
                <a:solidFill>
                  <a:schemeClr val="tx1"/>
                </a:solidFill>
                <a:effectLst/>
              </a:rPr>
              <a:t>Будущие родители</a:t>
            </a:r>
          </a:p>
          <a:p>
            <a:pPr marL="342900" indent="-342900">
              <a:buFont typeface="Arial"/>
              <a:buAutoNum type="arabicParenR"/>
            </a:pPr>
            <a:r>
              <a:rPr lang="ru-RU" sz="2400" b="1" i="0" dirty="0">
                <a:solidFill>
                  <a:schemeClr val="tx1"/>
                </a:solidFill>
                <a:effectLst/>
              </a:rPr>
              <a:t>Дети 10-18 лет</a:t>
            </a:r>
          </a:p>
          <a:p>
            <a:pPr marL="295372" indent="-28575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rgbClr val="121212"/>
                </a:solidFill>
              </a:rPr>
              <a:t>В связи с п</a:t>
            </a:r>
            <a:r>
              <a:rPr lang="ru-RU" sz="2400" i="0" dirty="0">
                <a:solidFill>
                  <a:srgbClr val="121212"/>
                </a:solidFill>
                <a:effectLst/>
              </a:rPr>
              <a:t>рограммами по повышению рождаемости, рынок будет расти.</a:t>
            </a:r>
          </a:p>
        </p:txBody>
      </p:sp>
      <p:pic>
        <p:nvPicPr>
          <p:cNvPr id="12" name="Picture 4" descr="Population Growth stock vector. Illustration of chart - 87498314">
            <a:extLst>
              <a:ext uri="{FF2B5EF4-FFF2-40B4-BE49-F238E27FC236}">
                <a16:creationId xmlns:a16="http://schemas.microsoft.com/office/drawing/2014/main" id="{1888DECF-08FF-E375-C9A0-6B22310F3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2059" y="1497383"/>
            <a:ext cx="2823420" cy="282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Network-navy - Citizenship Icon, HD Png Download , Transparent Png Image -  PNGitem">
            <a:extLst>
              <a:ext uri="{FF2B5EF4-FFF2-40B4-BE49-F238E27FC236}">
                <a16:creationId xmlns:a16="http://schemas.microsoft.com/office/drawing/2014/main" id="{23ED62D9-C584-8778-141C-A9340EC2C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grayscl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852" y="4174115"/>
            <a:ext cx="2027474" cy="202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D7488E9-5E1A-02AE-5C52-B0FDA374AF9F}"/>
              </a:ext>
            </a:extLst>
          </p:cNvPr>
          <p:cNvSpPr txBox="1"/>
          <p:nvPr/>
        </p:nvSpPr>
        <p:spPr>
          <a:xfrm>
            <a:off x="8209961" y="4967745"/>
            <a:ext cx="6338969" cy="181588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Численность мужчин в России на 1 января 2021 года составила </a:t>
            </a:r>
            <a:r>
              <a:rPr lang="ru-RU" sz="2800" b="1" i="0" dirty="0"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67,8 млн человек </a:t>
            </a:r>
            <a:r>
              <a:rPr lang="ru-RU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(46,4 %), женщин — </a:t>
            </a:r>
            <a:r>
              <a:rPr lang="ru-RU" sz="2800" b="1" i="0" dirty="0"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78,3 млн </a:t>
            </a:r>
            <a:r>
              <a:rPr lang="ru-RU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человек (53,6 %).</a:t>
            </a:r>
            <a:endParaRPr lang="ru-RU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4E7467-4B66-3600-B132-7935397AD920}"/>
              </a:ext>
            </a:extLst>
          </p:cNvPr>
          <p:cNvSpPr txBox="1"/>
          <p:nvPr/>
        </p:nvSpPr>
        <p:spPr>
          <a:xfrm>
            <a:off x="8224145" y="7347272"/>
            <a:ext cx="6310602" cy="138499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0" i="0" dirty="0">
                <a:solidFill>
                  <a:srgbClr val="1A1A1A"/>
                </a:solidFill>
                <a:effectLst/>
                <a:latin typeface="+mn-lt"/>
              </a:rPr>
              <a:t>В 2019 году в России было зарегистрировано </a:t>
            </a:r>
            <a:r>
              <a:rPr lang="ru-RU" sz="2800" b="1" i="0" dirty="0">
                <a:solidFill>
                  <a:schemeClr val="bg2"/>
                </a:solidFill>
                <a:effectLst/>
                <a:latin typeface="+mn-lt"/>
              </a:rPr>
              <a:t>3 123 156 </a:t>
            </a:r>
            <a:r>
              <a:rPr lang="ru-RU" sz="2800" b="0" i="0" dirty="0">
                <a:solidFill>
                  <a:srgbClr val="1A1A1A"/>
                </a:solidFill>
                <a:effectLst/>
                <a:latin typeface="+mn-lt"/>
              </a:rPr>
              <a:t>беременных</a:t>
            </a:r>
            <a:endParaRPr lang="ru-RU" sz="2800" dirty="0"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BE1413-B284-1E5F-4149-D31B6E8559F8}"/>
              </a:ext>
            </a:extLst>
          </p:cNvPr>
          <p:cNvSpPr txBox="1"/>
          <p:nvPr/>
        </p:nvSpPr>
        <p:spPr>
          <a:xfrm>
            <a:off x="1021369" y="9180973"/>
            <a:ext cx="6310602" cy="95410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За 2021 год в Томской области родилось </a:t>
            </a:r>
            <a:r>
              <a:rPr lang="ru-RU" sz="2800" b="1" i="0" dirty="0"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9 504 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детей</a:t>
            </a:r>
            <a:endParaRPr lang="ru-RU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660450" y="1399135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А теперь нужно чётко и внятно рассказать как среди всех этих конкурентов, прекрасных действующих и потенциальных потребителей вы планируете зарабатывать? Кто вам платит? Сколько платит, какой чек? Какова себестоимость? Из чего она обычно складывается?</a:t>
            </a:r>
            <a:r>
              <a:rPr lang="ru-RU" sz="2500" b="1" dirty="0">
                <a:solidFill>
                  <a:schemeClr val="lt1"/>
                </a:solidFill>
              </a:rPr>
              <a:t> 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Текст 5">
            <a:extLst>
              <a:ext uri="{FF2B5EF4-FFF2-40B4-BE49-F238E27FC236}">
                <a16:creationId xmlns:a16="http://schemas.microsoft.com/office/drawing/2014/main" id="{C47D3885-FF33-F17B-5A8B-8640D340D41F}"/>
              </a:ext>
            </a:extLst>
          </p:cNvPr>
          <p:cNvSpPr txBox="1">
            <a:spLocks/>
          </p:cNvSpPr>
          <p:nvPr/>
        </p:nvSpPr>
        <p:spPr>
          <a:xfrm>
            <a:off x="4309113" y="5852850"/>
            <a:ext cx="4234733" cy="48708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800" dirty="0"/>
              <a:t>Создание приложения и его тестирование через 6 мес., </a:t>
            </a:r>
            <a:br>
              <a:rPr lang="ru-RU" sz="1800" dirty="0"/>
            </a:br>
            <a:r>
              <a:rPr lang="ru-RU" sz="1800" dirty="0"/>
              <a:t>запуск приложения на территории Томска, Томской области через 1 год, запуск приложения</a:t>
            </a:r>
            <a:br>
              <a:rPr lang="ru-RU" sz="1800" dirty="0"/>
            </a:br>
            <a:r>
              <a:rPr lang="ru-RU" sz="1800" dirty="0"/>
              <a:t> на территории РФ через 1,5 года</a:t>
            </a:r>
          </a:p>
        </p:txBody>
      </p:sp>
      <p:sp>
        <p:nvSpPr>
          <p:cNvPr id="23" name="Текст 5">
            <a:extLst>
              <a:ext uri="{FF2B5EF4-FFF2-40B4-BE49-F238E27FC236}">
                <a16:creationId xmlns:a16="http://schemas.microsoft.com/office/drawing/2014/main" id="{03B1AA90-706E-D02C-B34C-87D5FC129D41}"/>
              </a:ext>
            </a:extLst>
          </p:cNvPr>
          <p:cNvSpPr txBox="1">
            <a:spLocks/>
          </p:cNvSpPr>
          <p:nvPr/>
        </p:nvSpPr>
        <p:spPr>
          <a:xfrm>
            <a:off x="1224700" y="5859642"/>
            <a:ext cx="2827157" cy="2248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62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/>
              <a:t>Заключение договора с разработчиками, инвестором, получение финансовой поддержки,  регистрация патента</a:t>
            </a:r>
          </a:p>
        </p:txBody>
      </p:sp>
      <p:sp>
        <p:nvSpPr>
          <p:cNvPr id="24" name="Текст 5">
            <a:extLst>
              <a:ext uri="{FF2B5EF4-FFF2-40B4-BE49-F238E27FC236}">
                <a16:creationId xmlns:a16="http://schemas.microsoft.com/office/drawing/2014/main" id="{697CDFBD-271B-BA20-B3CA-CFE7B8FBE69C}"/>
              </a:ext>
            </a:extLst>
          </p:cNvPr>
          <p:cNvSpPr txBox="1">
            <a:spLocks/>
          </p:cNvSpPr>
          <p:nvPr/>
        </p:nvSpPr>
        <p:spPr>
          <a:xfrm>
            <a:off x="8790886" y="5967749"/>
            <a:ext cx="2322607" cy="2427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62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/>
              <a:t>Использование приложения людьми.</a:t>
            </a:r>
            <a:br>
              <a:rPr lang="ru-RU" sz="1800" dirty="0"/>
            </a:br>
            <a:r>
              <a:rPr lang="ru-RU" sz="1800" b="1" dirty="0"/>
              <a:t>Покупка ими дополнительных платных функций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25" name="Текст 5">
            <a:extLst>
              <a:ext uri="{FF2B5EF4-FFF2-40B4-BE49-F238E27FC236}">
                <a16:creationId xmlns:a16="http://schemas.microsoft.com/office/drawing/2014/main" id="{384AFBC9-B1A3-F335-E887-909100272FA6}"/>
              </a:ext>
            </a:extLst>
          </p:cNvPr>
          <p:cNvSpPr txBox="1">
            <a:spLocks/>
          </p:cNvSpPr>
          <p:nvPr/>
        </p:nvSpPr>
        <p:spPr>
          <a:xfrm>
            <a:off x="11959542" y="5985587"/>
            <a:ext cx="1600047" cy="2427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62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/>
              <a:t>Получение прибыли</a:t>
            </a:r>
          </a:p>
        </p:txBody>
      </p:sp>
      <p:pic>
        <p:nvPicPr>
          <p:cNvPr id="26" name="Picture 2" descr="Товар – Бесплатные иконки: мода">
            <a:extLst>
              <a:ext uri="{FF2B5EF4-FFF2-40B4-BE49-F238E27FC236}">
                <a16:creationId xmlns:a16="http://schemas.microsoft.com/office/drawing/2014/main" id="{E0AFF9F9-9A6B-666E-6B0C-6253686FB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903" y="3626935"/>
            <a:ext cx="2037154" cy="203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Рукопожатие – Бесплатные иконки: бизнес и финансы">
            <a:extLst>
              <a:ext uri="{FF2B5EF4-FFF2-40B4-BE49-F238E27FC236}">
                <a16:creationId xmlns:a16="http://schemas.microsoft.com/office/drawing/2014/main" id="{54FC08F8-FE14-FB42-44C5-D6D943DCF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354" y="3420312"/>
            <a:ext cx="2439330" cy="2439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AutoShape 16" descr="Como Personas Internet Ilustración Social PNG , Imágenes Prediseñadas De  Internet, Pintura, Personaje PNG y PSD para Descargar Gratis | Pngtree">
            <a:extLst>
              <a:ext uri="{FF2B5EF4-FFF2-40B4-BE49-F238E27FC236}">
                <a16:creationId xmlns:a16="http://schemas.microsoft.com/office/drawing/2014/main" id="{F5354F34-91B8-5106-9E75-BEC72F51CA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727440" y="479489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" name="Picture 20" descr="Люди удаленного онлайн-общения на компьютере вокруг значка линии земли  подключение в интернете | Премиум векторы">
            <a:extLst>
              <a:ext uri="{FF2B5EF4-FFF2-40B4-BE49-F238E27FC236}">
                <a16:creationId xmlns:a16="http://schemas.microsoft.com/office/drawing/2014/main" id="{49C9F223-00E0-21B9-833A-269BC25578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5" t="10785" r="14562" b="9161"/>
          <a:stretch/>
        </p:blipFill>
        <p:spPr bwMode="auto">
          <a:xfrm>
            <a:off x="8716840" y="3626935"/>
            <a:ext cx="2322609" cy="217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6" descr="Доход – Бесплатные иконки: торговля и покупки">
            <a:extLst>
              <a:ext uri="{FF2B5EF4-FFF2-40B4-BE49-F238E27FC236}">
                <a16:creationId xmlns:a16="http://schemas.microsoft.com/office/drawing/2014/main" id="{0F578BE8-37DC-3864-CE0F-D48030C83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1047" y="3783524"/>
            <a:ext cx="2022745" cy="2022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2" descr="Белые стрелки в PNG на прозрачном фоне. 100 бесплатных клипартов">
            <a:extLst>
              <a:ext uri="{FF2B5EF4-FFF2-40B4-BE49-F238E27FC236}">
                <a16:creationId xmlns:a16="http://schemas.microsoft.com/office/drawing/2014/main" id="{061E225F-3CDD-69CF-AC9C-7D8A4CE6C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237246" y="4576110"/>
            <a:ext cx="742374" cy="742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2" descr="Белые стрелки в PNG на прозрачном фоне. 100 бесплатных клипартов">
            <a:extLst>
              <a:ext uri="{FF2B5EF4-FFF2-40B4-BE49-F238E27FC236}">
                <a16:creationId xmlns:a16="http://schemas.microsoft.com/office/drawing/2014/main" id="{CB690945-9589-8BFD-BDA3-C58A97259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862668" y="4461353"/>
            <a:ext cx="742374" cy="742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 descr="Белые стрелки в PNG на прозрачном фоне. 100 бесплатных клипартов">
            <a:extLst>
              <a:ext uri="{FF2B5EF4-FFF2-40B4-BE49-F238E27FC236}">
                <a16:creationId xmlns:a16="http://schemas.microsoft.com/office/drawing/2014/main" id="{6E6D92D6-780C-3998-53BC-072C233EF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1151248" y="4392949"/>
            <a:ext cx="742374" cy="742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>
                <a:solidFill>
                  <a:schemeClr val="lt1"/>
                </a:solidFill>
              </a:rPr>
              <a:t>Что уже сделано по продукту?</a:t>
            </a:r>
            <a:r>
              <a:rPr lang="ru-RU" sz="2500">
                <a:solidFill>
                  <a:schemeClr val="lt1"/>
                </a:solidFill>
              </a:rPr>
              <a:t> Какой удалось пройти путь. Какие были успешные кейсы, клиенты (если есть продажи, напишите количество клиентов) или предварительные договорённости, привлечённые инвестиции и другое</a:t>
            </a:r>
            <a:r>
              <a:rPr lang="ru-RU" sz="2500" b="1">
                <a:solidFill>
                  <a:schemeClr val="lt1"/>
                </a:solidFill>
              </a:rPr>
              <a:t> </a:t>
            </a:r>
            <a:br>
              <a:rPr lang="ru-RU" sz="2500" b="1">
                <a:solidFill>
                  <a:schemeClr val="lt1"/>
                </a:solidFill>
              </a:rPr>
            </a:b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6" descr="Writing Checklist Doctor Stock Illustrations – 283 Writing Checklist Doctor  Stock Illustrations, Vectors &amp; Clipart - Dreamstime">
            <a:extLst>
              <a:ext uri="{FF2B5EF4-FFF2-40B4-BE49-F238E27FC236}">
                <a16:creationId xmlns:a16="http://schemas.microsoft.com/office/drawing/2014/main" id="{5DF47215-0AD5-DFB0-EA22-51D0D0C17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172" y="3851061"/>
            <a:ext cx="6520254" cy="576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Текст 11">
            <a:extLst>
              <a:ext uri="{FF2B5EF4-FFF2-40B4-BE49-F238E27FC236}">
                <a16:creationId xmlns:a16="http://schemas.microsoft.com/office/drawing/2014/main" id="{8DF12367-0448-D546-3AF4-AC84E529EA3E}"/>
              </a:ext>
            </a:extLst>
          </p:cNvPr>
          <p:cNvSpPr txBox="1">
            <a:spLocks/>
          </p:cNvSpPr>
          <p:nvPr/>
        </p:nvSpPr>
        <p:spPr>
          <a:xfrm>
            <a:off x="1109595" y="2343205"/>
            <a:ext cx="7207408" cy="203681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52522" indent="-342900" algn="ctr">
              <a:buFont typeface="Wingdings" panose="05000000000000000000" pitchFamily="2" charset="2"/>
              <a:buChar char="ü"/>
            </a:pPr>
            <a:r>
              <a:rPr lang="ru-RU" sz="2800" dirty="0"/>
              <a:t>Обследована целевая аудитория </a:t>
            </a:r>
            <a:br>
              <a:rPr lang="ru-RU" sz="2800" dirty="0"/>
            </a:br>
            <a:r>
              <a:rPr lang="ru-RU" sz="2800" dirty="0"/>
              <a:t>в г. Томске и Томской области</a:t>
            </a:r>
          </a:p>
          <a:p>
            <a:pPr marL="352522" indent="-342900" algn="ctr">
              <a:buFont typeface="Wingdings" panose="05000000000000000000" pitchFamily="2" charset="2"/>
              <a:buChar char="ü"/>
            </a:pPr>
            <a:r>
              <a:rPr lang="ru-RU" sz="2800" dirty="0"/>
              <a:t>Выявлены группы риска по развитию хронических неинфекционных заболеваний (3 200 человек)</a:t>
            </a:r>
            <a:endParaRPr lang="ru-RU" sz="1200" dirty="0"/>
          </a:p>
        </p:txBody>
      </p:sp>
      <p:sp>
        <p:nvSpPr>
          <p:cNvPr id="12" name="AutoShape 2" descr="Детское медицинское обследование рисованный мультфильм PNG , Детский  осмотр, Врачи, ребенок PNG картинки и пнг PSD рисунок для бесплатной  загрузки">
            <a:extLst>
              <a:ext uri="{FF2B5EF4-FFF2-40B4-BE49-F238E27FC236}">
                <a16:creationId xmlns:a16="http://schemas.microsoft.com/office/drawing/2014/main" id="{37A7E323-69DC-C1A2-CA5C-D5120EE0A5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66715" y="3915814"/>
            <a:ext cx="452969" cy="45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Текст 11">
            <a:extLst>
              <a:ext uri="{FF2B5EF4-FFF2-40B4-BE49-F238E27FC236}">
                <a16:creationId xmlns:a16="http://schemas.microsoft.com/office/drawing/2014/main" id="{60AA80F4-208D-0624-98E4-F73B420503A1}"/>
              </a:ext>
            </a:extLst>
          </p:cNvPr>
          <p:cNvSpPr txBox="1">
            <a:spLocks/>
          </p:cNvSpPr>
          <p:nvPr/>
        </p:nvSpPr>
        <p:spPr>
          <a:xfrm>
            <a:off x="8777475" y="2343206"/>
            <a:ext cx="5793002" cy="202557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vert="horz" lIns="0" tIns="0" rIns="0" bIns="0" rtlCol="0">
            <a:normAutofit/>
          </a:bodyPr>
          <a:lstStyle>
            <a:lvl1pPr marL="962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2522" indent="-342900" algn="ctr">
              <a:buFont typeface="Wingdings" panose="05000000000000000000" pitchFamily="2" charset="2"/>
              <a:buChar char="ü"/>
            </a:pPr>
            <a:r>
              <a:rPr lang="ru-RU" sz="2600" dirty="0"/>
              <a:t>Стадия разработки технического задания</a:t>
            </a:r>
          </a:p>
          <a:p>
            <a:pPr marL="352522" indent="-342900" algn="ctr">
              <a:buFont typeface="Wingdings" panose="05000000000000000000" pitchFamily="2" charset="2"/>
              <a:buChar char="ü"/>
            </a:pPr>
            <a:r>
              <a:rPr lang="ru-RU" sz="2600" dirty="0"/>
              <a:t> Проектирование и разработка дизайна мобильного приложения</a:t>
            </a:r>
          </a:p>
        </p:txBody>
      </p:sp>
      <p:pic>
        <p:nvPicPr>
          <p:cNvPr id="14" name="Picture 2" descr="Разработка мобильного приложения">
            <a:extLst>
              <a:ext uri="{FF2B5EF4-FFF2-40B4-BE49-F238E27FC236}">
                <a16:creationId xmlns:a16="http://schemas.microsoft.com/office/drawing/2014/main" id="{5853BD92-1927-88AC-0B5D-DC4B21979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0024" y="4593397"/>
            <a:ext cx="4390887" cy="439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206" name="Google Shape;206;p20"/>
          <p:cNvSpPr txBox="1"/>
          <p:nvPr/>
        </p:nvSpPr>
        <p:spPr>
          <a:xfrm>
            <a:off x="992700" y="2316950"/>
            <a:ext cx="13234200" cy="17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Напишите, как планируете развиваться. </a:t>
            </a:r>
            <a:r>
              <a:rPr lang="ru-RU" sz="2500" b="1" dirty="0">
                <a:solidFill>
                  <a:schemeClr val="lt1"/>
                </a:solidFill>
              </a:rPr>
              <a:t>Что в общем делаем дальше-то? </a:t>
            </a:r>
            <a:r>
              <a:rPr lang="ru-RU" sz="2500" dirty="0">
                <a:solidFill>
                  <a:schemeClr val="lt1"/>
                </a:solidFill>
              </a:rPr>
              <a:t>С деньгами, партнёрами грантами или без них? </a:t>
            </a:r>
            <a:br>
              <a:rPr lang="ru-RU" sz="2500" dirty="0">
                <a:solidFill>
                  <a:schemeClr val="lt1"/>
                </a:solidFill>
              </a:rPr>
            </a:b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2" descr="1,361 Pregnancy Healthy Eating Illustrations &amp; Clip Art - iStock">
            <a:extLst>
              <a:ext uri="{FF2B5EF4-FFF2-40B4-BE49-F238E27FC236}">
                <a16:creationId xmlns:a16="http://schemas.microsoft.com/office/drawing/2014/main" id="{7F7AA8D9-A813-2A73-36E1-A9D57CD88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3868" y="4375474"/>
            <a:ext cx="3117297" cy="3117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Текст 7">
            <a:extLst>
              <a:ext uri="{FF2B5EF4-FFF2-40B4-BE49-F238E27FC236}">
                <a16:creationId xmlns:a16="http://schemas.microsoft.com/office/drawing/2014/main" id="{51566E58-A5CC-E705-68EB-D1DABF1F8B77}"/>
              </a:ext>
            </a:extLst>
          </p:cNvPr>
          <p:cNvSpPr txBox="1">
            <a:spLocks/>
          </p:cNvSpPr>
          <p:nvPr/>
        </p:nvSpPr>
        <p:spPr>
          <a:xfrm>
            <a:off x="291556" y="2453409"/>
            <a:ext cx="7398657" cy="24607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95372" indent="-285750" algn="ctr">
              <a:buFont typeface="Wingdings" panose="05000000000000000000" pitchFamily="2" charset="2"/>
              <a:buChar char="ü"/>
            </a:pPr>
            <a:r>
              <a:rPr lang="ru-RU" sz="2400" b="1" dirty="0"/>
              <a:t>Через 6 месяцев</a:t>
            </a:r>
            <a:r>
              <a:rPr lang="ru-RU" sz="2400" dirty="0"/>
              <a:t>– тестовый запуск приложения, сбор обратной связи от аудитории</a:t>
            </a:r>
            <a:endParaRPr lang="ru-RU" sz="2400" b="1" dirty="0"/>
          </a:p>
          <a:p>
            <a:pPr marL="295372" indent="-285750" algn="ctr">
              <a:buFont typeface="Wingdings" panose="05000000000000000000" pitchFamily="2" charset="2"/>
              <a:buChar char="ü"/>
            </a:pPr>
            <a:r>
              <a:rPr lang="ru-RU" sz="2400" b="1" dirty="0"/>
              <a:t>Через 1 год </a:t>
            </a:r>
            <a:r>
              <a:rPr lang="ru-RU" sz="2400" dirty="0"/>
              <a:t>– внедрение приложения на территории Томской области, города Томска</a:t>
            </a:r>
          </a:p>
          <a:p>
            <a:pPr marL="295372" indent="-285750" algn="ctr">
              <a:buFont typeface="Wingdings" panose="05000000000000000000" pitchFamily="2" charset="2"/>
              <a:buChar char="ü"/>
            </a:pPr>
            <a:r>
              <a:rPr lang="ru-RU" sz="2400" b="1" dirty="0"/>
              <a:t>Через 1,5 года </a:t>
            </a:r>
            <a:r>
              <a:rPr lang="ru-RU" sz="2400" dirty="0"/>
              <a:t>– внедрение приложения на территории РФ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062BE486-80B0-2407-7902-26A857DA5FAF}"/>
              </a:ext>
            </a:extLst>
          </p:cNvPr>
          <p:cNvSpPr txBox="1">
            <a:spLocks/>
          </p:cNvSpPr>
          <p:nvPr/>
        </p:nvSpPr>
        <p:spPr>
          <a:xfrm>
            <a:off x="8006422" y="1308470"/>
            <a:ext cx="6752646" cy="3067004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400" b="1" u="sng" dirty="0"/>
              <a:t>Какая поддержка нужна идее?</a:t>
            </a:r>
          </a:p>
          <a:p>
            <a:pPr algn="ctr"/>
            <a:r>
              <a:rPr lang="ru-RU" sz="2400" dirty="0"/>
              <a:t>Информационная поддержка, реклама,</a:t>
            </a:r>
          </a:p>
          <a:p>
            <a:pPr algn="ctr"/>
            <a:r>
              <a:rPr lang="ru-RU" sz="2400" dirty="0"/>
              <a:t> материальная поддержка</a:t>
            </a:r>
          </a:p>
          <a:p>
            <a:endParaRPr lang="ru-RU" sz="2400" dirty="0"/>
          </a:p>
          <a:p>
            <a:pPr algn="ctr"/>
            <a:r>
              <a:rPr lang="ru-RU" sz="2400" b="1" u="sng" dirty="0"/>
              <a:t>Затраты и ресурсы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2400" dirty="0"/>
              <a:t>Финансовые ресурсы для программирования приложения.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2400" dirty="0"/>
              <a:t>Информационно-организационные ресурсы</a:t>
            </a:r>
          </a:p>
          <a:p>
            <a:endParaRPr lang="ru-RU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6F405B-5563-E643-8D73-07E68B540698}"/>
              </a:ext>
            </a:extLst>
          </p:cNvPr>
          <p:cNvSpPr txBox="1"/>
          <p:nvPr/>
        </p:nvSpPr>
        <p:spPr>
          <a:xfrm>
            <a:off x="360282" y="1916841"/>
            <a:ext cx="75807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>
                <a:solidFill>
                  <a:srgbClr val="000000"/>
                </a:solidFill>
                <a:effectLst/>
              </a:rPr>
              <a:t>Дорожная карта</a:t>
            </a:r>
            <a:endParaRPr lang="ru-RU" sz="2400" dirty="0"/>
          </a:p>
        </p:txBody>
      </p:sp>
      <p:pic>
        <p:nvPicPr>
          <p:cNvPr id="19" name="Picture 2" descr="Иллюстрация мультфильм портрет четырех членов счастливой семьи, поднимая  руки. родители с детьми. | Премиум векторы">
            <a:extLst>
              <a:ext uri="{FF2B5EF4-FFF2-40B4-BE49-F238E27FC236}">
                <a16:creationId xmlns:a16="http://schemas.microsoft.com/office/drawing/2014/main" id="{5834A4BB-9B00-6A5A-AE08-B05337058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642" y="5893663"/>
            <a:ext cx="3719673" cy="3719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C2C9E52-9EC3-6285-C1C3-4139E9F186A9}"/>
              </a:ext>
            </a:extLst>
          </p:cNvPr>
          <p:cNvSpPr txBox="1"/>
          <p:nvPr/>
        </p:nvSpPr>
        <p:spPr>
          <a:xfrm>
            <a:off x="-137949" y="5712527"/>
            <a:ext cx="85087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i="1" u="sng" dirty="0">
                <a:solidFill>
                  <a:srgbClr val="000000"/>
                </a:solidFill>
                <a:effectLst/>
              </a:rPr>
              <a:t>Прогнозируемые эффекты, видение </a:t>
            </a:r>
            <a:br>
              <a:rPr lang="ru-RU" sz="2000" b="1" i="1" u="sng" dirty="0">
                <a:solidFill>
                  <a:srgbClr val="000000"/>
                </a:solidFill>
                <a:effectLst/>
              </a:rPr>
            </a:br>
            <a:r>
              <a:rPr lang="ru-RU" sz="2000" b="1" i="1" u="sng" dirty="0">
                <a:solidFill>
                  <a:srgbClr val="000000"/>
                </a:solidFill>
                <a:effectLst/>
              </a:rPr>
              <a:t>результата реализации идеи</a:t>
            </a:r>
            <a:endParaRPr lang="ru-RU" sz="2000" dirty="0"/>
          </a:p>
        </p:txBody>
      </p:sp>
      <p:sp>
        <p:nvSpPr>
          <p:cNvPr id="20" name="Текст 7">
            <a:extLst>
              <a:ext uri="{FF2B5EF4-FFF2-40B4-BE49-F238E27FC236}">
                <a16:creationId xmlns:a16="http://schemas.microsoft.com/office/drawing/2014/main" id="{E29CBAD9-E0E8-2959-63D5-6FF684430DE7}"/>
              </a:ext>
            </a:extLst>
          </p:cNvPr>
          <p:cNvSpPr txBox="1">
            <a:spLocks/>
          </p:cNvSpPr>
          <p:nvPr/>
        </p:nvSpPr>
        <p:spPr>
          <a:xfrm>
            <a:off x="292862" y="6676265"/>
            <a:ext cx="7977975" cy="33971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95372" indent="-285750" algn="ctr">
              <a:buFont typeface="Wingdings" panose="05000000000000000000" pitchFamily="2" charset="2"/>
              <a:buChar char="ü"/>
            </a:pPr>
            <a:r>
              <a:rPr lang="ru-RU" sz="2000" dirty="0"/>
              <a:t>Повышение количества женщин, осведомленных о </a:t>
            </a:r>
            <a:r>
              <a:rPr lang="ru-RU" sz="2000" b="1" dirty="0"/>
              <a:t>необходимости прохождения скринингового </a:t>
            </a:r>
            <a:r>
              <a:rPr lang="ru-RU" sz="2000" dirty="0"/>
              <a:t>обследования </a:t>
            </a:r>
          </a:p>
          <a:p>
            <a:pPr marL="295372" indent="-285750" algn="ctr">
              <a:buFont typeface="Wingdings" panose="05000000000000000000" pitchFamily="2" charset="2"/>
              <a:buChar char="ü"/>
            </a:pPr>
            <a:r>
              <a:rPr lang="ru-RU" sz="2000" dirty="0"/>
              <a:t>Большее количество женщин, придерживающихся </a:t>
            </a:r>
            <a:br>
              <a:rPr lang="ru-RU" sz="2000" dirty="0"/>
            </a:br>
            <a:r>
              <a:rPr lang="ru-RU" sz="2000" b="1" dirty="0"/>
              <a:t>здорового образа жизни во время беременности</a:t>
            </a:r>
          </a:p>
          <a:p>
            <a:pPr marL="295372" indent="-285750" algn="ctr">
              <a:buFont typeface="Wingdings" panose="05000000000000000000" pitchFamily="2" charset="2"/>
              <a:buChar char="ü"/>
            </a:pPr>
            <a:r>
              <a:rPr lang="ru-RU" sz="2000" dirty="0"/>
              <a:t>Снижение количества детей с </a:t>
            </a:r>
            <a:r>
              <a:rPr lang="ru-RU" sz="2000" b="1" dirty="0"/>
              <a:t>метаболическим синдромом</a:t>
            </a:r>
          </a:p>
          <a:p>
            <a:pPr marL="295372" indent="-285750" algn="ctr">
              <a:buFont typeface="Wingdings" panose="05000000000000000000" pitchFamily="2" charset="2"/>
              <a:buChar char="ü"/>
            </a:pPr>
            <a:r>
              <a:rPr lang="ru-RU" sz="2000" b="1" dirty="0"/>
              <a:t>Приверженность родителей </a:t>
            </a:r>
            <a:r>
              <a:rPr lang="ru-RU" sz="2000" dirty="0"/>
              <a:t>рациональному питанию, ЗОЖ</a:t>
            </a:r>
          </a:p>
          <a:p>
            <a:pPr marL="295372" indent="-285750" algn="ctr">
              <a:buFont typeface="Wingdings" panose="05000000000000000000" pitchFamily="2" charset="2"/>
              <a:buChar char="ü"/>
            </a:pPr>
            <a:r>
              <a:rPr lang="ru-RU" sz="2000" b="1" dirty="0"/>
              <a:t>Своевременное выявление </a:t>
            </a:r>
            <a:r>
              <a:rPr lang="ru-RU" sz="2000" dirty="0"/>
              <a:t>отклонений от нормальных показателей развития ребенка </a:t>
            </a:r>
            <a:r>
              <a:rPr lang="ru-RU" sz="2000" b="1" dirty="0"/>
              <a:t>и вовремя начатое лечение</a:t>
            </a:r>
            <a:endParaRPr lang="ru-RU" sz="2000" dirty="0"/>
          </a:p>
          <a:p>
            <a:pPr marL="295372" indent="-285750" algn="ctr">
              <a:buFont typeface="Wingdings" panose="05000000000000000000" pitchFamily="2" charset="2"/>
              <a:buChar char="ü"/>
            </a:pPr>
            <a:r>
              <a:rPr lang="ru-RU" sz="2000" b="1" dirty="0"/>
              <a:t>Снижение затрат государства </a:t>
            </a:r>
            <a:r>
              <a:rPr lang="ru-RU" sz="2000" dirty="0"/>
              <a:t>на лечение и реабилитацию детей с ХНИЗ, женщин с гестационным сахарным диабетом.</a:t>
            </a:r>
            <a:endParaRPr lang="ru-RU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7717BFC-A08D-4345-FFB1-3506641D8D7B}"/>
              </a:ext>
            </a:extLst>
          </p:cNvPr>
          <p:cNvSpPr txBox="1"/>
          <p:nvPr/>
        </p:nvSpPr>
        <p:spPr>
          <a:xfrm>
            <a:off x="704558" y="3076842"/>
            <a:ext cx="6521331" cy="138499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Есть идея приложения для мобильного телефона, реализуется разработка технического задания </a:t>
            </a:r>
            <a:endParaRPr lang="ru-RU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300F4A-D8D8-E617-1C05-3A2996A4899C}"/>
              </a:ext>
            </a:extLst>
          </p:cNvPr>
          <p:cNvSpPr txBox="1"/>
          <p:nvPr/>
        </p:nvSpPr>
        <p:spPr>
          <a:xfrm>
            <a:off x="413871" y="7138846"/>
            <a:ext cx="8382471" cy="28623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1"/>
                </a:solidFill>
                <a:effectLst/>
                <a:latin typeface="+mj-lt"/>
              </a:rPr>
              <a:t>По законодательству Российской Федерации все виды программ для электронных устройств охраняются авторским правом как литературные произведения, а также производные графические изображения. Мобильные приложения являются собственностью их создателя и не могут без ведома автора: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1"/>
                </a:solidFill>
                <a:effectLst/>
                <a:latin typeface="+mj-lt"/>
              </a:rPr>
              <a:t>воспроизводиться (копироваться, скачиваться и т.п.);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1"/>
                </a:solidFill>
                <a:effectLst/>
                <a:latin typeface="+mj-lt"/>
              </a:rPr>
              <a:t>продаваться и передаваться;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1"/>
                </a:solidFill>
                <a:effectLst/>
                <a:latin typeface="+mj-lt"/>
              </a:rPr>
              <a:t>перерабатываться;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1"/>
                </a:solidFill>
                <a:effectLst/>
                <a:latin typeface="+mj-lt"/>
              </a:rPr>
              <a:t>обнародоваться и использоваться любым другим способом.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2EE4C3-84FA-C3FA-3E08-C854EB1D99DD}"/>
              </a:ext>
            </a:extLst>
          </p:cNvPr>
          <p:cNvSpPr txBox="1"/>
          <p:nvPr/>
        </p:nvSpPr>
        <p:spPr>
          <a:xfrm>
            <a:off x="704558" y="5485362"/>
            <a:ext cx="4165718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Владеет разработчик</a:t>
            </a:r>
            <a:endParaRPr lang="ru-RU" sz="2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6C3A94-29E1-CD92-1F2F-909A03ECB33D}"/>
              </a:ext>
            </a:extLst>
          </p:cNvPr>
          <p:cNvSpPr txBox="1"/>
          <p:nvPr/>
        </p:nvSpPr>
        <p:spPr>
          <a:xfrm>
            <a:off x="8796342" y="3069178"/>
            <a:ext cx="5437803" cy="181588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Внедрение приложения на российском рынке за счет материальных средств инвесторов, грант</a:t>
            </a:r>
            <a:endParaRPr lang="ru-RU" sz="2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7C3AC5-C6B3-207B-17DF-58BD38166EF8}"/>
              </a:ext>
            </a:extLst>
          </p:cNvPr>
          <p:cNvSpPr txBox="1"/>
          <p:nvPr/>
        </p:nvSpPr>
        <p:spPr>
          <a:xfrm>
            <a:off x="790575" y="2261904"/>
            <a:ext cx="25749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u="sng" dirty="0">
                <a:solidFill>
                  <a:srgbClr val="002060"/>
                </a:solidFill>
              </a:rPr>
              <a:t>Что есть?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AC0746-6162-1CF4-14E6-9732AE6566DF}"/>
              </a:ext>
            </a:extLst>
          </p:cNvPr>
          <p:cNvSpPr txBox="1"/>
          <p:nvPr/>
        </p:nvSpPr>
        <p:spPr>
          <a:xfrm>
            <a:off x="413871" y="4753556"/>
            <a:ext cx="31111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>
                <a:solidFill>
                  <a:srgbClr val="002060"/>
                </a:solidFill>
              </a:rPr>
              <a:t>Кто владеет?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7F8F39-28A5-6E8D-0247-2C6CEFD272EB}"/>
              </a:ext>
            </a:extLst>
          </p:cNvPr>
          <p:cNvSpPr txBox="1"/>
          <p:nvPr/>
        </p:nvSpPr>
        <p:spPr>
          <a:xfrm>
            <a:off x="8739368" y="1916478"/>
            <a:ext cx="56249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u="sng" dirty="0">
                <a:solidFill>
                  <a:srgbClr val="002060"/>
                </a:solidFill>
              </a:rPr>
              <a:t>Что делаем дальше, </a:t>
            </a:r>
            <a:br>
              <a:rPr lang="ru-RU" sz="2800" b="1" u="sng" dirty="0">
                <a:solidFill>
                  <a:srgbClr val="002060"/>
                </a:solidFill>
              </a:rPr>
            </a:br>
            <a:r>
              <a:rPr lang="ru-RU" sz="2800" b="1" u="sng" dirty="0">
                <a:solidFill>
                  <a:srgbClr val="002060"/>
                </a:solidFill>
              </a:rPr>
              <a:t>на каких рынках, за чей счет?</a:t>
            </a:r>
          </a:p>
        </p:txBody>
      </p:sp>
      <p:pic>
        <p:nvPicPr>
          <p:cNvPr id="2050" name="Picture 2" descr="Мобильное приложение – Бесплатные иконки: люди">
            <a:extLst>
              <a:ext uri="{FF2B5EF4-FFF2-40B4-BE49-F238E27FC236}">
                <a16:creationId xmlns:a16="http://schemas.microsoft.com/office/drawing/2014/main" id="{F0E5C9CD-D19F-B162-8FC7-85A1EF666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5837" y="5385042"/>
            <a:ext cx="3507607" cy="3507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 rotWithShape="1">
          <a:blip r:embed="rId4">
            <a:alphaModFix amt="48000"/>
          </a:blip>
          <a:srcRect l="12509" t="15044" r="19245" b="34925"/>
          <a:stretch/>
        </p:blipFill>
        <p:spPr>
          <a:xfrm>
            <a:off x="2051827" y="472949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Текст 21">
            <a:extLst>
              <a:ext uri="{FF2B5EF4-FFF2-40B4-BE49-F238E27FC236}">
                <a16:creationId xmlns:a16="http://schemas.microsoft.com/office/drawing/2014/main" id="{CCD80573-0888-4A34-D506-B1F55CE66AD9}"/>
              </a:ext>
            </a:extLst>
          </p:cNvPr>
          <p:cNvSpPr txBox="1">
            <a:spLocks/>
          </p:cNvSpPr>
          <p:nvPr/>
        </p:nvSpPr>
        <p:spPr>
          <a:xfrm>
            <a:off x="7283752" y="4532996"/>
            <a:ext cx="2505825" cy="2094680"/>
          </a:xfrm>
          <a:prstGeom prst="rect">
            <a:avLst/>
          </a:prstGeom>
          <a:ln w="6350">
            <a:noFill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17454" indent="-207832" algn="ctr">
              <a:buFont typeface="Arial" panose="020B0604020202020204" pitchFamily="34" charset="0"/>
              <a:buChar char="•"/>
            </a:pPr>
            <a:r>
              <a:rPr lang="ru-RU" sz="1800" dirty="0"/>
              <a:t>Студентка 6 курса ЛФ ФГБОУ ВО </a:t>
            </a:r>
            <a:r>
              <a:rPr lang="ru-RU" sz="1800" dirty="0" err="1"/>
              <a:t>СибГМУ</a:t>
            </a:r>
            <a:r>
              <a:rPr lang="ru-RU" sz="1800" dirty="0"/>
              <a:t> МЗ РФ </a:t>
            </a:r>
            <a:endParaRPr lang="en-US" sz="1800" dirty="0"/>
          </a:p>
          <a:p>
            <a:pPr marL="217454" indent="-207832" algn="ctr">
              <a:buFont typeface="Arial" panose="020B0604020202020204" pitchFamily="34" charset="0"/>
              <a:buChar char="•"/>
            </a:pPr>
            <a:r>
              <a:rPr lang="ru-RU" sz="1800" dirty="0"/>
              <a:t>Победитель гранта научно-технических проектов ФГБОУ ВО </a:t>
            </a:r>
            <a:r>
              <a:rPr lang="ru-RU" sz="1800" dirty="0" err="1"/>
              <a:t>СибГМУ</a:t>
            </a:r>
            <a:r>
              <a:rPr lang="ru-RU" sz="1800" dirty="0"/>
              <a:t> МЗ РФ «Геймификация как профилактика ожирения у студентов»</a:t>
            </a:r>
          </a:p>
          <a:p>
            <a:pPr marL="217454" indent="-207832" algn="ctr">
              <a:buFont typeface="Arial" panose="020B0604020202020204" pitchFamily="34" charset="0"/>
              <a:buChar char="•"/>
            </a:pPr>
            <a:r>
              <a:rPr lang="ru-RU" sz="1800" dirty="0"/>
              <a:t>Обучается на электронном курсе по разработке контентного сервиса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40B7EB9B-4B44-7EAB-F3D2-FA0F4DC851BB}"/>
              </a:ext>
            </a:extLst>
          </p:cNvPr>
          <p:cNvSpPr txBox="1">
            <a:spLocks/>
          </p:cNvSpPr>
          <p:nvPr/>
        </p:nvSpPr>
        <p:spPr>
          <a:xfrm>
            <a:off x="7326789" y="3858697"/>
            <a:ext cx="2505825" cy="266007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800"/>
              <a:t>Вачадзе Тамара </a:t>
            </a:r>
            <a:endParaRPr lang="ru-RU" sz="1800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7E974EFA-DA61-716C-4374-BF232B6B5B25}"/>
              </a:ext>
            </a:extLst>
          </p:cNvPr>
          <p:cNvSpPr txBox="1">
            <a:spLocks/>
          </p:cNvSpPr>
          <p:nvPr/>
        </p:nvSpPr>
        <p:spPr>
          <a:xfrm>
            <a:off x="9939876" y="4532996"/>
            <a:ext cx="4765603" cy="2446740"/>
          </a:xfrm>
          <a:prstGeom prst="rect">
            <a:avLst/>
          </a:prstGeom>
          <a:ln w="6350">
            <a:noFill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17454" indent="-207832" algn="ctr">
              <a:buFont typeface="Arial" panose="020B0604020202020204" pitchFamily="34" charset="0"/>
              <a:buChar char="•"/>
            </a:pPr>
            <a:r>
              <a:rPr lang="ru-RU" sz="1800" dirty="0"/>
              <a:t>Ординатор 2го года по специальности педиатрия, состоит в ученом совете ФГБОУ ВО </a:t>
            </a:r>
            <a:r>
              <a:rPr lang="ru-RU" sz="1800" dirty="0" err="1"/>
              <a:t>СибГМУ</a:t>
            </a:r>
            <a:r>
              <a:rPr lang="ru-RU" sz="1800" dirty="0"/>
              <a:t> МЗ РФ </a:t>
            </a:r>
          </a:p>
          <a:p>
            <a:pPr marL="217454" indent="-207832" algn="ctr">
              <a:buFont typeface="Arial" panose="020B0604020202020204" pitchFamily="34" charset="0"/>
              <a:buChar char="•"/>
            </a:pPr>
            <a:r>
              <a:rPr lang="ru-RU" sz="1800" dirty="0"/>
              <a:t>Победитель гранта научно-технических проектов ФГБОУ ВО </a:t>
            </a:r>
            <a:r>
              <a:rPr lang="ru-RU" sz="1800" dirty="0" err="1"/>
              <a:t>СибГМУ</a:t>
            </a:r>
            <a:r>
              <a:rPr lang="ru-RU" sz="1800" dirty="0"/>
              <a:t> Минздрава России «Предиктивная диагностика ожирения»</a:t>
            </a:r>
          </a:p>
          <a:p>
            <a:pPr marL="217454" indent="-207832" algn="ctr">
              <a:buFont typeface="Arial" panose="020B0604020202020204" pitchFamily="34" charset="0"/>
              <a:buChar char="•"/>
            </a:pPr>
            <a:r>
              <a:rPr lang="ru-RU" sz="1800" dirty="0"/>
              <a:t>Победитель внеучебного гранта ФГБОУ ВО </a:t>
            </a:r>
            <a:r>
              <a:rPr lang="ru-RU" sz="1800" dirty="0" err="1"/>
              <a:t>СибГМУ</a:t>
            </a:r>
            <a:r>
              <a:rPr lang="ru-RU" sz="1800" dirty="0"/>
              <a:t> МЗ РФ «Здоровый факультет»</a:t>
            </a:r>
          </a:p>
          <a:p>
            <a:pPr marL="217454" indent="-207832" algn="ctr">
              <a:buFont typeface="Arial" panose="020B0604020202020204" pitchFamily="34" charset="0"/>
              <a:buChar char="•"/>
            </a:pPr>
            <a:r>
              <a:rPr lang="ru-RU" sz="1800" dirty="0"/>
              <a:t>Со-исследователь гранта Президента «Метаболический </a:t>
            </a:r>
            <a:r>
              <a:rPr lang="ru-RU" sz="1800" dirty="0" err="1"/>
              <a:t>импритинг</a:t>
            </a:r>
            <a:r>
              <a:rPr lang="ru-RU" sz="1800" dirty="0"/>
              <a:t> как фактор </a:t>
            </a:r>
            <a:r>
              <a:rPr lang="ru-RU" sz="1800" dirty="0" err="1"/>
              <a:t>нейрокогнитивного</a:t>
            </a:r>
            <a:r>
              <a:rPr lang="ru-RU" sz="1800" dirty="0"/>
              <a:t> развития детей и подростков с ожирением»</a:t>
            </a:r>
            <a:endParaRPr lang="en-US" sz="1800" dirty="0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3F600BC-AE72-4D0D-478C-B269D1BB9EC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29" t="-917" r="929" b="10795"/>
          <a:stretch/>
        </p:blipFill>
        <p:spPr>
          <a:xfrm>
            <a:off x="11512963" y="2282996"/>
            <a:ext cx="1296939" cy="1297902"/>
          </a:xfrm>
          <a:prstGeom prst="rect">
            <a:avLst/>
          </a:prstGeo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3678CA44-5E51-3DF7-DE41-FD3F6817C9BA}"/>
              </a:ext>
            </a:extLst>
          </p:cNvPr>
          <p:cNvSpPr txBox="1">
            <a:spLocks/>
          </p:cNvSpPr>
          <p:nvPr/>
        </p:nvSpPr>
        <p:spPr>
          <a:xfrm>
            <a:off x="10575395" y="3963778"/>
            <a:ext cx="3172077" cy="266007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800"/>
              <a:t>Трифонова Екатерина </a:t>
            </a:r>
            <a:endParaRPr lang="ru-RU" sz="1800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BF9CE1A7-03B4-137E-E88B-C23CE3C74C51}"/>
              </a:ext>
            </a:extLst>
          </p:cNvPr>
          <p:cNvSpPr txBox="1">
            <a:spLocks/>
          </p:cNvSpPr>
          <p:nvPr/>
        </p:nvSpPr>
        <p:spPr>
          <a:xfrm>
            <a:off x="348153" y="4467598"/>
            <a:ext cx="4203390" cy="2130701"/>
          </a:xfrm>
          <a:prstGeom prst="rect">
            <a:avLst/>
          </a:prstGeom>
          <a:ln w="6350">
            <a:noFill/>
          </a:ln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17454" indent="-207832" algn="ctr">
              <a:buFont typeface="Arial" panose="020B0604020202020204" pitchFamily="34" charset="0"/>
              <a:buChar char="•"/>
            </a:pPr>
            <a:r>
              <a:rPr lang="ru-RU" sz="1800" dirty="0"/>
              <a:t>Студентка 5 курса ПФ ФГБОУ ВО </a:t>
            </a:r>
            <a:r>
              <a:rPr lang="ru-RU" sz="1800" dirty="0" err="1"/>
              <a:t>СибГМУ</a:t>
            </a:r>
            <a:r>
              <a:rPr lang="ru-RU" sz="1800" dirty="0"/>
              <a:t> Минздрава России,</a:t>
            </a:r>
          </a:p>
          <a:p>
            <a:pPr marL="217454" indent="-207832" algn="ctr">
              <a:buFont typeface="Arial" panose="020B0604020202020204" pitchFamily="34" charset="0"/>
              <a:buChar char="•"/>
            </a:pPr>
            <a:r>
              <a:rPr lang="ru-RU" sz="1800" dirty="0"/>
              <a:t> Победитель в конкурсе внеучебных проектов в рамках реализации программы «Приоритет 2030» с проектом «Здоровое будущее», </a:t>
            </a:r>
          </a:p>
          <a:p>
            <a:pPr marL="217454" indent="-207832" algn="ctr">
              <a:buFont typeface="Arial" panose="020B0604020202020204" pitchFamily="34" charset="0"/>
              <a:buChar char="•"/>
            </a:pPr>
            <a:r>
              <a:rPr lang="ru-RU" sz="1800" dirty="0"/>
              <a:t>Принимала участие в реализации стратегического проекта «Томская область – лаборатория здоровья», </a:t>
            </a:r>
          </a:p>
          <a:p>
            <a:pPr marL="217454" indent="-207832" algn="ctr">
              <a:buFont typeface="Arial" panose="020B0604020202020204" pitchFamily="34" charset="0"/>
              <a:buChar char="•"/>
            </a:pPr>
            <a:r>
              <a:rPr lang="ru-RU" sz="1800" dirty="0"/>
              <a:t>Координатор проекта</a:t>
            </a:r>
          </a:p>
          <a:p>
            <a:pPr marL="217454" indent="-207832" algn="ctr">
              <a:buFont typeface="Arial" panose="020B0604020202020204" pitchFamily="34" charset="0"/>
              <a:buChar char="•"/>
            </a:pPr>
            <a:endParaRPr lang="ru-RU" sz="1800" dirty="0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CCC56E17-A964-322A-A557-431180E791C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38" t="-1171" r="-2466" b="21893"/>
          <a:stretch/>
        </p:blipFill>
        <p:spPr>
          <a:xfrm>
            <a:off x="2245271" y="2221772"/>
            <a:ext cx="1296939" cy="1297902"/>
          </a:xfrm>
          <a:prstGeom prst="rect">
            <a:avLst/>
          </a:prstGeo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D24389C0-BEC5-4E60-7419-206CA5A7249E}"/>
              </a:ext>
            </a:extLst>
          </p:cNvPr>
          <p:cNvSpPr txBox="1">
            <a:spLocks/>
          </p:cNvSpPr>
          <p:nvPr/>
        </p:nvSpPr>
        <p:spPr>
          <a:xfrm>
            <a:off x="1610861" y="3778676"/>
            <a:ext cx="2507408" cy="266007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800"/>
              <a:t>Ходашинская Антонина</a:t>
            </a:r>
            <a:endParaRPr lang="ru-RU" sz="1800" dirty="0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F52D319D-9255-BDD9-3B85-8E128C06AF9E}"/>
              </a:ext>
            </a:extLst>
          </p:cNvPr>
          <p:cNvSpPr txBox="1">
            <a:spLocks/>
          </p:cNvSpPr>
          <p:nvPr/>
        </p:nvSpPr>
        <p:spPr>
          <a:xfrm>
            <a:off x="4489640" y="4467597"/>
            <a:ext cx="2643813" cy="2130701"/>
          </a:xfrm>
          <a:prstGeom prst="rect">
            <a:avLst/>
          </a:prstGeom>
          <a:ln w="6350">
            <a:noFill/>
          </a:ln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17454" indent="-207832" algn="ctr">
              <a:buFont typeface="Arial" panose="020B0604020202020204" pitchFamily="34" charset="0"/>
              <a:buChar char="•"/>
            </a:pPr>
            <a:r>
              <a:rPr lang="ru-RU" sz="1800" dirty="0"/>
              <a:t>Студентка 5 курса ПФ ФГБОУ ВО </a:t>
            </a:r>
            <a:r>
              <a:rPr lang="ru-RU" sz="1800" dirty="0" err="1"/>
              <a:t>СибГМУ</a:t>
            </a:r>
            <a:r>
              <a:rPr lang="ru-RU" sz="1800" dirty="0"/>
              <a:t> Минздрава России</a:t>
            </a:r>
          </a:p>
          <a:p>
            <a:pPr marL="217454" indent="-207832" algn="ctr">
              <a:buFont typeface="Arial" panose="020B0604020202020204" pitchFamily="34" charset="0"/>
              <a:buChar char="•"/>
            </a:pPr>
            <a:r>
              <a:rPr lang="ru-RU" sz="1800" dirty="0"/>
              <a:t>Победитель Пироговской конференции ПФ ФГБОУ ВО </a:t>
            </a:r>
            <a:r>
              <a:rPr lang="ru-RU" sz="1800" dirty="0" err="1"/>
              <a:t>СибГМУ</a:t>
            </a:r>
            <a:r>
              <a:rPr lang="ru-RU" sz="1800" dirty="0"/>
              <a:t> МЗ РФ</a:t>
            </a:r>
          </a:p>
          <a:p>
            <a:pPr marL="217454" indent="-207832" algn="ctr">
              <a:buFont typeface="Arial" panose="020B0604020202020204" pitchFamily="34" charset="0"/>
              <a:buChar char="•"/>
            </a:pPr>
            <a:r>
              <a:rPr lang="ru-RU" sz="1800" dirty="0"/>
              <a:t>Принимала участие в реализации стратегического проекта «Томская область – лаборатория здоровья»,</a:t>
            </a:r>
          </a:p>
          <a:p>
            <a:pPr marL="217454" indent="-207832" algn="ctr">
              <a:buFont typeface="Arial" panose="020B0604020202020204" pitchFamily="34" charset="0"/>
              <a:buChar char="•"/>
            </a:pPr>
            <a:endParaRPr lang="ru-RU" sz="1800" dirty="0"/>
          </a:p>
          <a:p>
            <a:pPr algn="ctr"/>
            <a:endParaRPr lang="ru-RU" sz="1800" dirty="0"/>
          </a:p>
          <a:p>
            <a:pPr algn="ctr"/>
            <a:endParaRPr lang="ru-RU" sz="1800" dirty="0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DA3CA921-04A9-C100-22CF-C197B831644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88" t="16429" r="5143" b="34731"/>
          <a:stretch/>
        </p:blipFill>
        <p:spPr>
          <a:xfrm>
            <a:off x="5050831" y="2225713"/>
            <a:ext cx="1296939" cy="1297902"/>
          </a:xfrm>
          <a:prstGeom prst="rect">
            <a:avLst/>
          </a:prstGeom>
        </p:spPr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id="{1A346EDD-E529-5D4D-4E05-1572F79B4022}"/>
              </a:ext>
            </a:extLst>
          </p:cNvPr>
          <p:cNvSpPr txBox="1">
            <a:spLocks/>
          </p:cNvSpPr>
          <p:nvPr/>
        </p:nvSpPr>
        <p:spPr>
          <a:xfrm>
            <a:off x="4491193" y="3778676"/>
            <a:ext cx="2507408" cy="266007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800"/>
              <a:t>Люлька Татьяна</a:t>
            </a:r>
            <a:endParaRPr lang="ru-RU" sz="1800" dirty="0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DDCD23B2-E671-4DC2-EA23-D557DB87848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8" t="2359" r="3224" b="32509"/>
          <a:stretch/>
        </p:blipFill>
        <p:spPr>
          <a:xfrm>
            <a:off x="7931231" y="2221772"/>
            <a:ext cx="1296939" cy="129790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 rotWithShape="1">
          <a:blip r:embed="rId4">
            <a:alphaModFix amt="48000"/>
          </a:blip>
          <a:srcRect l="12509" t="15044" r="19245" b="34925"/>
          <a:stretch/>
        </p:blipFill>
        <p:spPr>
          <a:xfrm>
            <a:off x="2051827" y="472949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Текст 21">
            <a:extLst>
              <a:ext uri="{FF2B5EF4-FFF2-40B4-BE49-F238E27FC236}">
                <a16:creationId xmlns:a16="http://schemas.microsoft.com/office/drawing/2014/main" id="{6AE1CC25-1572-5F8B-E8E2-07D197DE226A}"/>
              </a:ext>
            </a:extLst>
          </p:cNvPr>
          <p:cNvSpPr txBox="1">
            <a:spLocks/>
          </p:cNvSpPr>
          <p:nvPr/>
        </p:nvSpPr>
        <p:spPr>
          <a:xfrm>
            <a:off x="1863530" y="5480029"/>
            <a:ext cx="3561273" cy="173679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altLang="ru-RU" sz="1800" dirty="0">
                <a:cs typeface="Calibri" pitchFamily="34" charset="0"/>
              </a:rPr>
              <a:t>Д.м.н., профессор, руководитель Центра клинических исследований,  профессор кафедры факультетской терапии с курсом клинической фармакологии ФГБОУ ВО </a:t>
            </a:r>
            <a:r>
              <a:rPr lang="ru-RU" altLang="ru-RU" sz="1800" dirty="0" err="1">
                <a:cs typeface="Calibri" pitchFamily="34" charset="0"/>
              </a:rPr>
              <a:t>СибГМУ</a:t>
            </a:r>
            <a:r>
              <a:rPr lang="ru-RU" altLang="ru-RU" sz="1800" dirty="0">
                <a:cs typeface="Calibri" pitchFamily="34" charset="0"/>
              </a:rPr>
              <a:t> Минздрава России, главный специалист Департамента здравоохранения по медицинской профилактике </a:t>
            </a:r>
          </a:p>
        </p:txBody>
      </p:sp>
      <p:sp>
        <p:nvSpPr>
          <p:cNvPr id="21" name="Текст 23">
            <a:extLst>
              <a:ext uri="{FF2B5EF4-FFF2-40B4-BE49-F238E27FC236}">
                <a16:creationId xmlns:a16="http://schemas.microsoft.com/office/drawing/2014/main" id="{3A76726C-79A9-2C44-811B-5CE3A088EAD7}"/>
              </a:ext>
            </a:extLst>
          </p:cNvPr>
          <p:cNvSpPr txBox="1">
            <a:spLocks/>
          </p:cNvSpPr>
          <p:nvPr/>
        </p:nvSpPr>
        <p:spPr>
          <a:xfrm>
            <a:off x="2391253" y="4777067"/>
            <a:ext cx="2505825" cy="266007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/>
              <a:t>Самойлова Юлия Генндаьевна</a:t>
            </a:r>
            <a:endParaRPr lang="ru-RU" sz="1800" dirty="0"/>
          </a:p>
        </p:txBody>
      </p:sp>
      <p:sp>
        <p:nvSpPr>
          <p:cNvPr id="22" name="Текст 24">
            <a:extLst>
              <a:ext uri="{FF2B5EF4-FFF2-40B4-BE49-F238E27FC236}">
                <a16:creationId xmlns:a16="http://schemas.microsoft.com/office/drawing/2014/main" id="{DBE40CC3-4D0A-0C38-2736-703F304F994E}"/>
              </a:ext>
            </a:extLst>
          </p:cNvPr>
          <p:cNvSpPr txBox="1">
            <a:spLocks/>
          </p:cNvSpPr>
          <p:nvPr/>
        </p:nvSpPr>
        <p:spPr>
          <a:xfrm>
            <a:off x="5941103" y="5480029"/>
            <a:ext cx="3808725" cy="915305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Bef>
                <a:spcPct val="0"/>
              </a:spcBef>
            </a:pPr>
            <a:r>
              <a:rPr lang="ru-RU" sz="1800" dirty="0">
                <a:latin typeface="Roboto" panose="02000000000000000000" pitchFamily="2" charset="0"/>
              </a:rPr>
              <a:t>д.м.н., доцент кафедры ОВП и поликлинической терапии, доцент кафедры детских болезней ФГБОУ ВО </a:t>
            </a:r>
            <a:r>
              <a:rPr lang="ru-RU" sz="1800" dirty="0" err="1">
                <a:latin typeface="Roboto" panose="02000000000000000000" pitchFamily="2" charset="0"/>
              </a:rPr>
              <a:t>СибГМУ</a:t>
            </a:r>
            <a:r>
              <a:rPr lang="ru-RU" sz="1800" dirty="0">
                <a:latin typeface="Roboto" panose="02000000000000000000" pitchFamily="2" charset="0"/>
              </a:rPr>
              <a:t> Минздрава России, врач-эндокринолог ООО "Живой стиль", врач-диетолог, врач-по медицинской профилактике ГБОУЗ "Центра общественного здоровья и медицинской профилактики" </a:t>
            </a:r>
            <a:r>
              <a:rPr lang="ru-RU" sz="1800" dirty="0" err="1">
                <a:latin typeface="Roboto" panose="02000000000000000000" pitchFamily="2" charset="0"/>
              </a:rPr>
              <a:t>г.Томска</a:t>
            </a:r>
            <a:r>
              <a:rPr lang="ru-RU" sz="1800" dirty="0">
                <a:latin typeface="Roboto" panose="02000000000000000000" pitchFamily="2" charset="0"/>
              </a:rPr>
              <a:t>.</a:t>
            </a:r>
            <a:endParaRPr lang="ru-RU" altLang="ru-RU" sz="1800" dirty="0"/>
          </a:p>
        </p:txBody>
      </p:sp>
      <p:sp>
        <p:nvSpPr>
          <p:cNvPr id="35" name="Текст 26">
            <a:extLst>
              <a:ext uri="{FF2B5EF4-FFF2-40B4-BE49-F238E27FC236}">
                <a16:creationId xmlns:a16="http://schemas.microsoft.com/office/drawing/2014/main" id="{30003D35-2CA2-7587-9706-097B156AC1ED}"/>
              </a:ext>
            </a:extLst>
          </p:cNvPr>
          <p:cNvSpPr txBox="1">
            <a:spLocks/>
          </p:cNvSpPr>
          <p:nvPr/>
        </p:nvSpPr>
        <p:spPr>
          <a:xfrm>
            <a:off x="6578576" y="4839578"/>
            <a:ext cx="2618116" cy="203496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/>
              <a:t>Матвеева Мария Владимировна</a:t>
            </a:r>
            <a:endParaRPr lang="ru-RU" sz="1800" dirty="0"/>
          </a:p>
        </p:txBody>
      </p:sp>
      <p:sp>
        <p:nvSpPr>
          <p:cNvPr id="36" name="Текст 30">
            <a:extLst>
              <a:ext uri="{FF2B5EF4-FFF2-40B4-BE49-F238E27FC236}">
                <a16:creationId xmlns:a16="http://schemas.microsoft.com/office/drawing/2014/main" id="{A96C8CED-0644-0071-55C7-F539868710A2}"/>
              </a:ext>
            </a:extLst>
          </p:cNvPr>
          <p:cNvSpPr txBox="1">
            <a:spLocks/>
          </p:cNvSpPr>
          <p:nvPr/>
        </p:nvSpPr>
        <p:spPr>
          <a:xfrm>
            <a:off x="10186349" y="5524861"/>
            <a:ext cx="2777676" cy="113089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800" dirty="0"/>
              <a:t>К.м.н., доцент кафедры кибернетики ФГБОУ ВО </a:t>
            </a:r>
            <a:r>
              <a:rPr lang="ru-RU" sz="1800" dirty="0" err="1"/>
              <a:t>СибГМУ</a:t>
            </a:r>
            <a:r>
              <a:rPr lang="ru-RU" sz="1800" dirty="0"/>
              <a:t> МЗ РФ , руководитель Целевой поисковой лабораторией медико-инженерных технологий Фонда перспективных исследований.</a:t>
            </a:r>
          </a:p>
          <a:p>
            <a:endParaRPr lang="ru-RU" sz="1800" dirty="0"/>
          </a:p>
          <a:p>
            <a:endParaRPr lang="ru-RU" sz="1800" dirty="0"/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0153E05D-EADC-B34D-BE23-99C0704A01F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248" b="5248"/>
          <a:stretch/>
        </p:blipFill>
        <p:spPr>
          <a:xfrm>
            <a:off x="3108010" y="2984545"/>
            <a:ext cx="1549326" cy="1550475"/>
          </a:xfrm>
          <a:prstGeom prst="rect">
            <a:avLst/>
          </a:prstGeom>
        </p:spPr>
      </p:pic>
      <p:sp>
        <p:nvSpPr>
          <p:cNvPr id="38" name="Текст 22">
            <a:extLst>
              <a:ext uri="{FF2B5EF4-FFF2-40B4-BE49-F238E27FC236}">
                <a16:creationId xmlns:a16="http://schemas.microsoft.com/office/drawing/2014/main" id="{EA6388F7-936C-4DEA-5FBB-E4D4C8CB43ED}"/>
              </a:ext>
            </a:extLst>
          </p:cNvPr>
          <p:cNvSpPr txBox="1">
            <a:spLocks/>
          </p:cNvSpPr>
          <p:nvPr/>
        </p:nvSpPr>
        <p:spPr>
          <a:xfrm>
            <a:off x="10590594" y="4852835"/>
            <a:ext cx="2618116" cy="436822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/>
              <a:t>Толмачев Иван Владиславович</a:t>
            </a:r>
            <a:endParaRPr lang="ru-RU" sz="1800" dirty="0"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FF1B093-D0B8-2E66-4705-3B00DFE147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4538" y="2933049"/>
            <a:ext cx="1366899" cy="1601971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EDDA0E35-AE93-1102-11DC-B930E8BD19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5012" y="2955637"/>
            <a:ext cx="1549326" cy="173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324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3867978626"/>
              </p:ext>
            </p:extLst>
          </p:nvPr>
        </p:nvGraphicFramePr>
        <p:xfrm>
          <a:off x="790575" y="6886900"/>
          <a:ext cx="5863725" cy="1318962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 dirty="0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(952) 155-53-92</a:t>
                      </a:r>
                      <a:endParaRPr dirty="0"/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tonyhodas11@mail.ru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1508</TotalTime>
  <Words>1322</Words>
  <Application>Microsoft Office PowerPoint</Application>
  <PresentationFormat>Произвольный</PresentationFormat>
  <Paragraphs>164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Wingdings</vt:lpstr>
      <vt:lpstr>Arial Black</vt:lpstr>
      <vt:lpstr>Arial</vt:lpstr>
      <vt:lpstr>Calibri</vt:lpstr>
      <vt:lpstr>Roboto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Интеллектуальная собственность</vt:lpstr>
      <vt:lpstr>Команда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HP</dc:creator>
  <cp:lastModifiedBy>Антонина Ходашинская</cp:lastModifiedBy>
  <cp:revision>27</cp:revision>
  <dcterms:modified xsi:type="dcterms:W3CDTF">2022-07-04T08:50:14Z</dcterms:modified>
</cp:coreProperties>
</file>