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331" r:id="rId4"/>
    <p:sldId id="322" r:id="rId5"/>
    <p:sldId id="341" r:id="rId6"/>
    <p:sldId id="323" r:id="rId7"/>
    <p:sldId id="324" r:id="rId8"/>
    <p:sldId id="337" r:id="rId9"/>
    <p:sldId id="325" r:id="rId10"/>
    <p:sldId id="326" r:id="rId11"/>
    <p:sldId id="327" r:id="rId12"/>
    <p:sldId id="332" r:id="rId13"/>
    <p:sldId id="304" r:id="rId14"/>
    <p:sldId id="284" r:id="rId15"/>
    <p:sldId id="311" r:id="rId16"/>
    <p:sldId id="312" r:id="rId17"/>
    <p:sldId id="314" r:id="rId18"/>
    <p:sldId id="313" r:id="rId19"/>
    <p:sldId id="336" r:id="rId20"/>
    <p:sldId id="315" r:id="rId21"/>
    <p:sldId id="265" r:id="rId22"/>
    <p:sldId id="319" r:id="rId23"/>
    <p:sldId id="302" r:id="rId24"/>
    <p:sldId id="285" r:id="rId25"/>
    <p:sldId id="339" r:id="rId26"/>
    <p:sldId id="340" r:id="rId27"/>
    <p:sldId id="338" r:id="rId28"/>
    <p:sldId id="309" r:id="rId29"/>
    <p:sldId id="310" r:id="rId30"/>
    <p:sldId id="330" r:id="rId31"/>
    <p:sldId id="308" r:id="rId32"/>
    <p:sldId id="317" r:id="rId33"/>
    <p:sldId id="318" r:id="rId34"/>
    <p:sldId id="290" r:id="rId35"/>
    <p:sldId id="320" r:id="rId36"/>
    <p:sldId id="307" r:id="rId37"/>
    <p:sldId id="328" r:id="rId38"/>
    <p:sldId id="316" r:id="rId39"/>
  </p:sldIdLst>
  <p:sldSz cx="12192000" cy="6858000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C53"/>
    <a:srgbClr val="E51A51"/>
    <a:srgbClr val="FFCD33"/>
    <a:srgbClr val="FFC000"/>
    <a:srgbClr val="E94771"/>
    <a:srgbClr val="E4194E"/>
    <a:srgbClr val="FFFFFF"/>
    <a:srgbClr val="E61B52"/>
    <a:srgbClr val="CC00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7F41F-C8BD-4C87-93DE-F1D921578FBA}" v="89" dt="2024-07-17T03:48:58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7" autoAdjust="0"/>
    <p:restoredTop sz="94663" autoAdjust="0"/>
  </p:normalViewPr>
  <p:slideViewPr>
    <p:cSldViewPr snapToGrid="0">
      <p:cViewPr varScale="1">
        <p:scale>
          <a:sx n="93" d="100"/>
          <a:sy n="93" d="100"/>
        </p:scale>
        <p:origin x="725" y="53"/>
      </p:cViewPr>
      <p:guideLst>
        <p:guide orient="horz" pos="25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ихаил Петрунь" userId="3075f4230b4d0bb3" providerId="LiveId" clId="{38D7F41F-C8BD-4C87-93DE-F1D921578FBA}"/>
    <pc:docChg chg="modSld">
      <pc:chgData name="Михаил Петрунь" userId="3075f4230b4d0bb3" providerId="LiveId" clId="{38D7F41F-C8BD-4C87-93DE-F1D921578FBA}" dt="2024-08-04T00:47:38.482" v="346" actId="20577"/>
      <pc:docMkLst>
        <pc:docMk/>
      </pc:docMkLst>
      <pc:sldChg chg="modSp mod">
        <pc:chgData name="Михаил Петрунь" userId="3075f4230b4d0bb3" providerId="LiveId" clId="{38D7F41F-C8BD-4C87-93DE-F1D921578FBA}" dt="2024-08-04T00:47:38.482" v="346" actId="20577"/>
        <pc:sldMkLst>
          <pc:docMk/>
          <pc:sldMk cId="863271570" sldId="256"/>
        </pc:sldMkLst>
        <pc:spChg chg="mod">
          <ac:chgData name="Михаил Петрунь" userId="3075f4230b4d0bb3" providerId="LiveId" clId="{38D7F41F-C8BD-4C87-93DE-F1D921578FBA}" dt="2024-08-04T00:47:38.482" v="346" actId="20577"/>
          <ac:spMkLst>
            <pc:docMk/>
            <pc:sldMk cId="863271570" sldId="256"/>
            <ac:spMk id="4" creationId="{00000000-0000-0000-0000-000000000000}"/>
          </ac:spMkLst>
        </pc:spChg>
      </pc:sldChg>
      <pc:sldChg chg="modSp mod modNotesTx">
        <pc:chgData name="Михаил Петрунь" userId="3075f4230b4d0bb3" providerId="LiveId" clId="{38D7F41F-C8BD-4C87-93DE-F1D921578FBA}" dt="2024-07-17T07:54:34.511" v="305" actId="20577"/>
        <pc:sldMkLst>
          <pc:docMk/>
          <pc:sldMk cId="2148759764" sldId="257"/>
        </pc:sldMkLst>
        <pc:spChg chg="mod">
          <ac:chgData name="Михаил Петрунь" userId="3075f4230b4d0bb3" providerId="LiveId" clId="{38D7F41F-C8BD-4C87-93DE-F1D921578FBA}" dt="2024-07-17T07:53:58.945" v="303" actId="14100"/>
          <ac:spMkLst>
            <pc:docMk/>
            <pc:sldMk cId="2148759764" sldId="257"/>
            <ac:spMk id="3" creationId="{00000000-0000-0000-0000-000000000000}"/>
          </ac:spMkLst>
        </pc:spChg>
      </pc:sldChg>
      <pc:sldChg chg="modSp mod">
        <pc:chgData name="Михаил Петрунь" userId="3075f4230b4d0bb3" providerId="LiveId" clId="{38D7F41F-C8BD-4C87-93DE-F1D921578FBA}" dt="2024-07-17T07:50:21.093" v="196" actId="20577"/>
        <pc:sldMkLst>
          <pc:docMk/>
          <pc:sldMk cId="3397520111" sldId="331"/>
        </pc:sldMkLst>
        <pc:spChg chg="mod">
          <ac:chgData name="Михаил Петрунь" userId="3075f4230b4d0bb3" providerId="LiveId" clId="{38D7F41F-C8BD-4C87-93DE-F1D921578FBA}" dt="2024-07-17T07:50:21.093" v="196" actId="20577"/>
          <ac:spMkLst>
            <pc:docMk/>
            <pc:sldMk cId="3397520111" sldId="331"/>
            <ac:spMk id="5" creationId="{565124A8-7554-4DB8-896F-F9946B9CF1F9}"/>
          </ac:spMkLst>
        </pc:spChg>
      </pc:sldChg>
      <pc:sldChg chg="modSp mod">
        <pc:chgData name="Михаил Петрунь" userId="3075f4230b4d0bb3" providerId="LiveId" clId="{38D7F41F-C8BD-4C87-93DE-F1D921578FBA}" dt="2024-07-17T03:50:59.262" v="178" actId="20577"/>
        <pc:sldMkLst>
          <pc:docMk/>
          <pc:sldMk cId="1324779983" sldId="332"/>
        </pc:sldMkLst>
        <pc:spChg chg="mod">
          <ac:chgData name="Михаил Петрунь" userId="3075f4230b4d0bb3" providerId="LiveId" clId="{38D7F41F-C8BD-4C87-93DE-F1D921578FBA}" dt="2024-07-17T03:50:59.262" v="178" actId="20577"/>
          <ac:spMkLst>
            <pc:docMk/>
            <pc:sldMk cId="1324779983" sldId="332"/>
            <ac:spMk id="4" creationId="{8468F2B1-EF8F-4772-ADA1-4195B20EBA74}"/>
          </ac:spMkLst>
        </pc:spChg>
      </pc:sldChg>
      <pc:sldChg chg="modSp mod">
        <pc:chgData name="Михаил Петрунь" userId="3075f4230b4d0bb3" providerId="LiveId" clId="{38D7F41F-C8BD-4C87-93DE-F1D921578FBA}" dt="2024-07-17T08:10:20.459" v="309" actId="20577"/>
        <pc:sldMkLst>
          <pc:docMk/>
          <pc:sldMk cId="2182428832" sldId="336"/>
        </pc:sldMkLst>
        <pc:spChg chg="mod">
          <ac:chgData name="Михаил Петрунь" userId="3075f4230b4d0bb3" providerId="LiveId" clId="{38D7F41F-C8BD-4C87-93DE-F1D921578FBA}" dt="2024-07-17T08:10:20.459" v="309" actId="20577"/>
          <ac:spMkLst>
            <pc:docMk/>
            <pc:sldMk cId="2182428832" sldId="336"/>
            <ac:spMk id="4" creationId="{3B427479-ED69-3357-C247-D5101C0D030B}"/>
          </ac:spMkLst>
        </pc:spChg>
      </pc:sldChg>
      <pc:sldChg chg="modSp">
        <pc:chgData name="Михаил Петрунь" userId="3075f4230b4d0bb3" providerId="LiveId" clId="{38D7F41F-C8BD-4C87-93DE-F1D921578FBA}" dt="2024-07-17T03:48:58.859" v="134" actId="20577"/>
        <pc:sldMkLst>
          <pc:docMk/>
          <pc:sldMk cId="4226019624" sldId="338"/>
        </pc:sldMkLst>
        <pc:graphicFrameChg chg="mod">
          <ac:chgData name="Михаил Петрунь" userId="3075f4230b4d0bb3" providerId="LiveId" clId="{38D7F41F-C8BD-4C87-93DE-F1D921578FBA}" dt="2024-07-17T03:48:58.859" v="134" actId="20577"/>
          <ac:graphicFrameMkLst>
            <pc:docMk/>
            <pc:sldMk cId="4226019624" sldId="338"/>
            <ac:graphicFrameMk id="25" creationId="{00000000-0000-0000-0000-000000000000}"/>
          </ac:graphicFrameMkLst>
        </pc:graphicFrameChg>
      </pc:sldChg>
    </pc:docChg>
  </pc:docChgLst>
  <pc:docChgLst>
    <pc:chgData name="Михаил Петрунь" userId="3075f4230b4d0bb3" providerId="LiveId" clId="{F8529966-FE33-405D-90D7-53FA8F40B408}"/>
    <pc:docChg chg="undo custSel modSld">
      <pc:chgData name="Михаил Петрунь" userId="3075f4230b4d0bb3" providerId="LiveId" clId="{F8529966-FE33-405D-90D7-53FA8F40B408}" dt="2024-05-28T15:50:05.109" v="70" actId="20577"/>
      <pc:docMkLst>
        <pc:docMk/>
      </pc:docMkLst>
      <pc:sldChg chg="modSp mod">
        <pc:chgData name="Михаил Петрунь" userId="3075f4230b4d0bb3" providerId="LiveId" clId="{F8529966-FE33-405D-90D7-53FA8F40B408}" dt="2024-05-28T05:49:00.186" v="0" actId="1076"/>
        <pc:sldMkLst>
          <pc:docMk/>
          <pc:sldMk cId="2148759764" sldId="257"/>
        </pc:sldMkLst>
        <pc:spChg chg="mod">
          <ac:chgData name="Михаил Петрунь" userId="3075f4230b4d0bb3" providerId="LiveId" clId="{F8529966-FE33-405D-90D7-53FA8F40B408}" dt="2024-05-28T05:49:00.186" v="0" actId="1076"/>
          <ac:spMkLst>
            <pc:docMk/>
            <pc:sldMk cId="2148759764" sldId="257"/>
            <ac:spMk id="2" creationId="{00000000-0000-0000-0000-000000000000}"/>
          </ac:spMkLst>
        </pc:spChg>
        <pc:spChg chg="mod">
          <ac:chgData name="Михаил Петрунь" userId="3075f4230b4d0bb3" providerId="LiveId" clId="{F8529966-FE33-405D-90D7-53FA8F40B408}" dt="2024-05-28T05:49:00.186" v="0" actId="1076"/>
          <ac:spMkLst>
            <pc:docMk/>
            <pc:sldMk cId="2148759764" sldId="257"/>
            <ac:spMk id="3" creationId="{00000000-0000-0000-0000-000000000000}"/>
          </ac:spMkLst>
        </pc:spChg>
      </pc:sldChg>
      <pc:sldChg chg="addSp delSp modSp mod">
        <pc:chgData name="Михаил Петрунь" userId="3075f4230b4d0bb3" providerId="LiveId" clId="{F8529966-FE33-405D-90D7-53FA8F40B408}" dt="2024-05-28T15:50:05.109" v="70" actId="20577"/>
        <pc:sldMkLst>
          <pc:docMk/>
          <pc:sldMk cId="4158451921" sldId="265"/>
        </pc:sldMkLst>
        <pc:spChg chg="mod">
          <ac:chgData name="Михаил Петрунь" userId="3075f4230b4d0bb3" providerId="LiveId" clId="{F8529966-FE33-405D-90D7-53FA8F40B408}" dt="2024-05-28T15:50:05.109" v="70" actId="20577"/>
          <ac:spMkLst>
            <pc:docMk/>
            <pc:sldMk cId="4158451921" sldId="265"/>
            <ac:spMk id="104" creationId="{00000000-0000-0000-0000-000000000000}"/>
          </ac:spMkLst>
        </pc:spChg>
        <pc:grpChg chg="add del">
          <ac:chgData name="Михаил Петрунь" userId="3075f4230b4d0bb3" providerId="LiveId" clId="{F8529966-FE33-405D-90D7-53FA8F40B408}" dt="2024-05-28T05:58:24.964" v="33" actId="478"/>
          <ac:grpSpMkLst>
            <pc:docMk/>
            <pc:sldMk cId="4158451921" sldId="265"/>
            <ac:grpSpMk id="102" creationId="{00000000-0000-0000-0000-000000000000}"/>
          </ac:grpSpMkLst>
        </pc:grpChg>
        <pc:cxnChg chg="add del">
          <ac:chgData name="Михаил Петрунь" userId="3075f4230b4d0bb3" providerId="LiveId" clId="{F8529966-FE33-405D-90D7-53FA8F40B408}" dt="2024-05-28T05:58:24.049" v="30" actId="478"/>
          <ac:cxnSpMkLst>
            <pc:docMk/>
            <pc:sldMk cId="4158451921" sldId="265"/>
            <ac:cxnSpMk id="115" creationId="{00000000-0000-0000-0000-000000000000}"/>
          </ac:cxnSpMkLst>
        </pc:cxnChg>
        <pc:cxnChg chg="add del">
          <ac:chgData name="Михаил Петрунь" userId="3075f4230b4d0bb3" providerId="LiveId" clId="{F8529966-FE33-405D-90D7-53FA8F40B408}" dt="2024-05-28T05:58:24.282" v="31" actId="478"/>
          <ac:cxnSpMkLst>
            <pc:docMk/>
            <pc:sldMk cId="4158451921" sldId="265"/>
            <ac:cxnSpMk id="120" creationId="{00000000-0000-0000-0000-000000000000}"/>
          </ac:cxnSpMkLst>
        </pc:cxnChg>
        <pc:cxnChg chg="add del">
          <ac:chgData name="Михаил Петрунь" userId="3075f4230b4d0bb3" providerId="LiveId" clId="{F8529966-FE33-405D-90D7-53FA8F40B408}" dt="2024-05-28T05:58:24.721" v="32" actId="478"/>
          <ac:cxnSpMkLst>
            <pc:docMk/>
            <pc:sldMk cId="4158451921" sldId="265"/>
            <ac:cxnSpMk id="127" creationId="{00000000-0000-0000-0000-000000000000}"/>
          </ac:cxnSpMkLst>
        </pc:cxnChg>
      </pc:sldChg>
      <pc:sldChg chg="modSp mod">
        <pc:chgData name="Михаил Петрунь" userId="3075f4230b4d0bb3" providerId="LiveId" clId="{F8529966-FE33-405D-90D7-53FA8F40B408}" dt="2024-05-28T15:28:53.358" v="36" actId="11"/>
        <pc:sldMkLst>
          <pc:docMk/>
          <pc:sldMk cId="3569966372" sldId="284"/>
        </pc:sldMkLst>
        <pc:spChg chg="mod">
          <ac:chgData name="Михаил Петрунь" userId="3075f4230b4d0bb3" providerId="LiveId" clId="{F8529966-FE33-405D-90D7-53FA8F40B408}" dt="2024-05-28T15:28:53.358" v="36" actId="11"/>
          <ac:spMkLst>
            <pc:docMk/>
            <pc:sldMk cId="3569966372" sldId="284"/>
            <ac:spMk id="11" creationId="{00000000-0000-0000-0000-000000000000}"/>
          </ac:spMkLst>
        </pc:spChg>
        <pc:spChg chg="mod">
          <ac:chgData name="Михаил Петрунь" userId="3075f4230b4d0bb3" providerId="LiveId" clId="{F8529966-FE33-405D-90D7-53FA8F40B408}" dt="2024-05-28T05:55:16.391" v="25" actId="1035"/>
          <ac:spMkLst>
            <pc:docMk/>
            <pc:sldMk cId="3569966372" sldId="284"/>
            <ac:spMk id="35" creationId="{00000000-0000-0000-0000-000000000000}"/>
          </ac:spMkLst>
        </pc:spChg>
      </pc:sldChg>
      <pc:sldChg chg="modSp mod">
        <pc:chgData name="Михаил Петрунь" userId="3075f4230b4d0bb3" providerId="LiveId" clId="{F8529966-FE33-405D-90D7-53FA8F40B408}" dt="2024-05-28T05:54:57.738" v="20" actId="20577"/>
        <pc:sldMkLst>
          <pc:docMk/>
          <pc:sldMk cId="3082392202" sldId="304"/>
        </pc:sldMkLst>
        <pc:spChg chg="mod">
          <ac:chgData name="Михаил Петрунь" userId="3075f4230b4d0bb3" providerId="LiveId" clId="{F8529966-FE33-405D-90D7-53FA8F40B408}" dt="2024-05-28T05:54:57.738" v="20" actId="20577"/>
          <ac:spMkLst>
            <pc:docMk/>
            <pc:sldMk cId="3082392202" sldId="304"/>
            <ac:spMk id="9" creationId="{4A62BB2B-AC24-0003-D874-63A24EEF782E}"/>
          </ac:spMkLst>
        </pc:spChg>
      </pc:sldChg>
      <pc:sldChg chg="modSp mod">
        <pc:chgData name="Михаил Петрунь" userId="3075f4230b4d0bb3" providerId="LiveId" clId="{F8529966-FE33-405D-90D7-53FA8F40B408}" dt="2024-05-28T15:29:27.939" v="37" actId="1076"/>
        <pc:sldMkLst>
          <pc:docMk/>
          <pc:sldMk cId="3217963088" sldId="311"/>
        </pc:sldMkLst>
        <pc:spChg chg="mod">
          <ac:chgData name="Михаил Петрунь" userId="3075f4230b4d0bb3" providerId="LiveId" clId="{F8529966-FE33-405D-90D7-53FA8F40B408}" dt="2024-05-28T15:29:27.939" v="37" actId="1076"/>
          <ac:spMkLst>
            <pc:docMk/>
            <pc:sldMk cId="3217963088" sldId="311"/>
            <ac:spMk id="2" creationId="{C9A428ED-E8E6-4EBE-8C7C-8E6E2E5012C8}"/>
          </ac:spMkLst>
        </pc:spChg>
      </pc:sldChg>
      <pc:sldChg chg="modSp mod">
        <pc:chgData name="Михаил Петрунь" userId="3075f4230b4d0bb3" providerId="LiveId" clId="{F8529966-FE33-405D-90D7-53FA8F40B408}" dt="2024-05-28T15:33:20.115" v="38" actId="20577"/>
        <pc:sldMkLst>
          <pc:docMk/>
          <pc:sldMk cId="121585619" sldId="312"/>
        </pc:sldMkLst>
        <pc:spChg chg="mod">
          <ac:chgData name="Михаил Петрунь" userId="3075f4230b4d0bb3" providerId="LiveId" clId="{F8529966-FE33-405D-90D7-53FA8F40B408}" dt="2024-05-28T15:33:20.115" v="38" actId="20577"/>
          <ac:spMkLst>
            <pc:docMk/>
            <pc:sldMk cId="121585619" sldId="312"/>
            <ac:spMk id="11" creationId="{00000000-0000-0000-0000-000000000000}"/>
          </ac:spMkLst>
        </pc:spChg>
      </pc:sldChg>
      <pc:sldChg chg="modSp mod">
        <pc:chgData name="Михаил Петрунь" userId="3075f4230b4d0bb3" providerId="LiveId" clId="{F8529966-FE33-405D-90D7-53FA8F40B408}" dt="2024-05-28T15:39:37.583" v="56" actId="1076"/>
        <pc:sldMkLst>
          <pc:docMk/>
          <pc:sldMk cId="2213639535" sldId="313"/>
        </pc:sldMkLst>
        <pc:spChg chg="mod">
          <ac:chgData name="Михаил Петрунь" userId="3075f4230b4d0bb3" providerId="LiveId" clId="{F8529966-FE33-405D-90D7-53FA8F40B408}" dt="2024-05-28T15:39:37.583" v="56" actId="1076"/>
          <ac:spMkLst>
            <pc:docMk/>
            <pc:sldMk cId="2213639535" sldId="313"/>
            <ac:spMk id="25" creationId="{16FB0785-0013-474B-B959-F2CC8F4C0C1E}"/>
          </ac:spMkLst>
        </pc:spChg>
        <pc:spChg chg="mod">
          <ac:chgData name="Михаил Петрунь" userId="3075f4230b4d0bb3" providerId="LiveId" clId="{F8529966-FE33-405D-90D7-53FA8F40B408}" dt="2024-05-28T15:38:45.508" v="43" actId="1076"/>
          <ac:spMkLst>
            <pc:docMk/>
            <pc:sldMk cId="2213639535" sldId="313"/>
            <ac:spMk id="26" creationId="{913AB221-FD8D-4664-9B4C-AE1B1660ECAA}"/>
          </ac:spMkLst>
        </pc:spChg>
        <pc:spChg chg="mod">
          <ac:chgData name="Михаил Петрунь" userId="3075f4230b4d0bb3" providerId="LiveId" clId="{F8529966-FE33-405D-90D7-53FA8F40B408}" dt="2024-05-28T15:38:58.454" v="48" actId="1076"/>
          <ac:spMkLst>
            <pc:docMk/>
            <pc:sldMk cId="2213639535" sldId="313"/>
            <ac:spMk id="27" creationId="{53F5EDC0-C02E-4790-A681-CA7AB9133338}"/>
          </ac:spMkLst>
        </pc:spChg>
        <pc:spChg chg="mod">
          <ac:chgData name="Михаил Петрунь" userId="3075f4230b4d0bb3" providerId="LiveId" clId="{F8529966-FE33-405D-90D7-53FA8F40B408}" dt="2024-05-28T15:39:20.484" v="53" actId="255"/>
          <ac:spMkLst>
            <pc:docMk/>
            <pc:sldMk cId="2213639535" sldId="313"/>
            <ac:spMk id="28" creationId="{857F5370-BF8E-406B-BEAE-B1224615626A}"/>
          </ac:spMkLst>
        </pc:spChg>
        <pc:spChg chg="mod">
          <ac:chgData name="Михаил Петрунь" userId="3075f4230b4d0bb3" providerId="LiveId" clId="{F8529966-FE33-405D-90D7-53FA8F40B408}" dt="2024-05-28T15:39:16.351" v="52" actId="255"/>
          <ac:spMkLst>
            <pc:docMk/>
            <pc:sldMk cId="2213639535" sldId="313"/>
            <ac:spMk id="29" creationId="{98F5A313-1C6C-4AEE-8556-576074B1BF06}"/>
          </ac:spMkLst>
        </pc:spChg>
        <pc:spChg chg="mod">
          <ac:chgData name="Михаил Петрунь" userId="3075f4230b4d0bb3" providerId="LiveId" clId="{F8529966-FE33-405D-90D7-53FA8F40B408}" dt="2024-05-28T15:39:08.989" v="51" actId="1076"/>
          <ac:spMkLst>
            <pc:docMk/>
            <pc:sldMk cId="2213639535" sldId="313"/>
            <ac:spMk id="30" creationId="{0C310CC8-6624-4352-A642-89EF6FA7DCE6}"/>
          </ac:spMkLst>
        </pc:spChg>
      </pc:sldChg>
      <pc:sldChg chg="modSp mod">
        <pc:chgData name="Михаил Петрунь" userId="3075f4230b4d0bb3" providerId="LiveId" clId="{F8529966-FE33-405D-90D7-53FA8F40B408}" dt="2024-05-28T05:50:27.231" v="7" actId="208"/>
        <pc:sldMkLst>
          <pc:docMk/>
          <pc:sldMk cId="3843465630" sldId="323"/>
        </pc:sldMkLst>
        <pc:picChg chg="mod">
          <ac:chgData name="Михаил Петрунь" userId="3075f4230b4d0bb3" providerId="LiveId" clId="{F8529966-FE33-405D-90D7-53FA8F40B408}" dt="2024-05-28T05:50:10.361" v="4" actId="14100"/>
          <ac:picMkLst>
            <pc:docMk/>
            <pc:sldMk cId="3843465630" sldId="323"/>
            <ac:picMk id="128" creationId="{00000000-0000-0000-0000-000000000000}"/>
          </ac:picMkLst>
        </pc:picChg>
        <pc:cxnChg chg="mod">
          <ac:chgData name="Михаил Петрунь" userId="3075f4230b4d0bb3" providerId="LiveId" clId="{F8529966-FE33-405D-90D7-53FA8F40B408}" dt="2024-05-28T05:50:27.231" v="7" actId="208"/>
          <ac:cxnSpMkLst>
            <pc:docMk/>
            <pc:sldMk cId="3843465630" sldId="323"/>
            <ac:cxnSpMk id="137" creationId="{00000000-0000-0000-0000-000000000000}"/>
          </ac:cxnSpMkLst>
        </pc:cxnChg>
      </pc:sldChg>
      <pc:sldChg chg="modSp mod">
        <pc:chgData name="Михаил Петрунь" userId="3075f4230b4d0bb3" providerId="LiveId" clId="{F8529966-FE33-405D-90D7-53FA8F40B408}" dt="2024-05-28T05:51:15.216" v="11" actId="20577"/>
        <pc:sldMkLst>
          <pc:docMk/>
          <pc:sldMk cId="2518186206" sldId="324"/>
        </pc:sldMkLst>
        <pc:spChg chg="mod">
          <ac:chgData name="Михаил Петрунь" userId="3075f4230b4d0bb3" providerId="LiveId" clId="{F8529966-FE33-405D-90D7-53FA8F40B408}" dt="2024-05-28T05:51:15.216" v="11" actId="20577"/>
          <ac:spMkLst>
            <pc:docMk/>
            <pc:sldMk cId="2518186206" sldId="324"/>
            <ac:spMk id="29" creationId="{660582D3-71D9-E158-376F-98802C480E38}"/>
          </ac:spMkLst>
        </pc:spChg>
      </pc:sldChg>
      <pc:sldChg chg="modSp mod">
        <pc:chgData name="Михаил Петрунь" userId="3075f4230b4d0bb3" providerId="LiveId" clId="{F8529966-FE33-405D-90D7-53FA8F40B408}" dt="2024-05-28T05:51:54.190" v="12" actId="113"/>
        <pc:sldMkLst>
          <pc:docMk/>
          <pc:sldMk cId="1375374550" sldId="325"/>
        </pc:sldMkLst>
        <pc:spChg chg="mod">
          <ac:chgData name="Михаил Петрунь" userId="3075f4230b4d0bb3" providerId="LiveId" clId="{F8529966-FE33-405D-90D7-53FA8F40B408}" dt="2024-05-28T05:51:54.190" v="12" actId="113"/>
          <ac:spMkLst>
            <pc:docMk/>
            <pc:sldMk cId="1375374550" sldId="325"/>
            <ac:spMk id="4" creationId="{BC82E345-55E0-31A5-328E-4D7FF2EAACC8}"/>
          </ac:spMkLst>
        </pc:spChg>
      </pc:sldChg>
      <pc:sldChg chg="modSp mod">
        <pc:chgData name="Михаил Петрунь" userId="3075f4230b4d0bb3" providerId="LiveId" clId="{F8529966-FE33-405D-90D7-53FA8F40B408}" dt="2024-05-28T05:53:37.447" v="19" actId="20577"/>
        <pc:sldMkLst>
          <pc:docMk/>
          <pc:sldMk cId="3329288010" sldId="326"/>
        </pc:sldMkLst>
        <pc:spChg chg="mod">
          <ac:chgData name="Михаил Петрунь" userId="3075f4230b4d0bb3" providerId="LiveId" clId="{F8529966-FE33-405D-90D7-53FA8F40B408}" dt="2024-05-28T05:53:37.447" v="19" actId="20577"/>
          <ac:spMkLst>
            <pc:docMk/>
            <pc:sldMk cId="3329288010" sldId="326"/>
            <ac:spMk id="29" creationId="{660582D3-71D9-E158-376F-98802C480E38}"/>
          </ac:spMkLst>
        </pc:spChg>
      </pc:sldChg>
      <pc:sldChg chg="delSp mod">
        <pc:chgData name="Михаил Петрунь" userId="3075f4230b4d0bb3" providerId="LiveId" clId="{F8529966-FE33-405D-90D7-53FA8F40B408}" dt="2024-05-28T05:58:42.396" v="35" actId="478"/>
        <pc:sldMkLst>
          <pc:docMk/>
          <pc:sldMk cId="4119876029" sldId="328"/>
        </pc:sldMkLst>
        <pc:spChg chg="del">
          <ac:chgData name="Михаил Петрунь" userId="3075f4230b4d0bb3" providerId="LiveId" clId="{F8529966-FE33-405D-90D7-53FA8F40B408}" dt="2024-05-28T05:58:42.396" v="35" actId="478"/>
          <ac:spMkLst>
            <pc:docMk/>
            <pc:sldMk cId="4119876029" sldId="328"/>
            <ac:spMk id="4" creationId="{00000000-0000-0000-0000-000000000000}"/>
          </ac:spMkLst>
        </pc:spChg>
        <pc:spChg chg="del">
          <ac:chgData name="Михаил Петрунь" userId="3075f4230b4d0bb3" providerId="LiveId" clId="{F8529966-FE33-405D-90D7-53FA8F40B408}" dt="2024-05-28T05:58:37.271" v="34" actId="478"/>
          <ac:spMkLst>
            <pc:docMk/>
            <pc:sldMk cId="4119876029" sldId="328"/>
            <ac:spMk id="14" creationId="{00000000-0000-0000-0000-000000000000}"/>
          </ac:spMkLst>
        </pc:spChg>
      </pc:sldChg>
      <pc:sldChg chg="modSp mod">
        <pc:chgData name="Михаил Петрунь" userId="3075f4230b4d0bb3" providerId="LiveId" clId="{F8529966-FE33-405D-90D7-53FA8F40B408}" dt="2024-05-28T05:52:55.396" v="13" actId="20577"/>
        <pc:sldMkLst>
          <pc:docMk/>
          <pc:sldMk cId="3268324790" sldId="337"/>
        </pc:sldMkLst>
        <pc:graphicFrameChg chg="modGraphic">
          <ac:chgData name="Михаил Петрунь" userId="3075f4230b4d0bb3" providerId="LiveId" clId="{F8529966-FE33-405D-90D7-53FA8F40B408}" dt="2024-05-28T05:52:55.396" v="13" actId="20577"/>
          <ac:graphicFrameMkLst>
            <pc:docMk/>
            <pc:sldMk cId="3268324790" sldId="337"/>
            <ac:graphicFrameMk id="62" creationId="{0E9A2E70-9C73-45A4-9B0C-E2433CF2A835}"/>
          </ac:graphicFrameMkLst>
        </pc:graphicFrameChg>
      </pc:sldChg>
    </pc:docChg>
  </pc:docChgLst>
  <pc:docChgLst>
    <pc:chgData name="Михаил Петрунь" userId="3075f4230b4d0bb3" providerId="LiveId" clId="{2A29CBC5-FD26-4C19-A3FE-D7B9828842C0}"/>
    <pc:docChg chg="modSld">
      <pc:chgData name="Михаил Петрунь" userId="3075f4230b4d0bb3" providerId="LiveId" clId="{2A29CBC5-FD26-4C19-A3FE-D7B9828842C0}" dt="2024-06-03T14:28:52.857" v="71" actId="20577"/>
      <pc:docMkLst>
        <pc:docMk/>
      </pc:docMkLst>
      <pc:sldChg chg="modSp mod modNotesTx">
        <pc:chgData name="Михаил Петрунь" userId="3075f4230b4d0bb3" providerId="LiveId" clId="{2A29CBC5-FD26-4C19-A3FE-D7B9828842C0}" dt="2024-06-03T14:28:52.857" v="71" actId="20577"/>
        <pc:sldMkLst>
          <pc:docMk/>
          <pc:sldMk cId="1703441589" sldId="340"/>
        </pc:sldMkLst>
        <pc:spChg chg="mod">
          <ac:chgData name="Михаил Петрунь" userId="3075f4230b4d0bb3" providerId="LiveId" clId="{2A29CBC5-FD26-4C19-A3FE-D7B9828842C0}" dt="2024-06-03T14:28:38.556" v="67" actId="20577"/>
          <ac:spMkLst>
            <pc:docMk/>
            <pc:sldMk cId="1703441589" sldId="340"/>
            <ac:spMk id="110" creationId="{00000000-0000-0000-0000-000000000000}"/>
          </ac:spMkLst>
        </pc:spChg>
        <pc:spChg chg="mod">
          <ac:chgData name="Михаил Петрунь" userId="3075f4230b4d0bb3" providerId="LiveId" clId="{2A29CBC5-FD26-4C19-A3FE-D7B9828842C0}" dt="2024-06-03T14:28:52.857" v="71" actId="20577"/>
          <ac:spMkLst>
            <pc:docMk/>
            <pc:sldMk cId="1703441589" sldId="340"/>
            <ac:spMk id="11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Зависимость затрачиваемых</a:t>
            </a:r>
            <a:r>
              <a:rPr lang="ru-RU" baseline="0" dirty="0">
                <a:solidFill>
                  <a:schemeClr val="tx1"/>
                </a:solidFill>
              </a:rPr>
              <a:t> средств на работу с документацией от стадий модернизаций</a:t>
            </a:r>
            <a:endParaRPr lang="ru-RU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Стадия 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z="1600" b="1" dirty="0"/>
                      <a:t>33,1</a:t>
                    </a:r>
                    <a:r>
                      <a:rPr lang="ru-RU" sz="1600" b="1" baseline="0" dirty="0"/>
                      <a:t> тыс.</a:t>
                    </a:r>
                    <a:r>
                      <a:rPr lang="ru-RU" sz="1600" b="1" dirty="0"/>
                      <a:t>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33145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56-4BF5-999D-44B7EB5EADF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Стадия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z="1600" b="1" dirty="0"/>
                      <a:t>32,4</a:t>
                    </a:r>
                    <a:r>
                      <a:rPr lang="ru-RU" sz="1600" b="1" baseline="0" dirty="0"/>
                      <a:t> тыс.</a:t>
                    </a:r>
                    <a:r>
                      <a:rPr lang="ru-RU" sz="1600" b="1" dirty="0"/>
                      <a:t>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32477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56-4BF5-999D-44B7EB5EADF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Стадия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101575863397412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/>
                      <a:t>29,8</a:t>
                    </a:r>
                    <a:r>
                      <a:rPr lang="ru-RU" sz="1600" b="1" baseline="0" dirty="0"/>
                      <a:t> тыс.</a:t>
                    </a:r>
                    <a:r>
                      <a:rPr lang="ru-RU" sz="1600" b="1" dirty="0"/>
                      <a:t>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56-4BF5-999D-44B7EB5EADF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Стадия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z="1600" b="1" dirty="0"/>
                      <a:t>27,5</a:t>
                    </a:r>
                    <a:r>
                      <a:rPr lang="ru-RU" sz="1600" b="1" baseline="0" dirty="0"/>
                      <a:t> тыс.</a:t>
                    </a:r>
                    <a:r>
                      <a:rPr lang="ru-RU" sz="1600" b="1" dirty="0"/>
                      <a:t>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27481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56-4BF5-999D-44B7EB5EADF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Стадия 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z="1600" b="1" dirty="0"/>
                      <a:t>26,1 тыс.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26156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C56-4BF5-999D-44B7EB5EADF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Стадия 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z="1600" b="1" dirty="0"/>
                      <a:t>9,9</a:t>
                    </a:r>
                    <a:r>
                      <a:rPr lang="ru-RU" sz="1600" b="1" baseline="0" dirty="0"/>
                      <a:t> тыс.</a:t>
                    </a:r>
                    <a:r>
                      <a:rPr lang="ru-RU" sz="1600" b="1" dirty="0"/>
                      <a:t> руб.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C56-4BF5-999D-44B7EB5EAD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Стадия 1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9933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C56-4BF5-999D-44B7EB5EADF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4016560"/>
        <c:axId val="334016952"/>
      </c:barChart>
      <c:catAx>
        <c:axId val="334016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4016952"/>
        <c:crosses val="autoZero"/>
        <c:auto val="1"/>
        <c:lblAlgn val="ctr"/>
        <c:lblOffset val="100"/>
        <c:noMultiLvlLbl val="0"/>
      </c:catAx>
      <c:valAx>
        <c:axId val="33401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01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7C8D6-3A81-46D6-9AD7-24B41B2140C6}" type="datetimeFigureOut">
              <a:rPr lang="ru-RU" smtClean="0"/>
              <a:t>04.08.2024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FB4C-BBDC-4424-B19E-873F4CC95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2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Уточнить вторую проблему цифрами, патентный анализ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1FB4C-BBDC-4424-B19E-873F4CC95CF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6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Уточнить вторую проблему цифрами, патентный анализ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1FB4C-BBDC-4424-B19E-873F4CC95CF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09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74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003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06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934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0000"/>
                </a:solidFill>
              </a:rPr>
              <a:t>Проговорить, что для Уральских Локомотивов первый этап нужен, а для УДМЗ подойдут 2 и 3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57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770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Добавьте название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1FB4C-BBDC-4424-B19E-873F4CC95CF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176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739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37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824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232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0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Сокращение времени обучения сотрудника/студента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96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858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783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Сюда методы </a:t>
            </a:r>
            <a:r>
              <a:rPr lang="en-US" dirty="0"/>
              <a:t>OCR, </a:t>
            </a:r>
            <a:r>
              <a:rPr lang="ru-RU" dirty="0" err="1"/>
              <a:t>прямоугольики</a:t>
            </a:r>
            <a:r>
              <a:rPr lang="ru-RU" dirty="0"/>
              <a:t>, сегментация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68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Этот слайд я бы выкинул – нет (это единственное, что вас реально связывает с технологом – его таблицы)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032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07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875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657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подпись политические факторы, экономические и </a:t>
            </a:r>
            <a:r>
              <a:rPr lang="ru-RU" dirty="0" err="1"/>
              <a:t>тд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40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54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023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Проверять работы студентов на практику + проговорить реализацию: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Координация действий команды по разработке инструмента-помощника инженера-технолога на основе машинного обучения</a:t>
            </a:r>
            <a:br>
              <a:rPr lang="ru-RU" dirty="0"/>
            </a:br>
            <a:r>
              <a:rPr lang="ru-RU" dirty="0"/>
              <a:t>- Поэтапно внедрить безбумажные технологии на заводы «Уральские локомотивы» и УДМЗ</a:t>
            </a:r>
            <a:br>
              <a:rPr lang="ru-RU" dirty="0"/>
            </a:br>
            <a:r>
              <a:rPr lang="ru-RU" dirty="0"/>
              <a:t>- Расширение и модификация инструментария инженера-технолога помощником</a:t>
            </a: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397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Добавьте слайд с перечисление ошибок, которые ваш помощник на разных уровнях обучения будет исправлять (опечатки, …, делать предложение по заполнению всей строки) с картинками/схемами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47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0644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8293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883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1170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949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522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1734824" y="6488668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B73C415-D670-4716-A5EC-CC4D52CA2BAC}" type="slidenum">
              <a:rPr lang="ru-RU" noProof="0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54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11734824" y="6454438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B73C415-D670-4716-A5EC-CC4D52CA2BAC}" type="slidenum">
              <a:rPr lang="ru-RU" noProof="0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52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ри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08000"/>
            <a:ext cx="11340000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Строка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231749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BF46361-E4F6-47BA-9660-22CF6C0669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1498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BB15A8A-91AC-4F5D-A727-1D120F5D43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91247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A87D1D6-A833-418D-948C-DDF7937231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1749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1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729FC9F6-9736-4DA2-A807-7430389A47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1498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2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FD41719-B17D-4C65-8905-CFB25698E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1247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3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11772000" y="6488668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B73C415-D670-4716-A5EC-CC4D52CA2BAC}" type="slidenum">
              <a:rPr lang="ru-RU" noProof="0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01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002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8002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02527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02527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95063C-F901-4E60-A714-6454F42F0D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17052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C7672B0A-0079-40F6-8B93-A5F1DB5882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17052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11748634" y="6445210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B73C415-D670-4716-A5EC-CC4D52CA2BAC}" type="slidenum">
              <a:rPr lang="ru-RU" noProof="0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70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4" rtl="0"/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11734824" y="6488668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B73C415-D670-4716-A5EC-CC4D52CA2BAC}" type="slidenum">
              <a:rPr lang="ru-RU" noProof="0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60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93150"/>
            <a:ext cx="4348065" cy="4348065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Название раздела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C15F42E2-EE95-4479-80E9-94A75E9D6E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67887"/>
            <a:ext cx="3998591" cy="3998591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4059823C-F505-4D2A-854E-5144BD58A7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207063"/>
            <a:ext cx="3120238" cy="3120238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B30FA196-A035-4908-BA51-B76929325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8929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3" name="Текст 9">
            <a:extLst>
              <a:ext uri="{FF2B5EF4-FFF2-40B4-BE49-F238E27FC236}">
                <a16:creationId xmlns:a16="http://schemas.microsoft.com/office/drawing/2014/main" id="{38F1EEC3-A74E-4124-95F3-D8A27EA3DD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32816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2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744F95B1-3E5D-46C4-846F-01E3035D1A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47101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3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39CDA933-12B5-44CD-BD16-C9589DE755E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74738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9751FCE0-5FA8-4E25-A4E7-8B2901F694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4862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0D97BC04-5B6C-4CFD-8184-7637C9A8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08600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E7A8CB18-EF35-4644-9DDB-02D8B65EA55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36682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48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hyperlink" Target="mailto:d.k.kolesnikova@urfu.me" TargetMode="External"/><Relationship Id="rId5" Type="http://schemas.openxmlformats.org/officeDocument/2006/relationships/hyperlink" Target="mailto:danil.pluzhnikov.76@mail.ru" TargetMode="External"/><Relationship Id="rId4" Type="http://schemas.openxmlformats.org/officeDocument/2006/relationships/hyperlink" Target="mailto:m.petrun1696@Yandex.r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4" name="TextShape 2"/>
          <p:cNvSpPr txBox="1"/>
          <p:nvPr/>
        </p:nvSpPr>
        <p:spPr>
          <a:xfrm>
            <a:off x="1007139" y="3263220"/>
            <a:ext cx="6787745" cy="144108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Цифровой помощник для технологов</a:t>
            </a:r>
            <a:endParaRPr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Shape 3"/>
          <p:cNvSpPr txBox="1"/>
          <p:nvPr/>
        </p:nvSpPr>
        <p:spPr>
          <a:xfrm>
            <a:off x="719185" y="5315980"/>
            <a:ext cx="5949034" cy="437981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/>
              <a:t>Плужников Данила, Петрунь Михаил, Колесникова Дарья</a:t>
            </a:r>
            <a:endParaRPr dirty="0"/>
          </a:p>
        </p:txBody>
      </p:sp>
      <p:sp>
        <p:nvSpPr>
          <p:cNvPr id="6" name="TextShape 4"/>
          <p:cNvSpPr txBox="1"/>
          <p:nvPr/>
        </p:nvSpPr>
        <p:spPr>
          <a:xfrm>
            <a:off x="719185" y="5844240"/>
            <a:ext cx="5551500" cy="90000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1600" dirty="0">
                <a:solidFill>
                  <a:srgbClr val="000000"/>
                </a:solidFill>
                <a:latin typeface="Segoe UI Semibold"/>
              </a:rPr>
              <a:t>Департамент прикладной и фундаментальной физики Инноватика, 2 курс, </a:t>
            </a:r>
            <a:r>
              <a:rPr lang="ru-RU" sz="1600" dirty="0" err="1">
                <a:solidFill>
                  <a:srgbClr val="000000"/>
                </a:solidFill>
                <a:latin typeface="Segoe UI Semibold"/>
              </a:rPr>
              <a:t>УрФУ</a:t>
            </a:r>
            <a:endParaRPr lang="ru-RU" sz="1600" dirty="0">
              <a:solidFill>
                <a:srgbClr val="000000"/>
              </a:solidFill>
              <a:latin typeface="Segoe UI Semibold"/>
            </a:endParaRPr>
          </a:p>
        </p:txBody>
      </p:sp>
      <p:sp>
        <p:nvSpPr>
          <p:cNvPr id="7" name="TextShape 2"/>
          <p:cNvSpPr txBox="1"/>
          <p:nvPr/>
        </p:nvSpPr>
        <p:spPr>
          <a:xfrm>
            <a:off x="10754919" y="6035980"/>
            <a:ext cx="815289" cy="51652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15000"/>
              </a:lnSpc>
            </a:pPr>
            <a:r>
              <a:rPr lang="ru-RU" dirty="0">
                <a:latin typeface="Segoe UI Semiligh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86327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 txBox="1"/>
          <p:nvPr/>
        </p:nvSpPr>
        <p:spPr>
          <a:xfrm>
            <a:off x="623363" y="1807521"/>
            <a:ext cx="10868179" cy="50940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3200" b="1" dirty="0">
                <a:latin typeface="Arial Black" panose="020B0A04020102020204" pitchFamily="34" charset="0"/>
              </a:rPr>
              <a:t>Проблемы</a:t>
            </a:r>
            <a:endParaRPr sz="3200" b="1" dirty="0">
              <a:latin typeface="Arial Black" panose="020B0A04020102020204" pitchFamily="34" charset="0"/>
            </a:endParaRPr>
          </a:p>
        </p:txBody>
      </p:sp>
      <p:sp>
        <p:nvSpPr>
          <p:cNvPr id="3" name="TextShape 2"/>
          <p:cNvSpPr txBox="1"/>
          <p:nvPr/>
        </p:nvSpPr>
        <p:spPr>
          <a:xfrm>
            <a:off x="623364" y="2688005"/>
            <a:ext cx="10868179" cy="3152621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514350" indent="-514350"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Необходимость постоянного обновления чертежей из-за регулярной порчи и устаревания, находящихся на рабочих местах, из-за загрязнений, механических воздействий и обновления документации.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Инженеры-технологи тратят большое количество времени на составление описания изделия и технологического процесса по чертежам из-за большого объема информации.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214875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E4194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54" y="868102"/>
            <a:ext cx="10360628" cy="601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 title="Темный полупрозрачный фон">
            <a:extLst>
              <a:ext uri="{FF2B5EF4-FFF2-40B4-BE49-F238E27FC236}">
                <a16:creationId xmlns:a16="http://schemas.microsoft.com/office/drawing/2014/main" id="{5159E9FA-E2FE-4ED3-AF77-6A386F661A9D}"/>
              </a:ext>
            </a:extLst>
          </p:cNvPr>
          <p:cNvSpPr/>
          <p:nvPr/>
        </p:nvSpPr>
        <p:spPr bwMode="gray">
          <a:xfrm>
            <a:off x="1478654" y="868102"/>
            <a:ext cx="10360628" cy="6013048"/>
          </a:xfrm>
          <a:prstGeom prst="rect">
            <a:avLst/>
          </a:prstGeom>
          <a:gradFill flip="none" rotWithShape="1">
            <a:gsLst>
              <a:gs pos="26000">
                <a:schemeClr val="bg1">
                  <a:alpha val="68000"/>
                </a:schemeClr>
              </a:gs>
              <a:gs pos="70000">
                <a:schemeClr val="bg1"/>
              </a:gs>
              <a:gs pos="91000">
                <a:schemeClr val="bg1"/>
              </a:gs>
              <a:gs pos="58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468F2B1-EF8F-4772-ADA1-4195B20EBA74}"/>
              </a:ext>
            </a:extLst>
          </p:cNvPr>
          <p:cNvSpPr txBox="1">
            <a:spLocks/>
          </p:cNvSpPr>
          <p:nvPr/>
        </p:nvSpPr>
        <p:spPr bwMode="gray">
          <a:xfrm>
            <a:off x="510972" y="2858987"/>
            <a:ext cx="5504958" cy="2387600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Arial Black" panose="020B0A04020102020204" pitchFamily="34" charset="0"/>
              </a:rPr>
              <a:t>Переход к безбумажным технологиям</a:t>
            </a:r>
            <a:endParaRPr lang="ru-RU" sz="3600" noProof="1">
              <a:latin typeface="Arial Black" panose="020B0A0402010202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65124A8-7554-4DB8-896F-F9946B9CF1F9}"/>
              </a:ext>
            </a:extLst>
          </p:cNvPr>
          <p:cNvSpPr txBox="1">
            <a:spLocks/>
          </p:cNvSpPr>
          <p:nvPr/>
        </p:nvSpPr>
        <p:spPr bwMode="gray">
          <a:xfrm>
            <a:off x="525452" y="5534162"/>
            <a:ext cx="6299682" cy="1219200"/>
          </a:xfr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Идея: Рягин Ю.И.</a:t>
            </a:r>
          </a:p>
        </p:txBody>
      </p:sp>
    </p:spTree>
    <p:extLst>
      <p:ext uri="{BB962C8B-B14F-4D97-AF65-F5344CB8AC3E}">
        <p14:creationId xmlns:p14="http://schemas.microsoft.com/office/powerpoint/2010/main" val="3397520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9343" y="1409300"/>
            <a:ext cx="9601200" cy="557213"/>
          </a:xfrm>
        </p:spPr>
        <p:txBody>
          <a:bodyPr rtlCol="0">
            <a:normAutofit fontScale="90000"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Актуальность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69343" y="2547249"/>
            <a:ext cx="9601200" cy="3810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Процесс разработки и ведения технической документации является ресурсоемким из-за трудностей с эксплуатацией и тиражированием бумажных чертежей. Создание дубликатов на производстве занимает большое количество времени, а чертежи зачастую портятся.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20802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 txBox="1"/>
          <p:nvPr/>
        </p:nvSpPr>
        <p:spPr>
          <a:xfrm>
            <a:off x="623363" y="1807521"/>
            <a:ext cx="10868179" cy="50940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3200" b="1" dirty="0">
                <a:latin typeface="Arial Black" panose="020B0A04020102020204" pitchFamily="34" charset="0"/>
              </a:rPr>
              <a:t>Актуальность</a:t>
            </a:r>
            <a:endParaRPr sz="3200" b="1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pic>
        <p:nvPicPr>
          <p:cNvPr id="1026" name="Picture 2" descr="https://sun9-32.userapi.com/impg/AYEnzc3bMPJIMZUM3l3Z1wrrssIfua2SiBRaMQ/fjroH2A63MI.jpg?size=720x1600&amp;quality=95&amp;sign=8d1ae81f9110a177784f4a064831278a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2"/>
          <a:stretch/>
        </p:blipFill>
        <p:spPr bwMode="auto">
          <a:xfrm>
            <a:off x="5461386" y="2324232"/>
            <a:ext cx="2320348" cy="360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5.userapi.com/impg/jvq6yeYUN995ODmlOkrxE0-p4h-wGqGLyPXBMw/Sh5k2TbDrbE.jpg?size=1600x720&amp;quality=95&amp;sign=8fc56009880c6f89dca46acede137d7f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39" y="3878712"/>
            <a:ext cx="4543153" cy="204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3.userapi.com/impg/AY9I5Ea7BJOws7E-WKCI5sAz8fwicJw0pB3mVQ/KzrS944rq9A.jpg?size=1561x1600&amp;quality=95&amp;sign=418f6ce91f1278fa692c266be21d67aa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928" y="2324232"/>
            <a:ext cx="3511176" cy="359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6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Рисунок 1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82" y="2035493"/>
            <a:ext cx="11974596" cy="4534533"/>
          </a:xfrm>
          <a:prstGeom prst="rect">
            <a:avLst/>
          </a:prstGeom>
        </p:spPr>
      </p:pic>
      <p:sp>
        <p:nvSpPr>
          <p:cNvPr id="129" name="Прямоугольник 128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130" name="Прямоугольник 129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cxnSp>
        <p:nvCxnSpPr>
          <p:cNvPr id="132" name="Прямая соединительная линия 131"/>
          <p:cNvCxnSpPr/>
          <p:nvPr/>
        </p:nvCxnSpPr>
        <p:spPr>
          <a:xfrm>
            <a:off x="2570480" y="2275840"/>
            <a:ext cx="92862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flipH="1">
            <a:off x="325120" y="2275840"/>
            <a:ext cx="22453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5" name="Заголовок 3">
            <a:extLst>
              <a:ext uri="{FF2B5EF4-FFF2-40B4-BE49-F238E27FC236}">
                <a16:creationId xmlns:a16="http://schemas.microsoft.com/office/drawing/2014/main" id="{5BDBAA07-C9FD-EE38-4C2F-7A0119CFA770}"/>
              </a:ext>
            </a:extLst>
          </p:cNvPr>
          <p:cNvSpPr txBox="1">
            <a:spLocks/>
          </p:cNvSpPr>
          <p:nvPr/>
        </p:nvSpPr>
        <p:spPr bwMode="ltGray">
          <a:xfrm>
            <a:off x="2372360" y="1165887"/>
            <a:ext cx="7406640" cy="608349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Дорожная карта</a:t>
            </a:r>
          </a:p>
        </p:txBody>
      </p:sp>
      <p:cxnSp>
        <p:nvCxnSpPr>
          <p:cNvPr id="137" name="Скругленная соединительная линия 136"/>
          <p:cNvCxnSpPr/>
          <p:nvPr/>
        </p:nvCxnSpPr>
        <p:spPr>
          <a:xfrm flipV="1">
            <a:off x="7345680" y="4242816"/>
            <a:ext cx="414528" cy="256032"/>
          </a:xfrm>
          <a:prstGeom prst="curvedConnector3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068320" y="3835593"/>
            <a:ext cx="965200" cy="48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35070" y="4910013"/>
            <a:ext cx="965200" cy="48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43465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1">
            <a:extLst>
              <a:ext uri="{FF2B5EF4-FFF2-40B4-BE49-F238E27FC236}">
                <a16:creationId xmlns:a16="http://schemas.microsoft.com/office/drawing/2014/main" id="{660582D3-71D9-E158-376F-98802C480E38}"/>
              </a:ext>
            </a:extLst>
          </p:cNvPr>
          <p:cNvSpPr txBox="1">
            <a:spLocks/>
          </p:cNvSpPr>
          <p:nvPr/>
        </p:nvSpPr>
        <p:spPr>
          <a:xfrm>
            <a:off x="432560" y="1710123"/>
            <a:ext cx="5068068" cy="3809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○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FF0000"/>
              </a:buClr>
              <a:buNone/>
            </a:pPr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Демонстрационный стенд с защитой сборочной документации от повреждений.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Подсветка чертежей;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перелистывать документацию;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Неприхотливость конструкции.</a:t>
            </a:r>
          </a:p>
        </p:txBody>
      </p:sp>
      <p:pic>
        <p:nvPicPr>
          <p:cNvPr id="30" name="Picture 6" descr="Picture background">
            <a:extLst>
              <a:ext uri="{FF2B5EF4-FFF2-40B4-BE49-F238E27FC236}">
                <a16:creationId xmlns:a16="http://schemas.microsoft.com/office/drawing/2014/main" id="{A9E682EB-C363-A3E4-E92B-ADAEE37E2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361" y="1007536"/>
            <a:ext cx="6415639" cy="484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5BDBAA07-C9FD-EE38-4C2F-7A0119CFA770}"/>
              </a:ext>
            </a:extLst>
          </p:cNvPr>
          <p:cNvSpPr txBox="1">
            <a:spLocks/>
          </p:cNvSpPr>
          <p:nvPr/>
        </p:nvSpPr>
        <p:spPr bwMode="ltGray">
          <a:xfrm>
            <a:off x="5776361" y="6016248"/>
            <a:ext cx="5948914" cy="608349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err="1">
                <a:latin typeface="Arial Black" panose="020B0A04020102020204" pitchFamily="34" charset="0"/>
              </a:rPr>
              <a:t>Скроллерный</a:t>
            </a:r>
            <a:r>
              <a:rPr lang="ru-RU" sz="3600" dirty="0">
                <a:latin typeface="Arial Black" panose="020B0A04020102020204" pitchFamily="34" charset="0"/>
              </a:rPr>
              <a:t> стенд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2518186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F85080C-B66C-4B03-BE77-8C2994DDD44D}"/>
              </a:ext>
            </a:extLst>
          </p:cNvPr>
          <p:cNvSpPr/>
          <p:nvPr/>
        </p:nvSpPr>
        <p:spPr>
          <a:xfrm flipH="1">
            <a:off x="793983" y="1609473"/>
            <a:ext cx="10734402" cy="4807216"/>
          </a:xfrm>
          <a:prstGeom prst="rect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dirty="0"/>
              <a:t>2</a:t>
            </a:r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r>
              <a:rPr lang="ru-RU" dirty="0"/>
              <a:t>+</a:t>
            </a:r>
          </a:p>
          <a:p>
            <a:pPr algn="ctr" rtl="0"/>
            <a:endParaRPr lang="ru-RU" dirty="0"/>
          </a:p>
        </p:txBody>
      </p:sp>
      <p:graphicFrame>
        <p:nvGraphicFramePr>
          <p:cNvPr id="62" name="Таблица 2">
            <a:extLst>
              <a:ext uri="{FF2B5EF4-FFF2-40B4-BE49-F238E27FC236}">
                <a16:creationId xmlns:a16="http://schemas.microsoft.com/office/drawing/2014/main" id="{0E9A2E70-9C73-45A4-9B0C-E2433CF2A8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999106"/>
              </p:ext>
            </p:extLst>
          </p:nvPr>
        </p:nvGraphicFramePr>
        <p:xfrm>
          <a:off x="1103472" y="1225398"/>
          <a:ext cx="10424913" cy="47792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4971">
                  <a:extLst>
                    <a:ext uri="{9D8B030D-6E8A-4147-A177-3AD203B41FA5}">
                      <a16:colId xmlns:a16="http://schemas.microsoft.com/office/drawing/2014/main" val="2481577866"/>
                    </a:ext>
                  </a:extLst>
                </a:gridCol>
                <a:gridCol w="3474971">
                  <a:extLst>
                    <a:ext uri="{9D8B030D-6E8A-4147-A177-3AD203B41FA5}">
                      <a16:colId xmlns:a16="http://schemas.microsoft.com/office/drawing/2014/main" val="2836427615"/>
                    </a:ext>
                  </a:extLst>
                </a:gridCol>
                <a:gridCol w="3474971">
                  <a:extLst>
                    <a:ext uri="{9D8B030D-6E8A-4147-A177-3AD203B41FA5}">
                      <a16:colId xmlns:a16="http://schemas.microsoft.com/office/drawing/2014/main" val="310093864"/>
                    </a:ext>
                  </a:extLst>
                </a:gridCol>
              </a:tblGrid>
              <a:tr h="584838"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i="0" noProof="0" dirty="0">
                          <a:solidFill>
                            <a:srgbClr val="2F334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Кол-во, шт.</a:t>
                      </a: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Цена, руб.</a:t>
                      </a: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420419"/>
                  </a:ext>
                </a:extLst>
              </a:tr>
              <a:tr h="978299"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Сольвентный</a:t>
                      </a:r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плоттер </a:t>
                      </a:r>
                      <a:r>
                        <a:rPr lang="ru-RU" sz="2000" b="0" i="0" u="none" strike="noStrike" kern="1200" baseline="0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Mimaki</a:t>
                      </a:r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SWJ-320 S4</a:t>
                      </a:r>
                      <a:endParaRPr lang="ru-RU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246291"/>
                  </a:ext>
                </a:extLst>
              </a:tr>
              <a:tr h="978299"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Баннерная ткань </a:t>
                      </a:r>
                      <a:r>
                        <a:rPr lang="ru-RU" sz="2000" b="0" i="0" u="none" strike="noStrike" kern="1200" baseline="0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Frontlit</a:t>
                      </a:r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440 г/м2 300*500, 3.2 м</a:t>
                      </a:r>
                      <a:endParaRPr lang="ru-RU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07855"/>
                  </a:ext>
                </a:extLst>
              </a:tr>
              <a:tr h="978299"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Картридж с </a:t>
                      </a:r>
                      <a:r>
                        <a:rPr lang="ru-RU" sz="2000" b="0" i="0" u="none" strike="noStrike" kern="1200" baseline="0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сольвентными</a:t>
                      </a:r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чернилами </a:t>
                      </a:r>
                      <a:endParaRPr lang="ru-RU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25802"/>
                  </a:ext>
                </a:extLst>
              </a:tr>
              <a:tr h="684810"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 err="1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Скроллерный</a:t>
                      </a:r>
                      <a:r>
                        <a:rPr lang="ru-RU" sz="2000" b="0" i="0" u="none" strike="noStrike" kern="1200" baseline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стенд</a:t>
                      </a:r>
                      <a:endParaRPr lang="ru-RU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70745"/>
                  </a:ext>
                </a:extLst>
              </a:tr>
              <a:tr h="574682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1 278 150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1036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68324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72E245A0-CCB5-D6C1-3601-4FCFB3F99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02"/>
          <a:stretch/>
        </p:blipFill>
        <p:spPr bwMode="auto">
          <a:xfrm>
            <a:off x="462478" y="924755"/>
            <a:ext cx="5470961" cy="454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5A83D0F8-6729-4544-CD62-8710647AD893}"/>
              </a:ext>
            </a:extLst>
          </p:cNvPr>
          <p:cNvSpPr txBox="1">
            <a:spLocks/>
          </p:cNvSpPr>
          <p:nvPr/>
        </p:nvSpPr>
        <p:spPr bwMode="ltGray">
          <a:xfrm>
            <a:off x="586323" y="5493062"/>
            <a:ext cx="5223272" cy="1343025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Arial Black" panose="020B0A04020102020204" pitchFamily="34" charset="0"/>
              </a:rPr>
              <a:t>Интерактивный рабочий стол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82E345-55E0-31A5-328E-4D7FF2EAACC8}"/>
              </a:ext>
            </a:extLst>
          </p:cNvPr>
          <p:cNvSpPr/>
          <p:nvPr/>
        </p:nvSpPr>
        <p:spPr>
          <a:xfrm>
            <a:off x="6296025" y="1629185"/>
            <a:ext cx="5638800" cy="490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 с возможностью масштабировать и рассматривать 3D изображение с разных углов и дисплеи на электронных чернилах.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Ударопрочный сенсорный экран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Постоянная синхронизация с электронным архивом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работать в перчатках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установить стол любого размера на рабочее место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Встроенная система обучения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rgbClr val="FF0000"/>
              </a:buClr>
            </a:pPr>
            <a:r>
              <a:rPr lang="ru-RU" sz="2200" b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Стоимость: 123-400 тыс. руб</a:t>
            </a:r>
            <a:r>
              <a:rPr lang="ru-RU" sz="22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37537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1">
            <a:extLst>
              <a:ext uri="{FF2B5EF4-FFF2-40B4-BE49-F238E27FC236}">
                <a16:creationId xmlns:a16="http://schemas.microsoft.com/office/drawing/2014/main" id="{660582D3-71D9-E158-376F-98802C480E38}"/>
              </a:ext>
            </a:extLst>
          </p:cNvPr>
          <p:cNvSpPr txBox="1">
            <a:spLocks/>
          </p:cNvSpPr>
          <p:nvPr/>
        </p:nvSpPr>
        <p:spPr>
          <a:xfrm>
            <a:off x="432560" y="1710123"/>
            <a:ext cx="5068068" cy="4439659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○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Устройство с удалённым управлением, с применением дополненной реальности.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Подсвечивание правильных мест для сверления, сварки и т.п.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Тех. карта всегда перед глазами;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масштабировать 3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D-</a:t>
            </a: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и чертеж изделия;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Отображение списка необходимых инструментов и деталей;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Встроенная система обучения.</a:t>
            </a:r>
          </a:p>
        </p:txBody>
      </p:sp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5BDBAA07-C9FD-EE38-4C2F-7A0119CFA770}"/>
              </a:ext>
            </a:extLst>
          </p:cNvPr>
          <p:cNvSpPr txBox="1">
            <a:spLocks/>
          </p:cNvSpPr>
          <p:nvPr/>
        </p:nvSpPr>
        <p:spPr bwMode="ltGray">
          <a:xfrm>
            <a:off x="5662955" y="5580762"/>
            <a:ext cx="7406640" cy="1263262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Arial Black" panose="020B0A04020102020204" pitchFamily="34" charset="0"/>
              </a:rPr>
              <a:t>3-D дисплеи с </a:t>
            </a:r>
            <a:br>
              <a:rPr lang="ru-RU" sz="2800" dirty="0">
                <a:latin typeface="Arial Black" panose="020B0A04020102020204" pitchFamily="34" charset="0"/>
              </a:rPr>
            </a:br>
            <a:r>
              <a:rPr lang="ru-RU" sz="2800" dirty="0">
                <a:latin typeface="Arial Black" panose="020B0A04020102020204" pitchFamily="34" charset="0"/>
              </a:rPr>
              <a:t>технологиями дополненной реальности</a:t>
            </a:r>
          </a:p>
        </p:txBody>
      </p:sp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C1659DCD-3530-8B87-96A1-F817CC8C60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7169"/>
          <a:stretch/>
        </p:blipFill>
        <p:spPr bwMode="auto">
          <a:xfrm>
            <a:off x="5662955" y="980698"/>
            <a:ext cx="6154854" cy="460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329288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560" y="1285429"/>
            <a:ext cx="9601200" cy="639470"/>
          </a:xfrm>
        </p:spPr>
        <p:txBody>
          <a:bodyPr rtlCol="0">
            <a:norm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Выводы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560" y="2000966"/>
            <a:ext cx="9601200" cy="4764414"/>
          </a:xfrm>
        </p:spPr>
        <p:txBody>
          <a:bodyPr rtlCol="0">
            <a:normAutofit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Трехэтапная модернизация рабочих мест путем внедрения в производство </a:t>
            </a:r>
            <a:r>
              <a:rPr lang="ru-RU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скроллерных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стендов, интерактивных рабочих столов и систем дополненной реальности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Ускорение документооборота предприятия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Исключение возможности порчи чертежа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точности при работе с чертежами и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-моделями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Минимизация возможности совершения критической ошибки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734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E4194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54" y="868102"/>
            <a:ext cx="10360628" cy="601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 title="Темный полупрозрачный фон">
            <a:extLst>
              <a:ext uri="{FF2B5EF4-FFF2-40B4-BE49-F238E27FC236}">
                <a16:creationId xmlns:a16="http://schemas.microsoft.com/office/drawing/2014/main" id="{5159E9FA-E2FE-4ED3-AF77-6A386F661A9D}"/>
              </a:ext>
            </a:extLst>
          </p:cNvPr>
          <p:cNvSpPr/>
          <p:nvPr/>
        </p:nvSpPr>
        <p:spPr bwMode="gray">
          <a:xfrm>
            <a:off x="1478654" y="868102"/>
            <a:ext cx="10360628" cy="6013048"/>
          </a:xfrm>
          <a:prstGeom prst="rect">
            <a:avLst/>
          </a:prstGeom>
          <a:gradFill flip="none" rotWithShape="1">
            <a:gsLst>
              <a:gs pos="26000">
                <a:schemeClr val="bg1">
                  <a:alpha val="68000"/>
                </a:schemeClr>
              </a:gs>
              <a:gs pos="70000">
                <a:schemeClr val="bg1"/>
              </a:gs>
              <a:gs pos="91000">
                <a:schemeClr val="bg1"/>
              </a:gs>
              <a:gs pos="58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468F2B1-EF8F-4772-ADA1-4195B20EBA74}"/>
              </a:ext>
            </a:extLst>
          </p:cNvPr>
          <p:cNvSpPr txBox="1">
            <a:spLocks/>
          </p:cNvSpPr>
          <p:nvPr/>
        </p:nvSpPr>
        <p:spPr bwMode="gray">
          <a:xfrm>
            <a:off x="510971" y="2858987"/>
            <a:ext cx="6375603" cy="2387600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noProof="1">
                <a:latin typeface="Arial Black" panose="020B0A04020102020204" pitchFamily="34" charset="0"/>
              </a:rPr>
              <a:t>Цифровой помощник инженера-технолога</a:t>
            </a:r>
          </a:p>
        </p:txBody>
      </p:sp>
    </p:spTree>
    <p:extLst>
      <p:ext uri="{BB962C8B-B14F-4D97-AF65-F5344CB8AC3E}">
        <p14:creationId xmlns:p14="http://schemas.microsoft.com/office/powerpoint/2010/main" val="1324779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FF847116-EE01-194C-4464-824679FF5180}"/>
              </a:ext>
            </a:extLst>
          </p:cNvPr>
          <p:cNvSpPr/>
          <p:nvPr/>
        </p:nvSpPr>
        <p:spPr>
          <a:xfrm>
            <a:off x="7623510" y="1981074"/>
            <a:ext cx="2895849" cy="2895849"/>
          </a:xfrm>
          <a:prstGeom prst="ellipse">
            <a:avLst/>
          </a:prstGeom>
          <a:solidFill>
            <a:srgbClr val="E419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6FA2185-D6F1-260F-8CD7-C146EEA4B29E}"/>
              </a:ext>
            </a:extLst>
          </p:cNvPr>
          <p:cNvSpPr/>
          <p:nvPr/>
        </p:nvSpPr>
        <p:spPr>
          <a:xfrm>
            <a:off x="1787916" y="2019513"/>
            <a:ext cx="2895849" cy="2895849"/>
          </a:xfrm>
          <a:prstGeom prst="ellipse">
            <a:avLst/>
          </a:prstGeom>
          <a:solidFill>
            <a:srgbClr val="E419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7935" y="1071759"/>
            <a:ext cx="11340000" cy="432000"/>
          </a:xfrm>
        </p:spPr>
        <p:txBody>
          <a:bodyPr rtlCol="0"/>
          <a:lstStyle/>
          <a:p>
            <a:pPr rtl="0"/>
            <a:r>
              <a:rPr lang="ru-RU" sz="3600" noProof="1">
                <a:latin typeface="Arial Black" panose="020B0A04020102020204" pitchFamily="34" charset="0"/>
              </a:rPr>
              <a:t>Актуальность проблемы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7806A-F561-195D-BBC1-206E55DB9DC8}"/>
              </a:ext>
            </a:extLst>
          </p:cNvPr>
          <p:cNvSpPr txBox="1"/>
          <p:nvPr/>
        </p:nvSpPr>
        <p:spPr>
          <a:xfrm>
            <a:off x="8001873" y="2767278"/>
            <a:ext cx="2139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110F7-6C38-3DB6-8E55-71B39E455568}"/>
              </a:ext>
            </a:extLst>
          </p:cNvPr>
          <p:cNvSpPr txBox="1"/>
          <p:nvPr/>
        </p:nvSpPr>
        <p:spPr>
          <a:xfrm>
            <a:off x="2064265" y="2805717"/>
            <a:ext cx="2343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86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62BB2B-AC24-0003-D874-63A24EEF782E}"/>
              </a:ext>
            </a:extLst>
          </p:cNvPr>
          <p:cNvSpPr txBox="1"/>
          <p:nvPr/>
        </p:nvSpPr>
        <p:spPr>
          <a:xfrm>
            <a:off x="7271208" y="5101401"/>
            <a:ext cx="3600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среднем необходимо, чтобы согласовать чертеж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0C34C-9149-5D82-0745-3E58C6DDFC2C}"/>
              </a:ext>
            </a:extLst>
          </p:cNvPr>
          <p:cNvSpPr txBox="1"/>
          <p:nvPr/>
        </p:nvSpPr>
        <p:spPr>
          <a:xfrm>
            <a:off x="1180036" y="5101401"/>
            <a:ext cx="4111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среднем необходимо технологу, чтобы составить тех. карты и описания изделия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8239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5350" y="1274435"/>
            <a:ext cx="1907625" cy="432000"/>
          </a:xfrm>
        </p:spPr>
        <p:txBody>
          <a:bodyPr rtlCol="0"/>
          <a:lstStyle/>
          <a:p>
            <a:pPr rtl="0"/>
            <a:r>
              <a:rPr lang="ru-RU" sz="3600" noProof="1">
                <a:latin typeface="Arial Black" panose="020B0A04020102020204" pitchFamily="34" charset="0"/>
              </a:rPr>
              <a:t>Цель: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65350" y="1997629"/>
            <a:ext cx="109903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инструмента-помощника на основе машинного обучения, предназначенного для облегчения и ускорения работы инженера-технолога.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 txBox="1">
            <a:spLocks/>
          </p:cNvSpPr>
          <p:nvPr/>
        </p:nvSpPr>
        <p:spPr>
          <a:xfrm>
            <a:off x="565350" y="3673040"/>
            <a:ext cx="206355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noProof="1">
                <a:solidFill>
                  <a:schemeClr val="tx1"/>
                </a:solidFill>
                <a:latin typeface="Arial Black" panose="020B0A04020102020204" pitchFamily="34" charset="0"/>
              </a:rPr>
              <a:t>Задачи: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5350" y="4511111"/>
            <a:ext cx="11120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 функционал инструмента;</a:t>
            </a:r>
            <a:endParaRPr lang="ru-RU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 входные данные для программы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Прописать технологию помощника;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 методы оценки точности работы инструмента.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69966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87437" y="2892989"/>
            <a:ext cx="2667000" cy="1939925"/>
          </a:xfrm>
        </p:spPr>
        <p:txBody>
          <a:bodyPr rtlCol="0"/>
          <a:lstStyle/>
          <a:p>
            <a:pPr algn="ctr" rtl="0"/>
            <a:r>
              <a:rPr lang="ru-RU" sz="3600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помощник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64CFD90-D0E1-4BC3-9D8B-7503E2632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6562" y="1720850"/>
            <a:ext cx="3968750" cy="396875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6" name="Прямоугольник: Скругленные углы 15">
            <a:extLst>
              <a:ext uri="{FF2B5EF4-FFF2-40B4-BE49-F238E27FC236}">
                <a16:creationId xmlns:a16="http://schemas.microsoft.com/office/drawing/2014/main" id="{D6178536-4D8A-4FF2-BBDC-4B3E7E0FC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9420" y="1609963"/>
            <a:ext cx="3660775" cy="740997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описания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16F1356-9015-4B5C-9C64-3C1D963E5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7536" y="1514475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8" name="Прямоугольник: Скругленные углы 18">
            <a:extLst>
              <a:ext uri="{FF2B5EF4-FFF2-40B4-BE49-F238E27FC236}">
                <a16:creationId xmlns:a16="http://schemas.microsoft.com/office/drawing/2014/main" id="{EB7F2E37-0ACF-4E8A-9C1D-EC5B65BA2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2897" y="3329225"/>
            <a:ext cx="3660775" cy="740997"/>
          </a:xfrm>
          <a:prstGeom prst="roundRect">
            <a:avLst>
              <a:gd name="adj" fmla="val 50000"/>
            </a:avLst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Построение </a:t>
            </a:r>
            <a:r>
              <a:rPr lang="ru-RU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тех.карт</a:t>
            </a:r>
            <a:endParaRPr lang="ru-R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8F812F5-70AF-4FBD-80D9-D59B3C456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15200" y="3235325"/>
            <a:ext cx="939800" cy="939800"/>
          </a:xfrm>
          <a:prstGeom prst="ellipse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0" name="Прямоугольник: Скругленные углы 20">
            <a:extLst>
              <a:ext uri="{FF2B5EF4-FFF2-40B4-BE49-F238E27FC236}">
                <a16:creationId xmlns:a16="http://schemas.microsoft.com/office/drawing/2014/main" id="{952C5002-7E64-4069-ACA0-6876E54A9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9421" y="5160697"/>
            <a:ext cx="3660775" cy="740997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Нахождение «Бутылочных горлышек»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49C5F3A-6F0D-4A0F-AE6E-92F342C22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7536" y="5055576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2" name="Прямоугольник: Скругленные углы 24">
            <a:extLst>
              <a:ext uri="{FF2B5EF4-FFF2-40B4-BE49-F238E27FC236}">
                <a16:creationId xmlns:a16="http://schemas.microsoft.com/office/drawing/2014/main" id="{94A75A79-A67A-4A23-8588-7FC5EB9A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4992" y="1596318"/>
            <a:ext cx="3930563" cy="740997"/>
          </a:xfrm>
          <a:prstGeom prst="roundRect">
            <a:avLst>
              <a:gd name="adj" fmla="val 50000"/>
            </a:avLst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Автозаполнение данных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BC62739-FA35-49F8-8929-743B31F55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4536" y="1514475"/>
            <a:ext cx="939800" cy="939800"/>
          </a:xfrm>
          <a:prstGeom prst="ellipse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4" name="Прямоугольник: Скругленные углы 26">
            <a:extLst>
              <a:ext uri="{FF2B5EF4-FFF2-40B4-BE49-F238E27FC236}">
                <a16:creationId xmlns:a16="http://schemas.microsoft.com/office/drawing/2014/main" id="{71BB375D-5EE6-4428-9817-2C7DB6B94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361" y="3333291"/>
            <a:ext cx="3660775" cy="740997"/>
          </a:xfrm>
          <a:prstGeom prst="roundRect">
            <a:avLst>
              <a:gd name="adj" fmla="val 50000"/>
            </a:avLst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Перевод изображений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B3A511B7-C7F3-4107-9962-1E10D2E0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95236" y="3235325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6" name="Прямоугольник: Скругленные углы 28">
            <a:extLst>
              <a:ext uri="{FF2B5EF4-FFF2-40B4-BE49-F238E27FC236}">
                <a16:creationId xmlns:a16="http://schemas.microsoft.com/office/drawing/2014/main" id="{D4D7D4B6-62C2-45AB-89A5-3A41DA021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792" y="5147658"/>
            <a:ext cx="3801635" cy="740997"/>
          </a:xfrm>
          <a:prstGeom prst="roundRect">
            <a:avLst>
              <a:gd name="adj" fmla="val 50000"/>
            </a:avLst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Считывание информации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83902602-D4BC-4D44-AC14-BB55A86C5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4536" y="5055576"/>
            <a:ext cx="939800" cy="939800"/>
          </a:xfrm>
          <a:prstGeom prst="ellipse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28" name="Группа 27" descr="Значки линейчатой диаграммы и линейной диаграммы.">
            <a:extLst>
              <a:ext uri="{FF2B5EF4-FFF2-40B4-BE49-F238E27FC236}">
                <a16:creationId xmlns:a16="http://schemas.microsoft.com/office/drawing/2014/main" id="{044C3643-8A0E-47C1-BEB8-C73203B5E58D}"/>
              </a:ext>
            </a:extLst>
          </p:cNvPr>
          <p:cNvGrpSpPr/>
          <p:nvPr/>
        </p:nvGrpSpPr>
        <p:grpSpPr>
          <a:xfrm>
            <a:off x="4740597" y="1810536"/>
            <a:ext cx="347679" cy="347679"/>
            <a:chOff x="4319588" y="2492375"/>
            <a:chExt cx="287338" cy="287338"/>
          </a:xfrm>
          <a:solidFill>
            <a:schemeClr val="bg1"/>
          </a:solidFill>
        </p:grpSpPr>
        <p:sp>
          <p:nvSpPr>
            <p:cNvPr id="29" name="Полилиния 372">
              <a:extLst>
                <a:ext uri="{FF2B5EF4-FFF2-40B4-BE49-F238E27FC236}">
                  <a16:creationId xmlns:a16="http://schemas.microsoft.com/office/drawing/2014/main" id="{56E8F5A5-5318-470B-8F42-337C2640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2587625"/>
              <a:ext cx="287338" cy="192088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" name="Полилиния 373">
              <a:extLst>
                <a:ext uri="{FF2B5EF4-FFF2-40B4-BE49-F238E27FC236}">
                  <a16:creationId xmlns:a16="http://schemas.microsoft.com/office/drawing/2014/main" id="{6AA1356D-8F1B-4281-BEC5-5B4EBF746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638" y="2492375"/>
              <a:ext cx="252413" cy="157163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1" name="Полилиния 1676" descr="Значок флажка. ">
            <a:extLst>
              <a:ext uri="{FF2B5EF4-FFF2-40B4-BE49-F238E27FC236}">
                <a16:creationId xmlns:a16="http://schemas.microsoft.com/office/drawing/2014/main" id="{6FB02354-C73F-4DCF-8004-E9CCA66963EA}"/>
              </a:ext>
            </a:extLst>
          </p:cNvPr>
          <p:cNvSpPr>
            <a:spLocks noEditPoints="1"/>
          </p:cNvSpPr>
          <p:nvPr/>
        </p:nvSpPr>
        <p:spPr bwMode="auto">
          <a:xfrm>
            <a:off x="7154557" y="1811496"/>
            <a:ext cx="345758" cy="345758"/>
          </a:xfrm>
          <a:custGeom>
            <a:avLst/>
            <a:gdLst>
              <a:gd name="T0" fmla="*/ 374 w 719"/>
              <a:gd name="T1" fmla="*/ 267 h 719"/>
              <a:gd name="T2" fmla="*/ 366 w 719"/>
              <a:gd name="T3" fmla="*/ 263 h 719"/>
              <a:gd name="T4" fmla="*/ 362 w 719"/>
              <a:gd name="T5" fmla="*/ 254 h 719"/>
              <a:gd name="T6" fmla="*/ 366 w 719"/>
              <a:gd name="T7" fmla="*/ 247 h 719"/>
              <a:gd name="T8" fmla="*/ 374 w 719"/>
              <a:gd name="T9" fmla="*/ 243 h 719"/>
              <a:gd name="T10" fmla="*/ 621 w 719"/>
              <a:gd name="T11" fmla="*/ 244 h 719"/>
              <a:gd name="T12" fmla="*/ 627 w 719"/>
              <a:gd name="T13" fmla="*/ 250 h 719"/>
              <a:gd name="T14" fmla="*/ 627 w 719"/>
              <a:gd name="T15" fmla="*/ 260 h 719"/>
              <a:gd name="T16" fmla="*/ 621 w 719"/>
              <a:gd name="T17" fmla="*/ 265 h 719"/>
              <a:gd name="T18" fmla="*/ 616 w 719"/>
              <a:gd name="T19" fmla="*/ 528 h 719"/>
              <a:gd name="T20" fmla="*/ 370 w 719"/>
              <a:gd name="T21" fmla="*/ 527 h 719"/>
              <a:gd name="T22" fmla="*/ 363 w 719"/>
              <a:gd name="T23" fmla="*/ 521 h 719"/>
              <a:gd name="T24" fmla="*/ 363 w 719"/>
              <a:gd name="T25" fmla="*/ 512 h 719"/>
              <a:gd name="T26" fmla="*/ 370 w 719"/>
              <a:gd name="T27" fmla="*/ 505 h 719"/>
              <a:gd name="T28" fmla="*/ 616 w 719"/>
              <a:gd name="T29" fmla="*/ 504 h 719"/>
              <a:gd name="T30" fmla="*/ 625 w 719"/>
              <a:gd name="T31" fmla="*/ 507 h 719"/>
              <a:gd name="T32" fmla="*/ 628 w 719"/>
              <a:gd name="T33" fmla="*/ 516 h 719"/>
              <a:gd name="T34" fmla="*/ 625 w 719"/>
              <a:gd name="T35" fmla="*/ 525 h 719"/>
              <a:gd name="T36" fmla="*/ 616 w 719"/>
              <a:gd name="T37" fmla="*/ 528 h 719"/>
              <a:gd name="T38" fmla="*/ 171 w 719"/>
              <a:gd name="T39" fmla="*/ 279 h 719"/>
              <a:gd name="T40" fmla="*/ 164 w 719"/>
              <a:gd name="T41" fmla="*/ 282 h 719"/>
              <a:gd name="T42" fmla="*/ 155 w 719"/>
              <a:gd name="T43" fmla="*/ 279 h 719"/>
              <a:gd name="T44" fmla="*/ 92 w 719"/>
              <a:gd name="T45" fmla="*/ 214 h 719"/>
              <a:gd name="T46" fmla="*/ 92 w 719"/>
              <a:gd name="T47" fmla="*/ 205 h 719"/>
              <a:gd name="T48" fmla="*/ 98 w 719"/>
              <a:gd name="T49" fmla="*/ 198 h 719"/>
              <a:gd name="T50" fmla="*/ 107 w 719"/>
              <a:gd name="T51" fmla="*/ 198 h 719"/>
              <a:gd name="T52" fmla="*/ 164 w 719"/>
              <a:gd name="T53" fmla="*/ 253 h 719"/>
              <a:gd name="T54" fmla="*/ 309 w 719"/>
              <a:gd name="T55" fmla="*/ 109 h 719"/>
              <a:gd name="T56" fmla="*/ 318 w 719"/>
              <a:gd name="T57" fmla="*/ 109 h 719"/>
              <a:gd name="T58" fmla="*/ 325 w 719"/>
              <a:gd name="T59" fmla="*/ 114 h 719"/>
              <a:gd name="T60" fmla="*/ 325 w 719"/>
              <a:gd name="T61" fmla="*/ 124 h 719"/>
              <a:gd name="T62" fmla="*/ 323 w 719"/>
              <a:gd name="T63" fmla="*/ 414 h 719"/>
              <a:gd name="T64" fmla="*/ 168 w 719"/>
              <a:gd name="T65" fmla="*/ 568 h 719"/>
              <a:gd name="T66" fmla="*/ 158 w 719"/>
              <a:gd name="T67" fmla="*/ 568 h 719"/>
              <a:gd name="T68" fmla="*/ 94 w 719"/>
              <a:gd name="T69" fmla="*/ 505 h 719"/>
              <a:gd name="T70" fmla="*/ 91 w 719"/>
              <a:gd name="T71" fmla="*/ 497 h 719"/>
              <a:gd name="T72" fmla="*/ 94 w 719"/>
              <a:gd name="T73" fmla="*/ 488 h 719"/>
              <a:gd name="T74" fmla="*/ 103 w 719"/>
              <a:gd name="T75" fmla="*/ 485 h 719"/>
              <a:gd name="T76" fmla="*/ 111 w 719"/>
              <a:gd name="T77" fmla="*/ 488 h 719"/>
              <a:gd name="T78" fmla="*/ 306 w 719"/>
              <a:gd name="T79" fmla="*/ 397 h 719"/>
              <a:gd name="T80" fmla="*/ 314 w 719"/>
              <a:gd name="T81" fmla="*/ 394 h 719"/>
              <a:gd name="T82" fmla="*/ 323 w 719"/>
              <a:gd name="T83" fmla="*/ 398 h 719"/>
              <a:gd name="T84" fmla="*/ 326 w 719"/>
              <a:gd name="T85" fmla="*/ 406 h 719"/>
              <a:gd name="T86" fmla="*/ 323 w 719"/>
              <a:gd name="T87" fmla="*/ 414 h 719"/>
              <a:gd name="T88" fmla="*/ 12 w 719"/>
              <a:gd name="T89" fmla="*/ 0 h 719"/>
              <a:gd name="T90" fmla="*/ 3 w 719"/>
              <a:gd name="T91" fmla="*/ 5 h 719"/>
              <a:gd name="T92" fmla="*/ 0 w 719"/>
              <a:gd name="T93" fmla="*/ 13 h 719"/>
              <a:gd name="T94" fmla="*/ 1 w 719"/>
              <a:gd name="T95" fmla="*/ 713 h 719"/>
              <a:gd name="T96" fmla="*/ 8 w 719"/>
              <a:gd name="T97" fmla="*/ 719 h 719"/>
              <a:gd name="T98" fmla="*/ 707 w 719"/>
              <a:gd name="T99" fmla="*/ 719 h 719"/>
              <a:gd name="T100" fmla="*/ 716 w 719"/>
              <a:gd name="T101" fmla="*/ 716 h 719"/>
              <a:gd name="T102" fmla="*/ 719 w 719"/>
              <a:gd name="T103" fmla="*/ 707 h 719"/>
              <a:gd name="T104" fmla="*/ 718 w 719"/>
              <a:gd name="T105" fmla="*/ 8 h 719"/>
              <a:gd name="T106" fmla="*/ 711 w 719"/>
              <a:gd name="T107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19" h="719">
                <a:moveTo>
                  <a:pt x="616" y="267"/>
                </a:moveTo>
                <a:lnTo>
                  <a:pt x="374" y="267"/>
                </a:lnTo>
                <a:lnTo>
                  <a:pt x="370" y="265"/>
                </a:lnTo>
                <a:lnTo>
                  <a:pt x="366" y="263"/>
                </a:lnTo>
                <a:lnTo>
                  <a:pt x="363" y="260"/>
                </a:lnTo>
                <a:lnTo>
                  <a:pt x="362" y="254"/>
                </a:lnTo>
                <a:lnTo>
                  <a:pt x="363" y="250"/>
                </a:lnTo>
                <a:lnTo>
                  <a:pt x="366" y="247"/>
                </a:lnTo>
                <a:lnTo>
                  <a:pt x="370" y="244"/>
                </a:lnTo>
                <a:lnTo>
                  <a:pt x="374" y="243"/>
                </a:lnTo>
                <a:lnTo>
                  <a:pt x="616" y="243"/>
                </a:lnTo>
                <a:lnTo>
                  <a:pt x="621" y="244"/>
                </a:lnTo>
                <a:lnTo>
                  <a:pt x="625" y="247"/>
                </a:lnTo>
                <a:lnTo>
                  <a:pt x="627" y="250"/>
                </a:lnTo>
                <a:lnTo>
                  <a:pt x="628" y="254"/>
                </a:lnTo>
                <a:lnTo>
                  <a:pt x="627" y="260"/>
                </a:lnTo>
                <a:lnTo>
                  <a:pt x="625" y="263"/>
                </a:lnTo>
                <a:lnTo>
                  <a:pt x="621" y="265"/>
                </a:lnTo>
                <a:lnTo>
                  <a:pt x="616" y="267"/>
                </a:lnTo>
                <a:close/>
                <a:moveTo>
                  <a:pt x="616" y="528"/>
                </a:moveTo>
                <a:lnTo>
                  <a:pt x="374" y="528"/>
                </a:lnTo>
                <a:lnTo>
                  <a:pt x="370" y="527"/>
                </a:lnTo>
                <a:lnTo>
                  <a:pt x="366" y="525"/>
                </a:lnTo>
                <a:lnTo>
                  <a:pt x="363" y="521"/>
                </a:lnTo>
                <a:lnTo>
                  <a:pt x="362" y="516"/>
                </a:lnTo>
                <a:lnTo>
                  <a:pt x="363" y="512"/>
                </a:lnTo>
                <a:lnTo>
                  <a:pt x="366" y="507"/>
                </a:lnTo>
                <a:lnTo>
                  <a:pt x="370" y="505"/>
                </a:lnTo>
                <a:lnTo>
                  <a:pt x="374" y="504"/>
                </a:lnTo>
                <a:lnTo>
                  <a:pt x="616" y="504"/>
                </a:lnTo>
                <a:lnTo>
                  <a:pt x="621" y="505"/>
                </a:lnTo>
                <a:lnTo>
                  <a:pt x="625" y="507"/>
                </a:lnTo>
                <a:lnTo>
                  <a:pt x="627" y="512"/>
                </a:lnTo>
                <a:lnTo>
                  <a:pt x="628" y="516"/>
                </a:lnTo>
                <a:lnTo>
                  <a:pt x="627" y="521"/>
                </a:lnTo>
                <a:lnTo>
                  <a:pt x="625" y="525"/>
                </a:lnTo>
                <a:lnTo>
                  <a:pt x="621" y="527"/>
                </a:lnTo>
                <a:lnTo>
                  <a:pt x="616" y="528"/>
                </a:lnTo>
                <a:close/>
                <a:moveTo>
                  <a:pt x="323" y="127"/>
                </a:moveTo>
                <a:lnTo>
                  <a:pt x="171" y="279"/>
                </a:lnTo>
                <a:lnTo>
                  <a:pt x="168" y="282"/>
                </a:lnTo>
                <a:lnTo>
                  <a:pt x="164" y="282"/>
                </a:lnTo>
                <a:lnTo>
                  <a:pt x="158" y="282"/>
                </a:lnTo>
                <a:lnTo>
                  <a:pt x="155" y="279"/>
                </a:lnTo>
                <a:lnTo>
                  <a:pt x="94" y="218"/>
                </a:lnTo>
                <a:lnTo>
                  <a:pt x="92" y="214"/>
                </a:lnTo>
                <a:lnTo>
                  <a:pt x="91" y="209"/>
                </a:lnTo>
                <a:lnTo>
                  <a:pt x="92" y="205"/>
                </a:lnTo>
                <a:lnTo>
                  <a:pt x="94" y="201"/>
                </a:lnTo>
                <a:lnTo>
                  <a:pt x="98" y="198"/>
                </a:lnTo>
                <a:lnTo>
                  <a:pt x="103" y="197"/>
                </a:lnTo>
                <a:lnTo>
                  <a:pt x="107" y="198"/>
                </a:lnTo>
                <a:lnTo>
                  <a:pt x="111" y="201"/>
                </a:lnTo>
                <a:lnTo>
                  <a:pt x="164" y="253"/>
                </a:lnTo>
                <a:lnTo>
                  <a:pt x="306" y="111"/>
                </a:lnTo>
                <a:lnTo>
                  <a:pt x="309" y="109"/>
                </a:lnTo>
                <a:lnTo>
                  <a:pt x="314" y="108"/>
                </a:lnTo>
                <a:lnTo>
                  <a:pt x="318" y="109"/>
                </a:lnTo>
                <a:lnTo>
                  <a:pt x="323" y="111"/>
                </a:lnTo>
                <a:lnTo>
                  <a:pt x="325" y="114"/>
                </a:lnTo>
                <a:lnTo>
                  <a:pt x="326" y="119"/>
                </a:lnTo>
                <a:lnTo>
                  <a:pt x="325" y="124"/>
                </a:lnTo>
                <a:lnTo>
                  <a:pt x="323" y="127"/>
                </a:lnTo>
                <a:close/>
                <a:moveTo>
                  <a:pt x="323" y="414"/>
                </a:moveTo>
                <a:lnTo>
                  <a:pt x="171" y="565"/>
                </a:lnTo>
                <a:lnTo>
                  <a:pt x="168" y="568"/>
                </a:lnTo>
                <a:lnTo>
                  <a:pt x="164" y="569"/>
                </a:lnTo>
                <a:lnTo>
                  <a:pt x="158" y="568"/>
                </a:lnTo>
                <a:lnTo>
                  <a:pt x="155" y="565"/>
                </a:lnTo>
                <a:lnTo>
                  <a:pt x="94" y="505"/>
                </a:lnTo>
                <a:lnTo>
                  <a:pt x="92" y="502"/>
                </a:lnTo>
                <a:lnTo>
                  <a:pt x="91" y="497"/>
                </a:lnTo>
                <a:lnTo>
                  <a:pt x="92" y="493"/>
                </a:lnTo>
                <a:lnTo>
                  <a:pt x="94" y="488"/>
                </a:lnTo>
                <a:lnTo>
                  <a:pt x="98" y="486"/>
                </a:lnTo>
                <a:lnTo>
                  <a:pt x="103" y="485"/>
                </a:lnTo>
                <a:lnTo>
                  <a:pt x="107" y="486"/>
                </a:lnTo>
                <a:lnTo>
                  <a:pt x="111" y="488"/>
                </a:lnTo>
                <a:lnTo>
                  <a:pt x="164" y="540"/>
                </a:lnTo>
                <a:lnTo>
                  <a:pt x="306" y="397"/>
                </a:lnTo>
                <a:lnTo>
                  <a:pt x="309" y="395"/>
                </a:lnTo>
                <a:lnTo>
                  <a:pt x="314" y="394"/>
                </a:lnTo>
                <a:lnTo>
                  <a:pt x="318" y="395"/>
                </a:lnTo>
                <a:lnTo>
                  <a:pt x="323" y="398"/>
                </a:lnTo>
                <a:lnTo>
                  <a:pt x="325" y="401"/>
                </a:lnTo>
                <a:lnTo>
                  <a:pt x="326" y="406"/>
                </a:lnTo>
                <a:lnTo>
                  <a:pt x="325" y="410"/>
                </a:lnTo>
                <a:lnTo>
                  <a:pt x="323" y="414"/>
                </a:lnTo>
                <a:close/>
                <a:moveTo>
                  <a:pt x="707" y="0"/>
                </a:moveTo>
                <a:lnTo>
                  <a:pt x="12" y="0"/>
                </a:lnTo>
                <a:lnTo>
                  <a:pt x="8" y="2"/>
                </a:lnTo>
                <a:lnTo>
                  <a:pt x="3" y="5"/>
                </a:lnTo>
                <a:lnTo>
                  <a:pt x="1" y="8"/>
                </a:lnTo>
                <a:lnTo>
                  <a:pt x="0" y="13"/>
                </a:lnTo>
                <a:lnTo>
                  <a:pt x="0" y="707"/>
                </a:lnTo>
                <a:lnTo>
                  <a:pt x="1" y="713"/>
                </a:lnTo>
                <a:lnTo>
                  <a:pt x="3" y="716"/>
                </a:lnTo>
                <a:lnTo>
                  <a:pt x="8" y="719"/>
                </a:lnTo>
                <a:lnTo>
                  <a:pt x="12" y="719"/>
                </a:lnTo>
                <a:lnTo>
                  <a:pt x="707" y="719"/>
                </a:lnTo>
                <a:lnTo>
                  <a:pt x="711" y="719"/>
                </a:lnTo>
                <a:lnTo>
                  <a:pt x="716" y="716"/>
                </a:lnTo>
                <a:lnTo>
                  <a:pt x="718" y="713"/>
                </a:lnTo>
                <a:lnTo>
                  <a:pt x="719" y="707"/>
                </a:lnTo>
                <a:lnTo>
                  <a:pt x="719" y="13"/>
                </a:lnTo>
                <a:lnTo>
                  <a:pt x="718" y="8"/>
                </a:lnTo>
                <a:lnTo>
                  <a:pt x="716" y="5"/>
                </a:lnTo>
                <a:lnTo>
                  <a:pt x="711" y="2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2" name="Полилиния 4665" descr="Значок графика. ">
            <a:extLst>
              <a:ext uri="{FF2B5EF4-FFF2-40B4-BE49-F238E27FC236}">
                <a16:creationId xmlns:a16="http://schemas.microsoft.com/office/drawing/2014/main" id="{557E39B2-E017-4E5C-B53E-DDE3B9D4C92C}"/>
              </a:ext>
            </a:extLst>
          </p:cNvPr>
          <p:cNvSpPr>
            <a:spLocks/>
          </p:cNvSpPr>
          <p:nvPr/>
        </p:nvSpPr>
        <p:spPr bwMode="auto">
          <a:xfrm>
            <a:off x="7902897" y="3531386"/>
            <a:ext cx="347679" cy="347679"/>
          </a:xfrm>
          <a:custGeom>
            <a:avLst/>
            <a:gdLst>
              <a:gd name="T0" fmla="*/ 761 w 904"/>
              <a:gd name="T1" fmla="*/ 213 h 903"/>
              <a:gd name="T2" fmla="*/ 754 w 904"/>
              <a:gd name="T3" fmla="*/ 225 h 903"/>
              <a:gd name="T4" fmla="*/ 576 w 904"/>
              <a:gd name="T5" fmla="*/ 277 h 903"/>
              <a:gd name="T6" fmla="*/ 498 w 904"/>
              <a:gd name="T7" fmla="*/ 298 h 903"/>
              <a:gd name="T8" fmla="*/ 431 w 904"/>
              <a:gd name="T9" fmla="*/ 329 h 903"/>
              <a:gd name="T10" fmla="*/ 578 w 904"/>
              <a:gd name="T11" fmla="*/ 170 h 903"/>
              <a:gd name="T12" fmla="*/ 618 w 904"/>
              <a:gd name="T13" fmla="*/ 180 h 903"/>
              <a:gd name="T14" fmla="*/ 661 w 904"/>
              <a:gd name="T15" fmla="*/ 169 h 903"/>
              <a:gd name="T16" fmla="*/ 693 w 904"/>
              <a:gd name="T17" fmla="*/ 141 h 903"/>
              <a:gd name="T18" fmla="*/ 707 w 904"/>
              <a:gd name="T19" fmla="*/ 99 h 903"/>
              <a:gd name="T20" fmla="*/ 701 w 904"/>
              <a:gd name="T21" fmla="*/ 55 h 903"/>
              <a:gd name="T22" fmla="*/ 676 w 904"/>
              <a:gd name="T23" fmla="*/ 20 h 903"/>
              <a:gd name="T24" fmla="*/ 636 w 904"/>
              <a:gd name="T25" fmla="*/ 2 h 903"/>
              <a:gd name="T26" fmla="*/ 591 w 904"/>
              <a:gd name="T27" fmla="*/ 4 h 903"/>
              <a:gd name="T28" fmla="*/ 554 w 904"/>
              <a:gd name="T29" fmla="*/ 25 h 903"/>
              <a:gd name="T30" fmla="*/ 531 w 904"/>
              <a:gd name="T31" fmla="*/ 63 h 903"/>
              <a:gd name="T32" fmla="*/ 532 w 904"/>
              <a:gd name="T33" fmla="*/ 118 h 903"/>
              <a:gd name="T34" fmla="*/ 369 w 904"/>
              <a:gd name="T35" fmla="*/ 289 h 903"/>
              <a:gd name="T36" fmla="*/ 325 w 904"/>
              <a:gd name="T37" fmla="*/ 289 h 903"/>
              <a:gd name="T38" fmla="*/ 294 w 904"/>
              <a:gd name="T39" fmla="*/ 308 h 903"/>
              <a:gd name="T40" fmla="*/ 275 w 904"/>
              <a:gd name="T41" fmla="*/ 338 h 903"/>
              <a:gd name="T42" fmla="*/ 275 w 904"/>
              <a:gd name="T43" fmla="*/ 383 h 903"/>
              <a:gd name="T44" fmla="*/ 113 w 904"/>
              <a:gd name="T45" fmla="*/ 545 h 903"/>
              <a:gd name="T46" fmla="*/ 64 w 904"/>
              <a:gd name="T47" fmla="*/ 546 h 903"/>
              <a:gd name="T48" fmla="*/ 26 w 904"/>
              <a:gd name="T49" fmla="*/ 568 h 903"/>
              <a:gd name="T50" fmla="*/ 5 w 904"/>
              <a:gd name="T51" fmla="*/ 605 h 903"/>
              <a:gd name="T52" fmla="*/ 3 w 904"/>
              <a:gd name="T53" fmla="*/ 650 h 903"/>
              <a:gd name="T54" fmla="*/ 21 w 904"/>
              <a:gd name="T55" fmla="*/ 690 h 903"/>
              <a:gd name="T56" fmla="*/ 56 w 904"/>
              <a:gd name="T57" fmla="*/ 716 h 903"/>
              <a:gd name="T58" fmla="*/ 100 w 904"/>
              <a:gd name="T59" fmla="*/ 722 h 903"/>
              <a:gd name="T60" fmla="*/ 142 w 904"/>
              <a:gd name="T61" fmla="*/ 706 h 903"/>
              <a:gd name="T62" fmla="*/ 170 w 904"/>
              <a:gd name="T63" fmla="*/ 675 h 903"/>
              <a:gd name="T64" fmla="*/ 181 w 904"/>
              <a:gd name="T65" fmla="*/ 632 h 903"/>
              <a:gd name="T66" fmla="*/ 171 w 904"/>
              <a:gd name="T67" fmla="*/ 591 h 903"/>
              <a:gd name="T68" fmla="*/ 316 w 904"/>
              <a:gd name="T69" fmla="*/ 430 h 903"/>
              <a:gd name="T70" fmla="*/ 286 w 904"/>
              <a:gd name="T71" fmla="*/ 538 h 903"/>
              <a:gd name="T72" fmla="*/ 271 w 904"/>
              <a:gd name="T73" fmla="*/ 753 h 903"/>
              <a:gd name="T74" fmla="*/ 216 w 904"/>
              <a:gd name="T75" fmla="*/ 757 h 903"/>
              <a:gd name="T76" fmla="*/ 212 w 904"/>
              <a:gd name="T77" fmla="*/ 888 h 903"/>
              <a:gd name="T78" fmla="*/ 218 w 904"/>
              <a:gd name="T79" fmla="*/ 901 h 903"/>
              <a:gd name="T80" fmla="*/ 349 w 904"/>
              <a:gd name="T81" fmla="*/ 903 h 903"/>
              <a:gd name="T82" fmla="*/ 361 w 904"/>
              <a:gd name="T83" fmla="*/ 894 h 903"/>
              <a:gd name="T84" fmla="*/ 361 w 904"/>
              <a:gd name="T85" fmla="*/ 762 h 903"/>
              <a:gd name="T86" fmla="*/ 349 w 904"/>
              <a:gd name="T87" fmla="*/ 753 h 903"/>
              <a:gd name="T88" fmla="*/ 305 w 904"/>
              <a:gd name="T89" fmla="*/ 597 h 903"/>
              <a:gd name="T90" fmla="*/ 343 w 904"/>
              <a:gd name="T91" fmla="*/ 469 h 903"/>
              <a:gd name="T92" fmla="*/ 383 w 904"/>
              <a:gd name="T93" fmla="*/ 426 h 903"/>
              <a:gd name="T94" fmla="*/ 418 w 904"/>
              <a:gd name="T95" fmla="*/ 383 h 903"/>
              <a:gd name="T96" fmla="*/ 471 w 904"/>
              <a:gd name="T97" fmla="*/ 342 h 903"/>
              <a:gd name="T98" fmla="*/ 544 w 904"/>
              <a:gd name="T99" fmla="*/ 315 h 903"/>
              <a:gd name="T100" fmla="*/ 627 w 904"/>
              <a:gd name="T101" fmla="*/ 302 h 903"/>
              <a:gd name="T102" fmla="*/ 754 w 904"/>
              <a:gd name="T103" fmla="*/ 348 h 903"/>
              <a:gd name="T104" fmla="*/ 763 w 904"/>
              <a:gd name="T105" fmla="*/ 360 h 903"/>
              <a:gd name="T106" fmla="*/ 895 w 904"/>
              <a:gd name="T107" fmla="*/ 360 h 903"/>
              <a:gd name="T108" fmla="*/ 904 w 904"/>
              <a:gd name="T109" fmla="*/ 348 h 903"/>
              <a:gd name="T110" fmla="*/ 902 w 904"/>
              <a:gd name="T111" fmla="*/ 217 h 903"/>
              <a:gd name="T112" fmla="*/ 889 w 904"/>
              <a:gd name="T113" fmla="*/ 21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04" h="903">
                <a:moveTo>
                  <a:pt x="889" y="211"/>
                </a:moveTo>
                <a:lnTo>
                  <a:pt x="768" y="211"/>
                </a:lnTo>
                <a:lnTo>
                  <a:pt x="765" y="211"/>
                </a:lnTo>
                <a:lnTo>
                  <a:pt x="763" y="212"/>
                </a:lnTo>
                <a:lnTo>
                  <a:pt x="761" y="213"/>
                </a:lnTo>
                <a:lnTo>
                  <a:pt x="758" y="215"/>
                </a:lnTo>
                <a:lnTo>
                  <a:pt x="756" y="217"/>
                </a:lnTo>
                <a:lnTo>
                  <a:pt x="755" y="220"/>
                </a:lnTo>
                <a:lnTo>
                  <a:pt x="754" y="222"/>
                </a:lnTo>
                <a:lnTo>
                  <a:pt x="754" y="225"/>
                </a:lnTo>
                <a:lnTo>
                  <a:pt x="754" y="271"/>
                </a:lnTo>
                <a:lnTo>
                  <a:pt x="663" y="271"/>
                </a:lnTo>
                <a:lnTo>
                  <a:pt x="627" y="272"/>
                </a:lnTo>
                <a:lnTo>
                  <a:pt x="593" y="275"/>
                </a:lnTo>
                <a:lnTo>
                  <a:pt x="576" y="277"/>
                </a:lnTo>
                <a:lnTo>
                  <a:pt x="561" y="281"/>
                </a:lnTo>
                <a:lnTo>
                  <a:pt x="545" y="284"/>
                </a:lnTo>
                <a:lnTo>
                  <a:pt x="529" y="287"/>
                </a:lnTo>
                <a:lnTo>
                  <a:pt x="513" y="292"/>
                </a:lnTo>
                <a:lnTo>
                  <a:pt x="498" y="298"/>
                </a:lnTo>
                <a:lnTo>
                  <a:pt x="484" y="302"/>
                </a:lnTo>
                <a:lnTo>
                  <a:pt x="470" y="309"/>
                </a:lnTo>
                <a:lnTo>
                  <a:pt x="457" y="315"/>
                </a:lnTo>
                <a:lnTo>
                  <a:pt x="443" y="323"/>
                </a:lnTo>
                <a:lnTo>
                  <a:pt x="431" y="329"/>
                </a:lnTo>
                <a:lnTo>
                  <a:pt x="418" y="337"/>
                </a:lnTo>
                <a:lnTo>
                  <a:pt x="415" y="328"/>
                </a:lnTo>
                <a:lnTo>
                  <a:pt x="409" y="319"/>
                </a:lnTo>
                <a:lnTo>
                  <a:pt x="565" y="163"/>
                </a:lnTo>
                <a:lnTo>
                  <a:pt x="578" y="170"/>
                </a:lnTo>
                <a:lnTo>
                  <a:pt x="590" y="176"/>
                </a:lnTo>
                <a:lnTo>
                  <a:pt x="597" y="178"/>
                </a:lnTo>
                <a:lnTo>
                  <a:pt x="604" y="179"/>
                </a:lnTo>
                <a:lnTo>
                  <a:pt x="610" y="180"/>
                </a:lnTo>
                <a:lnTo>
                  <a:pt x="618" y="180"/>
                </a:lnTo>
                <a:lnTo>
                  <a:pt x="627" y="180"/>
                </a:lnTo>
                <a:lnTo>
                  <a:pt x="636" y="178"/>
                </a:lnTo>
                <a:lnTo>
                  <a:pt x="644" y="176"/>
                </a:lnTo>
                <a:lnTo>
                  <a:pt x="653" y="173"/>
                </a:lnTo>
                <a:lnTo>
                  <a:pt x="661" y="169"/>
                </a:lnTo>
                <a:lnTo>
                  <a:pt x="668" y="164"/>
                </a:lnTo>
                <a:lnTo>
                  <a:pt x="676" y="160"/>
                </a:lnTo>
                <a:lnTo>
                  <a:pt x="681" y="154"/>
                </a:lnTo>
                <a:lnTo>
                  <a:pt x="687" y="147"/>
                </a:lnTo>
                <a:lnTo>
                  <a:pt x="693" y="141"/>
                </a:lnTo>
                <a:lnTo>
                  <a:pt x="697" y="133"/>
                </a:lnTo>
                <a:lnTo>
                  <a:pt x="701" y="125"/>
                </a:lnTo>
                <a:lnTo>
                  <a:pt x="704" y="117"/>
                </a:lnTo>
                <a:lnTo>
                  <a:pt x="706" y="108"/>
                </a:lnTo>
                <a:lnTo>
                  <a:pt x="707" y="99"/>
                </a:lnTo>
                <a:lnTo>
                  <a:pt x="709" y="90"/>
                </a:lnTo>
                <a:lnTo>
                  <a:pt x="707" y="81"/>
                </a:lnTo>
                <a:lnTo>
                  <a:pt x="706" y="72"/>
                </a:lnTo>
                <a:lnTo>
                  <a:pt x="704" y="63"/>
                </a:lnTo>
                <a:lnTo>
                  <a:pt x="701" y="55"/>
                </a:lnTo>
                <a:lnTo>
                  <a:pt x="697" y="47"/>
                </a:lnTo>
                <a:lnTo>
                  <a:pt x="693" y="39"/>
                </a:lnTo>
                <a:lnTo>
                  <a:pt x="687" y="32"/>
                </a:lnTo>
                <a:lnTo>
                  <a:pt x="681" y="25"/>
                </a:lnTo>
                <a:lnTo>
                  <a:pt x="676" y="20"/>
                </a:lnTo>
                <a:lnTo>
                  <a:pt x="668" y="15"/>
                </a:lnTo>
                <a:lnTo>
                  <a:pt x="661" y="11"/>
                </a:lnTo>
                <a:lnTo>
                  <a:pt x="653" y="6"/>
                </a:lnTo>
                <a:lnTo>
                  <a:pt x="644" y="4"/>
                </a:lnTo>
                <a:lnTo>
                  <a:pt x="636" y="2"/>
                </a:lnTo>
                <a:lnTo>
                  <a:pt x="627" y="0"/>
                </a:lnTo>
                <a:lnTo>
                  <a:pt x="618" y="0"/>
                </a:lnTo>
                <a:lnTo>
                  <a:pt x="609" y="0"/>
                </a:lnTo>
                <a:lnTo>
                  <a:pt x="600" y="2"/>
                </a:lnTo>
                <a:lnTo>
                  <a:pt x="591" y="4"/>
                </a:lnTo>
                <a:lnTo>
                  <a:pt x="583" y="6"/>
                </a:lnTo>
                <a:lnTo>
                  <a:pt x="575" y="11"/>
                </a:lnTo>
                <a:lnTo>
                  <a:pt x="567" y="15"/>
                </a:lnTo>
                <a:lnTo>
                  <a:pt x="561" y="20"/>
                </a:lnTo>
                <a:lnTo>
                  <a:pt x="554" y="25"/>
                </a:lnTo>
                <a:lnTo>
                  <a:pt x="548" y="32"/>
                </a:lnTo>
                <a:lnTo>
                  <a:pt x="543" y="39"/>
                </a:lnTo>
                <a:lnTo>
                  <a:pt x="538" y="47"/>
                </a:lnTo>
                <a:lnTo>
                  <a:pt x="535" y="55"/>
                </a:lnTo>
                <a:lnTo>
                  <a:pt x="531" y="63"/>
                </a:lnTo>
                <a:lnTo>
                  <a:pt x="529" y="72"/>
                </a:lnTo>
                <a:lnTo>
                  <a:pt x="528" y="81"/>
                </a:lnTo>
                <a:lnTo>
                  <a:pt x="528" y="90"/>
                </a:lnTo>
                <a:lnTo>
                  <a:pt x="529" y="105"/>
                </a:lnTo>
                <a:lnTo>
                  <a:pt x="532" y="118"/>
                </a:lnTo>
                <a:lnTo>
                  <a:pt x="537" y="131"/>
                </a:lnTo>
                <a:lnTo>
                  <a:pt x="545" y="142"/>
                </a:lnTo>
                <a:lnTo>
                  <a:pt x="388" y="298"/>
                </a:lnTo>
                <a:lnTo>
                  <a:pt x="379" y="293"/>
                </a:lnTo>
                <a:lnTo>
                  <a:pt x="369" y="289"/>
                </a:lnTo>
                <a:lnTo>
                  <a:pt x="358" y="286"/>
                </a:lnTo>
                <a:lnTo>
                  <a:pt x="347" y="285"/>
                </a:lnTo>
                <a:lnTo>
                  <a:pt x="339" y="286"/>
                </a:lnTo>
                <a:lnTo>
                  <a:pt x="331" y="287"/>
                </a:lnTo>
                <a:lnTo>
                  <a:pt x="325" y="289"/>
                </a:lnTo>
                <a:lnTo>
                  <a:pt x="318" y="292"/>
                </a:lnTo>
                <a:lnTo>
                  <a:pt x="311" y="294"/>
                </a:lnTo>
                <a:lnTo>
                  <a:pt x="304" y="299"/>
                </a:lnTo>
                <a:lnTo>
                  <a:pt x="299" y="303"/>
                </a:lnTo>
                <a:lnTo>
                  <a:pt x="294" y="308"/>
                </a:lnTo>
                <a:lnTo>
                  <a:pt x="288" y="313"/>
                </a:lnTo>
                <a:lnTo>
                  <a:pt x="284" y="319"/>
                </a:lnTo>
                <a:lnTo>
                  <a:pt x="281" y="325"/>
                </a:lnTo>
                <a:lnTo>
                  <a:pt x="277" y="332"/>
                </a:lnTo>
                <a:lnTo>
                  <a:pt x="275" y="338"/>
                </a:lnTo>
                <a:lnTo>
                  <a:pt x="273" y="346"/>
                </a:lnTo>
                <a:lnTo>
                  <a:pt x="271" y="353"/>
                </a:lnTo>
                <a:lnTo>
                  <a:pt x="271" y="361"/>
                </a:lnTo>
                <a:lnTo>
                  <a:pt x="273" y="372"/>
                </a:lnTo>
                <a:lnTo>
                  <a:pt x="275" y="383"/>
                </a:lnTo>
                <a:lnTo>
                  <a:pt x="278" y="393"/>
                </a:lnTo>
                <a:lnTo>
                  <a:pt x="284" y="403"/>
                </a:lnTo>
                <a:lnTo>
                  <a:pt x="134" y="553"/>
                </a:lnTo>
                <a:lnTo>
                  <a:pt x="124" y="547"/>
                </a:lnTo>
                <a:lnTo>
                  <a:pt x="113" y="545"/>
                </a:lnTo>
                <a:lnTo>
                  <a:pt x="102" y="543"/>
                </a:lnTo>
                <a:lnTo>
                  <a:pt x="91" y="542"/>
                </a:lnTo>
                <a:lnTo>
                  <a:pt x="82" y="542"/>
                </a:lnTo>
                <a:lnTo>
                  <a:pt x="73" y="544"/>
                </a:lnTo>
                <a:lnTo>
                  <a:pt x="64" y="546"/>
                </a:lnTo>
                <a:lnTo>
                  <a:pt x="56" y="548"/>
                </a:lnTo>
                <a:lnTo>
                  <a:pt x="48" y="553"/>
                </a:lnTo>
                <a:lnTo>
                  <a:pt x="40" y="557"/>
                </a:lnTo>
                <a:lnTo>
                  <a:pt x="33" y="562"/>
                </a:lnTo>
                <a:lnTo>
                  <a:pt x="26" y="568"/>
                </a:lnTo>
                <a:lnTo>
                  <a:pt x="21" y="574"/>
                </a:lnTo>
                <a:lnTo>
                  <a:pt x="16" y="581"/>
                </a:lnTo>
                <a:lnTo>
                  <a:pt x="12" y="589"/>
                </a:lnTo>
                <a:lnTo>
                  <a:pt x="7" y="597"/>
                </a:lnTo>
                <a:lnTo>
                  <a:pt x="5" y="605"/>
                </a:lnTo>
                <a:lnTo>
                  <a:pt x="3" y="614"/>
                </a:lnTo>
                <a:lnTo>
                  <a:pt x="0" y="623"/>
                </a:lnTo>
                <a:lnTo>
                  <a:pt x="0" y="632"/>
                </a:lnTo>
                <a:lnTo>
                  <a:pt x="0" y="641"/>
                </a:lnTo>
                <a:lnTo>
                  <a:pt x="3" y="650"/>
                </a:lnTo>
                <a:lnTo>
                  <a:pt x="5" y="659"/>
                </a:lnTo>
                <a:lnTo>
                  <a:pt x="7" y="667"/>
                </a:lnTo>
                <a:lnTo>
                  <a:pt x="12" y="675"/>
                </a:lnTo>
                <a:lnTo>
                  <a:pt x="16" y="683"/>
                </a:lnTo>
                <a:lnTo>
                  <a:pt x="21" y="690"/>
                </a:lnTo>
                <a:lnTo>
                  <a:pt x="26" y="696"/>
                </a:lnTo>
                <a:lnTo>
                  <a:pt x="33" y="702"/>
                </a:lnTo>
                <a:lnTo>
                  <a:pt x="40" y="706"/>
                </a:lnTo>
                <a:lnTo>
                  <a:pt x="48" y="711"/>
                </a:lnTo>
                <a:lnTo>
                  <a:pt x="56" y="716"/>
                </a:lnTo>
                <a:lnTo>
                  <a:pt x="64" y="718"/>
                </a:lnTo>
                <a:lnTo>
                  <a:pt x="73" y="720"/>
                </a:lnTo>
                <a:lnTo>
                  <a:pt x="82" y="722"/>
                </a:lnTo>
                <a:lnTo>
                  <a:pt x="91" y="722"/>
                </a:lnTo>
                <a:lnTo>
                  <a:pt x="100" y="722"/>
                </a:lnTo>
                <a:lnTo>
                  <a:pt x="109" y="720"/>
                </a:lnTo>
                <a:lnTo>
                  <a:pt x="118" y="718"/>
                </a:lnTo>
                <a:lnTo>
                  <a:pt x="126" y="716"/>
                </a:lnTo>
                <a:lnTo>
                  <a:pt x="134" y="711"/>
                </a:lnTo>
                <a:lnTo>
                  <a:pt x="142" y="706"/>
                </a:lnTo>
                <a:lnTo>
                  <a:pt x="148" y="702"/>
                </a:lnTo>
                <a:lnTo>
                  <a:pt x="155" y="696"/>
                </a:lnTo>
                <a:lnTo>
                  <a:pt x="161" y="690"/>
                </a:lnTo>
                <a:lnTo>
                  <a:pt x="165" y="683"/>
                </a:lnTo>
                <a:lnTo>
                  <a:pt x="170" y="675"/>
                </a:lnTo>
                <a:lnTo>
                  <a:pt x="174" y="667"/>
                </a:lnTo>
                <a:lnTo>
                  <a:pt x="177" y="659"/>
                </a:lnTo>
                <a:lnTo>
                  <a:pt x="179" y="650"/>
                </a:lnTo>
                <a:lnTo>
                  <a:pt x="181" y="641"/>
                </a:lnTo>
                <a:lnTo>
                  <a:pt x="181" y="632"/>
                </a:lnTo>
                <a:lnTo>
                  <a:pt x="181" y="623"/>
                </a:lnTo>
                <a:lnTo>
                  <a:pt x="180" y="615"/>
                </a:lnTo>
                <a:lnTo>
                  <a:pt x="178" y="607"/>
                </a:lnTo>
                <a:lnTo>
                  <a:pt x="174" y="599"/>
                </a:lnTo>
                <a:lnTo>
                  <a:pt x="171" y="591"/>
                </a:lnTo>
                <a:lnTo>
                  <a:pt x="168" y="585"/>
                </a:lnTo>
                <a:lnTo>
                  <a:pt x="163" y="578"/>
                </a:lnTo>
                <a:lnTo>
                  <a:pt x="157" y="571"/>
                </a:lnTo>
                <a:lnTo>
                  <a:pt x="305" y="424"/>
                </a:lnTo>
                <a:lnTo>
                  <a:pt x="316" y="430"/>
                </a:lnTo>
                <a:lnTo>
                  <a:pt x="328" y="433"/>
                </a:lnTo>
                <a:lnTo>
                  <a:pt x="314" y="457"/>
                </a:lnTo>
                <a:lnTo>
                  <a:pt x="303" y="483"/>
                </a:lnTo>
                <a:lnTo>
                  <a:pt x="294" y="510"/>
                </a:lnTo>
                <a:lnTo>
                  <a:pt x="286" y="538"/>
                </a:lnTo>
                <a:lnTo>
                  <a:pt x="279" y="568"/>
                </a:lnTo>
                <a:lnTo>
                  <a:pt x="275" y="598"/>
                </a:lnTo>
                <a:lnTo>
                  <a:pt x="273" y="630"/>
                </a:lnTo>
                <a:lnTo>
                  <a:pt x="271" y="662"/>
                </a:lnTo>
                <a:lnTo>
                  <a:pt x="271" y="753"/>
                </a:lnTo>
                <a:lnTo>
                  <a:pt x="226" y="753"/>
                </a:lnTo>
                <a:lnTo>
                  <a:pt x="223" y="753"/>
                </a:lnTo>
                <a:lnTo>
                  <a:pt x="221" y="754"/>
                </a:lnTo>
                <a:lnTo>
                  <a:pt x="218" y="755"/>
                </a:lnTo>
                <a:lnTo>
                  <a:pt x="216" y="757"/>
                </a:lnTo>
                <a:lnTo>
                  <a:pt x="214" y="760"/>
                </a:lnTo>
                <a:lnTo>
                  <a:pt x="213" y="762"/>
                </a:lnTo>
                <a:lnTo>
                  <a:pt x="212" y="764"/>
                </a:lnTo>
                <a:lnTo>
                  <a:pt x="212" y="767"/>
                </a:lnTo>
                <a:lnTo>
                  <a:pt x="212" y="888"/>
                </a:lnTo>
                <a:lnTo>
                  <a:pt x="212" y="891"/>
                </a:lnTo>
                <a:lnTo>
                  <a:pt x="213" y="894"/>
                </a:lnTo>
                <a:lnTo>
                  <a:pt x="214" y="896"/>
                </a:lnTo>
                <a:lnTo>
                  <a:pt x="216" y="898"/>
                </a:lnTo>
                <a:lnTo>
                  <a:pt x="218" y="901"/>
                </a:lnTo>
                <a:lnTo>
                  <a:pt x="221" y="902"/>
                </a:lnTo>
                <a:lnTo>
                  <a:pt x="223" y="903"/>
                </a:lnTo>
                <a:lnTo>
                  <a:pt x="226" y="903"/>
                </a:lnTo>
                <a:lnTo>
                  <a:pt x="347" y="903"/>
                </a:lnTo>
                <a:lnTo>
                  <a:pt x="349" y="903"/>
                </a:lnTo>
                <a:lnTo>
                  <a:pt x="353" y="902"/>
                </a:lnTo>
                <a:lnTo>
                  <a:pt x="355" y="901"/>
                </a:lnTo>
                <a:lnTo>
                  <a:pt x="357" y="898"/>
                </a:lnTo>
                <a:lnTo>
                  <a:pt x="360" y="896"/>
                </a:lnTo>
                <a:lnTo>
                  <a:pt x="361" y="894"/>
                </a:lnTo>
                <a:lnTo>
                  <a:pt x="362" y="891"/>
                </a:lnTo>
                <a:lnTo>
                  <a:pt x="362" y="888"/>
                </a:lnTo>
                <a:lnTo>
                  <a:pt x="362" y="767"/>
                </a:lnTo>
                <a:lnTo>
                  <a:pt x="362" y="764"/>
                </a:lnTo>
                <a:lnTo>
                  <a:pt x="361" y="762"/>
                </a:lnTo>
                <a:lnTo>
                  <a:pt x="360" y="760"/>
                </a:lnTo>
                <a:lnTo>
                  <a:pt x="357" y="757"/>
                </a:lnTo>
                <a:lnTo>
                  <a:pt x="355" y="755"/>
                </a:lnTo>
                <a:lnTo>
                  <a:pt x="353" y="754"/>
                </a:lnTo>
                <a:lnTo>
                  <a:pt x="349" y="753"/>
                </a:lnTo>
                <a:lnTo>
                  <a:pt x="347" y="753"/>
                </a:lnTo>
                <a:lnTo>
                  <a:pt x="302" y="753"/>
                </a:lnTo>
                <a:lnTo>
                  <a:pt x="302" y="662"/>
                </a:lnTo>
                <a:lnTo>
                  <a:pt x="303" y="629"/>
                </a:lnTo>
                <a:lnTo>
                  <a:pt x="305" y="597"/>
                </a:lnTo>
                <a:lnTo>
                  <a:pt x="310" y="566"/>
                </a:lnTo>
                <a:lnTo>
                  <a:pt x="317" y="537"/>
                </a:lnTo>
                <a:lnTo>
                  <a:pt x="326" y="509"/>
                </a:lnTo>
                <a:lnTo>
                  <a:pt x="336" y="482"/>
                </a:lnTo>
                <a:lnTo>
                  <a:pt x="343" y="469"/>
                </a:lnTo>
                <a:lnTo>
                  <a:pt x="348" y="457"/>
                </a:lnTo>
                <a:lnTo>
                  <a:pt x="355" y="446"/>
                </a:lnTo>
                <a:lnTo>
                  <a:pt x="363" y="434"/>
                </a:lnTo>
                <a:lnTo>
                  <a:pt x="373" y="431"/>
                </a:lnTo>
                <a:lnTo>
                  <a:pt x="383" y="426"/>
                </a:lnTo>
                <a:lnTo>
                  <a:pt x="393" y="420"/>
                </a:lnTo>
                <a:lnTo>
                  <a:pt x="401" y="413"/>
                </a:lnTo>
                <a:lnTo>
                  <a:pt x="408" y="404"/>
                </a:lnTo>
                <a:lnTo>
                  <a:pt x="414" y="395"/>
                </a:lnTo>
                <a:lnTo>
                  <a:pt x="418" y="383"/>
                </a:lnTo>
                <a:lnTo>
                  <a:pt x="421" y="372"/>
                </a:lnTo>
                <a:lnTo>
                  <a:pt x="433" y="364"/>
                </a:lnTo>
                <a:lnTo>
                  <a:pt x="445" y="356"/>
                </a:lnTo>
                <a:lnTo>
                  <a:pt x="458" y="348"/>
                </a:lnTo>
                <a:lnTo>
                  <a:pt x="471" y="342"/>
                </a:lnTo>
                <a:lnTo>
                  <a:pt x="485" y="335"/>
                </a:lnTo>
                <a:lnTo>
                  <a:pt x="498" y="329"/>
                </a:lnTo>
                <a:lnTo>
                  <a:pt x="513" y="324"/>
                </a:lnTo>
                <a:lnTo>
                  <a:pt x="529" y="319"/>
                </a:lnTo>
                <a:lnTo>
                  <a:pt x="544" y="315"/>
                </a:lnTo>
                <a:lnTo>
                  <a:pt x="559" y="311"/>
                </a:lnTo>
                <a:lnTo>
                  <a:pt x="576" y="308"/>
                </a:lnTo>
                <a:lnTo>
                  <a:pt x="593" y="306"/>
                </a:lnTo>
                <a:lnTo>
                  <a:pt x="610" y="303"/>
                </a:lnTo>
                <a:lnTo>
                  <a:pt x="627" y="302"/>
                </a:lnTo>
                <a:lnTo>
                  <a:pt x="645" y="301"/>
                </a:lnTo>
                <a:lnTo>
                  <a:pt x="663" y="301"/>
                </a:lnTo>
                <a:lnTo>
                  <a:pt x="754" y="301"/>
                </a:lnTo>
                <a:lnTo>
                  <a:pt x="754" y="346"/>
                </a:lnTo>
                <a:lnTo>
                  <a:pt x="754" y="348"/>
                </a:lnTo>
                <a:lnTo>
                  <a:pt x="755" y="352"/>
                </a:lnTo>
                <a:lnTo>
                  <a:pt x="756" y="354"/>
                </a:lnTo>
                <a:lnTo>
                  <a:pt x="758" y="356"/>
                </a:lnTo>
                <a:lnTo>
                  <a:pt x="761" y="359"/>
                </a:lnTo>
                <a:lnTo>
                  <a:pt x="763" y="360"/>
                </a:lnTo>
                <a:lnTo>
                  <a:pt x="765" y="361"/>
                </a:lnTo>
                <a:lnTo>
                  <a:pt x="768" y="361"/>
                </a:lnTo>
                <a:lnTo>
                  <a:pt x="889" y="361"/>
                </a:lnTo>
                <a:lnTo>
                  <a:pt x="892" y="361"/>
                </a:lnTo>
                <a:lnTo>
                  <a:pt x="895" y="360"/>
                </a:lnTo>
                <a:lnTo>
                  <a:pt x="897" y="359"/>
                </a:lnTo>
                <a:lnTo>
                  <a:pt x="899" y="356"/>
                </a:lnTo>
                <a:lnTo>
                  <a:pt x="902" y="354"/>
                </a:lnTo>
                <a:lnTo>
                  <a:pt x="903" y="352"/>
                </a:lnTo>
                <a:lnTo>
                  <a:pt x="904" y="348"/>
                </a:lnTo>
                <a:lnTo>
                  <a:pt x="904" y="346"/>
                </a:lnTo>
                <a:lnTo>
                  <a:pt x="904" y="225"/>
                </a:lnTo>
                <a:lnTo>
                  <a:pt x="904" y="222"/>
                </a:lnTo>
                <a:lnTo>
                  <a:pt x="903" y="220"/>
                </a:lnTo>
                <a:lnTo>
                  <a:pt x="902" y="217"/>
                </a:lnTo>
                <a:lnTo>
                  <a:pt x="899" y="215"/>
                </a:lnTo>
                <a:lnTo>
                  <a:pt x="897" y="213"/>
                </a:lnTo>
                <a:lnTo>
                  <a:pt x="895" y="212"/>
                </a:lnTo>
                <a:lnTo>
                  <a:pt x="892" y="211"/>
                </a:lnTo>
                <a:lnTo>
                  <a:pt x="889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33" name="Группа 32" descr="Значок человека и шестеренки. ">
            <a:extLst>
              <a:ext uri="{FF2B5EF4-FFF2-40B4-BE49-F238E27FC236}">
                <a16:creationId xmlns:a16="http://schemas.microsoft.com/office/drawing/2014/main" id="{ECC5F635-1712-4572-A9EC-F94E2199DDBD}"/>
              </a:ext>
            </a:extLst>
          </p:cNvPr>
          <p:cNvGrpSpPr/>
          <p:nvPr/>
        </p:nvGrpSpPr>
        <p:grpSpPr>
          <a:xfrm>
            <a:off x="7158400" y="5355478"/>
            <a:ext cx="338073" cy="339996"/>
            <a:chOff x="6450013" y="5349875"/>
            <a:chExt cx="279399" cy="280988"/>
          </a:xfrm>
          <a:solidFill>
            <a:schemeClr val="bg1"/>
          </a:solidFill>
        </p:grpSpPr>
        <p:sp>
          <p:nvSpPr>
            <p:cNvPr id="34" name="Полилиния 3673">
              <a:extLst>
                <a:ext uri="{FF2B5EF4-FFF2-40B4-BE49-F238E27FC236}">
                  <a16:creationId xmlns:a16="http://schemas.microsoft.com/office/drawing/2014/main" id="{D1391604-D4EC-48A8-AE57-EDF194392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5349875"/>
              <a:ext cx="182562" cy="238125"/>
            </a:xfrm>
            <a:custGeom>
              <a:avLst/>
              <a:gdLst>
                <a:gd name="T0" fmla="*/ 379 w 459"/>
                <a:gd name="T1" fmla="*/ 550 h 602"/>
                <a:gd name="T2" fmla="*/ 380 w 459"/>
                <a:gd name="T3" fmla="*/ 519 h 602"/>
                <a:gd name="T4" fmla="*/ 345 w 459"/>
                <a:gd name="T5" fmla="*/ 495 h 602"/>
                <a:gd name="T6" fmla="*/ 397 w 459"/>
                <a:gd name="T7" fmla="*/ 400 h 602"/>
                <a:gd name="T8" fmla="*/ 408 w 459"/>
                <a:gd name="T9" fmla="*/ 395 h 602"/>
                <a:gd name="T10" fmla="*/ 450 w 459"/>
                <a:gd name="T11" fmla="*/ 406 h 602"/>
                <a:gd name="T12" fmla="*/ 412 w 459"/>
                <a:gd name="T13" fmla="*/ 384 h 602"/>
                <a:gd name="T14" fmla="*/ 376 w 459"/>
                <a:gd name="T15" fmla="*/ 370 h 602"/>
                <a:gd name="T16" fmla="*/ 361 w 459"/>
                <a:gd name="T17" fmla="*/ 307 h 602"/>
                <a:gd name="T18" fmla="*/ 379 w 459"/>
                <a:gd name="T19" fmla="*/ 288 h 602"/>
                <a:gd name="T20" fmla="*/ 397 w 459"/>
                <a:gd name="T21" fmla="*/ 252 h 602"/>
                <a:gd name="T22" fmla="*/ 406 w 459"/>
                <a:gd name="T23" fmla="*/ 214 h 602"/>
                <a:gd name="T24" fmla="*/ 415 w 459"/>
                <a:gd name="T25" fmla="*/ 202 h 602"/>
                <a:gd name="T26" fmla="*/ 420 w 459"/>
                <a:gd name="T27" fmla="*/ 183 h 602"/>
                <a:gd name="T28" fmla="*/ 416 w 459"/>
                <a:gd name="T29" fmla="*/ 152 h 602"/>
                <a:gd name="T30" fmla="*/ 412 w 459"/>
                <a:gd name="T31" fmla="*/ 121 h 602"/>
                <a:gd name="T32" fmla="*/ 420 w 459"/>
                <a:gd name="T33" fmla="*/ 78 h 602"/>
                <a:gd name="T34" fmla="*/ 415 w 459"/>
                <a:gd name="T35" fmla="*/ 45 h 602"/>
                <a:gd name="T36" fmla="*/ 403 w 459"/>
                <a:gd name="T37" fmla="*/ 27 h 602"/>
                <a:gd name="T38" fmla="*/ 382 w 459"/>
                <a:gd name="T39" fmla="*/ 15 h 602"/>
                <a:gd name="T40" fmla="*/ 341 w 459"/>
                <a:gd name="T41" fmla="*/ 3 h 602"/>
                <a:gd name="T42" fmla="*/ 291 w 459"/>
                <a:gd name="T43" fmla="*/ 0 h 602"/>
                <a:gd name="T44" fmla="*/ 245 w 459"/>
                <a:gd name="T45" fmla="*/ 9 h 602"/>
                <a:gd name="T46" fmla="*/ 213 w 459"/>
                <a:gd name="T47" fmla="*/ 27 h 602"/>
                <a:gd name="T48" fmla="*/ 201 w 459"/>
                <a:gd name="T49" fmla="*/ 42 h 602"/>
                <a:gd name="T50" fmla="*/ 181 w 459"/>
                <a:gd name="T51" fmla="*/ 44 h 602"/>
                <a:gd name="T52" fmla="*/ 163 w 459"/>
                <a:gd name="T53" fmla="*/ 56 h 602"/>
                <a:gd name="T54" fmla="*/ 155 w 459"/>
                <a:gd name="T55" fmla="*/ 87 h 602"/>
                <a:gd name="T56" fmla="*/ 164 w 459"/>
                <a:gd name="T57" fmla="*/ 138 h 602"/>
                <a:gd name="T58" fmla="*/ 159 w 459"/>
                <a:gd name="T59" fmla="*/ 144 h 602"/>
                <a:gd name="T60" fmla="*/ 150 w 459"/>
                <a:gd name="T61" fmla="*/ 162 h 602"/>
                <a:gd name="T62" fmla="*/ 149 w 459"/>
                <a:gd name="T63" fmla="*/ 184 h 602"/>
                <a:gd name="T64" fmla="*/ 154 w 459"/>
                <a:gd name="T65" fmla="*/ 201 h 602"/>
                <a:gd name="T66" fmla="*/ 163 w 459"/>
                <a:gd name="T67" fmla="*/ 214 h 602"/>
                <a:gd name="T68" fmla="*/ 169 w 459"/>
                <a:gd name="T69" fmla="*/ 237 h 602"/>
                <a:gd name="T70" fmla="*/ 179 w 459"/>
                <a:gd name="T71" fmla="*/ 271 h 602"/>
                <a:gd name="T72" fmla="*/ 203 w 459"/>
                <a:gd name="T73" fmla="*/ 306 h 602"/>
                <a:gd name="T74" fmla="*/ 215 w 459"/>
                <a:gd name="T75" fmla="*/ 364 h 602"/>
                <a:gd name="T76" fmla="*/ 171 w 459"/>
                <a:gd name="T77" fmla="*/ 381 h 602"/>
                <a:gd name="T78" fmla="*/ 106 w 459"/>
                <a:gd name="T79" fmla="*/ 401 h 602"/>
                <a:gd name="T80" fmla="*/ 46 w 459"/>
                <a:gd name="T81" fmla="*/ 428 h 602"/>
                <a:gd name="T82" fmla="*/ 22 w 459"/>
                <a:gd name="T83" fmla="*/ 449 h 602"/>
                <a:gd name="T84" fmla="*/ 10 w 459"/>
                <a:gd name="T85" fmla="*/ 479 h 602"/>
                <a:gd name="T86" fmla="*/ 2 w 459"/>
                <a:gd name="T87" fmla="*/ 540 h 602"/>
                <a:gd name="T88" fmla="*/ 1 w 459"/>
                <a:gd name="T89" fmla="*/ 594 h 602"/>
                <a:gd name="T90" fmla="*/ 11 w 459"/>
                <a:gd name="T91" fmla="*/ 602 h 602"/>
                <a:gd name="T92" fmla="*/ 345 w 459"/>
                <a:gd name="T93" fmla="*/ 589 h 602"/>
                <a:gd name="T94" fmla="*/ 352 w 459"/>
                <a:gd name="T95" fmla="*/ 57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9" h="602">
                  <a:moveTo>
                    <a:pt x="352" y="577"/>
                  </a:moveTo>
                  <a:lnTo>
                    <a:pt x="380" y="560"/>
                  </a:lnTo>
                  <a:lnTo>
                    <a:pt x="379" y="550"/>
                  </a:lnTo>
                  <a:lnTo>
                    <a:pt x="379" y="540"/>
                  </a:lnTo>
                  <a:lnTo>
                    <a:pt x="379" y="530"/>
                  </a:lnTo>
                  <a:lnTo>
                    <a:pt x="380" y="519"/>
                  </a:lnTo>
                  <a:lnTo>
                    <a:pt x="352" y="503"/>
                  </a:lnTo>
                  <a:lnTo>
                    <a:pt x="348" y="499"/>
                  </a:lnTo>
                  <a:lnTo>
                    <a:pt x="345" y="495"/>
                  </a:lnTo>
                  <a:lnTo>
                    <a:pt x="345" y="490"/>
                  </a:lnTo>
                  <a:lnTo>
                    <a:pt x="346" y="486"/>
                  </a:lnTo>
                  <a:lnTo>
                    <a:pt x="397" y="400"/>
                  </a:lnTo>
                  <a:lnTo>
                    <a:pt x="399" y="397"/>
                  </a:lnTo>
                  <a:lnTo>
                    <a:pt x="403" y="395"/>
                  </a:lnTo>
                  <a:lnTo>
                    <a:pt x="408" y="395"/>
                  </a:lnTo>
                  <a:lnTo>
                    <a:pt x="413" y="396"/>
                  </a:lnTo>
                  <a:lnTo>
                    <a:pt x="441" y="413"/>
                  </a:lnTo>
                  <a:lnTo>
                    <a:pt x="450" y="406"/>
                  </a:lnTo>
                  <a:lnTo>
                    <a:pt x="459" y="401"/>
                  </a:lnTo>
                  <a:lnTo>
                    <a:pt x="424" y="388"/>
                  </a:lnTo>
                  <a:lnTo>
                    <a:pt x="412" y="384"/>
                  </a:lnTo>
                  <a:lnTo>
                    <a:pt x="400" y="379"/>
                  </a:lnTo>
                  <a:lnTo>
                    <a:pt x="389" y="375"/>
                  </a:lnTo>
                  <a:lnTo>
                    <a:pt x="376" y="370"/>
                  </a:lnTo>
                  <a:lnTo>
                    <a:pt x="368" y="368"/>
                  </a:lnTo>
                  <a:lnTo>
                    <a:pt x="361" y="364"/>
                  </a:lnTo>
                  <a:lnTo>
                    <a:pt x="361" y="307"/>
                  </a:lnTo>
                  <a:lnTo>
                    <a:pt x="366" y="302"/>
                  </a:lnTo>
                  <a:lnTo>
                    <a:pt x="372" y="297"/>
                  </a:lnTo>
                  <a:lnTo>
                    <a:pt x="379" y="288"/>
                  </a:lnTo>
                  <a:lnTo>
                    <a:pt x="385" y="279"/>
                  </a:lnTo>
                  <a:lnTo>
                    <a:pt x="391" y="266"/>
                  </a:lnTo>
                  <a:lnTo>
                    <a:pt x="397" y="252"/>
                  </a:lnTo>
                  <a:lnTo>
                    <a:pt x="400" y="235"/>
                  </a:lnTo>
                  <a:lnTo>
                    <a:pt x="402" y="216"/>
                  </a:lnTo>
                  <a:lnTo>
                    <a:pt x="406" y="214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2"/>
                  </a:lnTo>
                  <a:lnTo>
                    <a:pt x="417" y="197"/>
                  </a:lnTo>
                  <a:lnTo>
                    <a:pt x="418" y="191"/>
                  </a:lnTo>
                  <a:lnTo>
                    <a:pt x="420" y="183"/>
                  </a:lnTo>
                  <a:lnTo>
                    <a:pt x="420" y="175"/>
                  </a:lnTo>
                  <a:lnTo>
                    <a:pt x="420" y="164"/>
                  </a:lnTo>
                  <a:lnTo>
                    <a:pt x="416" y="152"/>
                  </a:lnTo>
                  <a:lnTo>
                    <a:pt x="412" y="144"/>
                  </a:lnTo>
                  <a:lnTo>
                    <a:pt x="406" y="137"/>
                  </a:lnTo>
                  <a:lnTo>
                    <a:pt x="412" y="121"/>
                  </a:lnTo>
                  <a:lnTo>
                    <a:pt x="417" y="101"/>
                  </a:lnTo>
                  <a:lnTo>
                    <a:pt x="420" y="89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5"/>
                  </a:lnTo>
                  <a:lnTo>
                    <a:pt x="412" y="39"/>
                  </a:lnTo>
                  <a:lnTo>
                    <a:pt x="407" y="34"/>
                  </a:lnTo>
                  <a:lnTo>
                    <a:pt x="403" y="27"/>
                  </a:lnTo>
                  <a:lnTo>
                    <a:pt x="397" y="24"/>
                  </a:lnTo>
                  <a:lnTo>
                    <a:pt x="390" y="18"/>
                  </a:lnTo>
                  <a:lnTo>
                    <a:pt x="382" y="15"/>
                  </a:lnTo>
                  <a:lnTo>
                    <a:pt x="376" y="12"/>
                  </a:lnTo>
                  <a:lnTo>
                    <a:pt x="359" y="7"/>
                  </a:lnTo>
                  <a:lnTo>
                    <a:pt x="341" y="3"/>
                  </a:lnTo>
                  <a:lnTo>
                    <a:pt x="325" y="0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6" y="2"/>
                  </a:lnTo>
                  <a:lnTo>
                    <a:pt x="260" y="6"/>
                  </a:lnTo>
                  <a:lnTo>
                    <a:pt x="245" y="9"/>
                  </a:lnTo>
                  <a:lnTo>
                    <a:pt x="231" y="16"/>
                  </a:lnTo>
                  <a:lnTo>
                    <a:pt x="218" y="22"/>
                  </a:lnTo>
                  <a:lnTo>
                    <a:pt x="213" y="27"/>
                  </a:lnTo>
                  <a:lnTo>
                    <a:pt x="209" y="31"/>
                  </a:lnTo>
                  <a:lnTo>
                    <a:pt x="204" y="36"/>
                  </a:lnTo>
                  <a:lnTo>
                    <a:pt x="201" y="42"/>
                  </a:lnTo>
                  <a:lnTo>
                    <a:pt x="194" y="42"/>
                  </a:lnTo>
                  <a:lnTo>
                    <a:pt x="187" y="43"/>
                  </a:lnTo>
                  <a:lnTo>
                    <a:pt x="181" y="44"/>
                  </a:lnTo>
                  <a:lnTo>
                    <a:pt x="176" y="45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5"/>
                  </a:lnTo>
                  <a:lnTo>
                    <a:pt x="155" y="87"/>
                  </a:lnTo>
                  <a:lnTo>
                    <a:pt x="155" y="98"/>
                  </a:lnTo>
                  <a:lnTo>
                    <a:pt x="159" y="120"/>
                  </a:lnTo>
                  <a:lnTo>
                    <a:pt x="164" y="138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59" y="144"/>
                  </a:lnTo>
                  <a:lnTo>
                    <a:pt x="154" y="151"/>
                  </a:lnTo>
                  <a:lnTo>
                    <a:pt x="151" y="156"/>
                  </a:lnTo>
                  <a:lnTo>
                    <a:pt x="150" y="162"/>
                  </a:lnTo>
                  <a:lnTo>
                    <a:pt x="149" y="170"/>
                  </a:lnTo>
                  <a:lnTo>
                    <a:pt x="149" y="176"/>
                  </a:lnTo>
                  <a:lnTo>
                    <a:pt x="149" y="184"/>
                  </a:lnTo>
                  <a:lnTo>
                    <a:pt x="150" y="191"/>
                  </a:lnTo>
                  <a:lnTo>
                    <a:pt x="151" y="196"/>
                  </a:lnTo>
                  <a:lnTo>
                    <a:pt x="154" y="201"/>
                  </a:lnTo>
                  <a:lnTo>
                    <a:pt x="156" y="206"/>
                  </a:lnTo>
                  <a:lnTo>
                    <a:pt x="159" y="210"/>
                  </a:lnTo>
                  <a:lnTo>
                    <a:pt x="163" y="214"/>
                  </a:lnTo>
                  <a:lnTo>
                    <a:pt x="167" y="216"/>
                  </a:lnTo>
                  <a:lnTo>
                    <a:pt x="168" y="227"/>
                  </a:lnTo>
                  <a:lnTo>
                    <a:pt x="169" y="237"/>
                  </a:lnTo>
                  <a:lnTo>
                    <a:pt x="172" y="246"/>
                  </a:lnTo>
                  <a:lnTo>
                    <a:pt x="174" y="255"/>
                  </a:lnTo>
                  <a:lnTo>
                    <a:pt x="179" y="271"/>
                  </a:lnTo>
                  <a:lnTo>
                    <a:pt x="187" y="286"/>
                  </a:lnTo>
                  <a:lnTo>
                    <a:pt x="195" y="297"/>
                  </a:lnTo>
                  <a:lnTo>
                    <a:pt x="203" y="306"/>
                  </a:lnTo>
                  <a:lnTo>
                    <a:pt x="210" y="314"/>
                  </a:lnTo>
                  <a:lnTo>
                    <a:pt x="215" y="319"/>
                  </a:lnTo>
                  <a:lnTo>
                    <a:pt x="215" y="364"/>
                  </a:lnTo>
                  <a:lnTo>
                    <a:pt x="201" y="369"/>
                  </a:lnTo>
                  <a:lnTo>
                    <a:pt x="186" y="375"/>
                  </a:lnTo>
                  <a:lnTo>
                    <a:pt x="171" y="381"/>
                  </a:lnTo>
                  <a:lnTo>
                    <a:pt x="155" y="384"/>
                  </a:lnTo>
                  <a:lnTo>
                    <a:pt x="129" y="393"/>
                  </a:lnTo>
                  <a:lnTo>
                    <a:pt x="106" y="401"/>
                  </a:lnTo>
                  <a:lnTo>
                    <a:pt x="83" y="410"/>
                  </a:lnTo>
                  <a:lnTo>
                    <a:pt x="64" y="419"/>
                  </a:lnTo>
                  <a:lnTo>
                    <a:pt x="46" y="428"/>
                  </a:lnTo>
                  <a:lnTo>
                    <a:pt x="32" y="438"/>
                  </a:lnTo>
                  <a:lnTo>
                    <a:pt x="27" y="444"/>
                  </a:lnTo>
                  <a:lnTo>
                    <a:pt x="22" y="449"/>
                  </a:lnTo>
                  <a:lnTo>
                    <a:pt x="18" y="455"/>
                  </a:lnTo>
                  <a:lnTo>
                    <a:pt x="15" y="460"/>
                  </a:lnTo>
                  <a:lnTo>
                    <a:pt x="10" y="479"/>
                  </a:lnTo>
                  <a:lnTo>
                    <a:pt x="6" y="499"/>
                  </a:lnTo>
                  <a:lnTo>
                    <a:pt x="4" y="521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589"/>
                  </a:lnTo>
                  <a:lnTo>
                    <a:pt x="1" y="594"/>
                  </a:lnTo>
                  <a:lnTo>
                    <a:pt x="4" y="598"/>
                  </a:lnTo>
                  <a:lnTo>
                    <a:pt x="7" y="600"/>
                  </a:lnTo>
                  <a:lnTo>
                    <a:pt x="11" y="602"/>
                  </a:lnTo>
                  <a:lnTo>
                    <a:pt x="350" y="602"/>
                  </a:lnTo>
                  <a:lnTo>
                    <a:pt x="346" y="594"/>
                  </a:lnTo>
                  <a:lnTo>
                    <a:pt x="345" y="589"/>
                  </a:lnTo>
                  <a:lnTo>
                    <a:pt x="345" y="585"/>
                  </a:lnTo>
                  <a:lnTo>
                    <a:pt x="348" y="581"/>
                  </a:lnTo>
                  <a:lnTo>
                    <a:pt x="352" y="5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" name="Полилиния 3674">
              <a:extLst>
                <a:ext uri="{FF2B5EF4-FFF2-40B4-BE49-F238E27FC236}">
                  <a16:creationId xmlns:a16="http://schemas.microsoft.com/office/drawing/2014/main" id="{44A4D0F8-0767-41BC-BE62-0AED99EC8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650" y="5497513"/>
              <a:ext cx="131762" cy="133350"/>
            </a:xfrm>
            <a:custGeom>
              <a:avLst/>
              <a:gdLst>
                <a:gd name="T0" fmla="*/ 151 w 332"/>
                <a:gd name="T1" fmla="*/ 243 h 336"/>
                <a:gd name="T2" fmla="*/ 129 w 332"/>
                <a:gd name="T3" fmla="*/ 235 h 336"/>
                <a:gd name="T4" fmla="*/ 111 w 332"/>
                <a:gd name="T5" fmla="*/ 222 h 336"/>
                <a:gd name="T6" fmla="*/ 97 w 332"/>
                <a:gd name="T7" fmla="*/ 204 h 336"/>
                <a:gd name="T8" fmla="*/ 89 w 332"/>
                <a:gd name="T9" fmla="*/ 182 h 336"/>
                <a:gd name="T10" fmla="*/ 88 w 332"/>
                <a:gd name="T11" fmla="*/ 159 h 336"/>
                <a:gd name="T12" fmla="*/ 94 w 332"/>
                <a:gd name="T13" fmla="*/ 136 h 336"/>
                <a:gd name="T14" fmla="*/ 106 w 332"/>
                <a:gd name="T15" fmla="*/ 117 h 336"/>
                <a:gd name="T16" fmla="*/ 122 w 332"/>
                <a:gd name="T17" fmla="*/ 103 h 336"/>
                <a:gd name="T18" fmla="*/ 143 w 332"/>
                <a:gd name="T19" fmla="*/ 92 h 336"/>
                <a:gd name="T20" fmla="*/ 166 w 332"/>
                <a:gd name="T21" fmla="*/ 89 h 336"/>
                <a:gd name="T22" fmla="*/ 189 w 332"/>
                <a:gd name="T23" fmla="*/ 92 h 336"/>
                <a:gd name="T24" fmla="*/ 210 w 332"/>
                <a:gd name="T25" fmla="*/ 103 h 336"/>
                <a:gd name="T26" fmla="*/ 226 w 332"/>
                <a:gd name="T27" fmla="*/ 117 h 336"/>
                <a:gd name="T28" fmla="*/ 238 w 332"/>
                <a:gd name="T29" fmla="*/ 136 h 336"/>
                <a:gd name="T30" fmla="*/ 243 w 332"/>
                <a:gd name="T31" fmla="*/ 159 h 336"/>
                <a:gd name="T32" fmla="*/ 242 w 332"/>
                <a:gd name="T33" fmla="*/ 182 h 336"/>
                <a:gd name="T34" fmla="*/ 234 w 332"/>
                <a:gd name="T35" fmla="*/ 204 h 336"/>
                <a:gd name="T36" fmla="*/ 221 w 332"/>
                <a:gd name="T37" fmla="*/ 222 h 336"/>
                <a:gd name="T38" fmla="*/ 203 w 332"/>
                <a:gd name="T39" fmla="*/ 235 h 336"/>
                <a:gd name="T40" fmla="*/ 181 w 332"/>
                <a:gd name="T41" fmla="*/ 243 h 336"/>
                <a:gd name="T42" fmla="*/ 306 w 332"/>
                <a:gd name="T43" fmla="*/ 204 h 336"/>
                <a:gd name="T44" fmla="*/ 300 w 332"/>
                <a:gd name="T45" fmla="*/ 195 h 336"/>
                <a:gd name="T46" fmla="*/ 302 w 332"/>
                <a:gd name="T47" fmla="*/ 167 h 336"/>
                <a:gd name="T48" fmla="*/ 300 w 332"/>
                <a:gd name="T49" fmla="*/ 139 h 336"/>
                <a:gd name="T50" fmla="*/ 306 w 332"/>
                <a:gd name="T51" fmla="*/ 130 h 336"/>
                <a:gd name="T52" fmla="*/ 269 w 332"/>
                <a:gd name="T53" fmla="*/ 64 h 336"/>
                <a:gd name="T54" fmla="*/ 257 w 332"/>
                <a:gd name="T55" fmla="*/ 65 h 336"/>
                <a:gd name="T56" fmla="*/ 242 w 332"/>
                <a:gd name="T57" fmla="*/ 53 h 336"/>
                <a:gd name="T58" fmla="*/ 215 w 332"/>
                <a:gd name="T59" fmla="*/ 35 h 336"/>
                <a:gd name="T60" fmla="*/ 207 w 332"/>
                <a:gd name="T61" fmla="*/ 27 h 336"/>
                <a:gd name="T62" fmla="*/ 135 w 332"/>
                <a:gd name="T63" fmla="*/ 0 h 336"/>
                <a:gd name="T64" fmla="*/ 133 w 332"/>
                <a:gd name="T65" fmla="*/ 31 h 336"/>
                <a:gd name="T66" fmla="*/ 113 w 332"/>
                <a:gd name="T67" fmla="*/ 41 h 336"/>
                <a:gd name="T68" fmla="*/ 77 w 332"/>
                <a:gd name="T69" fmla="*/ 63 h 336"/>
                <a:gd name="T70" fmla="*/ 67 w 332"/>
                <a:gd name="T71" fmla="*/ 65 h 336"/>
                <a:gd name="T72" fmla="*/ 0 w 332"/>
                <a:gd name="T73" fmla="*/ 114 h 336"/>
                <a:gd name="T74" fmla="*/ 31 w 332"/>
                <a:gd name="T75" fmla="*/ 135 h 336"/>
                <a:gd name="T76" fmla="*/ 30 w 332"/>
                <a:gd name="T77" fmla="*/ 154 h 336"/>
                <a:gd name="T78" fmla="*/ 31 w 332"/>
                <a:gd name="T79" fmla="*/ 191 h 336"/>
                <a:gd name="T80" fmla="*/ 29 w 332"/>
                <a:gd name="T81" fmla="*/ 202 h 336"/>
                <a:gd name="T82" fmla="*/ 38 w 332"/>
                <a:gd name="T83" fmla="*/ 284 h 336"/>
                <a:gd name="T84" fmla="*/ 71 w 332"/>
                <a:gd name="T85" fmla="*/ 267 h 336"/>
                <a:gd name="T86" fmla="*/ 89 w 332"/>
                <a:gd name="T87" fmla="*/ 279 h 336"/>
                <a:gd name="T88" fmla="*/ 139 w 332"/>
                <a:gd name="T89" fmla="*/ 300 h 336"/>
                <a:gd name="T90" fmla="*/ 146 w 332"/>
                <a:gd name="T91" fmla="*/ 308 h 336"/>
                <a:gd name="T92" fmla="*/ 207 w 332"/>
                <a:gd name="T93" fmla="*/ 336 h 336"/>
                <a:gd name="T94" fmla="*/ 208 w 332"/>
                <a:gd name="T95" fmla="*/ 306 h 336"/>
                <a:gd name="T96" fmla="*/ 223 w 332"/>
                <a:gd name="T97" fmla="*/ 297 h 336"/>
                <a:gd name="T98" fmla="*/ 246 w 332"/>
                <a:gd name="T99" fmla="*/ 279 h 336"/>
                <a:gd name="T100" fmla="*/ 257 w 332"/>
                <a:gd name="T101" fmla="*/ 268 h 336"/>
                <a:gd name="T102" fmla="*/ 269 w 332"/>
                <a:gd name="T103" fmla="*/ 270 h 336"/>
                <a:gd name="T104" fmla="*/ 306 w 332"/>
                <a:gd name="T105" fmla="*/ 20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2" h="336">
                  <a:moveTo>
                    <a:pt x="166" y="245"/>
                  </a:moveTo>
                  <a:lnTo>
                    <a:pt x="158" y="244"/>
                  </a:lnTo>
                  <a:lnTo>
                    <a:pt x="151" y="243"/>
                  </a:lnTo>
                  <a:lnTo>
                    <a:pt x="143" y="241"/>
                  </a:lnTo>
                  <a:lnTo>
                    <a:pt x="135" y="239"/>
                  </a:lnTo>
                  <a:lnTo>
                    <a:pt x="129" y="235"/>
                  </a:lnTo>
                  <a:lnTo>
                    <a:pt x="122" y="231"/>
                  </a:lnTo>
                  <a:lnTo>
                    <a:pt x="116" y="227"/>
                  </a:lnTo>
                  <a:lnTo>
                    <a:pt x="111" y="222"/>
                  </a:lnTo>
                  <a:lnTo>
                    <a:pt x="106" y="217"/>
                  </a:lnTo>
                  <a:lnTo>
                    <a:pt x="101" y="211"/>
                  </a:lnTo>
                  <a:lnTo>
                    <a:pt x="97" y="204"/>
                  </a:lnTo>
                  <a:lnTo>
                    <a:pt x="94" y="198"/>
                  </a:lnTo>
                  <a:lnTo>
                    <a:pt x="92" y="190"/>
                  </a:lnTo>
                  <a:lnTo>
                    <a:pt x="89" y="182"/>
                  </a:lnTo>
                  <a:lnTo>
                    <a:pt x="88" y="175"/>
                  </a:lnTo>
                  <a:lnTo>
                    <a:pt x="88" y="167"/>
                  </a:lnTo>
                  <a:lnTo>
                    <a:pt x="88" y="159"/>
                  </a:lnTo>
                  <a:lnTo>
                    <a:pt x="89" y="151"/>
                  </a:lnTo>
                  <a:lnTo>
                    <a:pt x="92" y="144"/>
                  </a:lnTo>
                  <a:lnTo>
                    <a:pt x="94" y="136"/>
                  </a:lnTo>
                  <a:lnTo>
                    <a:pt x="97" y="130"/>
                  </a:lnTo>
                  <a:lnTo>
                    <a:pt x="101" y="123"/>
                  </a:lnTo>
                  <a:lnTo>
                    <a:pt x="106" y="117"/>
                  </a:lnTo>
                  <a:lnTo>
                    <a:pt x="111" y="112"/>
                  </a:lnTo>
                  <a:lnTo>
                    <a:pt x="116" y="106"/>
                  </a:lnTo>
                  <a:lnTo>
                    <a:pt x="122" y="103"/>
                  </a:lnTo>
                  <a:lnTo>
                    <a:pt x="129" y="99"/>
                  </a:lnTo>
                  <a:lnTo>
                    <a:pt x="135" y="95"/>
                  </a:lnTo>
                  <a:lnTo>
                    <a:pt x="143" y="92"/>
                  </a:lnTo>
                  <a:lnTo>
                    <a:pt x="151" y="90"/>
                  </a:lnTo>
                  <a:lnTo>
                    <a:pt x="158" y="90"/>
                  </a:lnTo>
                  <a:lnTo>
                    <a:pt x="166" y="89"/>
                  </a:lnTo>
                  <a:lnTo>
                    <a:pt x="174" y="90"/>
                  </a:lnTo>
                  <a:lnTo>
                    <a:pt x="181" y="90"/>
                  </a:lnTo>
                  <a:lnTo>
                    <a:pt x="189" y="92"/>
                  </a:lnTo>
                  <a:lnTo>
                    <a:pt x="196" y="95"/>
                  </a:lnTo>
                  <a:lnTo>
                    <a:pt x="203" y="99"/>
                  </a:lnTo>
                  <a:lnTo>
                    <a:pt x="210" y="103"/>
                  </a:lnTo>
                  <a:lnTo>
                    <a:pt x="215" y="106"/>
                  </a:lnTo>
                  <a:lnTo>
                    <a:pt x="221" y="112"/>
                  </a:lnTo>
                  <a:lnTo>
                    <a:pt x="226" y="117"/>
                  </a:lnTo>
                  <a:lnTo>
                    <a:pt x="230" y="123"/>
                  </a:lnTo>
                  <a:lnTo>
                    <a:pt x="234" y="130"/>
                  </a:lnTo>
                  <a:lnTo>
                    <a:pt x="238" y="136"/>
                  </a:lnTo>
                  <a:lnTo>
                    <a:pt x="241" y="144"/>
                  </a:lnTo>
                  <a:lnTo>
                    <a:pt x="242" y="151"/>
                  </a:lnTo>
                  <a:lnTo>
                    <a:pt x="243" y="159"/>
                  </a:lnTo>
                  <a:lnTo>
                    <a:pt x="244" y="167"/>
                  </a:lnTo>
                  <a:lnTo>
                    <a:pt x="243" y="175"/>
                  </a:lnTo>
                  <a:lnTo>
                    <a:pt x="242" y="182"/>
                  </a:lnTo>
                  <a:lnTo>
                    <a:pt x="241" y="190"/>
                  </a:lnTo>
                  <a:lnTo>
                    <a:pt x="238" y="198"/>
                  </a:lnTo>
                  <a:lnTo>
                    <a:pt x="234" y="204"/>
                  </a:lnTo>
                  <a:lnTo>
                    <a:pt x="230" y="211"/>
                  </a:lnTo>
                  <a:lnTo>
                    <a:pt x="226" y="217"/>
                  </a:lnTo>
                  <a:lnTo>
                    <a:pt x="221" y="222"/>
                  </a:lnTo>
                  <a:lnTo>
                    <a:pt x="215" y="227"/>
                  </a:lnTo>
                  <a:lnTo>
                    <a:pt x="210" y="231"/>
                  </a:lnTo>
                  <a:lnTo>
                    <a:pt x="203" y="235"/>
                  </a:lnTo>
                  <a:lnTo>
                    <a:pt x="196" y="239"/>
                  </a:lnTo>
                  <a:lnTo>
                    <a:pt x="189" y="241"/>
                  </a:lnTo>
                  <a:lnTo>
                    <a:pt x="181" y="243"/>
                  </a:lnTo>
                  <a:lnTo>
                    <a:pt x="174" y="244"/>
                  </a:lnTo>
                  <a:lnTo>
                    <a:pt x="166" y="245"/>
                  </a:lnTo>
                  <a:close/>
                  <a:moveTo>
                    <a:pt x="306" y="204"/>
                  </a:moveTo>
                  <a:lnTo>
                    <a:pt x="302" y="202"/>
                  </a:lnTo>
                  <a:lnTo>
                    <a:pt x="301" y="199"/>
                  </a:lnTo>
                  <a:lnTo>
                    <a:pt x="300" y="195"/>
                  </a:lnTo>
                  <a:lnTo>
                    <a:pt x="300" y="191"/>
                  </a:lnTo>
                  <a:lnTo>
                    <a:pt x="302" y="180"/>
                  </a:lnTo>
                  <a:lnTo>
                    <a:pt x="302" y="167"/>
                  </a:lnTo>
                  <a:lnTo>
                    <a:pt x="302" y="154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1" y="135"/>
                  </a:lnTo>
                  <a:lnTo>
                    <a:pt x="302" y="132"/>
                  </a:lnTo>
                  <a:lnTo>
                    <a:pt x="306" y="130"/>
                  </a:lnTo>
                  <a:lnTo>
                    <a:pt x="332" y="114"/>
                  </a:lnTo>
                  <a:lnTo>
                    <a:pt x="293" y="50"/>
                  </a:lnTo>
                  <a:lnTo>
                    <a:pt x="269" y="64"/>
                  </a:lnTo>
                  <a:lnTo>
                    <a:pt x="265" y="65"/>
                  </a:lnTo>
                  <a:lnTo>
                    <a:pt x="261" y="65"/>
                  </a:lnTo>
                  <a:lnTo>
                    <a:pt x="257" y="65"/>
                  </a:lnTo>
                  <a:lnTo>
                    <a:pt x="255" y="63"/>
                  </a:lnTo>
                  <a:lnTo>
                    <a:pt x="251" y="59"/>
                  </a:lnTo>
                  <a:lnTo>
                    <a:pt x="242" y="53"/>
                  </a:lnTo>
                  <a:lnTo>
                    <a:pt x="233" y="45"/>
                  </a:lnTo>
                  <a:lnTo>
                    <a:pt x="224" y="40"/>
                  </a:lnTo>
                  <a:lnTo>
                    <a:pt x="215" y="35"/>
                  </a:lnTo>
                  <a:lnTo>
                    <a:pt x="211" y="33"/>
                  </a:lnTo>
                  <a:lnTo>
                    <a:pt x="208" y="31"/>
                  </a:lnTo>
                  <a:lnTo>
                    <a:pt x="207" y="27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135" y="0"/>
                  </a:lnTo>
                  <a:lnTo>
                    <a:pt x="135" y="24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0" y="33"/>
                  </a:lnTo>
                  <a:lnTo>
                    <a:pt x="126" y="35"/>
                  </a:lnTo>
                  <a:lnTo>
                    <a:pt x="113" y="41"/>
                  </a:lnTo>
                  <a:lnTo>
                    <a:pt x="101" y="47"/>
                  </a:lnTo>
                  <a:lnTo>
                    <a:pt x="88" y="55"/>
                  </a:lnTo>
                  <a:lnTo>
                    <a:pt x="77" y="63"/>
                  </a:lnTo>
                  <a:lnTo>
                    <a:pt x="75" y="65"/>
                  </a:lnTo>
                  <a:lnTo>
                    <a:pt x="71" y="65"/>
                  </a:lnTo>
                  <a:lnTo>
                    <a:pt x="67" y="65"/>
                  </a:lnTo>
                  <a:lnTo>
                    <a:pt x="63" y="64"/>
                  </a:lnTo>
                  <a:lnTo>
                    <a:pt x="38" y="50"/>
                  </a:lnTo>
                  <a:lnTo>
                    <a:pt x="0" y="114"/>
                  </a:lnTo>
                  <a:lnTo>
                    <a:pt x="26" y="130"/>
                  </a:lnTo>
                  <a:lnTo>
                    <a:pt x="29" y="132"/>
                  </a:lnTo>
                  <a:lnTo>
                    <a:pt x="31" y="135"/>
                  </a:lnTo>
                  <a:lnTo>
                    <a:pt x="33" y="139"/>
                  </a:lnTo>
                  <a:lnTo>
                    <a:pt x="31" y="142"/>
                  </a:lnTo>
                  <a:lnTo>
                    <a:pt x="30" y="154"/>
                  </a:lnTo>
                  <a:lnTo>
                    <a:pt x="30" y="167"/>
                  </a:lnTo>
                  <a:lnTo>
                    <a:pt x="30" y="178"/>
                  </a:lnTo>
                  <a:lnTo>
                    <a:pt x="31" y="191"/>
                  </a:lnTo>
                  <a:lnTo>
                    <a:pt x="33" y="195"/>
                  </a:lnTo>
                  <a:lnTo>
                    <a:pt x="31" y="199"/>
                  </a:lnTo>
                  <a:lnTo>
                    <a:pt x="29" y="202"/>
                  </a:lnTo>
                  <a:lnTo>
                    <a:pt x="26" y="204"/>
                  </a:lnTo>
                  <a:lnTo>
                    <a:pt x="0" y="220"/>
                  </a:lnTo>
                  <a:lnTo>
                    <a:pt x="38" y="284"/>
                  </a:lnTo>
                  <a:lnTo>
                    <a:pt x="63" y="270"/>
                  </a:lnTo>
                  <a:lnTo>
                    <a:pt x="67" y="268"/>
                  </a:lnTo>
                  <a:lnTo>
                    <a:pt x="71" y="267"/>
                  </a:lnTo>
                  <a:lnTo>
                    <a:pt x="75" y="268"/>
                  </a:lnTo>
                  <a:lnTo>
                    <a:pt x="77" y="271"/>
                  </a:lnTo>
                  <a:lnTo>
                    <a:pt x="89" y="279"/>
                  </a:lnTo>
                  <a:lnTo>
                    <a:pt x="106" y="286"/>
                  </a:lnTo>
                  <a:lnTo>
                    <a:pt x="124" y="295"/>
                  </a:lnTo>
                  <a:lnTo>
                    <a:pt x="139" y="300"/>
                  </a:lnTo>
                  <a:lnTo>
                    <a:pt x="142" y="303"/>
                  </a:lnTo>
                  <a:lnTo>
                    <a:pt x="144" y="306"/>
                  </a:lnTo>
                  <a:lnTo>
                    <a:pt x="146" y="308"/>
                  </a:lnTo>
                  <a:lnTo>
                    <a:pt x="147" y="312"/>
                  </a:lnTo>
                  <a:lnTo>
                    <a:pt x="147" y="336"/>
                  </a:lnTo>
                  <a:lnTo>
                    <a:pt x="207" y="336"/>
                  </a:lnTo>
                  <a:lnTo>
                    <a:pt x="207" y="312"/>
                  </a:lnTo>
                  <a:lnTo>
                    <a:pt x="207" y="308"/>
                  </a:lnTo>
                  <a:lnTo>
                    <a:pt x="208" y="306"/>
                  </a:lnTo>
                  <a:lnTo>
                    <a:pt x="211" y="303"/>
                  </a:lnTo>
                  <a:lnTo>
                    <a:pt x="215" y="300"/>
                  </a:lnTo>
                  <a:lnTo>
                    <a:pt x="223" y="297"/>
                  </a:lnTo>
                  <a:lnTo>
                    <a:pt x="230" y="291"/>
                  </a:lnTo>
                  <a:lnTo>
                    <a:pt x="238" y="285"/>
                  </a:lnTo>
                  <a:lnTo>
                    <a:pt x="246" y="279"/>
                  </a:lnTo>
                  <a:lnTo>
                    <a:pt x="250" y="275"/>
                  </a:lnTo>
                  <a:lnTo>
                    <a:pt x="255" y="271"/>
                  </a:lnTo>
                  <a:lnTo>
                    <a:pt x="257" y="268"/>
                  </a:lnTo>
                  <a:lnTo>
                    <a:pt x="261" y="267"/>
                  </a:lnTo>
                  <a:lnTo>
                    <a:pt x="265" y="268"/>
                  </a:lnTo>
                  <a:lnTo>
                    <a:pt x="269" y="270"/>
                  </a:lnTo>
                  <a:lnTo>
                    <a:pt x="295" y="284"/>
                  </a:lnTo>
                  <a:lnTo>
                    <a:pt x="332" y="220"/>
                  </a:lnTo>
                  <a:lnTo>
                    <a:pt x="306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37" name="Группа 36" descr="Значок шестеренок. ">
            <a:extLst>
              <a:ext uri="{FF2B5EF4-FFF2-40B4-BE49-F238E27FC236}">
                <a16:creationId xmlns:a16="http://schemas.microsoft.com/office/drawing/2014/main" id="{5BC0E3F0-447D-4721-AB1F-C8243BA36671}"/>
              </a:ext>
            </a:extLst>
          </p:cNvPr>
          <p:cNvGrpSpPr/>
          <p:nvPr/>
        </p:nvGrpSpPr>
        <p:grpSpPr>
          <a:xfrm>
            <a:off x="4742518" y="5353558"/>
            <a:ext cx="343837" cy="343837"/>
            <a:chOff x="7613650" y="1387475"/>
            <a:chExt cx="284163" cy="284163"/>
          </a:xfrm>
          <a:solidFill>
            <a:schemeClr val="bg1"/>
          </a:solidFill>
        </p:grpSpPr>
        <p:sp>
          <p:nvSpPr>
            <p:cNvPr id="38" name="Полилиния 4359">
              <a:extLst>
                <a:ext uri="{FF2B5EF4-FFF2-40B4-BE49-F238E27FC236}">
                  <a16:creationId xmlns:a16="http://schemas.microsoft.com/office/drawing/2014/main" id="{351831F3-9830-4A23-8B34-11A3FCCA0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3650" y="1471613"/>
              <a:ext cx="200025" cy="200025"/>
            </a:xfrm>
            <a:custGeom>
              <a:avLst/>
              <a:gdLst>
                <a:gd name="T0" fmla="*/ 276 w 629"/>
                <a:gd name="T1" fmla="*/ 436 h 629"/>
                <a:gd name="T2" fmla="*/ 233 w 629"/>
                <a:gd name="T3" fmla="*/ 411 h 629"/>
                <a:gd name="T4" fmla="*/ 202 w 629"/>
                <a:gd name="T5" fmla="*/ 374 h 629"/>
                <a:gd name="T6" fmla="*/ 187 w 629"/>
                <a:gd name="T7" fmla="*/ 325 h 629"/>
                <a:gd name="T8" fmla="*/ 192 w 629"/>
                <a:gd name="T9" fmla="*/ 274 h 629"/>
                <a:gd name="T10" fmla="*/ 216 w 629"/>
                <a:gd name="T11" fmla="*/ 231 h 629"/>
                <a:gd name="T12" fmla="*/ 253 w 629"/>
                <a:gd name="T13" fmla="*/ 199 h 629"/>
                <a:gd name="T14" fmla="*/ 301 w 629"/>
                <a:gd name="T15" fmla="*/ 184 h 629"/>
                <a:gd name="T16" fmla="*/ 352 w 629"/>
                <a:gd name="T17" fmla="*/ 190 h 629"/>
                <a:gd name="T18" fmla="*/ 395 w 629"/>
                <a:gd name="T19" fmla="*/ 213 h 629"/>
                <a:gd name="T20" fmla="*/ 426 w 629"/>
                <a:gd name="T21" fmla="*/ 252 h 629"/>
                <a:gd name="T22" fmla="*/ 441 w 629"/>
                <a:gd name="T23" fmla="*/ 300 h 629"/>
                <a:gd name="T24" fmla="*/ 436 w 629"/>
                <a:gd name="T25" fmla="*/ 350 h 629"/>
                <a:gd name="T26" fmla="*/ 413 w 629"/>
                <a:gd name="T27" fmla="*/ 394 h 629"/>
                <a:gd name="T28" fmla="*/ 375 w 629"/>
                <a:gd name="T29" fmla="*/ 425 h 629"/>
                <a:gd name="T30" fmla="*/ 327 w 629"/>
                <a:gd name="T31" fmla="*/ 440 h 629"/>
                <a:gd name="T32" fmla="*/ 572 w 629"/>
                <a:gd name="T33" fmla="*/ 346 h 629"/>
                <a:gd name="T34" fmla="*/ 574 w 629"/>
                <a:gd name="T35" fmla="*/ 302 h 629"/>
                <a:gd name="T36" fmla="*/ 620 w 629"/>
                <a:gd name="T37" fmla="*/ 241 h 629"/>
                <a:gd name="T38" fmla="*/ 628 w 629"/>
                <a:gd name="T39" fmla="*/ 231 h 629"/>
                <a:gd name="T40" fmla="*/ 625 w 629"/>
                <a:gd name="T41" fmla="*/ 219 h 629"/>
                <a:gd name="T42" fmla="*/ 544 w 629"/>
                <a:gd name="T43" fmla="*/ 84 h 629"/>
                <a:gd name="T44" fmla="*/ 532 w 629"/>
                <a:gd name="T45" fmla="*/ 83 h 629"/>
                <a:gd name="T46" fmla="*/ 447 w 629"/>
                <a:gd name="T47" fmla="*/ 88 h 629"/>
                <a:gd name="T48" fmla="*/ 407 w 629"/>
                <a:gd name="T49" fmla="*/ 69 h 629"/>
                <a:gd name="T50" fmla="*/ 404 w 629"/>
                <a:gd name="T51" fmla="*/ 7 h 629"/>
                <a:gd name="T52" fmla="*/ 395 w 629"/>
                <a:gd name="T53" fmla="*/ 0 h 629"/>
                <a:gd name="T54" fmla="*/ 235 w 629"/>
                <a:gd name="T55" fmla="*/ 1 h 629"/>
                <a:gd name="T56" fmla="*/ 227 w 629"/>
                <a:gd name="T57" fmla="*/ 10 h 629"/>
                <a:gd name="T58" fmla="*/ 216 w 629"/>
                <a:gd name="T59" fmla="*/ 72 h 629"/>
                <a:gd name="T60" fmla="*/ 177 w 629"/>
                <a:gd name="T61" fmla="*/ 91 h 629"/>
                <a:gd name="T62" fmla="*/ 98 w 629"/>
                <a:gd name="T63" fmla="*/ 84 h 629"/>
                <a:gd name="T64" fmla="*/ 87 w 629"/>
                <a:gd name="T65" fmla="*/ 83 h 629"/>
                <a:gd name="T66" fmla="*/ 78 w 629"/>
                <a:gd name="T67" fmla="*/ 90 h 629"/>
                <a:gd name="T68" fmla="*/ 1 w 629"/>
                <a:gd name="T69" fmla="*/ 228 h 629"/>
                <a:gd name="T70" fmla="*/ 57 w 629"/>
                <a:gd name="T71" fmla="*/ 269 h 629"/>
                <a:gd name="T72" fmla="*/ 54 w 629"/>
                <a:gd name="T73" fmla="*/ 313 h 629"/>
                <a:gd name="T74" fmla="*/ 57 w 629"/>
                <a:gd name="T75" fmla="*/ 355 h 629"/>
                <a:gd name="T76" fmla="*/ 2 w 629"/>
                <a:gd name="T77" fmla="*/ 391 h 629"/>
                <a:gd name="T78" fmla="*/ 1 w 629"/>
                <a:gd name="T79" fmla="*/ 402 h 629"/>
                <a:gd name="T80" fmla="*/ 86 w 629"/>
                <a:gd name="T81" fmla="*/ 543 h 629"/>
                <a:gd name="T82" fmla="*/ 98 w 629"/>
                <a:gd name="T83" fmla="*/ 542 h 629"/>
                <a:gd name="T84" fmla="*/ 177 w 629"/>
                <a:gd name="T85" fmla="*/ 533 h 629"/>
                <a:gd name="T86" fmla="*/ 216 w 629"/>
                <a:gd name="T87" fmla="*/ 552 h 629"/>
                <a:gd name="T88" fmla="*/ 227 w 629"/>
                <a:gd name="T89" fmla="*/ 620 h 629"/>
                <a:gd name="T90" fmla="*/ 235 w 629"/>
                <a:gd name="T91" fmla="*/ 628 h 629"/>
                <a:gd name="T92" fmla="*/ 395 w 629"/>
                <a:gd name="T93" fmla="*/ 629 h 629"/>
                <a:gd name="T94" fmla="*/ 404 w 629"/>
                <a:gd name="T95" fmla="*/ 623 h 629"/>
                <a:gd name="T96" fmla="*/ 407 w 629"/>
                <a:gd name="T97" fmla="*/ 556 h 629"/>
                <a:gd name="T98" fmla="*/ 447 w 629"/>
                <a:gd name="T99" fmla="*/ 538 h 629"/>
                <a:gd name="T100" fmla="*/ 533 w 629"/>
                <a:gd name="T101" fmla="*/ 543 h 629"/>
                <a:gd name="T102" fmla="*/ 545 w 629"/>
                <a:gd name="T103" fmla="*/ 543 h 629"/>
                <a:gd name="T104" fmla="*/ 627 w 629"/>
                <a:gd name="T105" fmla="*/ 405 h 629"/>
                <a:gd name="T106" fmla="*/ 628 w 629"/>
                <a:gd name="T107" fmla="*/ 394 h 629"/>
                <a:gd name="T108" fmla="*/ 621 w 629"/>
                <a:gd name="T109" fmla="*/ 38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629">
                  <a:moveTo>
                    <a:pt x="314" y="441"/>
                  </a:moveTo>
                  <a:lnTo>
                    <a:pt x="301" y="440"/>
                  </a:lnTo>
                  <a:lnTo>
                    <a:pt x="288" y="439"/>
                  </a:lnTo>
                  <a:lnTo>
                    <a:pt x="276" y="436"/>
                  </a:lnTo>
                  <a:lnTo>
                    <a:pt x="264" y="430"/>
                  </a:lnTo>
                  <a:lnTo>
                    <a:pt x="253" y="425"/>
                  </a:lnTo>
                  <a:lnTo>
                    <a:pt x="242" y="418"/>
                  </a:lnTo>
                  <a:lnTo>
                    <a:pt x="233" y="411"/>
                  </a:lnTo>
                  <a:lnTo>
                    <a:pt x="223" y="404"/>
                  </a:lnTo>
                  <a:lnTo>
                    <a:pt x="216" y="394"/>
                  </a:lnTo>
                  <a:lnTo>
                    <a:pt x="208" y="384"/>
                  </a:lnTo>
                  <a:lnTo>
                    <a:pt x="202" y="374"/>
                  </a:lnTo>
                  <a:lnTo>
                    <a:pt x="196" y="362"/>
                  </a:lnTo>
                  <a:lnTo>
                    <a:pt x="192" y="350"/>
                  </a:lnTo>
                  <a:lnTo>
                    <a:pt x="189" y="338"/>
                  </a:lnTo>
                  <a:lnTo>
                    <a:pt x="187" y="325"/>
                  </a:lnTo>
                  <a:lnTo>
                    <a:pt x="186" y="313"/>
                  </a:lnTo>
                  <a:lnTo>
                    <a:pt x="187" y="300"/>
                  </a:lnTo>
                  <a:lnTo>
                    <a:pt x="189" y="287"/>
                  </a:lnTo>
                  <a:lnTo>
                    <a:pt x="192" y="274"/>
                  </a:lnTo>
                  <a:lnTo>
                    <a:pt x="196" y="262"/>
                  </a:lnTo>
                  <a:lnTo>
                    <a:pt x="202" y="252"/>
                  </a:lnTo>
                  <a:lnTo>
                    <a:pt x="208" y="241"/>
                  </a:lnTo>
                  <a:lnTo>
                    <a:pt x="216" y="231"/>
                  </a:lnTo>
                  <a:lnTo>
                    <a:pt x="223" y="222"/>
                  </a:lnTo>
                  <a:lnTo>
                    <a:pt x="233" y="213"/>
                  </a:lnTo>
                  <a:lnTo>
                    <a:pt x="242" y="206"/>
                  </a:lnTo>
                  <a:lnTo>
                    <a:pt x="253" y="199"/>
                  </a:lnTo>
                  <a:lnTo>
                    <a:pt x="264" y="194"/>
                  </a:lnTo>
                  <a:lnTo>
                    <a:pt x="276" y="190"/>
                  </a:lnTo>
                  <a:lnTo>
                    <a:pt x="288" y="186"/>
                  </a:lnTo>
                  <a:lnTo>
                    <a:pt x="301" y="184"/>
                  </a:lnTo>
                  <a:lnTo>
                    <a:pt x="314" y="184"/>
                  </a:lnTo>
                  <a:lnTo>
                    <a:pt x="327" y="184"/>
                  </a:lnTo>
                  <a:lnTo>
                    <a:pt x="340" y="186"/>
                  </a:lnTo>
                  <a:lnTo>
                    <a:pt x="352" y="190"/>
                  </a:lnTo>
                  <a:lnTo>
                    <a:pt x="363" y="194"/>
                  </a:lnTo>
                  <a:lnTo>
                    <a:pt x="375" y="199"/>
                  </a:lnTo>
                  <a:lnTo>
                    <a:pt x="386" y="206"/>
                  </a:lnTo>
                  <a:lnTo>
                    <a:pt x="395" y="213"/>
                  </a:lnTo>
                  <a:lnTo>
                    <a:pt x="404" y="222"/>
                  </a:lnTo>
                  <a:lnTo>
                    <a:pt x="413" y="231"/>
                  </a:lnTo>
                  <a:lnTo>
                    <a:pt x="420" y="241"/>
                  </a:lnTo>
                  <a:lnTo>
                    <a:pt x="426" y="252"/>
                  </a:lnTo>
                  <a:lnTo>
                    <a:pt x="432" y="262"/>
                  </a:lnTo>
                  <a:lnTo>
                    <a:pt x="436" y="274"/>
                  </a:lnTo>
                  <a:lnTo>
                    <a:pt x="439" y="287"/>
                  </a:lnTo>
                  <a:lnTo>
                    <a:pt x="441" y="300"/>
                  </a:lnTo>
                  <a:lnTo>
                    <a:pt x="443" y="313"/>
                  </a:lnTo>
                  <a:lnTo>
                    <a:pt x="441" y="325"/>
                  </a:lnTo>
                  <a:lnTo>
                    <a:pt x="439" y="338"/>
                  </a:lnTo>
                  <a:lnTo>
                    <a:pt x="436" y="350"/>
                  </a:lnTo>
                  <a:lnTo>
                    <a:pt x="432" y="362"/>
                  </a:lnTo>
                  <a:lnTo>
                    <a:pt x="426" y="374"/>
                  </a:lnTo>
                  <a:lnTo>
                    <a:pt x="420" y="384"/>
                  </a:lnTo>
                  <a:lnTo>
                    <a:pt x="413" y="394"/>
                  </a:lnTo>
                  <a:lnTo>
                    <a:pt x="404" y="404"/>
                  </a:lnTo>
                  <a:lnTo>
                    <a:pt x="395" y="411"/>
                  </a:lnTo>
                  <a:lnTo>
                    <a:pt x="386" y="418"/>
                  </a:lnTo>
                  <a:lnTo>
                    <a:pt x="375" y="425"/>
                  </a:lnTo>
                  <a:lnTo>
                    <a:pt x="363" y="430"/>
                  </a:lnTo>
                  <a:lnTo>
                    <a:pt x="352" y="436"/>
                  </a:lnTo>
                  <a:lnTo>
                    <a:pt x="340" y="439"/>
                  </a:lnTo>
                  <a:lnTo>
                    <a:pt x="327" y="440"/>
                  </a:lnTo>
                  <a:lnTo>
                    <a:pt x="314" y="441"/>
                  </a:lnTo>
                  <a:close/>
                  <a:moveTo>
                    <a:pt x="621" y="385"/>
                  </a:moveTo>
                  <a:lnTo>
                    <a:pt x="571" y="355"/>
                  </a:lnTo>
                  <a:lnTo>
                    <a:pt x="572" y="346"/>
                  </a:lnTo>
                  <a:lnTo>
                    <a:pt x="573" y="335"/>
                  </a:lnTo>
                  <a:lnTo>
                    <a:pt x="574" y="323"/>
                  </a:lnTo>
                  <a:lnTo>
                    <a:pt x="574" y="313"/>
                  </a:lnTo>
                  <a:lnTo>
                    <a:pt x="574" y="302"/>
                  </a:lnTo>
                  <a:lnTo>
                    <a:pt x="573" y="291"/>
                  </a:lnTo>
                  <a:lnTo>
                    <a:pt x="572" y="280"/>
                  </a:lnTo>
                  <a:lnTo>
                    <a:pt x="570" y="269"/>
                  </a:lnTo>
                  <a:lnTo>
                    <a:pt x="620" y="241"/>
                  </a:lnTo>
                  <a:lnTo>
                    <a:pt x="623" y="239"/>
                  </a:lnTo>
                  <a:lnTo>
                    <a:pt x="624" y="237"/>
                  </a:lnTo>
                  <a:lnTo>
                    <a:pt x="627" y="234"/>
                  </a:lnTo>
                  <a:lnTo>
                    <a:pt x="628" y="231"/>
                  </a:lnTo>
                  <a:lnTo>
                    <a:pt x="628" y="228"/>
                  </a:lnTo>
                  <a:lnTo>
                    <a:pt x="628" y="226"/>
                  </a:lnTo>
                  <a:lnTo>
                    <a:pt x="628" y="223"/>
                  </a:lnTo>
                  <a:lnTo>
                    <a:pt x="625" y="219"/>
                  </a:lnTo>
                  <a:lnTo>
                    <a:pt x="551" y="90"/>
                  </a:lnTo>
                  <a:lnTo>
                    <a:pt x="548" y="87"/>
                  </a:lnTo>
                  <a:lnTo>
                    <a:pt x="546" y="85"/>
                  </a:lnTo>
                  <a:lnTo>
                    <a:pt x="544" y="84"/>
                  </a:lnTo>
                  <a:lnTo>
                    <a:pt x="541" y="83"/>
                  </a:lnTo>
                  <a:lnTo>
                    <a:pt x="539" y="81"/>
                  </a:lnTo>
                  <a:lnTo>
                    <a:pt x="536" y="81"/>
                  </a:lnTo>
                  <a:lnTo>
                    <a:pt x="532" y="83"/>
                  </a:lnTo>
                  <a:lnTo>
                    <a:pt x="530" y="84"/>
                  </a:lnTo>
                  <a:lnTo>
                    <a:pt x="481" y="113"/>
                  </a:lnTo>
                  <a:lnTo>
                    <a:pt x="465" y="99"/>
                  </a:lnTo>
                  <a:lnTo>
                    <a:pt x="447" y="88"/>
                  </a:lnTo>
                  <a:lnTo>
                    <a:pt x="438" y="83"/>
                  </a:lnTo>
                  <a:lnTo>
                    <a:pt x="429" y="77"/>
                  </a:lnTo>
                  <a:lnTo>
                    <a:pt x="418" y="73"/>
                  </a:lnTo>
                  <a:lnTo>
                    <a:pt x="407" y="69"/>
                  </a:lnTo>
                  <a:lnTo>
                    <a:pt x="407" y="15"/>
                  </a:lnTo>
                  <a:lnTo>
                    <a:pt x="407" y="12"/>
                  </a:lnTo>
                  <a:lnTo>
                    <a:pt x="406" y="10"/>
                  </a:lnTo>
                  <a:lnTo>
                    <a:pt x="404" y="7"/>
                  </a:lnTo>
                  <a:lnTo>
                    <a:pt x="403" y="4"/>
                  </a:lnTo>
                  <a:lnTo>
                    <a:pt x="401" y="2"/>
                  </a:lnTo>
                  <a:lnTo>
                    <a:pt x="398" y="1"/>
                  </a:lnTo>
                  <a:lnTo>
                    <a:pt x="395" y="0"/>
                  </a:lnTo>
                  <a:lnTo>
                    <a:pt x="392" y="0"/>
                  </a:lnTo>
                  <a:lnTo>
                    <a:pt x="241" y="0"/>
                  </a:lnTo>
                  <a:lnTo>
                    <a:pt x="238" y="0"/>
                  </a:lnTo>
                  <a:lnTo>
                    <a:pt x="235" y="1"/>
                  </a:lnTo>
                  <a:lnTo>
                    <a:pt x="233" y="2"/>
                  </a:lnTo>
                  <a:lnTo>
                    <a:pt x="231" y="4"/>
                  </a:lnTo>
                  <a:lnTo>
                    <a:pt x="229" y="7"/>
                  </a:lnTo>
                  <a:lnTo>
                    <a:pt x="227" y="10"/>
                  </a:lnTo>
                  <a:lnTo>
                    <a:pt x="226" y="12"/>
                  </a:lnTo>
                  <a:lnTo>
                    <a:pt x="226" y="15"/>
                  </a:lnTo>
                  <a:lnTo>
                    <a:pt x="226" y="69"/>
                  </a:lnTo>
                  <a:lnTo>
                    <a:pt x="216" y="72"/>
                  </a:lnTo>
                  <a:lnTo>
                    <a:pt x="206" y="76"/>
                  </a:lnTo>
                  <a:lnTo>
                    <a:pt x="196" y="80"/>
                  </a:lnTo>
                  <a:lnTo>
                    <a:pt x="187" y="86"/>
                  </a:lnTo>
                  <a:lnTo>
                    <a:pt x="177" y="91"/>
                  </a:lnTo>
                  <a:lnTo>
                    <a:pt x="168" y="98"/>
                  </a:lnTo>
                  <a:lnTo>
                    <a:pt x="159" y="105"/>
                  </a:lnTo>
                  <a:lnTo>
                    <a:pt x="149" y="113"/>
                  </a:lnTo>
                  <a:lnTo>
                    <a:pt x="98" y="84"/>
                  </a:lnTo>
                  <a:lnTo>
                    <a:pt x="96" y="83"/>
                  </a:lnTo>
                  <a:lnTo>
                    <a:pt x="93" y="81"/>
                  </a:lnTo>
                  <a:lnTo>
                    <a:pt x="90" y="81"/>
                  </a:lnTo>
                  <a:lnTo>
                    <a:pt x="87" y="83"/>
                  </a:lnTo>
                  <a:lnTo>
                    <a:pt x="84" y="84"/>
                  </a:lnTo>
                  <a:lnTo>
                    <a:pt x="82" y="85"/>
                  </a:lnTo>
                  <a:lnTo>
                    <a:pt x="80" y="87"/>
                  </a:lnTo>
                  <a:lnTo>
                    <a:pt x="78" y="90"/>
                  </a:lnTo>
                  <a:lnTo>
                    <a:pt x="3" y="219"/>
                  </a:lnTo>
                  <a:lnTo>
                    <a:pt x="1" y="222"/>
                  </a:lnTo>
                  <a:lnTo>
                    <a:pt x="1" y="225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4" y="236"/>
                  </a:lnTo>
                  <a:lnTo>
                    <a:pt x="8" y="241"/>
                  </a:lnTo>
                  <a:lnTo>
                    <a:pt x="57" y="269"/>
                  </a:lnTo>
                  <a:lnTo>
                    <a:pt x="56" y="280"/>
                  </a:lnTo>
                  <a:lnTo>
                    <a:pt x="55" y="291"/>
                  </a:lnTo>
                  <a:lnTo>
                    <a:pt x="54" y="302"/>
                  </a:lnTo>
                  <a:lnTo>
                    <a:pt x="54" y="313"/>
                  </a:lnTo>
                  <a:lnTo>
                    <a:pt x="54" y="323"/>
                  </a:lnTo>
                  <a:lnTo>
                    <a:pt x="55" y="335"/>
                  </a:lnTo>
                  <a:lnTo>
                    <a:pt x="56" y="346"/>
                  </a:lnTo>
                  <a:lnTo>
                    <a:pt x="57" y="355"/>
                  </a:lnTo>
                  <a:lnTo>
                    <a:pt x="7" y="385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2" y="391"/>
                  </a:lnTo>
                  <a:lnTo>
                    <a:pt x="1" y="394"/>
                  </a:lnTo>
                  <a:lnTo>
                    <a:pt x="0" y="396"/>
                  </a:lnTo>
                  <a:lnTo>
                    <a:pt x="1" y="399"/>
                  </a:lnTo>
                  <a:lnTo>
                    <a:pt x="1" y="402"/>
                  </a:lnTo>
                  <a:lnTo>
                    <a:pt x="2" y="405"/>
                  </a:lnTo>
                  <a:lnTo>
                    <a:pt x="78" y="536"/>
                  </a:lnTo>
                  <a:lnTo>
                    <a:pt x="81" y="540"/>
                  </a:lnTo>
                  <a:lnTo>
                    <a:pt x="86" y="543"/>
                  </a:lnTo>
                  <a:lnTo>
                    <a:pt x="89" y="544"/>
                  </a:lnTo>
                  <a:lnTo>
                    <a:pt x="93" y="544"/>
                  </a:lnTo>
                  <a:lnTo>
                    <a:pt x="95" y="543"/>
                  </a:lnTo>
                  <a:lnTo>
                    <a:pt x="98" y="542"/>
                  </a:lnTo>
                  <a:lnTo>
                    <a:pt x="149" y="513"/>
                  </a:lnTo>
                  <a:lnTo>
                    <a:pt x="159" y="520"/>
                  </a:lnTo>
                  <a:lnTo>
                    <a:pt x="168" y="527"/>
                  </a:lnTo>
                  <a:lnTo>
                    <a:pt x="177" y="533"/>
                  </a:lnTo>
                  <a:lnTo>
                    <a:pt x="187" y="539"/>
                  </a:lnTo>
                  <a:lnTo>
                    <a:pt x="196" y="544"/>
                  </a:lnTo>
                  <a:lnTo>
                    <a:pt x="206" y="549"/>
                  </a:lnTo>
                  <a:lnTo>
                    <a:pt x="216" y="552"/>
                  </a:lnTo>
                  <a:lnTo>
                    <a:pt x="226" y="556"/>
                  </a:lnTo>
                  <a:lnTo>
                    <a:pt x="226" y="614"/>
                  </a:lnTo>
                  <a:lnTo>
                    <a:pt x="226" y="617"/>
                  </a:lnTo>
                  <a:lnTo>
                    <a:pt x="227" y="620"/>
                  </a:lnTo>
                  <a:lnTo>
                    <a:pt x="229" y="623"/>
                  </a:lnTo>
                  <a:lnTo>
                    <a:pt x="231" y="625"/>
                  </a:lnTo>
                  <a:lnTo>
                    <a:pt x="233" y="627"/>
                  </a:lnTo>
                  <a:lnTo>
                    <a:pt x="235" y="628"/>
                  </a:lnTo>
                  <a:lnTo>
                    <a:pt x="238" y="629"/>
                  </a:lnTo>
                  <a:lnTo>
                    <a:pt x="241" y="629"/>
                  </a:lnTo>
                  <a:lnTo>
                    <a:pt x="392" y="629"/>
                  </a:lnTo>
                  <a:lnTo>
                    <a:pt x="395" y="629"/>
                  </a:lnTo>
                  <a:lnTo>
                    <a:pt x="398" y="628"/>
                  </a:lnTo>
                  <a:lnTo>
                    <a:pt x="401" y="627"/>
                  </a:lnTo>
                  <a:lnTo>
                    <a:pt x="403" y="625"/>
                  </a:lnTo>
                  <a:lnTo>
                    <a:pt x="404" y="623"/>
                  </a:lnTo>
                  <a:lnTo>
                    <a:pt x="406" y="620"/>
                  </a:lnTo>
                  <a:lnTo>
                    <a:pt x="407" y="617"/>
                  </a:lnTo>
                  <a:lnTo>
                    <a:pt x="407" y="614"/>
                  </a:lnTo>
                  <a:lnTo>
                    <a:pt x="407" y="556"/>
                  </a:lnTo>
                  <a:lnTo>
                    <a:pt x="418" y="552"/>
                  </a:lnTo>
                  <a:lnTo>
                    <a:pt x="429" y="548"/>
                  </a:lnTo>
                  <a:lnTo>
                    <a:pt x="438" y="544"/>
                  </a:lnTo>
                  <a:lnTo>
                    <a:pt x="447" y="538"/>
                  </a:lnTo>
                  <a:lnTo>
                    <a:pt x="465" y="527"/>
                  </a:lnTo>
                  <a:lnTo>
                    <a:pt x="481" y="513"/>
                  </a:lnTo>
                  <a:lnTo>
                    <a:pt x="530" y="542"/>
                  </a:lnTo>
                  <a:lnTo>
                    <a:pt x="533" y="543"/>
                  </a:lnTo>
                  <a:lnTo>
                    <a:pt x="537" y="544"/>
                  </a:lnTo>
                  <a:lnTo>
                    <a:pt x="539" y="544"/>
                  </a:lnTo>
                  <a:lnTo>
                    <a:pt x="542" y="543"/>
                  </a:lnTo>
                  <a:lnTo>
                    <a:pt x="545" y="543"/>
                  </a:lnTo>
                  <a:lnTo>
                    <a:pt x="547" y="540"/>
                  </a:lnTo>
                  <a:lnTo>
                    <a:pt x="550" y="539"/>
                  </a:lnTo>
                  <a:lnTo>
                    <a:pt x="552" y="536"/>
                  </a:lnTo>
                  <a:lnTo>
                    <a:pt x="627" y="405"/>
                  </a:lnTo>
                  <a:lnTo>
                    <a:pt x="628" y="402"/>
                  </a:lnTo>
                  <a:lnTo>
                    <a:pt x="628" y="399"/>
                  </a:lnTo>
                  <a:lnTo>
                    <a:pt x="629" y="396"/>
                  </a:lnTo>
                  <a:lnTo>
                    <a:pt x="628" y="394"/>
                  </a:lnTo>
                  <a:lnTo>
                    <a:pt x="627" y="391"/>
                  </a:lnTo>
                  <a:lnTo>
                    <a:pt x="625" y="389"/>
                  </a:lnTo>
                  <a:lnTo>
                    <a:pt x="623" y="387"/>
                  </a:lnTo>
                  <a:lnTo>
                    <a:pt x="621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9" name="Полилиния 4360">
              <a:extLst>
                <a:ext uri="{FF2B5EF4-FFF2-40B4-BE49-F238E27FC236}">
                  <a16:creationId xmlns:a16="http://schemas.microsoft.com/office/drawing/2014/main" id="{CDB8F87B-81A2-480F-ADA8-BFB5FD890A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25" y="1387475"/>
              <a:ext cx="115888" cy="117475"/>
            </a:xfrm>
            <a:custGeom>
              <a:avLst/>
              <a:gdLst>
                <a:gd name="T0" fmla="*/ 160 w 362"/>
                <a:gd name="T1" fmla="*/ 252 h 369"/>
                <a:gd name="T2" fmla="*/ 135 w 362"/>
                <a:gd name="T3" fmla="*/ 238 h 369"/>
                <a:gd name="T4" fmla="*/ 118 w 362"/>
                <a:gd name="T5" fmla="*/ 218 h 369"/>
                <a:gd name="T6" fmla="*/ 109 w 362"/>
                <a:gd name="T7" fmla="*/ 190 h 369"/>
                <a:gd name="T8" fmla="*/ 113 w 362"/>
                <a:gd name="T9" fmla="*/ 162 h 369"/>
                <a:gd name="T10" fmla="*/ 125 w 362"/>
                <a:gd name="T11" fmla="*/ 138 h 369"/>
                <a:gd name="T12" fmla="*/ 147 w 362"/>
                <a:gd name="T13" fmla="*/ 121 h 369"/>
                <a:gd name="T14" fmla="*/ 174 w 362"/>
                <a:gd name="T15" fmla="*/ 112 h 369"/>
                <a:gd name="T16" fmla="*/ 202 w 362"/>
                <a:gd name="T17" fmla="*/ 114 h 369"/>
                <a:gd name="T18" fmla="*/ 226 w 362"/>
                <a:gd name="T19" fmla="*/ 128 h 369"/>
                <a:gd name="T20" fmla="*/ 244 w 362"/>
                <a:gd name="T21" fmla="*/ 149 h 369"/>
                <a:gd name="T22" fmla="*/ 252 w 362"/>
                <a:gd name="T23" fmla="*/ 176 h 369"/>
                <a:gd name="T24" fmla="*/ 250 w 362"/>
                <a:gd name="T25" fmla="*/ 205 h 369"/>
                <a:gd name="T26" fmla="*/ 236 w 362"/>
                <a:gd name="T27" fmla="*/ 229 h 369"/>
                <a:gd name="T28" fmla="*/ 215 w 362"/>
                <a:gd name="T29" fmla="*/ 247 h 369"/>
                <a:gd name="T30" fmla="*/ 189 w 362"/>
                <a:gd name="T31" fmla="*/ 254 h 369"/>
                <a:gd name="T32" fmla="*/ 328 w 362"/>
                <a:gd name="T33" fmla="*/ 195 h 369"/>
                <a:gd name="T34" fmla="*/ 354 w 362"/>
                <a:gd name="T35" fmla="*/ 144 h 369"/>
                <a:gd name="T36" fmla="*/ 361 w 362"/>
                <a:gd name="T37" fmla="*/ 136 h 369"/>
                <a:gd name="T38" fmla="*/ 360 w 362"/>
                <a:gd name="T39" fmla="*/ 124 h 369"/>
                <a:gd name="T40" fmla="*/ 316 w 362"/>
                <a:gd name="T41" fmla="*/ 53 h 369"/>
                <a:gd name="T42" fmla="*/ 304 w 362"/>
                <a:gd name="T43" fmla="*/ 52 h 369"/>
                <a:gd name="T44" fmla="*/ 256 w 362"/>
                <a:gd name="T45" fmla="*/ 56 h 369"/>
                <a:gd name="T46" fmla="*/ 236 w 362"/>
                <a:gd name="T47" fmla="*/ 10 h 369"/>
                <a:gd name="T48" fmla="*/ 229 w 362"/>
                <a:gd name="T49" fmla="*/ 2 h 369"/>
                <a:gd name="T50" fmla="*/ 146 w 362"/>
                <a:gd name="T51" fmla="*/ 0 h 369"/>
                <a:gd name="T52" fmla="*/ 135 w 362"/>
                <a:gd name="T53" fmla="*/ 3 h 369"/>
                <a:gd name="T54" fmla="*/ 131 w 362"/>
                <a:gd name="T55" fmla="*/ 14 h 369"/>
                <a:gd name="T56" fmla="*/ 99 w 362"/>
                <a:gd name="T57" fmla="*/ 63 h 369"/>
                <a:gd name="T58" fmla="*/ 55 w 362"/>
                <a:gd name="T59" fmla="*/ 51 h 369"/>
                <a:gd name="T60" fmla="*/ 44 w 362"/>
                <a:gd name="T61" fmla="*/ 54 h 369"/>
                <a:gd name="T62" fmla="*/ 1 w 362"/>
                <a:gd name="T63" fmla="*/ 126 h 369"/>
                <a:gd name="T64" fmla="*/ 2 w 362"/>
                <a:gd name="T65" fmla="*/ 139 h 369"/>
                <a:gd name="T66" fmla="*/ 36 w 362"/>
                <a:gd name="T67" fmla="*/ 160 h 369"/>
                <a:gd name="T68" fmla="*/ 36 w 362"/>
                <a:gd name="T69" fmla="*/ 207 h 369"/>
                <a:gd name="T70" fmla="*/ 1 w 362"/>
                <a:gd name="T71" fmla="*/ 230 h 369"/>
                <a:gd name="T72" fmla="*/ 1 w 362"/>
                <a:gd name="T73" fmla="*/ 240 h 369"/>
                <a:gd name="T74" fmla="*/ 44 w 362"/>
                <a:gd name="T75" fmla="*/ 313 h 369"/>
                <a:gd name="T76" fmla="*/ 60 w 362"/>
                <a:gd name="T77" fmla="*/ 314 h 369"/>
                <a:gd name="T78" fmla="*/ 120 w 362"/>
                <a:gd name="T79" fmla="*/ 316 h 369"/>
                <a:gd name="T80" fmla="*/ 132 w 362"/>
                <a:gd name="T81" fmla="*/ 359 h 369"/>
                <a:gd name="T82" fmla="*/ 140 w 362"/>
                <a:gd name="T83" fmla="*/ 368 h 369"/>
                <a:gd name="T84" fmla="*/ 225 w 362"/>
                <a:gd name="T85" fmla="*/ 368 h 369"/>
                <a:gd name="T86" fmla="*/ 233 w 362"/>
                <a:gd name="T87" fmla="*/ 361 h 369"/>
                <a:gd name="T88" fmla="*/ 237 w 362"/>
                <a:gd name="T89" fmla="*/ 321 h 369"/>
                <a:gd name="T90" fmla="*/ 274 w 362"/>
                <a:gd name="T91" fmla="*/ 298 h 369"/>
                <a:gd name="T92" fmla="*/ 310 w 362"/>
                <a:gd name="T93" fmla="*/ 316 h 369"/>
                <a:gd name="T94" fmla="*/ 360 w 362"/>
                <a:gd name="T95" fmla="*/ 243 h 369"/>
                <a:gd name="T96" fmla="*/ 362 w 362"/>
                <a:gd name="T97" fmla="*/ 232 h 369"/>
                <a:gd name="T98" fmla="*/ 354 w 362"/>
                <a:gd name="T99" fmla="*/ 22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2" h="369">
                  <a:moveTo>
                    <a:pt x="181" y="255"/>
                  </a:moveTo>
                  <a:lnTo>
                    <a:pt x="174" y="254"/>
                  </a:lnTo>
                  <a:lnTo>
                    <a:pt x="166" y="253"/>
                  </a:lnTo>
                  <a:lnTo>
                    <a:pt x="160" y="252"/>
                  </a:lnTo>
                  <a:lnTo>
                    <a:pt x="153" y="249"/>
                  </a:lnTo>
                  <a:lnTo>
                    <a:pt x="147" y="247"/>
                  </a:lnTo>
                  <a:lnTo>
                    <a:pt x="141" y="243"/>
                  </a:lnTo>
                  <a:lnTo>
                    <a:pt x="135" y="238"/>
                  </a:lnTo>
                  <a:lnTo>
                    <a:pt x="131" y="234"/>
                  </a:lnTo>
                  <a:lnTo>
                    <a:pt x="125" y="229"/>
                  </a:lnTo>
                  <a:lnTo>
                    <a:pt x="122" y="223"/>
                  </a:lnTo>
                  <a:lnTo>
                    <a:pt x="118" y="218"/>
                  </a:lnTo>
                  <a:lnTo>
                    <a:pt x="115" y="212"/>
                  </a:lnTo>
                  <a:lnTo>
                    <a:pt x="113" y="205"/>
                  </a:lnTo>
                  <a:lnTo>
                    <a:pt x="110" y="198"/>
                  </a:lnTo>
                  <a:lnTo>
                    <a:pt x="109" y="190"/>
                  </a:lnTo>
                  <a:lnTo>
                    <a:pt x="109" y="183"/>
                  </a:lnTo>
                  <a:lnTo>
                    <a:pt x="109" y="176"/>
                  </a:lnTo>
                  <a:lnTo>
                    <a:pt x="110" y="169"/>
                  </a:lnTo>
                  <a:lnTo>
                    <a:pt x="113" y="162"/>
                  </a:lnTo>
                  <a:lnTo>
                    <a:pt x="115" y="156"/>
                  </a:lnTo>
                  <a:lnTo>
                    <a:pt x="118" y="149"/>
                  </a:lnTo>
                  <a:lnTo>
                    <a:pt x="122" y="143"/>
                  </a:lnTo>
                  <a:lnTo>
                    <a:pt x="125" y="138"/>
                  </a:lnTo>
                  <a:lnTo>
                    <a:pt x="131" y="132"/>
                  </a:lnTo>
                  <a:lnTo>
                    <a:pt x="135" y="128"/>
                  </a:lnTo>
                  <a:lnTo>
                    <a:pt x="141" y="124"/>
                  </a:lnTo>
                  <a:lnTo>
                    <a:pt x="147" y="121"/>
                  </a:lnTo>
                  <a:lnTo>
                    <a:pt x="153" y="117"/>
                  </a:lnTo>
                  <a:lnTo>
                    <a:pt x="160" y="114"/>
                  </a:lnTo>
                  <a:lnTo>
                    <a:pt x="166" y="113"/>
                  </a:lnTo>
                  <a:lnTo>
                    <a:pt x="174" y="112"/>
                  </a:lnTo>
                  <a:lnTo>
                    <a:pt x="181" y="111"/>
                  </a:lnTo>
                  <a:lnTo>
                    <a:pt x="189" y="112"/>
                  </a:lnTo>
                  <a:lnTo>
                    <a:pt x="195" y="113"/>
                  </a:lnTo>
                  <a:lnTo>
                    <a:pt x="202" y="114"/>
                  </a:lnTo>
                  <a:lnTo>
                    <a:pt x="209" y="117"/>
                  </a:lnTo>
                  <a:lnTo>
                    <a:pt x="215" y="121"/>
                  </a:lnTo>
                  <a:lnTo>
                    <a:pt x="221" y="124"/>
                  </a:lnTo>
                  <a:lnTo>
                    <a:pt x="226" y="128"/>
                  </a:lnTo>
                  <a:lnTo>
                    <a:pt x="231" y="132"/>
                  </a:lnTo>
                  <a:lnTo>
                    <a:pt x="236" y="138"/>
                  </a:lnTo>
                  <a:lnTo>
                    <a:pt x="240" y="143"/>
                  </a:lnTo>
                  <a:lnTo>
                    <a:pt x="244" y="149"/>
                  </a:lnTo>
                  <a:lnTo>
                    <a:pt x="247" y="156"/>
                  </a:lnTo>
                  <a:lnTo>
                    <a:pt x="250" y="162"/>
                  </a:lnTo>
                  <a:lnTo>
                    <a:pt x="251" y="169"/>
                  </a:lnTo>
                  <a:lnTo>
                    <a:pt x="252" y="176"/>
                  </a:lnTo>
                  <a:lnTo>
                    <a:pt x="253" y="183"/>
                  </a:lnTo>
                  <a:lnTo>
                    <a:pt x="252" y="190"/>
                  </a:lnTo>
                  <a:lnTo>
                    <a:pt x="251" y="198"/>
                  </a:lnTo>
                  <a:lnTo>
                    <a:pt x="250" y="205"/>
                  </a:lnTo>
                  <a:lnTo>
                    <a:pt x="247" y="212"/>
                  </a:lnTo>
                  <a:lnTo>
                    <a:pt x="244" y="218"/>
                  </a:lnTo>
                  <a:lnTo>
                    <a:pt x="240" y="223"/>
                  </a:lnTo>
                  <a:lnTo>
                    <a:pt x="236" y="229"/>
                  </a:lnTo>
                  <a:lnTo>
                    <a:pt x="231" y="234"/>
                  </a:lnTo>
                  <a:lnTo>
                    <a:pt x="226" y="238"/>
                  </a:lnTo>
                  <a:lnTo>
                    <a:pt x="221" y="243"/>
                  </a:lnTo>
                  <a:lnTo>
                    <a:pt x="215" y="247"/>
                  </a:lnTo>
                  <a:lnTo>
                    <a:pt x="209" y="249"/>
                  </a:lnTo>
                  <a:lnTo>
                    <a:pt x="202" y="252"/>
                  </a:lnTo>
                  <a:lnTo>
                    <a:pt x="195" y="253"/>
                  </a:lnTo>
                  <a:lnTo>
                    <a:pt x="189" y="254"/>
                  </a:lnTo>
                  <a:lnTo>
                    <a:pt x="181" y="255"/>
                  </a:lnTo>
                  <a:close/>
                  <a:moveTo>
                    <a:pt x="354" y="223"/>
                  </a:moveTo>
                  <a:lnTo>
                    <a:pt x="327" y="207"/>
                  </a:lnTo>
                  <a:lnTo>
                    <a:pt x="328" y="195"/>
                  </a:lnTo>
                  <a:lnTo>
                    <a:pt x="328" y="183"/>
                  </a:lnTo>
                  <a:lnTo>
                    <a:pt x="328" y="172"/>
                  </a:lnTo>
                  <a:lnTo>
                    <a:pt x="327" y="160"/>
                  </a:lnTo>
                  <a:lnTo>
                    <a:pt x="354" y="144"/>
                  </a:lnTo>
                  <a:lnTo>
                    <a:pt x="357" y="143"/>
                  </a:lnTo>
                  <a:lnTo>
                    <a:pt x="359" y="141"/>
                  </a:lnTo>
                  <a:lnTo>
                    <a:pt x="360" y="139"/>
                  </a:lnTo>
                  <a:lnTo>
                    <a:pt x="361" y="136"/>
                  </a:lnTo>
                  <a:lnTo>
                    <a:pt x="362" y="132"/>
                  </a:lnTo>
                  <a:lnTo>
                    <a:pt x="362" y="129"/>
                  </a:lnTo>
                  <a:lnTo>
                    <a:pt x="361" y="126"/>
                  </a:lnTo>
                  <a:lnTo>
                    <a:pt x="360" y="124"/>
                  </a:lnTo>
                  <a:lnTo>
                    <a:pt x="322" y="59"/>
                  </a:lnTo>
                  <a:lnTo>
                    <a:pt x="320" y="56"/>
                  </a:lnTo>
                  <a:lnTo>
                    <a:pt x="318" y="54"/>
                  </a:lnTo>
                  <a:lnTo>
                    <a:pt x="316" y="53"/>
                  </a:lnTo>
                  <a:lnTo>
                    <a:pt x="313" y="51"/>
                  </a:lnTo>
                  <a:lnTo>
                    <a:pt x="309" y="51"/>
                  </a:lnTo>
                  <a:lnTo>
                    <a:pt x="307" y="51"/>
                  </a:lnTo>
                  <a:lnTo>
                    <a:pt x="304" y="52"/>
                  </a:lnTo>
                  <a:lnTo>
                    <a:pt x="301" y="53"/>
                  </a:lnTo>
                  <a:lnTo>
                    <a:pt x="274" y="69"/>
                  </a:lnTo>
                  <a:lnTo>
                    <a:pt x="266" y="63"/>
                  </a:lnTo>
                  <a:lnTo>
                    <a:pt x="256" y="56"/>
                  </a:lnTo>
                  <a:lnTo>
                    <a:pt x="246" y="51"/>
                  </a:lnTo>
                  <a:lnTo>
                    <a:pt x="237" y="47"/>
                  </a:lnTo>
                  <a:lnTo>
                    <a:pt x="237" y="14"/>
                  </a:lnTo>
                  <a:lnTo>
                    <a:pt x="236" y="10"/>
                  </a:lnTo>
                  <a:lnTo>
                    <a:pt x="236" y="8"/>
                  </a:lnTo>
                  <a:lnTo>
                    <a:pt x="233" y="5"/>
                  </a:lnTo>
                  <a:lnTo>
                    <a:pt x="232" y="3"/>
                  </a:lnTo>
                  <a:lnTo>
                    <a:pt x="229" y="2"/>
                  </a:lnTo>
                  <a:lnTo>
                    <a:pt x="227" y="1"/>
                  </a:lnTo>
                  <a:lnTo>
                    <a:pt x="224" y="0"/>
                  </a:lnTo>
                  <a:lnTo>
                    <a:pt x="222" y="0"/>
                  </a:lnTo>
                  <a:lnTo>
                    <a:pt x="146" y="0"/>
                  </a:lnTo>
                  <a:lnTo>
                    <a:pt x="143" y="0"/>
                  </a:lnTo>
                  <a:lnTo>
                    <a:pt x="140" y="1"/>
                  </a:lnTo>
                  <a:lnTo>
                    <a:pt x="137" y="2"/>
                  </a:lnTo>
                  <a:lnTo>
                    <a:pt x="135" y="3"/>
                  </a:lnTo>
                  <a:lnTo>
                    <a:pt x="134" y="5"/>
                  </a:lnTo>
                  <a:lnTo>
                    <a:pt x="132" y="8"/>
                  </a:lnTo>
                  <a:lnTo>
                    <a:pt x="132" y="10"/>
                  </a:lnTo>
                  <a:lnTo>
                    <a:pt x="131" y="14"/>
                  </a:lnTo>
                  <a:lnTo>
                    <a:pt x="131" y="47"/>
                  </a:lnTo>
                  <a:lnTo>
                    <a:pt x="120" y="52"/>
                  </a:lnTo>
                  <a:lnTo>
                    <a:pt x="109" y="57"/>
                  </a:lnTo>
                  <a:lnTo>
                    <a:pt x="99" y="63"/>
                  </a:lnTo>
                  <a:lnTo>
                    <a:pt x="90" y="69"/>
                  </a:lnTo>
                  <a:lnTo>
                    <a:pt x="61" y="53"/>
                  </a:lnTo>
                  <a:lnTo>
                    <a:pt x="58" y="52"/>
                  </a:lnTo>
                  <a:lnTo>
                    <a:pt x="55" y="51"/>
                  </a:lnTo>
                  <a:lnTo>
                    <a:pt x="53" y="51"/>
                  </a:lnTo>
                  <a:lnTo>
                    <a:pt x="49" y="51"/>
                  </a:lnTo>
                  <a:lnTo>
                    <a:pt x="47" y="52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1" y="59"/>
                  </a:lnTo>
                  <a:lnTo>
                    <a:pt x="2" y="124"/>
                  </a:lnTo>
                  <a:lnTo>
                    <a:pt x="1" y="126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2" y="139"/>
                  </a:lnTo>
                  <a:lnTo>
                    <a:pt x="3" y="141"/>
                  </a:lnTo>
                  <a:lnTo>
                    <a:pt x="6" y="143"/>
                  </a:lnTo>
                  <a:lnTo>
                    <a:pt x="8" y="144"/>
                  </a:lnTo>
                  <a:lnTo>
                    <a:pt x="36" y="160"/>
                  </a:lnTo>
                  <a:lnTo>
                    <a:pt x="34" y="172"/>
                  </a:lnTo>
                  <a:lnTo>
                    <a:pt x="34" y="183"/>
                  </a:lnTo>
                  <a:lnTo>
                    <a:pt x="34" y="195"/>
                  </a:lnTo>
                  <a:lnTo>
                    <a:pt x="36" y="207"/>
                  </a:lnTo>
                  <a:lnTo>
                    <a:pt x="8" y="223"/>
                  </a:lnTo>
                  <a:lnTo>
                    <a:pt x="6" y="224"/>
                  </a:lnTo>
                  <a:lnTo>
                    <a:pt x="3" y="227"/>
                  </a:lnTo>
                  <a:lnTo>
                    <a:pt x="1" y="230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1" y="240"/>
                  </a:lnTo>
                  <a:lnTo>
                    <a:pt x="2" y="243"/>
                  </a:lnTo>
                  <a:lnTo>
                    <a:pt x="40" y="309"/>
                  </a:lnTo>
                  <a:lnTo>
                    <a:pt x="42" y="311"/>
                  </a:lnTo>
                  <a:lnTo>
                    <a:pt x="44" y="313"/>
                  </a:lnTo>
                  <a:lnTo>
                    <a:pt x="46" y="314"/>
                  </a:lnTo>
                  <a:lnTo>
                    <a:pt x="48" y="315"/>
                  </a:lnTo>
                  <a:lnTo>
                    <a:pt x="55" y="316"/>
                  </a:lnTo>
                  <a:lnTo>
                    <a:pt x="60" y="314"/>
                  </a:lnTo>
                  <a:lnTo>
                    <a:pt x="90" y="297"/>
                  </a:lnTo>
                  <a:lnTo>
                    <a:pt x="99" y="304"/>
                  </a:lnTo>
                  <a:lnTo>
                    <a:pt x="109" y="310"/>
                  </a:lnTo>
                  <a:lnTo>
                    <a:pt x="120" y="316"/>
                  </a:lnTo>
                  <a:lnTo>
                    <a:pt x="131" y="321"/>
                  </a:lnTo>
                  <a:lnTo>
                    <a:pt x="131" y="354"/>
                  </a:lnTo>
                  <a:lnTo>
                    <a:pt x="132" y="356"/>
                  </a:lnTo>
                  <a:lnTo>
                    <a:pt x="132" y="359"/>
                  </a:lnTo>
                  <a:lnTo>
                    <a:pt x="134" y="361"/>
                  </a:lnTo>
                  <a:lnTo>
                    <a:pt x="135" y="363"/>
                  </a:lnTo>
                  <a:lnTo>
                    <a:pt x="137" y="366"/>
                  </a:lnTo>
                  <a:lnTo>
                    <a:pt x="140" y="368"/>
                  </a:lnTo>
                  <a:lnTo>
                    <a:pt x="143" y="368"/>
                  </a:lnTo>
                  <a:lnTo>
                    <a:pt x="146" y="369"/>
                  </a:lnTo>
                  <a:lnTo>
                    <a:pt x="222" y="369"/>
                  </a:lnTo>
                  <a:lnTo>
                    <a:pt x="225" y="368"/>
                  </a:lnTo>
                  <a:lnTo>
                    <a:pt x="227" y="368"/>
                  </a:lnTo>
                  <a:lnTo>
                    <a:pt x="229" y="366"/>
                  </a:lnTo>
                  <a:lnTo>
                    <a:pt x="232" y="363"/>
                  </a:lnTo>
                  <a:lnTo>
                    <a:pt x="233" y="361"/>
                  </a:lnTo>
                  <a:lnTo>
                    <a:pt x="236" y="359"/>
                  </a:lnTo>
                  <a:lnTo>
                    <a:pt x="236" y="356"/>
                  </a:lnTo>
                  <a:lnTo>
                    <a:pt x="237" y="354"/>
                  </a:lnTo>
                  <a:lnTo>
                    <a:pt x="237" y="321"/>
                  </a:lnTo>
                  <a:lnTo>
                    <a:pt x="246" y="316"/>
                  </a:lnTo>
                  <a:lnTo>
                    <a:pt x="256" y="311"/>
                  </a:lnTo>
                  <a:lnTo>
                    <a:pt x="266" y="305"/>
                  </a:lnTo>
                  <a:lnTo>
                    <a:pt x="274" y="298"/>
                  </a:lnTo>
                  <a:lnTo>
                    <a:pt x="302" y="313"/>
                  </a:lnTo>
                  <a:lnTo>
                    <a:pt x="305" y="315"/>
                  </a:lnTo>
                  <a:lnTo>
                    <a:pt x="307" y="315"/>
                  </a:lnTo>
                  <a:lnTo>
                    <a:pt x="310" y="316"/>
                  </a:lnTo>
                  <a:lnTo>
                    <a:pt x="314" y="316"/>
                  </a:lnTo>
                  <a:lnTo>
                    <a:pt x="319" y="313"/>
                  </a:lnTo>
                  <a:lnTo>
                    <a:pt x="322" y="309"/>
                  </a:lnTo>
                  <a:lnTo>
                    <a:pt x="360" y="243"/>
                  </a:lnTo>
                  <a:lnTo>
                    <a:pt x="362" y="240"/>
                  </a:lnTo>
                  <a:lnTo>
                    <a:pt x="362" y="237"/>
                  </a:lnTo>
                  <a:lnTo>
                    <a:pt x="362" y="234"/>
                  </a:lnTo>
                  <a:lnTo>
                    <a:pt x="362" y="232"/>
                  </a:lnTo>
                  <a:lnTo>
                    <a:pt x="361" y="229"/>
                  </a:lnTo>
                  <a:lnTo>
                    <a:pt x="359" y="227"/>
                  </a:lnTo>
                  <a:lnTo>
                    <a:pt x="357" y="224"/>
                  </a:lnTo>
                  <a:lnTo>
                    <a:pt x="354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0" name="Полилиния 4346" descr="Значок диаграммы ящик с усами. ">
            <a:extLst>
              <a:ext uri="{FF2B5EF4-FFF2-40B4-BE49-F238E27FC236}">
                <a16:creationId xmlns:a16="http://schemas.microsoft.com/office/drawing/2014/main" id="{D131817A-5B27-4718-8BAC-45C9CEDA45D9}"/>
              </a:ext>
            </a:extLst>
          </p:cNvPr>
          <p:cNvSpPr>
            <a:spLocks noEditPoints="1"/>
          </p:cNvSpPr>
          <p:nvPr/>
        </p:nvSpPr>
        <p:spPr bwMode="auto">
          <a:xfrm>
            <a:off x="3992257" y="3532346"/>
            <a:ext cx="345758" cy="345758"/>
          </a:xfrm>
          <a:custGeom>
            <a:avLst/>
            <a:gdLst>
              <a:gd name="T0" fmla="*/ 706 w 898"/>
              <a:gd name="T1" fmla="*/ 479 h 898"/>
              <a:gd name="T2" fmla="*/ 652 w 898"/>
              <a:gd name="T3" fmla="*/ 556 h 898"/>
              <a:gd name="T4" fmla="*/ 632 w 898"/>
              <a:gd name="T5" fmla="*/ 551 h 898"/>
              <a:gd name="T6" fmla="*/ 576 w 898"/>
              <a:gd name="T7" fmla="*/ 477 h 898"/>
              <a:gd name="T8" fmla="*/ 571 w 898"/>
              <a:gd name="T9" fmla="*/ 398 h 898"/>
              <a:gd name="T10" fmla="*/ 628 w 898"/>
              <a:gd name="T11" fmla="*/ 129 h 898"/>
              <a:gd name="T12" fmla="*/ 643 w 898"/>
              <a:gd name="T13" fmla="*/ 114 h 898"/>
              <a:gd name="T14" fmla="*/ 658 w 898"/>
              <a:gd name="T15" fmla="*/ 129 h 898"/>
              <a:gd name="T16" fmla="*/ 717 w 898"/>
              <a:gd name="T17" fmla="*/ 398 h 898"/>
              <a:gd name="T18" fmla="*/ 621 w 898"/>
              <a:gd name="T19" fmla="*/ 758 h 898"/>
              <a:gd name="T20" fmla="*/ 589 w 898"/>
              <a:gd name="T21" fmla="*/ 727 h 898"/>
              <a:gd name="T22" fmla="*/ 589 w 898"/>
              <a:gd name="T23" fmla="*/ 680 h 898"/>
              <a:gd name="T24" fmla="*/ 621 w 898"/>
              <a:gd name="T25" fmla="*/ 648 h 898"/>
              <a:gd name="T26" fmla="*/ 667 w 898"/>
              <a:gd name="T27" fmla="*/ 648 h 898"/>
              <a:gd name="T28" fmla="*/ 699 w 898"/>
              <a:gd name="T29" fmla="*/ 680 h 898"/>
              <a:gd name="T30" fmla="*/ 699 w 898"/>
              <a:gd name="T31" fmla="*/ 727 h 898"/>
              <a:gd name="T32" fmla="*/ 667 w 898"/>
              <a:gd name="T33" fmla="*/ 758 h 898"/>
              <a:gd name="T34" fmla="*/ 536 w 898"/>
              <a:gd name="T35" fmla="*/ 294 h 898"/>
              <a:gd name="T36" fmla="*/ 479 w 898"/>
              <a:gd name="T37" fmla="*/ 546 h 898"/>
              <a:gd name="T38" fmla="*/ 461 w 898"/>
              <a:gd name="T39" fmla="*/ 558 h 898"/>
              <a:gd name="T40" fmla="*/ 450 w 898"/>
              <a:gd name="T41" fmla="*/ 299 h 898"/>
              <a:gd name="T42" fmla="*/ 390 w 898"/>
              <a:gd name="T43" fmla="*/ 287 h 898"/>
              <a:gd name="T44" fmla="*/ 398 w 898"/>
              <a:gd name="T45" fmla="*/ 211 h 898"/>
              <a:gd name="T46" fmla="*/ 454 w 898"/>
              <a:gd name="T47" fmla="*/ 118 h 898"/>
              <a:gd name="T48" fmla="*/ 475 w 898"/>
              <a:gd name="T49" fmla="*/ 118 h 898"/>
              <a:gd name="T50" fmla="*/ 530 w 898"/>
              <a:gd name="T51" fmla="*/ 211 h 898"/>
              <a:gd name="T52" fmla="*/ 465 w 898"/>
              <a:gd name="T53" fmla="*/ 763 h 898"/>
              <a:gd name="T54" fmla="*/ 422 w 898"/>
              <a:gd name="T55" fmla="*/ 745 h 898"/>
              <a:gd name="T56" fmla="*/ 405 w 898"/>
              <a:gd name="T57" fmla="*/ 703 h 898"/>
              <a:gd name="T58" fmla="*/ 422 w 898"/>
              <a:gd name="T59" fmla="*/ 661 h 898"/>
              <a:gd name="T60" fmla="*/ 465 w 898"/>
              <a:gd name="T61" fmla="*/ 643 h 898"/>
              <a:gd name="T62" fmla="*/ 506 w 898"/>
              <a:gd name="T63" fmla="*/ 661 h 898"/>
              <a:gd name="T64" fmla="*/ 525 w 898"/>
              <a:gd name="T65" fmla="*/ 703 h 898"/>
              <a:gd name="T66" fmla="*/ 506 w 898"/>
              <a:gd name="T67" fmla="*/ 745 h 898"/>
              <a:gd name="T68" fmla="*/ 465 w 898"/>
              <a:gd name="T69" fmla="*/ 763 h 898"/>
              <a:gd name="T70" fmla="*/ 318 w 898"/>
              <a:gd name="T71" fmla="*/ 419 h 898"/>
              <a:gd name="T72" fmla="*/ 263 w 898"/>
              <a:gd name="T73" fmla="*/ 556 h 898"/>
              <a:gd name="T74" fmla="*/ 242 w 898"/>
              <a:gd name="T75" fmla="*/ 551 h 898"/>
              <a:gd name="T76" fmla="*/ 186 w 898"/>
              <a:gd name="T77" fmla="*/ 417 h 898"/>
              <a:gd name="T78" fmla="*/ 181 w 898"/>
              <a:gd name="T79" fmla="*/ 339 h 898"/>
              <a:gd name="T80" fmla="*/ 240 w 898"/>
              <a:gd name="T81" fmla="*/ 129 h 898"/>
              <a:gd name="T82" fmla="*/ 255 w 898"/>
              <a:gd name="T83" fmla="*/ 114 h 898"/>
              <a:gd name="T84" fmla="*/ 270 w 898"/>
              <a:gd name="T85" fmla="*/ 129 h 898"/>
              <a:gd name="T86" fmla="*/ 329 w 898"/>
              <a:gd name="T87" fmla="*/ 339 h 898"/>
              <a:gd name="T88" fmla="*/ 231 w 898"/>
              <a:gd name="T89" fmla="*/ 758 h 898"/>
              <a:gd name="T90" fmla="*/ 200 w 898"/>
              <a:gd name="T91" fmla="*/ 727 h 898"/>
              <a:gd name="T92" fmla="*/ 200 w 898"/>
              <a:gd name="T93" fmla="*/ 680 h 898"/>
              <a:gd name="T94" fmla="*/ 231 w 898"/>
              <a:gd name="T95" fmla="*/ 648 h 898"/>
              <a:gd name="T96" fmla="*/ 278 w 898"/>
              <a:gd name="T97" fmla="*/ 648 h 898"/>
              <a:gd name="T98" fmla="*/ 311 w 898"/>
              <a:gd name="T99" fmla="*/ 680 h 898"/>
              <a:gd name="T100" fmla="*/ 311 w 898"/>
              <a:gd name="T101" fmla="*/ 727 h 898"/>
              <a:gd name="T102" fmla="*/ 278 w 898"/>
              <a:gd name="T103" fmla="*/ 758 h 898"/>
              <a:gd name="T104" fmla="*/ 10 w 898"/>
              <a:gd name="T105" fmla="*/ 2 h 898"/>
              <a:gd name="T106" fmla="*/ 1 w 898"/>
              <a:gd name="T107" fmla="*/ 886 h 898"/>
              <a:gd name="T108" fmla="*/ 883 w 898"/>
              <a:gd name="T109" fmla="*/ 898 h 898"/>
              <a:gd name="T110" fmla="*/ 898 w 898"/>
              <a:gd name="T111" fmla="*/ 883 h 898"/>
              <a:gd name="T112" fmla="*/ 886 w 898"/>
              <a:gd name="T113" fmla="*/ 0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8" h="898">
                <a:moveTo>
                  <a:pt x="718" y="464"/>
                </a:moveTo>
                <a:lnTo>
                  <a:pt x="718" y="467"/>
                </a:lnTo>
                <a:lnTo>
                  <a:pt x="717" y="470"/>
                </a:lnTo>
                <a:lnTo>
                  <a:pt x="716" y="472"/>
                </a:lnTo>
                <a:lnTo>
                  <a:pt x="714" y="474"/>
                </a:lnTo>
                <a:lnTo>
                  <a:pt x="712" y="477"/>
                </a:lnTo>
                <a:lnTo>
                  <a:pt x="710" y="478"/>
                </a:lnTo>
                <a:lnTo>
                  <a:pt x="706" y="479"/>
                </a:lnTo>
                <a:lnTo>
                  <a:pt x="703" y="479"/>
                </a:lnTo>
                <a:lnTo>
                  <a:pt x="658" y="479"/>
                </a:lnTo>
                <a:lnTo>
                  <a:pt x="658" y="543"/>
                </a:lnTo>
                <a:lnTo>
                  <a:pt x="658" y="546"/>
                </a:lnTo>
                <a:lnTo>
                  <a:pt x="657" y="549"/>
                </a:lnTo>
                <a:lnTo>
                  <a:pt x="656" y="551"/>
                </a:lnTo>
                <a:lnTo>
                  <a:pt x="654" y="554"/>
                </a:lnTo>
                <a:lnTo>
                  <a:pt x="652" y="556"/>
                </a:lnTo>
                <a:lnTo>
                  <a:pt x="650" y="557"/>
                </a:lnTo>
                <a:lnTo>
                  <a:pt x="647" y="558"/>
                </a:lnTo>
                <a:lnTo>
                  <a:pt x="643" y="558"/>
                </a:lnTo>
                <a:lnTo>
                  <a:pt x="641" y="558"/>
                </a:lnTo>
                <a:lnTo>
                  <a:pt x="638" y="557"/>
                </a:lnTo>
                <a:lnTo>
                  <a:pt x="636" y="556"/>
                </a:lnTo>
                <a:lnTo>
                  <a:pt x="634" y="554"/>
                </a:lnTo>
                <a:lnTo>
                  <a:pt x="632" y="551"/>
                </a:lnTo>
                <a:lnTo>
                  <a:pt x="631" y="549"/>
                </a:lnTo>
                <a:lnTo>
                  <a:pt x="629" y="546"/>
                </a:lnTo>
                <a:lnTo>
                  <a:pt x="628" y="543"/>
                </a:lnTo>
                <a:lnTo>
                  <a:pt x="628" y="479"/>
                </a:lnTo>
                <a:lnTo>
                  <a:pt x="583" y="479"/>
                </a:lnTo>
                <a:lnTo>
                  <a:pt x="581" y="479"/>
                </a:lnTo>
                <a:lnTo>
                  <a:pt x="578" y="478"/>
                </a:lnTo>
                <a:lnTo>
                  <a:pt x="576" y="477"/>
                </a:lnTo>
                <a:lnTo>
                  <a:pt x="574" y="474"/>
                </a:lnTo>
                <a:lnTo>
                  <a:pt x="572" y="472"/>
                </a:lnTo>
                <a:lnTo>
                  <a:pt x="571" y="470"/>
                </a:lnTo>
                <a:lnTo>
                  <a:pt x="570" y="467"/>
                </a:lnTo>
                <a:lnTo>
                  <a:pt x="570" y="464"/>
                </a:lnTo>
                <a:lnTo>
                  <a:pt x="570" y="404"/>
                </a:lnTo>
                <a:lnTo>
                  <a:pt x="570" y="402"/>
                </a:lnTo>
                <a:lnTo>
                  <a:pt x="571" y="398"/>
                </a:lnTo>
                <a:lnTo>
                  <a:pt x="572" y="396"/>
                </a:lnTo>
                <a:lnTo>
                  <a:pt x="574" y="394"/>
                </a:lnTo>
                <a:lnTo>
                  <a:pt x="576" y="392"/>
                </a:lnTo>
                <a:lnTo>
                  <a:pt x="578" y="391"/>
                </a:lnTo>
                <a:lnTo>
                  <a:pt x="581" y="390"/>
                </a:lnTo>
                <a:lnTo>
                  <a:pt x="583" y="389"/>
                </a:lnTo>
                <a:lnTo>
                  <a:pt x="628" y="389"/>
                </a:lnTo>
                <a:lnTo>
                  <a:pt x="628" y="129"/>
                </a:lnTo>
                <a:lnTo>
                  <a:pt x="629" y="126"/>
                </a:lnTo>
                <a:lnTo>
                  <a:pt x="631" y="123"/>
                </a:lnTo>
                <a:lnTo>
                  <a:pt x="632" y="121"/>
                </a:lnTo>
                <a:lnTo>
                  <a:pt x="634" y="118"/>
                </a:lnTo>
                <a:lnTo>
                  <a:pt x="636" y="117"/>
                </a:lnTo>
                <a:lnTo>
                  <a:pt x="638" y="115"/>
                </a:lnTo>
                <a:lnTo>
                  <a:pt x="641" y="114"/>
                </a:lnTo>
                <a:lnTo>
                  <a:pt x="643" y="114"/>
                </a:lnTo>
                <a:lnTo>
                  <a:pt x="647" y="114"/>
                </a:lnTo>
                <a:lnTo>
                  <a:pt x="650" y="115"/>
                </a:lnTo>
                <a:lnTo>
                  <a:pt x="652" y="117"/>
                </a:lnTo>
                <a:lnTo>
                  <a:pt x="654" y="118"/>
                </a:lnTo>
                <a:lnTo>
                  <a:pt x="656" y="121"/>
                </a:lnTo>
                <a:lnTo>
                  <a:pt x="657" y="123"/>
                </a:lnTo>
                <a:lnTo>
                  <a:pt x="658" y="127"/>
                </a:lnTo>
                <a:lnTo>
                  <a:pt x="658" y="129"/>
                </a:lnTo>
                <a:lnTo>
                  <a:pt x="658" y="389"/>
                </a:lnTo>
                <a:lnTo>
                  <a:pt x="703" y="389"/>
                </a:lnTo>
                <a:lnTo>
                  <a:pt x="706" y="390"/>
                </a:lnTo>
                <a:lnTo>
                  <a:pt x="710" y="391"/>
                </a:lnTo>
                <a:lnTo>
                  <a:pt x="712" y="392"/>
                </a:lnTo>
                <a:lnTo>
                  <a:pt x="714" y="394"/>
                </a:lnTo>
                <a:lnTo>
                  <a:pt x="716" y="396"/>
                </a:lnTo>
                <a:lnTo>
                  <a:pt x="717" y="398"/>
                </a:lnTo>
                <a:lnTo>
                  <a:pt x="718" y="402"/>
                </a:lnTo>
                <a:lnTo>
                  <a:pt x="718" y="404"/>
                </a:lnTo>
                <a:lnTo>
                  <a:pt x="718" y="464"/>
                </a:lnTo>
                <a:close/>
                <a:moveTo>
                  <a:pt x="643" y="763"/>
                </a:moveTo>
                <a:lnTo>
                  <a:pt x="638" y="762"/>
                </a:lnTo>
                <a:lnTo>
                  <a:pt x="632" y="762"/>
                </a:lnTo>
                <a:lnTo>
                  <a:pt x="626" y="760"/>
                </a:lnTo>
                <a:lnTo>
                  <a:pt x="621" y="758"/>
                </a:lnTo>
                <a:lnTo>
                  <a:pt x="616" y="756"/>
                </a:lnTo>
                <a:lnTo>
                  <a:pt x="610" y="753"/>
                </a:lnTo>
                <a:lnTo>
                  <a:pt x="606" y="749"/>
                </a:lnTo>
                <a:lnTo>
                  <a:pt x="602" y="745"/>
                </a:lnTo>
                <a:lnTo>
                  <a:pt x="597" y="741"/>
                </a:lnTo>
                <a:lnTo>
                  <a:pt x="594" y="737"/>
                </a:lnTo>
                <a:lnTo>
                  <a:pt x="591" y="731"/>
                </a:lnTo>
                <a:lnTo>
                  <a:pt x="589" y="727"/>
                </a:lnTo>
                <a:lnTo>
                  <a:pt x="587" y="720"/>
                </a:lnTo>
                <a:lnTo>
                  <a:pt x="586" y="715"/>
                </a:lnTo>
                <a:lnTo>
                  <a:pt x="584" y="710"/>
                </a:lnTo>
                <a:lnTo>
                  <a:pt x="583" y="703"/>
                </a:lnTo>
                <a:lnTo>
                  <a:pt x="584" y="697"/>
                </a:lnTo>
                <a:lnTo>
                  <a:pt x="586" y="692"/>
                </a:lnTo>
                <a:lnTo>
                  <a:pt x="587" y="685"/>
                </a:lnTo>
                <a:lnTo>
                  <a:pt x="589" y="680"/>
                </a:lnTo>
                <a:lnTo>
                  <a:pt x="591" y="674"/>
                </a:lnTo>
                <a:lnTo>
                  <a:pt x="594" y="670"/>
                </a:lnTo>
                <a:lnTo>
                  <a:pt x="597" y="665"/>
                </a:lnTo>
                <a:lnTo>
                  <a:pt x="602" y="661"/>
                </a:lnTo>
                <a:lnTo>
                  <a:pt x="606" y="657"/>
                </a:lnTo>
                <a:lnTo>
                  <a:pt x="610" y="653"/>
                </a:lnTo>
                <a:lnTo>
                  <a:pt x="616" y="651"/>
                </a:lnTo>
                <a:lnTo>
                  <a:pt x="621" y="648"/>
                </a:lnTo>
                <a:lnTo>
                  <a:pt x="626" y="646"/>
                </a:lnTo>
                <a:lnTo>
                  <a:pt x="632" y="645"/>
                </a:lnTo>
                <a:lnTo>
                  <a:pt x="638" y="643"/>
                </a:lnTo>
                <a:lnTo>
                  <a:pt x="643" y="643"/>
                </a:lnTo>
                <a:lnTo>
                  <a:pt x="650" y="643"/>
                </a:lnTo>
                <a:lnTo>
                  <a:pt x="656" y="645"/>
                </a:lnTo>
                <a:lnTo>
                  <a:pt x="662" y="646"/>
                </a:lnTo>
                <a:lnTo>
                  <a:pt x="667" y="648"/>
                </a:lnTo>
                <a:lnTo>
                  <a:pt x="672" y="651"/>
                </a:lnTo>
                <a:lnTo>
                  <a:pt x="678" y="653"/>
                </a:lnTo>
                <a:lnTo>
                  <a:pt x="682" y="657"/>
                </a:lnTo>
                <a:lnTo>
                  <a:pt x="686" y="661"/>
                </a:lnTo>
                <a:lnTo>
                  <a:pt x="690" y="665"/>
                </a:lnTo>
                <a:lnTo>
                  <a:pt x="694" y="670"/>
                </a:lnTo>
                <a:lnTo>
                  <a:pt x="697" y="674"/>
                </a:lnTo>
                <a:lnTo>
                  <a:pt x="699" y="680"/>
                </a:lnTo>
                <a:lnTo>
                  <a:pt x="701" y="685"/>
                </a:lnTo>
                <a:lnTo>
                  <a:pt x="702" y="692"/>
                </a:lnTo>
                <a:lnTo>
                  <a:pt x="703" y="697"/>
                </a:lnTo>
                <a:lnTo>
                  <a:pt x="703" y="703"/>
                </a:lnTo>
                <a:lnTo>
                  <a:pt x="703" y="710"/>
                </a:lnTo>
                <a:lnTo>
                  <a:pt x="702" y="715"/>
                </a:lnTo>
                <a:lnTo>
                  <a:pt x="701" y="720"/>
                </a:lnTo>
                <a:lnTo>
                  <a:pt x="699" y="727"/>
                </a:lnTo>
                <a:lnTo>
                  <a:pt x="697" y="731"/>
                </a:lnTo>
                <a:lnTo>
                  <a:pt x="694" y="737"/>
                </a:lnTo>
                <a:lnTo>
                  <a:pt x="690" y="741"/>
                </a:lnTo>
                <a:lnTo>
                  <a:pt x="686" y="745"/>
                </a:lnTo>
                <a:lnTo>
                  <a:pt x="682" y="749"/>
                </a:lnTo>
                <a:lnTo>
                  <a:pt x="678" y="753"/>
                </a:lnTo>
                <a:lnTo>
                  <a:pt x="672" y="756"/>
                </a:lnTo>
                <a:lnTo>
                  <a:pt x="667" y="758"/>
                </a:lnTo>
                <a:lnTo>
                  <a:pt x="662" y="760"/>
                </a:lnTo>
                <a:lnTo>
                  <a:pt x="656" y="762"/>
                </a:lnTo>
                <a:lnTo>
                  <a:pt x="650" y="762"/>
                </a:lnTo>
                <a:lnTo>
                  <a:pt x="643" y="763"/>
                </a:lnTo>
                <a:close/>
                <a:moveTo>
                  <a:pt x="540" y="284"/>
                </a:moveTo>
                <a:lnTo>
                  <a:pt x="538" y="287"/>
                </a:lnTo>
                <a:lnTo>
                  <a:pt x="537" y="290"/>
                </a:lnTo>
                <a:lnTo>
                  <a:pt x="536" y="294"/>
                </a:lnTo>
                <a:lnTo>
                  <a:pt x="534" y="296"/>
                </a:lnTo>
                <a:lnTo>
                  <a:pt x="532" y="297"/>
                </a:lnTo>
                <a:lnTo>
                  <a:pt x="530" y="298"/>
                </a:lnTo>
                <a:lnTo>
                  <a:pt x="527" y="299"/>
                </a:lnTo>
                <a:lnTo>
                  <a:pt x="525" y="299"/>
                </a:lnTo>
                <a:lnTo>
                  <a:pt x="480" y="299"/>
                </a:lnTo>
                <a:lnTo>
                  <a:pt x="480" y="543"/>
                </a:lnTo>
                <a:lnTo>
                  <a:pt x="479" y="546"/>
                </a:lnTo>
                <a:lnTo>
                  <a:pt x="479" y="549"/>
                </a:lnTo>
                <a:lnTo>
                  <a:pt x="476" y="551"/>
                </a:lnTo>
                <a:lnTo>
                  <a:pt x="475" y="554"/>
                </a:lnTo>
                <a:lnTo>
                  <a:pt x="472" y="556"/>
                </a:lnTo>
                <a:lnTo>
                  <a:pt x="470" y="557"/>
                </a:lnTo>
                <a:lnTo>
                  <a:pt x="467" y="558"/>
                </a:lnTo>
                <a:lnTo>
                  <a:pt x="465" y="558"/>
                </a:lnTo>
                <a:lnTo>
                  <a:pt x="461" y="558"/>
                </a:lnTo>
                <a:lnTo>
                  <a:pt x="458" y="557"/>
                </a:lnTo>
                <a:lnTo>
                  <a:pt x="456" y="556"/>
                </a:lnTo>
                <a:lnTo>
                  <a:pt x="454" y="554"/>
                </a:lnTo>
                <a:lnTo>
                  <a:pt x="452" y="551"/>
                </a:lnTo>
                <a:lnTo>
                  <a:pt x="451" y="549"/>
                </a:lnTo>
                <a:lnTo>
                  <a:pt x="450" y="546"/>
                </a:lnTo>
                <a:lnTo>
                  <a:pt x="450" y="543"/>
                </a:lnTo>
                <a:lnTo>
                  <a:pt x="450" y="299"/>
                </a:lnTo>
                <a:lnTo>
                  <a:pt x="405" y="299"/>
                </a:lnTo>
                <a:lnTo>
                  <a:pt x="402" y="299"/>
                </a:lnTo>
                <a:lnTo>
                  <a:pt x="398" y="298"/>
                </a:lnTo>
                <a:lnTo>
                  <a:pt x="396" y="297"/>
                </a:lnTo>
                <a:lnTo>
                  <a:pt x="394" y="296"/>
                </a:lnTo>
                <a:lnTo>
                  <a:pt x="392" y="294"/>
                </a:lnTo>
                <a:lnTo>
                  <a:pt x="391" y="290"/>
                </a:lnTo>
                <a:lnTo>
                  <a:pt x="390" y="287"/>
                </a:lnTo>
                <a:lnTo>
                  <a:pt x="390" y="284"/>
                </a:lnTo>
                <a:lnTo>
                  <a:pt x="390" y="225"/>
                </a:lnTo>
                <a:lnTo>
                  <a:pt x="390" y="222"/>
                </a:lnTo>
                <a:lnTo>
                  <a:pt x="391" y="219"/>
                </a:lnTo>
                <a:lnTo>
                  <a:pt x="392" y="217"/>
                </a:lnTo>
                <a:lnTo>
                  <a:pt x="394" y="214"/>
                </a:lnTo>
                <a:lnTo>
                  <a:pt x="396" y="212"/>
                </a:lnTo>
                <a:lnTo>
                  <a:pt x="398" y="211"/>
                </a:lnTo>
                <a:lnTo>
                  <a:pt x="402" y="210"/>
                </a:lnTo>
                <a:lnTo>
                  <a:pt x="405" y="210"/>
                </a:lnTo>
                <a:lnTo>
                  <a:pt x="450" y="210"/>
                </a:lnTo>
                <a:lnTo>
                  <a:pt x="450" y="129"/>
                </a:lnTo>
                <a:lnTo>
                  <a:pt x="450" y="126"/>
                </a:lnTo>
                <a:lnTo>
                  <a:pt x="451" y="123"/>
                </a:lnTo>
                <a:lnTo>
                  <a:pt x="452" y="121"/>
                </a:lnTo>
                <a:lnTo>
                  <a:pt x="454" y="118"/>
                </a:lnTo>
                <a:lnTo>
                  <a:pt x="456" y="117"/>
                </a:lnTo>
                <a:lnTo>
                  <a:pt x="458" y="115"/>
                </a:lnTo>
                <a:lnTo>
                  <a:pt x="461" y="114"/>
                </a:lnTo>
                <a:lnTo>
                  <a:pt x="465" y="114"/>
                </a:lnTo>
                <a:lnTo>
                  <a:pt x="467" y="114"/>
                </a:lnTo>
                <a:lnTo>
                  <a:pt x="470" y="115"/>
                </a:lnTo>
                <a:lnTo>
                  <a:pt x="472" y="117"/>
                </a:lnTo>
                <a:lnTo>
                  <a:pt x="475" y="118"/>
                </a:lnTo>
                <a:lnTo>
                  <a:pt x="476" y="121"/>
                </a:lnTo>
                <a:lnTo>
                  <a:pt x="479" y="123"/>
                </a:lnTo>
                <a:lnTo>
                  <a:pt x="479" y="127"/>
                </a:lnTo>
                <a:lnTo>
                  <a:pt x="480" y="129"/>
                </a:lnTo>
                <a:lnTo>
                  <a:pt x="480" y="210"/>
                </a:lnTo>
                <a:lnTo>
                  <a:pt x="525" y="210"/>
                </a:lnTo>
                <a:lnTo>
                  <a:pt x="527" y="210"/>
                </a:lnTo>
                <a:lnTo>
                  <a:pt x="530" y="211"/>
                </a:lnTo>
                <a:lnTo>
                  <a:pt x="532" y="212"/>
                </a:lnTo>
                <a:lnTo>
                  <a:pt x="534" y="214"/>
                </a:lnTo>
                <a:lnTo>
                  <a:pt x="536" y="217"/>
                </a:lnTo>
                <a:lnTo>
                  <a:pt x="537" y="219"/>
                </a:lnTo>
                <a:lnTo>
                  <a:pt x="538" y="222"/>
                </a:lnTo>
                <a:lnTo>
                  <a:pt x="540" y="225"/>
                </a:lnTo>
                <a:lnTo>
                  <a:pt x="540" y="284"/>
                </a:lnTo>
                <a:close/>
                <a:moveTo>
                  <a:pt x="465" y="763"/>
                </a:moveTo>
                <a:lnTo>
                  <a:pt x="458" y="762"/>
                </a:lnTo>
                <a:lnTo>
                  <a:pt x="452" y="762"/>
                </a:lnTo>
                <a:lnTo>
                  <a:pt x="446" y="760"/>
                </a:lnTo>
                <a:lnTo>
                  <a:pt x="441" y="758"/>
                </a:lnTo>
                <a:lnTo>
                  <a:pt x="436" y="756"/>
                </a:lnTo>
                <a:lnTo>
                  <a:pt x="430" y="753"/>
                </a:lnTo>
                <a:lnTo>
                  <a:pt x="426" y="749"/>
                </a:lnTo>
                <a:lnTo>
                  <a:pt x="422" y="745"/>
                </a:lnTo>
                <a:lnTo>
                  <a:pt x="419" y="741"/>
                </a:lnTo>
                <a:lnTo>
                  <a:pt x="414" y="737"/>
                </a:lnTo>
                <a:lnTo>
                  <a:pt x="412" y="731"/>
                </a:lnTo>
                <a:lnTo>
                  <a:pt x="409" y="727"/>
                </a:lnTo>
                <a:lnTo>
                  <a:pt x="407" y="720"/>
                </a:lnTo>
                <a:lnTo>
                  <a:pt x="406" y="715"/>
                </a:lnTo>
                <a:lnTo>
                  <a:pt x="405" y="710"/>
                </a:lnTo>
                <a:lnTo>
                  <a:pt x="405" y="703"/>
                </a:lnTo>
                <a:lnTo>
                  <a:pt x="405" y="697"/>
                </a:lnTo>
                <a:lnTo>
                  <a:pt x="406" y="692"/>
                </a:lnTo>
                <a:lnTo>
                  <a:pt x="407" y="685"/>
                </a:lnTo>
                <a:lnTo>
                  <a:pt x="409" y="680"/>
                </a:lnTo>
                <a:lnTo>
                  <a:pt x="412" y="674"/>
                </a:lnTo>
                <a:lnTo>
                  <a:pt x="414" y="670"/>
                </a:lnTo>
                <a:lnTo>
                  <a:pt x="419" y="665"/>
                </a:lnTo>
                <a:lnTo>
                  <a:pt x="422" y="661"/>
                </a:lnTo>
                <a:lnTo>
                  <a:pt x="426" y="657"/>
                </a:lnTo>
                <a:lnTo>
                  <a:pt x="430" y="653"/>
                </a:lnTo>
                <a:lnTo>
                  <a:pt x="436" y="651"/>
                </a:lnTo>
                <a:lnTo>
                  <a:pt x="441" y="648"/>
                </a:lnTo>
                <a:lnTo>
                  <a:pt x="446" y="646"/>
                </a:lnTo>
                <a:lnTo>
                  <a:pt x="452" y="645"/>
                </a:lnTo>
                <a:lnTo>
                  <a:pt x="458" y="643"/>
                </a:lnTo>
                <a:lnTo>
                  <a:pt x="465" y="643"/>
                </a:lnTo>
                <a:lnTo>
                  <a:pt x="470" y="643"/>
                </a:lnTo>
                <a:lnTo>
                  <a:pt x="476" y="645"/>
                </a:lnTo>
                <a:lnTo>
                  <a:pt x="482" y="646"/>
                </a:lnTo>
                <a:lnTo>
                  <a:pt x="487" y="648"/>
                </a:lnTo>
                <a:lnTo>
                  <a:pt x="492" y="651"/>
                </a:lnTo>
                <a:lnTo>
                  <a:pt x="498" y="653"/>
                </a:lnTo>
                <a:lnTo>
                  <a:pt x="502" y="657"/>
                </a:lnTo>
                <a:lnTo>
                  <a:pt x="506" y="661"/>
                </a:lnTo>
                <a:lnTo>
                  <a:pt x="511" y="665"/>
                </a:lnTo>
                <a:lnTo>
                  <a:pt x="514" y="670"/>
                </a:lnTo>
                <a:lnTo>
                  <a:pt x="517" y="674"/>
                </a:lnTo>
                <a:lnTo>
                  <a:pt x="519" y="680"/>
                </a:lnTo>
                <a:lnTo>
                  <a:pt x="521" y="685"/>
                </a:lnTo>
                <a:lnTo>
                  <a:pt x="522" y="692"/>
                </a:lnTo>
                <a:lnTo>
                  <a:pt x="524" y="697"/>
                </a:lnTo>
                <a:lnTo>
                  <a:pt x="525" y="703"/>
                </a:lnTo>
                <a:lnTo>
                  <a:pt x="524" y="710"/>
                </a:lnTo>
                <a:lnTo>
                  <a:pt x="522" y="715"/>
                </a:lnTo>
                <a:lnTo>
                  <a:pt x="521" y="720"/>
                </a:lnTo>
                <a:lnTo>
                  <a:pt x="519" y="727"/>
                </a:lnTo>
                <a:lnTo>
                  <a:pt x="517" y="731"/>
                </a:lnTo>
                <a:lnTo>
                  <a:pt x="514" y="737"/>
                </a:lnTo>
                <a:lnTo>
                  <a:pt x="511" y="741"/>
                </a:lnTo>
                <a:lnTo>
                  <a:pt x="506" y="745"/>
                </a:lnTo>
                <a:lnTo>
                  <a:pt x="502" y="749"/>
                </a:lnTo>
                <a:lnTo>
                  <a:pt x="498" y="753"/>
                </a:lnTo>
                <a:lnTo>
                  <a:pt x="492" y="756"/>
                </a:lnTo>
                <a:lnTo>
                  <a:pt x="487" y="758"/>
                </a:lnTo>
                <a:lnTo>
                  <a:pt x="482" y="760"/>
                </a:lnTo>
                <a:lnTo>
                  <a:pt x="476" y="762"/>
                </a:lnTo>
                <a:lnTo>
                  <a:pt x="470" y="762"/>
                </a:lnTo>
                <a:lnTo>
                  <a:pt x="465" y="763"/>
                </a:lnTo>
                <a:close/>
                <a:moveTo>
                  <a:pt x="330" y="404"/>
                </a:moveTo>
                <a:lnTo>
                  <a:pt x="330" y="407"/>
                </a:lnTo>
                <a:lnTo>
                  <a:pt x="329" y="410"/>
                </a:lnTo>
                <a:lnTo>
                  <a:pt x="328" y="412"/>
                </a:lnTo>
                <a:lnTo>
                  <a:pt x="326" y="414"/>
                </a:lnTo>
                <a:lnTo>
                  <a:pt x="323" y="417"/>
                </a:lnTo>
                <a:lnTo>
                  <a:pt x="320" y="418"/>
                </a:lnTo>
                <a:lnTo>
                  <a:pt x="318" y="419"/>
                </a:lnTo>
                <a:lnTo>
                  <a:pt x="315" y="419"/>
                </a:lnTo>
                <a:lnTo>
                  <a:pt x="270" y="419"/>
                </a:lnTo>
                <a:lnTo>
                  <a:pt x="270" y="543"/>
                </a:lnTo>
                <a:lnTo>
                  <a:pt x="270" y="546"/>
                </a:lnTo>
                <a:lnTo>
                  <a:pt x="269" y="549"/>
                </a:lnTo>
                <a:lnTo>
                  <a:pt x="268" y="551"/>
                </a:lnTo>
                <a:lnTo>
                  <a:pt x="266" y="554"/>
                </a:lnTo>
                <a:lnTo>
                  <a:pt x="263" y="556"/>
                </a:lnTo>
                <a:lnTo>
                  <a:pt x="260" y="557"/>
                </a:lnTo>
                <a:lnTo>
                  <a:pt x="258" y="558"/>
                </a:lnTo>
                <a:lnTo>
                  <a:pt x="255" y="558"/>
                </a:lnTo>
                <a:lnTo>
                  <a:pt x="252" y="558"/>
                </a:lnTo>
                <a:lnTo>
                  <a:pt x="250" y="557"/>
                </a:lnTo>
                <a:lnTo>
                  <a:pt x="246" y="556"/>
                </a:lnTo>
                <a:lnTo>
                  <a:pt x="244" y="554"/>
                </a:lnTo>
                <a:lnTo>
                  <a:pt x="242" y="551"/>
                </a:lnTo>
                <a:lnTo>
                  <a:pt x="241" y="549"/>
                </a:lnTo>
                <a:lnTo>
                  <a:pt x="240" y="546"/>
                </a:lnTo>
                <a:lnTo>
                  <a:pt x="240" y="543"/>
                </a:lnTo>
                <a:lnTo>
                  <a:pt x="240" y="419"/>
                </a:lnTo>
                <a:lnTo>
                  <a:pt x="195" y="419"/>
                </a:lnTo>
                <a:lnTo>
                  <a:pt x="192" y="419"/>
                </a:lnTo>
                <a:lnTo>
                  <a:pt x="190" y="418"/>
                </a:lnTo>
                <a:lnTo>
                  <a:pt x="186" y="417"/>
                </a:lnTo>
                <a:lnTo>
                  <a:pt x="184" y="414"/>
                </a:lnTo>
                <a:lnTo>
                  <a:pt x="183" y="412"/>
                </a:lnTo>
                <a:lnTo>
                  <a:pt x="181" y="410"/>
                </a:lnTo>
                <a:lnTo>
                  <a:pt x="180" y="407"/>
                </a:lnTo>
                <a:lnTo>
                  <a:pt x="180" y="404"/>
                </a:lnTo>
                <a:lnTo>
                  <a:pt x="180" y="344"/>
                </a:lnTo>
                <a:lnTo>
                  <a:pt x="180" y="342"/>
                </a:lnTo>
                <a:lnTo>
                  <a:pt x="181" y="339"/>
                </a:lnTo>
                <a:lnTo>
                  <a:pt x="183" y="336"/>
                </a:lnTo>
                <a:lnTo>
                  <a:pt x="184" y="334"/>
                </a:lnTo>
                <a:lnTo>
                  <a:pt x="186" y="332"/>
                </a:lnTo>
                <a:lnTo>
                  <a:pt x="190" y="331"/>
                </a:lnTo>
                <a:lnTo>
                  <a:pt x="192" y="330"/>
                </a:lnTo>
                <a:lnTo>
                  <a:pt x="195" y="329"/>
                </a:lnTo>
                <a:lnTo>
                  <a:pt x="240" y="329"/>
                </a:lnTo>
                <a:lnTo>
                  <a:pt x="240" y="129"/>
                </a:lnTo>
                <a:lnTo>
                  <a:pt x="240" y="126"/>
                </a:lnTo>
                <a:lnTo>
                  <a:pt x="241" y="123"/>
                </a:lnTo>
                <a:lnTo>
                  <a:pt x="242" y="121"/>
                </a:lnTo>
                <a:lnTo>
                  <a:pt x="244" y="118"/>
                </a:lnTo>
                <a:lnTo>
                  <a:pt x="246" y="117"/>
                </a:lnTo>
                <a:lnTo>
                  <a:pt x="250" y="115"/>
                </a:lnTo>
                <a:lnTo>
                  <a:pt x="252" y="114"/>
                </a:lnTo>
                <a:lnTo>
                  <a:pt x="255" y="114"/>
                </a:lnTo>
                <a:lnTo>
                  <a:pt x="258" y="114"/>
                </a:lnTo>
                <a:lnTo>
                  <a:pt x="260" y="115"/>
                </a:lnTo>
                <a:lnTo>
                  <a:pt x="263" y="117"/>
                </a:lnTo>
                <a:lnTo>
                  <a:pt x="266" y="118"/>
                </a:lnTo>
                <a:lnTo>
                  <a:pt x="268" y="121"/>
                </a:lnTo>
                <a:lnTo>
                  <a:pt x="269" y="123"/>
                </a:lnTo>
                <a:lnTo>
                  <a:pt x="270" y="127"/>
                </a:lnTo>
                <a:lnTo>
                  <a:pt x="270" y="129"/>
                </a:lnTo>
                <a:lnTo>
                  <a:pt x="270" y="329"/>
                </a:lnTo>
                <a:lnTo>
                  <a:pt x="315" y="329"/>
                </a:lnTo>
                <a:lnTo>
                  <a:pt x="318" y="330"/>
                </a:lnTo>
                <a:lnTo>
                  <a:pt x="320" y="331"/>
                </a:lnTo>
                <a:lnTo>
                  <a:pt x="323" y="332"/>
                </a:lnTo>
                <a:lnTo>
                  <a:pt x="326" y="334"/>
                </a:lnTo>
                <a:lnTo>
                  <a:pt x="328" y="336"/>
                </a:lnTo>
                <a:lnTo>
                  <a:pt x="329" y="339"/>
                </a:lnTo>
                <a:lnTo>
                  <a:pt x="330" y="342"/>
                </a:lnTo>
                <a:lnTo>
                  <a:pt x="330" y="344"/>
                </a:lnTo>
                <a:lnTo>
                  <a:pt x="330" y="404"/>
                </a:lnTo>
                <a:close/>
                <a:moveTo>
                  <a:pt x="255" y="763"/>
                </a:moveTo>
                <a:lnTo>
                  <a:pt x="249" y="762"/>
                </a:lnTo>
                <a:lnTo>
                  <a:pt x="243" y="762"/>
                </a:lnTo>
                <a:lnTo>
                  <a:pt x="237" y="760"/>
                </a:lnTo>
                <a:lnTo>
                  <a:pt x="231" y="758"/>
                </a:lnTo>
                <a:lnTo>
                  <a:pt x="226" y="756"/>
                </a:lnTo>
                <a:lnTo>
                  <a:pt x="222" y="753"/>
                </a:lnTo>
                <a:lnTo>
                  <a:pt x="216" y="749"/>
                </a:lnTo>
                <a:lnTo>
                  <a:pt x="212" y="745"/>
                </a:lnTo>
                <a:lnTo>
                  <a:pt x="209" y="741"/>
                </a:lnTo>
                <a:lnTo>
                  <a:pt x="206" y="737"/>
                </a:lnTo>
                <a:lnTo>
                  <a:pt x="203" y="731"/>
                </a:lnTo>
                <a:lnTo>
                  <a:pt x="200" y="727"/>
                </a:lnTo>
                <a:lnTo>
                  <a:pt x="198" y="720"/>
                </a:lnTo>
                <a:lnTo>
                  <a:pt x="196" y="715"/>
                </a:lnTo>
                <a:lnTo>
                  <a:pt x="195" y="710"/>
                </a:lnTo>
                <a:lnTo>
                  <a:pt x="195" y="703"/>
                </a:lnTo>
                <a:lnTo>
                  <a:pt x="195" y="697"/>
                </a:lnTo>
                <a:lnTo>
                  <a:pt x="196" y="692"/>
                </a:lnTo>
                <a:lnTo>
                  <a:pt x="198" y="685"/>
                </a:lnTo>
                <a:lnTo>
                  <a:pt x="200" y="680"/>
                </a:lnTo>
                <a:lnTo>
                  <a:pt x="203" y="674"/>
                </a:lnTo>
                <a:lnTo>
                  <a:pt x="206" y="670"/>
                </a:lnTo>
                <a:lnTo>
                  <a:pt x="209" y="665"/>
                </a:lnTo>
                <a:lnTo>
                  <a:pt x="212" y="661"/>
                </a:lnTo>
                <a:lnTo>
                  <a:pt x="216" y="657"/>
                </a:lnTo>
                <a:lnTo>
                  <a:pt x="222" y="653"/>
                </a:lnTo>
                <a:lnTo>
                  <a:pt x="226" y="651"/>
                </a:lnTo>
                <a:lnTo>
                  <a:pt x="231" y="648"/>
                </a:lnTo>
                <a:lnTo>
                  <a:pt x="237" y="646"/>
                </a:lnTo>
                <a:lnTo>
                  <a:pt x="243" y="645"/>
                </a:lnTo>
                <a:lnTo>
                  <a:pt x="249" y="643"/>
                </a:lnTo>
                <a:lnTo>
                  <a:pt x="255" y="643"/>
                </a:lnTo>
                <a:lnTo>
                  <a:pt x="261" y="643"/>
                </a:lnTo>
                <a:lnTo>
                  <a:pt x="267" y="645"/>
                </a:lnTo>
                <a:lnTo>
                  <a:pt x="273" y="646"/>
                </a:lnTo>
                <a:lnTo>
                  <a:pt x="278" y="648"/>
                </a:lnTo>
                <a:lnTo>
                  <a:pt x="284" y="651"/>
                </a:lnTo>
                <a:lnTo>
                  <a:pt x="288" y="653"/>
                </a:lnTo>
                <a:lnTo>
                  <a:pt x="293" y="657"/>
                </a:lnTo>
                <a:lnTo>
                  <a:pt x="298" y="661"/>
                </a:lnTo>
                <a:lnTo>
                  <a:pt x="301" y="665"/>
                </a:lnTo>
                <a:lnTo>
                  <a:pt x="304" y="670"/>
                </a:lnTo>
                <a:lnTo>
                  <a:pt x="307" y="674"/>
                </a:lnTo>
                <a:lnTo>
                  <a:pt x="311" y="680"/>
                </a:lnTo>
                <a:lnTo>
                  <a:pt x="312" y="685"/>
                </a:lnTo>
                <a:lnTo>
                  <a:pt x="314" y="692"/>
                </a:lnTo>
                <a:lnTo>
                  <a:pt x="315" y="697"/>
                </a:lnTo>
                <a:lnTo>
                  <a:pt x="315" y="703"/>
                </a:lnTo>
                <a:lnTo>
                  <a:pt x="315" y="710"/>
                </a:lnTo>
                <a:lnTo>
                  <a:pt x="314" y="715"/>
                </a:lnTo>
                <a:lnTo>
                  <a:pt x="312" y="720"/>
                </a:lnTo>
                <a:lnTo>
                  <a:pt x="311" y="727"/>
                </a:lnTo>
                <a:lnTo>
                  <a:pt x="307" y="731"/>
                </a:lnTo>
                <a:lnTo>
                  <a:pt x="304" y="737"/>
                </a:lnTo>
                <a:lnTo>
                  <a:pt x="301" y="741"/>
                </a:lnTo>
                <a:lnTo>
                  <a:pt x="298" y="745"/>
                </a:lnTo>
                <a:lnTo>
                  <a:pt x="293" y="749"/>
                </a:lnTo>
                <a:lnTo>
                  <a:pt x="288" y="753"/>
                </a:lnTo>
                <a:lnTo>
                  <a:pt x="284" y="756"/>
                </a:lnTo>
                <a:lnTo>
                  <a:pt x="278" y="758"/>
                </a:lnTo>
                <a:lnTo>
                  <a:pt x="273" y="760"/>
                </a:lnTo>
                <a:lnTo>
                  <a:pt x="267" y="762"/>
                </a:lnTo>
                <a:lnTo>
                  <a:pt x="261" y="762"/>
                </a:lnTo>
                <a:lnTo>
                  <a:pt x="255" y="763"/>
                </a:lnTo>
                <a:close/>
                <a:moveTo>
                  <a:pt x="883" y="0"/>
                </a:moveTo>
                <a:lnTo>
                  <a:pt x="15" y="0"/>
                </a:lnTo>
                <a:lnTo>
                  <a:pt x="13" y="0"/>
                </a:lnTo>
                <a:lnTo>
                  <a:pt x="10" y="2"/>
                </a:lnTo>
                <a:lnTo>
                  <a:pt x="8" y="3"/>
                </a:lnTo>
                <a:lnTo>
                  <a:pt x="6" y="5"/>
                </a:lnTo>
                <a:lnTo>
                  <a:pt x="3" y="7"/>
                </a:lnTo>
                <a:lnTo>
                  <a:pt x="2" y="10"/>
                </a:lnTo>
                <a:lnTo>
                  <a:pt x="1" y="12"/>
                </a:lnTo>
                <a:lnTo>
                  <a:pt x="0" y="15"/>
                </a:lnTo>
                <a:lnTo>
                  <a:pt x="0" y="883"/>
                </a:lnTo>
                <a:lnTo>
                  <a:pt x="1" y="886"/>
                </a:lnTo>
                <a:lnTo>
                  <a:pt x="2" y="888"/>
                </a:lnTo>
                <a:lnTo>
                  <a:pt x="3" y="892"/>
                </a:lnTo>
                <a:lnTo>
                  <a:pt x="6" y="894"/>
                </a:lnTo>
                <a:lnTo>
                  <a:pt x="8" y="895"/>
                </a:lnTo>
                <a:lnTo>
                  <a:pt x="10" y="897"/>
                </a:lnTo>
                <a:lnTo>
                  <a:pt x="13" y="897"/>
                </a:lnTo>
                <a:lnTo>
                  <a:pt x="15" y="898"/>
                </a:lnTo>
                <a:lnTo>
                  <a:pt x="883" y="898"/>
                </a:lnTo>
                <a:lnTo>
                  <a:pt x="886" y="897"/>
                </a:lnTo>
                <a:lnTo>
                  <a:pt x="888" y="897"/>
                </a:lnTo>
                <a:lnTo>
                  <a:pt x="892" y="895"/>
                </a:lnTo>
                <a:lnTo>
                  <a:pt x="894" y="894"/>
                </a:lnTo>
                <a:lnTo>
                  <a:pt x="896" y="892"/>
                </a:lnTo>
                <a:lnTo>
                  <a:pt x="897" y="888"/>
                </a:lnTo>
                <a:lnTo>
                  <a:pt x="898" y="886"/>
                </a:lnTo>
                <a:lnTo>
                  <a:pt x="898" y="883"/>
                </a:lnTo>
                <a:lnTo>
                  <a:pt x="898" y="15"/>
                </a:lnTo>
                <a:lnTo>
                  <a:pt x="898" y="12"/>
                </a:lnTo>
                <a:lnTo>
                  <a:pt x="897" y="10"/>
                </a:lnTo>
                <a:lnTo>
                  <a:pt x="896" y="7"/>
                </a:lnTo>
                <a:lnTo>
                  <a:pt x="894" y="5"/>
                </a:lnTo>
                <a:lnTo>
                  <a:pt x="892" y="3"/>
                </a:lnTo>
                <a:lnTo>
                  <a:pt x="888" y="2"/>
                </a:lnTo>
                <a:lnTo>
                  <a:pt x="886" y="0"/>
                </a:lnTo>
                <a:lnTo>
                  <a:pt x="8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217963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5768" y="1227739"/>
            <a:ext cx="11340000" cy="432000"/>
          </a:xfrm>
        </p:spPr>
        <p:txBody>
          <a:bodyPr rtlCol="0"/>
          <a:lstStyle/>
          <a:p>
            <a:r>
              <a:rPr lang="ru-RU" sz="3600" dirty="0">
                <a:latin typeface="Arial Black" panose="020B0A04020102020204" pitchFamily="34" charset="0"/>
              </a:rPr>
              <a:t>Для кого?</a:t>
            </a:r>
            <a:endParaRPr lang="ru-RU" sz="3600" noProof="1">
              <a:latin typeface="Arial Black" panose="020B0A040201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35768" y="2020871"/>
            <a:ext cx="85813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Инженер-технолог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Операционный директор/руководство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 txBox="1">
            <a:spLocks/>
          </p:cNvSpPr>
          <p:nvPr/>
        </p:nvSpPr>
        <p:spPr>
          <a:xfrm>
            <a:off x="535768" y="3346371"/>
            <a:ext cx="11340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Как поможет?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5768" y="4052047"/>
            <a:ext cx="11120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Ускорит и облегчит работу инженера-технолога с чертежами и прочей документацией;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Оптимизирует производственные процессы;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Освободит время для более важных задач (разработка и внедрение инноваций, модернизация производства).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1585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72123" y="1331544"/>
            <a:ext cx="8293423" cy="432000"/>
          </a:xfrm>
        </p:spPr>
        <p:txBody>
          <a:bodyPr rtlCol="0"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Дорожная карта</a:t>
            </a:r>
            <a:endParaRPr lang="ru-RU" sz="3600" noProof="1">
              <a:latin typeface="Arial Black" panose="020B0A04020102020204" pitchFamily="34" charset="0"/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3FAD125B-9A3B-49A4-B9EC-C8A6D3CF9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00882" y="2429791"/>
            <a:ext cx="1937118" cy="1937118"/>
          </a:xfrm>
          <a:prstGeom prst="ellipse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233E4AB5-6FC1-4454-9421-850EF5A4A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93069" y="2444286"/>
            <a:ext cx="1931098" cy="1919561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40123448-0B37-4226-B26C-A3081E614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02747" y="2448936"/>
            <a:ext cx="1921414" cy="1921414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355211EE-8286-42CD-A4AF-EDD1186B2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02741" y="2444286"/>
            <a:ext cx="1919561" cy="1919561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69943F00-C6CB-4F10-A02B-801F37984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7383" y="2454385"/>
            <a:ext cx="1934578" cy="1912142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69" name="Прямая со стрелкой 77">
            <a:extLst>
              <a:ext uri="{FF2B5EF4-FFF2-40B4-BE49-F238E27FC236}">
                <a16:creationId xmlns:a16="http://schemas.microsoft.com/office/drawing/2014/main" id="{91394D4E-BC7A-418D-B233-6C374456A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3" idx="6"/>
            <a:endCxn id="64" idx="2"/>
          </p:cNvCxnSpPr>
          <p:nvPr/>
        </p:nvCxnSpPr>
        <p:spPr>
          <a:xfrm>
            <a:off x="4724167" y="3404067"/>
            <a:ext cx="478580" cy="5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 стрелкой 78">
            <a:extLst>
              <a:ext uri="{FF2B5EF4-FFF2-40B4-BE49-F238E27FC236}">
                <a16:creationId xmlns:a16="http://schemas.microsoft.com/office/drawing/2014/main" id="{61AAA85B-D8C7-43BE-844A-625265015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4" idx="6"/>
            <a:endCxn id="65" idx="2"/>
          </p:cNvCxnSpPr>
          <p:nvPr/>
        </p:nvCxnSpPr>
        <p:spPr>
          <a:xfrm flipV="1">
            <a:off x="7124161" y="3404067"/>
            <a:ext cx="478580" cy="5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6BEBF752-C33D-4EC4-8210-F7B1D3A10097}"/>
              </a:ext>
            </a:extLst>
          </p:cNvPr>
          <p:cNvSpPr/>
          <p:nvPr/>
        </p:nvSpPr>
        <p:spPr>
          <a:xfrm>
            <a:off x="648872" y="2866111"/>
            <a:ext cx="1371600" cy="98488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Устранение мелких ошибок технолога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D4EC02E4-F054-4111-9038-AE0BDA4C8060}"/>
              </a:ext>
            </a:extLst>
          </p:cNvPr>
          <p:cNvSpPr/>
          <p:nvPr/>
        </p:nvSpPr>
        <p:spPr>
          <a:xfrm>
            <a:off x="10190850" y="2772692"/>
            <a:ext cx="1557181" cy="123110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Полностью автоматическое построение тех</a:t>
            </a: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карт и описаний изделий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771041D-83B6-4693-BC25-25AABB3CE3BF}"/>
              </a:ext>
            </a:extLst>
          </p:cNvPr>
          <p:cNvSpPr/>
          <p:nvPr/>
        </p:nvSpPr>
        <p:spPr>
          <a:xfrm>
            <a:off x="2999602" y="3016903"/>
            <a:ext cx="1582738" cy="7386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Предложения автозаполнения для технолога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9F6EE26A-3174-49AD-900E-08C045755F3C}"/>
              </a:ext>
            </a:extLst>
          </p:cNvPr>
          <p:cNvSpPr/>
          <p:nvPr/>
        </p:nvSpPr>
        <p:spPr>
          <a:xfrm>
            <a:off x="5456873" y="3049498"/>
            <a:ext cx="1371600" cy="7386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Считывание информации с чертежей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B69453F-B845-4467-8C29-7A6677641EC0}"/>
              </a:ext>
            </a:extLst>
          </p:cNvPr>
          <p:cNvSpPr/>
          <p:nvPr/>
        </p:nvSpPr>
        <p:spPr>
          <a:xfrm>
            <a:off x="7784007" y="2989221"/>
            <a:ext cx="1592959" cy="98488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Распознавание ошибок в чертеже и тех. карте</a:t>
            </a:r>
          </a:p>
        </p:txBody>
      </p:sp>
      <p:cxnSp>
        <p:nvCxnSpPr>
          <p:cNvPr id="81" name="Прямая со стрелкой 77">
            <a:extLst>
              <a:ext uri="{FF2B5EF4-FFF2-40B4-BE49-F238E27FC236}">
                <a16:creationId xmlns:a16="http://schemas.microsoft.com/office/drawing/2014/main" id="{91394D4E-BC7A-418D-B233-6C374456A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6" idx="6"/>
            <a:endCxn id="63" idx="2"/>
          </p:cNvCxnSpPr>
          <p:nvPr/>
        </p:nvCxnSpPr>
        <p:spPr>
          <a:xfrm flipV="1">
            <a:off x="2301961" y="3404067"/>
            <a:ext cx="491108" cy="63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 стрелкой 78">
            <a:extLst>
              <a:ext uri="{FF2B5EF4-FFF2-40B4-BE49-F238E27FC236}">
                <a16:creationId xmlns:a16="http://schemas.microsoft.com/office/drawing/2014/main" id="{61AAA85B-D8C7-43BE-844A-625265015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5" idx="6"/>
            <a:endCxn id="62" idx="2"/>
          </p:cNvCxnSpPr>
          <p:nvPr/>
        </p:nvCxnSpPr>
        <p:spPr>
          <a:xfrm flipV="1">
            <a:off x="9522302" y="3398350"/>
            <a:ext cx="478580" cy="57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Овал 123">
            <a:extLst>
              <a:ext uri="{FF2B5EF4-FFF2-40B4-BE49-F238E27FC236}">
                <a16:creationId xmlns:a16="http://schemas.microsoft.com/office/drawing/2014/main" id="{40123448-0B37-4226-B26C-A3081E614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8671" y="4857794"/>
            <a:ext cx="4104274" cy="1921414"/>
          </a:xfrm>
          <a:prstGeom prst="ellipse">
            <a:avLst/>
          </a:prstGeom>
          <a:noFill/>
          <a:ln w="19050">
            <a:solidFill>
              <a:srgbClr val="E51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9F6EE26A-3174-49AD-900E-08C045755F3C}"/>
              </a:ext>
            </a:extLst>
          </p:cNvPr>
          <p:cNvSpPr/>
          <p:nvPr/>
        </p:nvSpPr>
        <p:spPr>
          <a:xfrm>
            <a:off x="4840106" y="5541502"/>
            <a:ext cx="2646696" cy="55399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Машинное обучение программы технологом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cxnSp>
        <p:nvCxnSpPr>
          <p:cNvPr id="5" name="Скругленная соединительная линия 4"/>
          <p:cNvCxnSpPr>
            <a:stCxn id="124" idx="2"/>
            <a:endCxn id="66" idx="4"/>
          </p:cNvCxnSpPr>
          <p:nvPr/>
        </p:nvCxnSpPr>
        <p:spPr>
          <a:xfrm rot="10800000">
            <a:off x="1334673" y="4366527"/>
            <a:ext cx="2803999" cy="145197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>
            <a:stCxn id="124" idx="1"/>
            <a:endCxn id="63" idx="4"/>
          </p:cNvCxnSpPr>
          <p:nvPr/>
        </p:nvCxnSpPr>
        <p:spPr>
          <a:xfrm rot="16200000" flipV="1">
            <a:off x="3861507" y="4260958"/>
            <a:ext cx="775332" cy="98111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Скругленная соединительная линия 8"/>
          <p:cNvCxnSpPr>
            <a:stCxn id="124" idx="0"/>
            <a:endCxn id="64" idx="4"/>
          </p:cNvCxnSpPr>
          <p:nvPr/>
        </p:nvCxnSpPr>
        <p:spPr>
          <a:xfrm rot="16200000" flipV="1">
            <a:off x="5933409" y="4600395"/>
            <a:ext cx="487444" cy="2735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>
            <a:stCxn id="124" idx="7"/>
            <a:endCxn id="65" idx="4"/>
          </p:cNvCxnSpPr>
          <p:nvPr/>
        </p:nvCxnSpPr>
        <p:spPr>
          <a:xfrm rot="5400000" flipH="1" flipV="1">
            <a:off x="7714539" y="4291196"/>
            <a:ext cx="775332" cy="92063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stCxn id="124" idx="6"/>
            <a:endCxn id="62" idx="4"/>
          </p:cNvCxnSpPr>
          <p:nvPr/>
        </p:nvCxnSpPr>
        <p:spPr>
          <a:xfrm flipV="1">
            <a:off x="8242945" y="4366909"/>
            <a:ext cx="2726496" cy="1451592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59197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5427" y="1129023"/>
            <a:ext cx="9272442" cy="308599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Проблемы, которые мы решаем</a:t>
            </a:r>
            <a:endParaRPr lang="ru-RU" sz="3600" noProof="1">
              <a:latin typeface="Arial Black" panose="020B0A04020102020204" pitchFamily="34" charset="0"/>
            </a:endParaRPr>
          </a:p>
        </p:txBody>
      </p:sp>
      <p:sp>
        <p:nvSpPr>
          <p:cNvPr id="13" name="Круг: Пустой 2">
            <a:extLst>
              <a:ext uri="{FF2B5EF4-FFF2-40B4-BE49-F238E27FC236}">
                <a16:creationId xmlns:a16="http://schemas.microsoft.com/office/drawing/2014/main" id="{8DC8DEBA-4D8D-4704-A04E-32A1E0BF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6725" y="2892232"/>
            <a:ext cx="1593858" cy="1593858"/>
          </a:xfrm>
          <a:prstGeom prst="donut">
            <a:avLst>
              <a:gd name="adj" fmla="val 12255"/>
            </a:avLst>
          </a:prstGeom>
          <a:solidFill>
            <a:srgbClr val="E4194E">
              <a:alpha val="80000"/>
            </a:srgbClr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Круг: Пустой 21">
            <a:extLst>
              <a:ext uri="{FF2B5EF4-FFF2-40B4-BE49-F238E27FC236}">
                <a16:creationId xmlns:a16="http://schemas.microsoft.com/office/drawing/2014/main" id="{769CE3F0-8651-4FF1-8CAF-1E986C383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6520" y="2892232"/>
            <a:ext cx="1593858" cy="1593858"/>
          </a:xfrm>
          <a:prstGeom prst="donut">
            <a:avLst>
              <a:gd name="adj" fmla="val 12255"/>
            </a:avLst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5" name="Круг: Пустой 22">
            <a:extLst>
              <a:ext uri="{FF2B5EF4-FFF2-40B4-BE49-F238E27FC236}">
                <a16:creationId xmlns:a16="http://schemas.microsoft.com/office/drawing/2014/main" id="{59423939-1DC9-4306-AA5D-6C011133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6316" y="2892232"/>
            <a:ext cx="1593858" cy="1593858"/>
          </a:xfrm>
          <a:prstGeom prst="donut">
            <a:avLst>
              <a:gd name="adj" fmla="val 12255"/>
            </a:avLst>
          </a:prstGeom>
          <a:solidFill>
            <a:srgbClr val="E4194E">
              <a:alpha val="8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Круг: Пустой 23">
            <a:extLst>
              <a:ext uri="{FF2B5EF4-FFF2-40B4-BE49-F238E27FC236}">
                <a16:creationId xmlns:a16="http://schemas.microsoft.com/office/drawing/2014/main" id="{A838DD0B-E018-44D0-A4C0-13DF2FD02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71622" y="4097350"/>
            <a:ext cx="1593858" cy="1593858"/>
          </a:xfrm>
          <a:prstGeom prst="donut">
            <a:avLst>
              <a:gd name="adj" fmla="val 12255"/>
            </a:avLst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Круг: Пустой 24">
            <a:extLst>
              <a:ext uri="{FF2B5EF4-FFF2-40B4-BE49-F238E27FC236}">
                <a16:creationId xmlns:a16="http://schemas.microsoft.com/office/drawing/2014/main" id="{B5265A05-9A0F-4DEC-9382-F51EEE742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1418" y="4097350"/>
            <a:ext cx="1593858" cy="1593858"/>
          </a:xfrm>
          <a:prstGeom prst="donut">
            <a:avLst>
              <a:gd name="adj" fmla="val 12255"/>
            </a:avLst>
          </a:prstGeom>
          <a:solidFill>
            <a:srgbClr val="E4194E">
              <a:alpha val="80000"/>
            </a:srgbClr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Круг: Пустой 28">
            <a:extLst>
              <a:ext uri="{FF2B5EF4-FFF2-40B4-BE49-F238E27FC236}">
                <a16:creationId xmlns:a16="http://schemas.microsoft.com/office/drawing/2014/main" id="{8770E695-5D11-488D-931B-4C4259EC2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91213" y="4097350"/>
            <a:ext cx="1593858" cy="1593858"/>
          </a:xfrm>
          <a:prstGeom prst="donut">
            <a:avLst>
              <a:gd name="adj" fmla="val 12255"/>
            </a:avLst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6FB0785-0013-474B-B959-F2CC8F4C0C1E}"/>
              </a:ext>
            </a:extLst>
          </p:cNvPr>
          <p:cNvSpPr/>
          <p:nvPr/>
        </p:nvSpPr>
        <p:spPr>
          <a:xfrm>
            <a:off x="1242856" y="2081225"/>
            <a:ext cx="242887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Опечатки и ошибки технологов при написании маршрутов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13AB221-FD8D-4664-9B4C-AE1B1660ECAA}"/>
              </a:ext>
            </a:extLst>
          </p:cNvPr>
          <p:cNvSpPr/>
          <p:nvPr/>
        </p:nvSpPr>
        <p:spPr>
          <a:xfrm>
            <a:off x="4466407" y="2048557"/>
            <a:ext cx="242887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векторных изображений старых чертежей.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3F5EDC0-C02E-4790-A681-CA7AB9133338}"/>
              </a:ext>
            </a:extLst>
          </p:cNvPr>
          <p:cNvSpPr/>
          <p:nvPr/>
        </p:nvSpPr>
        <p:spPr>
          <a:xfrm>
            <a:off x="7689958" y="2103367"/>
            <a:ext cx="2831898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0"/>
              </a:lnSpc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Составление одних и тех же производственных маршрутов и описаний изделий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57F5370-BF8E-406B-BEAE-B1224615626A}"/>
              </a:ext>
            </a:extLst>
          </p:cNvPr>
          <p:cNvSpPr/>
          <p:nvPr/>
        </p:nvSpPr>
        <p:spPr>
          <a:xfrm>
            <a:off x="1278582" y="5933021"/>
            <a:ext cx="3049517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00"/>
              </a:lnSpc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Долгое обучения сотрудников и практикантов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8F5A313-1C6C-4AEE-8556-576074B1BF06}"/>
              </a:ext>
            </a:extLst>
          </p:cNvPr>
          <p:cNvSpPr/>
          <p:nvPr/>
        </p:nvSpPr>
        <p:spPr>
          <a:xfrm>
            <a:off x="5043517" y="5910043"/>
            <a:ext cx="2428875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«Переписывание» информации с чертежа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C310CC8-6624-4352-A642-89EF6FA7DCE6}"/>
              </a:ext>
            </a:extLst>
          </p:cNvPr>
          <p:cNvSpPr/>
          <p:nvPr/>
        </p:nvSpPr>
        <p:spPr>
          <a:xfrm>
            <a:off x="8255425" y="5910042"/>
            <a:ext cx="2428875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0"/>
              </a:lnSpc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Долгий процесс составления технологических карт</a:t>
            </a:r>
          </a:p>
        </p:txBody>
      </p:sp>
      <p:grpSp>
        <p:nvGrpSpPr>
          <p:cNvPr id="31" name="Группа 30" descr="Значок человека и облачка с текстом. ">
            <a:extLst>
              <a:ext uri="{FF2B5EF4-FFF2-40B4-BE49-F238E27FC236}">
                <a16:creationId xmlns:a16="http://schemas.microsoft.com/office/drawing/2014/main" id="{F9B9D0B7-66BB-408F-A1CC-EA2209284AAD}"/>
              </a:ext>
            </a:extLst>
          </p:cNvPr>
          <p:cNvGrpSpPr/>
          <p:nvPr/>
        </p:nvGrpSpPr>
        <p:grpSpPr>
          <a:xfrm>
            <a:off x="4074543" y="3499648"/>
            <a:ext cx="378221" cy="380335"/>
            <a:chOff x="3171788" y="779462"/>
            <a:chExt cx="284163" cy="285751"/>
          </a:xfrm>
          <a:solidFill>
            <a:srgbClr val="E4194E"/>
          </a:solidFill>
        </p:grpSpPr>
        <p:sp>
          <p:nvSpPr>
            <p:cNvPr id="32" name="Полилиния 2993">
              <a:extLst>
                <a:ext uri="{FF2B5EF4-FFF2-40B4-BE49-F238E27FC236}">
                  <a16:creationId xmlns:a16="http://schemas.microsoft.com/office/drawing/2014/main" id="{214A5167-4E01-4042-851A-88AFE72AE2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0851" y="779462"/>
              <a:ext cx="165100" cy="196850"/>
            </a:xfrm>
            <a:custGeom>
              <a:avLst/>
              <a:gdLst>
                <a:gd name="T0" fmla="*/ 291 w 416"/>
                <a:gd name="T1" fmla="*/ 221 h 493"/>
                <a:gd name="T2" fmla="*/ 339 w 416"/>
                <a:gd name="T3" fmla="*/ 173 h 493"/>
                <a:gd name="T4" fmla="*/ 242 w 416"/>
                <a:gd name="T5" fmla="*/ 221 h 493"/>
                <a:gd name="T6" fmla="*/ 195 w 416"/>
                <a:gd name="T7" fmla="*/ 173 h 493"/>
                <a:gd name="T8" fmla="*/ 242 w 416"/>
                <a:gd name="T9" fmla="*/ 221 h 493"/>
                <a:gd name="T10" fmla="*/ 99 w 416"/>
                <a:gd name="T11" fmla="*/ 221 h 493"/>
                <a:gd name="T12" fmla="*/ 147 w 416"/>
                <a:gd name="T13" fmla="*/ 173 h 493"/>
                <a:gd name="T14" fmla="*/ 208 w 416"/>
                <a:gd name="T15" fmla="*/ 0 h 493"/>
                <a:gd name="T16" fmla="*/ 166 w 416"/>
                <a:gd name="T17" fmla="*/ 3 h 493"/>
                <a:gd name="T18" fmla="*/ 127 w 416"/>
                <a:gd name="T19" fmla="*/ 15 h 493"/>
                <a:gd name="T20" fmla="*/ 92 w 416"/>
                <a:gd name="T21" fmla="*/ 33 h 493"/>
                <a:gd name="T22" fmla="*/ 61 w 416"/>
                <a:gd name="T23" fmla="*/ 57 h 493"/>
                <a:gd name="T24" fmla="*/ 35 w 416"/>
                <a:gd name="T25" fmla="*/ 85 h 493"/>
                <a:gd name="T26" fmla="*/ 16 w 416"/>
                <a:gd name="T27" fmla="*/ 117 h 493"/>
                <a:gd name="T28" fmla="*/ 4 w 416"/>
                <a:gd name="T29" fmla="*/ 153 h 493"/>
                <a:gd name="T30" fmla="*/ 0 w 416"/>
                <a:gd name="T31" fmla="*/ 192 h 493"/>
                <a:gd name="T32" fmla="*/ 0 w 416"/>
                <a:gd name="T33" fmla="*/ 194 h 493"/>
                <a:gd name="T34" fmla="*/ 26 w 416"/>
                <a:gd name="T35" fmla="*/ 204 h 493"/>
                <a:gd name="T36" fmla="*/ 47 w 416"/>
                <a:gd name="T37" fmla="*/ 220 h 493"/>
                <a:gd name="T38" fmla="*/ 64 w 416"/>
                <a:gd name="T39" fmla="*/ 238 h 493"/>
                <a:gd name="T40" fmla="*/ 72 w 416"/>
                <a:gd name="T41" fmla="*/ 260 h 493"/>
                <a:gd name="T42" fmla="*/ 76 w 416"/>
                <a:gd name="T43" fmla="*/ 277 h 493"/>
                <a:gd name="T44" fmla="*/ 76 w 416"/>
                <a:gd name="T45" fmla="*/ 293 h 493"/>
                <a:gd name="T46" fmla="*/ 73 w 416"/>
                <a:gd name="T47" fmla="*/ 311 h 493"/>
                <a:gd name="T48" fmla="*/ 67 w 416"/>
                <a:gd name="T49" fmla="*/ 330 h 493"/>
                <a:gd name="T50" fmla="*/ 70 w 416"/>
                <a:gd name="T51" fmla="*/ 333 h 493"/>
                <a:gd name="T52" fmla="*/ 77 w 416"/>
                <a:gd name="T53" fmla="*/ 349 h 493"/>
                <a:gd name="T54" fmla="*/ 94 w 416"/>
                <a:gd name="T55" fmla="*/ 361 h 493"/>
                <a:gd name="T56" fmla="*/ 114 w 416"/>
                <a:gd name="T57" fmla="*/ 371 h 493"/>
                <a:gd name="T58" fmla="*/ 132 w 416"/>
                <a:gd name="T59" fmla="*/ 378 h 493"/>
                <a:gd name="T60" fmla="*/ 153 w 416"/>
                <a:gd name="T61" fmla="*/ 383 h 493"/>
                <a:gd name="T62" fmla="*/ 153 w 416"/>
                <a:gd name="T63" fmla="*/ 428 h 493"/>
                <a:gd name="T64" fmla="*/ 153 w 416"/>
                <a:gd name="T65" fmla="*/ 465 h 493"/>
                <a:gd name="T66" fmla="*/ 173 w 416"/>
                <a:gd name="T67" fmla="*/ 473 h 493"/>
                <a:gd name="T68" fmla="*/ 203 w 416"/>
                <a:gd name="T69" fmla="*/ 446 h 493"/>
                <a:gd name="T70" fmla="*/ 249 w 416"/>
                <a:gd name="T71" fmla="*/ 406 h 493"/>
                <a:gd name="T72" fmla="*/ 274 w 416"/>
                <a:gd name="T73" fmla="*/ 385 h 493"/>
                <a:gd name="T74" fmla="*/ 290 w 416"/>
                <a:gd name="T75" fmla="*/ 371 h 493"/>
                <a:gd name="T76" fmla="*/ 317 w 416"/>
                <a:gd name="T77" fmla="*/ 358 h 493"/>
                <a:gd name="T78" fmla="*/ 342 w 416"/>
                <a:gd name="T79" fmla="*/ 341 h 493"/>
                <a:gd name="T80" fmla="*/ 364 w 416"/>
                <a:gd name="T81" fmla="*/ 321 h 493"/>
                <a:gd name="T82" fmla="*/ 383 w 416"/>
                <a:gd name="T83" fmla="*/ 299 h 493"/>
                <a:gd name="T84" fmla="*/ 397 w 416"/>
                <a:gd name="T85" fmla="*/ 276 h 493"/>
                <a:gd name="T86" fmla="*/ 408 w 416"/>
                <a:gd name="T87" fmla="*/ 249 h 493"/>
                <a:gd name="T88" fmla="*/ 415 w 416"/>
                <a:gd name="T89" fmla="*/ 222 h 493"/>
                <a:gd name="T90" fmla="*/ 416 w 416"/>
                <a:gd name="T91" fmla="*/ 192 h 493"/>
                <a:gd name="T92" fmla="*/ 412 w 416"/>
                <a:gd name="T93" fmla="*/ 154 h 493"/>
                <a:gd name="T94" fmla="*/ 400 w 416"/>
                <a:gd name="T95" fmla="*/ 117 h 493"/>
                <a:gd name="T96" fmla="*/ 381 w 416"/>
                <a:gd name="T97" fmla="*/ 85 h 493"/>
                <a:gd name="T98" fmla="*/ 355 w 416"/>
                <a:gd name="T99" fmla="*/ 57 h 493"/>
                <a:gd name="T100" fmla="*/ 324 w 416"/>
                <a:gd name="T101" fmla="*/ 33 h 493"/>
                <a:gd name="T102" fmla="*/ 289 w 416"/>
                <a:gd name="T103" fmla="*/ 15 h 493"/>
                <a:gd name="T104" fmla="*/ 251 w 416"/>
                <a:gd name="T105" fmla="*/ 3 h 493"/>
                <a:gd name="T106" fmla="*/ 208 w 416"/>
                <a:gd name="T107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6" h="493">
                  <a:moveTo>
                    <a:pt x="339" y="221"/>
                  </a:moveTo>
                  <a:lnTo>
                    <a:pt x="291" y="221"/>
                  </a:lnTo>
                  <a:lnTo>
                    <a:pt x="291" y="173"/>
                  </a:lnTo>
                  <a:lnTo>
                    <a:pt x="339" y="173"/>
                  </a:lnTo>
                  <a:lnTo>
                    <a:pt x="339" y="221"/>
                  </a:lnTo>
                  <a:close/>
                  <a:moveTo>
                    <a:pt x="242" y="221"/>
                  </a:moveTo>
                  <a:lnTo>
                    <a:pt x="195" y="221"/>
                  </a:lnTo>
                  <a:lnTo>
                    <a:pt x="195" y="173"/>
                  </a:lnTo>
                  <a:lnTo>
                    <a:pt x="242" y="173"/>
                  </a:lnTo>
                  <a:lnTo>
                    <a:pt x="242" y="221"/>
                  </a:lnTo>
                  <a:close/>
                  <a:moveTo>
                    <a:pt x="147" y="221"/>
                  </a:moveTo>
                  <a:lnTo>
                    <a:pt x="99" y="221"/>
                  </a:lnTo>
                  <a:lnTo>
                    <a:pt x="99" y="173"/>
                  </a:lnTo>
                  <a:lnTo>
                    <a:pt x="147" y="173"/>
                  </a:lnTo>
                  <a:lnTo>
                    <a:pt x="147" y="221"/>
                  </a:lnTo>
                  <a:close/>
                  <a:moveTo>
                    <a:pt x="208" y="0"/>
                  </a:moveTo>
                  <a:lnTo>
                    <a:pt x="186" y="1"/>
                  </a:lnTo>
                  <a:lnTo>
                    <a:pt x="166" y="3"/>
                  </a:lnTo>
                  <a:lnTo>
                    <a:pt x="146" y="8"/>
                  </a:lnTo>
                  <a:lnTo>
                    <a:pt x="127" y="15"/>
                  </a:lnTo>
                  <a:lnTo>
                    <a:pt x="109" y="23"/>
                  </a:lnTo>
                  <a:lnTo>
                    <a:pt x="92" y="33"/>
                  </a:lnTo>
                  <a:lnTo>
                    <a:pt x="76" y="44"/>
                  </a:lnTo>
                  <a:lnTo>
                    <a:pt x="61" y="57"/>
                  </a:lnTo>
                  <a:lnTo>
                    <a:pt x="47" y="70"/>
                  </a:lnTo>
                  <a:lnTo>
                    <a:pt x="35" y="85"/>
                  </a:lnTo>
                  <a:lnTo>
                    <a:pt x="25" y="101"/>
                  </a:lnTo>
                  <a:lnTo>
                    <a:pt x="16" y="117"/>
                  </a:lnTo>
                  <a:lnTo>
                    <a:pt x="9" y="135"/>
                  </a:lnTo>
                  <a:lnTo>
                    <a:pt x="4" y="153"/>
                  </a:lnTo>
                  <a:lnTo>
                    <a:pt x="1" y="173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14" y="198"/>
                  </a:lnTo>
                  <a:lnTo>
                    <a:pt x="26" y="204"/>
                  </a:lnTo>
                  <a:lnTo>
                    <a:pt x="38" y="211"/>
                  </a:lnTo>
                  <a:lnTo>
                    <a:pt x="47" y="220"/>
                  </a:lnTo>
                  <a:lnTo>
                    <a:pt x="57" y="228"/>
                  </a:lnTo>
                  <a:lnTo>
                    <a:pt x="64" y="238"/>
                  </a:lnTo>
                  <a:lnTo>
                    <a:pt x="69" y="248"/>
                  </a:lnTo>
                  <a:lnTo>
                    <a:pt x="72" y="260"/>
                  </a:lnTo>
                  <a:lnTo>
                    <a:pt x="74" y="268"/>
                  </a:lnTo>
                  <a:lnTo>
                    <a:pt x="76" y="277"/>
                  </a:lnTo>
                  <a:lnTo>
                    <a:pt x="76" y="285"/>
                  </a:lnTo>
                  <a:lnTo>
                    <a:pt x="76" y="293"/>
                  </a:lnTo>
                  <a:lnTo>
                    <a:pt x="74" y="303"/>
                  </a:lnTo>
                  <a:lnTo>
                    <a:pt x="73" y="311"/>
                  </a:lnTo>
                  <a:lnTo>
                    <a:pt x="71" y="321"/>
                  </a:lnTo>
                  <a:lnTo>
                    <a:pt x="67" y="330"/>
                  </a:lnTo>
                  <a:lnTo>
                    <a:pt x="69" y="332"/>
                  </a:lnTo>
                  <a:lnTo>
                    <a:pt x="70" y="333"/>
                  </a:lnTo>
                  <a:lnTo>
                    <a:pt x="73" y="341"/>
                  </a:lnTo>
                  <a:lnTo>
                    <a:pt x="77" y="349"/>
                  </a:lnTo>
                  <a:lnTo>
                    <a:pt x="85" y="355"/>
                  </a:lnTo>
                  <a:lnTo>
                    <a:pt x="94" y="361"/>
                  </a:lnTo>
                  <a:lnTo>
                    <a:pt x="104" y="366"/>
                  </a:lnTo>
                  <a:lnTo>
                    <a:pt x="114" y="371"/>
                  </a:lnTo>
                  <a:lnTo>
                    <a:pt x="123" y="374"/>
                  </a:lnTo>
                  <a:lnTo>
                    <a:pt x="132" y="378"/>
                  </a:lnTo>
                  <a:lnTo>
                    <a:pt x="142" y="380"/>
                  </a:lnTo>
                  <a:lnTo>
                    <a:pt x="153" y="383"/>
                  </a:lnTo>
                  <a:lnTo>
                    <a:pt x="153" y="403"/>
                  </a:lnTo>
                  <a:lnTo>
                    <a:pt x="153" y="428"/>
                  </a:lnTo>
                  <a:lnTo>
                    <a:pt x="153" y="449"/>
                  </a:lnTo>
                  <a:lnTo>
                    <a:pt x="153" y="465"/>
                  </a:lnTo>
                  <a:lnTo>
                    <a:pt x="153" y="493"/>
                  </a:lnTo>
                  <a:lnTo>
                    <a:pt x="173" y="473"/>
                  </a:lnTo>
                  <a:lnTo>
                    <a:pt x="185" y="462"/>
                  </a:lnTo>
                  <a:lnTo>
                    <a:pt x="203" y="446"/>
                  </a:lnTo>
                  <a:lnTo>
                    <a:pt x="227" y="427"/>
                  </a:lnTo>
                  <a:lnTo>
                    <a:pt x="249" y="406"/>
                  </a:lnTo>
                  <a:lnTo>
                    <a:pt x="262" y="395"/>
                  </a:lnTo>
                  <a:lnTo>
                    <a:pt x="274" y="385"/>
                  </a:lnTo>
                  <a:lnTo>
                    <a:pt x="284" y="377"/>
                  </a:lnTo>
                  <a:lnTo>
                    <a:pt x="290" y="371"/>
                  </a:lnTo>
                  <a:lnTo>
                    <a:pt x="304" y="365"/>
                  </a:lnTo>
                  <a:lnTo>
                    <a:pt x="317" y="358"/>
                  </a:lnTo>
                  <a:lnTo>
                    <a:pt x="330" y="349"/>
                  </a:lnTo>
                  <a:lnTo>
                    <a:pt x="342" y="341"/>
                  </a:lnTo>
                  <a:lnTo>
                    <a:pt x="353" y="332"/>
                  </a:lnTo>
                  <a:lnTo>
                    <a:pt x="364" y="321"/>
                  </a:lnTo>
                  <a:lnTo>
                    <a:pt x="373" y="310"/>
                  </a:lnTo>
                  <a:lnTo>
                    <a:pt x="383" y="299"/>
                  </a:lnTo>
                  <a:lnTo>
                    <a:pt x="390" y="288"/>
                  </a:lnTo>
                  <a:lnTo>
                    <a:pt x="397" y="276"/>
                  </a:lnTo>
                  <a:lnTo>
                    <a:pt x="403" y="263"/>
                  </a:lnTo>
                  <a:lnTo>
                    <a:pt x="408" y="249"/>
                  </a:lnTo>
                  <a:lnTo>
                    <a:pt x="411" y="235"/>
                  </a:lnTo>
                  <a:lnTo>
                    <a:pt x="415" y="222"/>
                  </a:lnTo>
                  <a:lnTo>
                    <a:pt x="416" y="208"/>
                  </a:lnTo>
                  <a:lnTo>
                    <a:pt x="416" y="192"/>
                  </a:lnTo>
                  <a:lnTo>
                    <a:pt x="416" y="173"/>
                  </a:lnTo>
                  <a:lnTo>
                    <a:pt x="412" y="154"/>
                  </a:lnTo>
                  <a:lnTo>
                    <a:pt x="408" y="135"/>
                  </a:lnTo>
                  <a:lnTo>
                    <a:pt x="400" y="117"/>
                  </a:lnTo>
                  <a:lnTo>
                    <a:pt x="391" y="101"/>
                  </a:lnTo>
                  <a:lnTo>
                    <a:pt x="381" y="85"/>
                  </a:lnTo>
                  <a:lnTo>
                    <a:pt x="368" y="70"/>
                  </a:lnTo>
                  <a:lnTo>
                    <a:pt x="355" y="57"/>
                  </a:lnTo>
                  <a:lnTo>
                    <a:pt x="341" y="44"/>
                  </a:lnTo>
                  <a:lnTo>
                    <a:pt x="324" y="33"/>
                  </a:lnTo>
                  <a:lnTo>
                    <a:pt x="308" y="23"/>
                  </a:lnTo>
                  <a:lnTo>
                    <a:pt x="289" y="15"/>
                  </a:lnTo>
                  <a:lnTo>
                    <a:pt x="270" y="8"/>
                  </a:lnTo>
                  <a:lnTo>
                    <a:pt x="251" y="3"/>
                  </a:lnTo>
                  <a:lnTo>
                    <a:pt x="229" y="1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" name="Полилиния 2994">
              <a:extLst>
                <a:ext uri="{FF2B5EF4-FFF2-40B4-BE49-F238E27FC236}">
                  <a16:creationId xmlns:a16="http://schemas.microsoft.com/office/drawing/2014/main" id="{EF3D2201-62FC-4C65-ADA0-327F68113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788" y="863600"/>
              <a:ext cx="190500" cy="201613"/>
            </a:xfrm>
            <a:custGeom>
              <a:avLst/>
              <a:gdLst>
                <a:gd name="T0" fmla="*/ 393 w 480"/>
                <a:gd name="T1" fmla="*/ 357 h 507"/>
                <a:gd name="T2" fmla="*/ 312 w 480"/>
                <a:gd name="T3" fmla="*/ 312 h 507"/>
                <a:gd name="T4" fmla="*/ 320 w 480"/>
                <a:gd name="T5" fmla="*/ 267 h 507"/>
                <a:gd name="T6" fmla="*/ 324 w 480"/>
                <a:gd name="T7" fmla="*/ 261 h 507"/>
                <a:gd name="T8" fmla="*/ 329 w 480"/>
                <a:gd name="T9" fmla="*/ 254 h 507"/>
                <a:gd name="T10" fmla="*/ 332 w 480"/>
                <a:gd name="T11" fmla="*/ 244 h 507"/>
                <a:gd name="T12" fmla="*/ 336 w 480"/>
                <a:gd name="T13" fmla="*/ 231 h 507"/>
                <a:gd name="T14" fmla="*/ 338 w 480"/>
                <a:gd name="T15" fmla="*/ 219 h 507"/>
                <a:gd name="T16" fmla="*/ 339 w 480"/>
                <a:gd name="T17" fmla="*/ 203 h 507"/>
                <a:gd name="T18" fmla="*/ 350 w 480"/>
                <a:gd name="T19" fmla="*/ 190 h 507"/>
                <a:gd name="T20" fmla="*/ 354 w 480"/>
                <a:gd name="T21" fmla="*/ 185 h 507"/>
                <a:gd name="T22" fmla="*/ 356 w 480"/>
                <a:gd name="T23" fmla="*/ 179 h 507"/>
                <a:gd name="T24" fmla="*/ 357 w 480"/>
                <a:gd name="T25" fmla="*/ 173 h 507"/>
                <a:gd name="T26" fmla="*/ 358 w 480"/>
                <a:gd name="T27" fmla="*/ 166 h 507"/>
                <a:gd name="T28" fmla="*/ 357 w 480"/>
                <a:gd name="T29" fmla="*/ 149 h 507"/>
                <a:gd name="T30" fmla="*/ 354 w 480"/>
                <a:gd name="T31" fmla="*/ 140 h 507"/>
                <a:gd name="T32" fmla="*/ 350 w 480"/>
                <a:gd name="T33" fmla="*/ 131 h 507"/>
                <a:gd name="T34" fmla="*/ 343 w 480"/>
                <a:gd name="T35" fmla="*/ 125 h 507"/>
                <a:gd name="T36" fmla="*/ 355 w 480"/>
                <a:gd name="T37" fmla="*/ 84 h 507"/>
                <a:gd name="T38" fmla="*/ 353 w 480"/>
                <a:gd name="T39" fmla="*/ 54 h 507"/>
                <a:gd name="T40" fmla="*/ 336 w 480"/>
                <a:gd name="T41" fmla="*/ 28 h 507"/>
                <a:gd name="T42" fmla="*/ 305 w 480"/>
                <a:gd name="T43" fmla="*/ 9 h 507"/>
                <a:gd name="T44" fmla="*/ 286 w 480"/>
                <a:gd name="T45" fmla="*/ 4 h 507"/>
                <a:gd name="T46" fmla="*/ 267 w 480"/>
                <a:gd name="T47" fmla="*/ 0 h 507"/>
                <a:gd name="T48" fmla="*/ 251 w 480"/>
                <a:gd name="T49" fmla="*/ 0 h 507"/>
                <a:gd name="T50" fmla="*/ 232 w 480"/>
                <a:gd name="T51" fmla="*/ 2 h 507"/>
                <a:gd name="T52" fmla="*/ 217 w 480"/>
                <a:gd name="T53" fmla="*/ 4 h 507"/>
                <a:gd name="T54" fmla="*/ 203 w 480"/>
                <a:gd name="T55" fmla="*/ 8 h 507"/>
                <a:gd name="T56" fmla="*/ 192 w 480"/>
                <a:gd name="T57" fmla="*/ 11 h 507"/>
                <a:gd name="T58" fmla="*/ 157 w 480"/>
                <a:gd name="T59" fmla="*/ 38 h 507"/>
                <a:gd name="T60" fmla="*/ 154 w 480"/>
                <a:gd name="T61" fmla="*/ 44 h 507"/>
                <a:gd name="T62" fmla="*/ 140 w 480"/>
                <a:gd name="T63" fmla="*/ 46 h 507"/>
                <a:gd name="T64" fmla="*/ 131 w 480"/>
                <a:gd name="T65" fmla="*/ 48 h 507"/>
                <a:gd name="T66" fmla="*/ 126 w 480"/>
                <a:gd name="T67" fmla="*/ 53 h 507"/>
                <a:gd name="T68" fmla="*/ 123 w 480"/>
                <a:gd name="T69" fmla="*/ 56 h 507"/>
                <a:gd name="T70" fmla="*/ 118 w 480"/>
                <a:gd name="T71" fmla="*/ 66 h 507"/>
                <a:gd name="T72" fmla="*/ 118 w 480"/>
                <a:gd name="T73" fmla="*/ 75 h 507"/>
                <a:gd name="T74" fmla="*/ 118 w 480"/>
                <a:gd name="T75" fmla="*/ 84 h 507"/>
                <a:gd name="T76" fmla="*/ 121 w 480"/>
                <a:gd name="T77" fmla="*/ 92 h 507"/>
                <a:gd name="T78" fmla="*/ 123 w 480"/>
                <a:gd name="T79" fmla="*/ 100 h 507"/>
                <a:gd name="T80" fmla="*/ 125 w 480"/>
                <a:gd name="T81" fmla="*/ 109 h 507"/>
                <a:gd name="T82" fmla="*/ 132 w 480"/>
                <a:gd name="T83" fmla="*/ 125 h 507"/>
                <a:gd name="T84" fmla="*/ 116 w 480"/>
                <a:gd name="T85" fmla="*/ 148 h 507"/>
                <a:gd name="T86" fmla="*/ 115 w 480"/>
                <a:gd name="T87" fmla="*/ 174 h 507"/>
                <a:gd name="T88" fmla="*/ 118 w 480"/>
                <a:gd name="T89" fmla="*/ 185 h 507"/>
                <a:gd name="T90" fmla="*/ 124 w 480"/>
                <a:gd name="T91" fmla="*/ 193 h 507"/>
                <a:gd name="T92" fmla="*/ 130 w 480"/>
                <a:gd name="T93" fmla="*/ 199 h 507"/>
                <a:gd name="T94" fmla="*/ 138 w 480"/>
                <a:gd name="T95" fmla="*/ 216 h 507"/>
                <a:gd name="T96" fmla="*/ 144 w 480"/>
                <a:gd name="T97" fmla="*/ 242 h 507"/>
                <a:gd name="T98" fmla="*/ 161 w 480"/>
                <a:gd name="T99" fmla="*/ 268 h 507"/>
                <a:gd name="T100" fmla="*/ 168 w 480"/>
                <a:gd name="T101" fmla="*/ 312 h 507"/>
                <a:gd name="T102" fmla="*/ 87 w 480"/>
                <a:gd name="T103" fmla="*/ 357 h 507"/>
                <a:gd name="T104" fmla="*/ 19 w 480"/>
                <a:gd name="T105" fmla="*/ 399 h 507"/>
                <a:gd name="T106" fmla="*/ 2 w 480"/>
                <a:gd name="T107" fmla="*/ 420 h 507"/>
                <a:gd name="T108" fmla="*/ 4 w 480"/>
                <a:gd name="T109" fmla="*/ 504 h 507"/>
                <a:gd name="T110" fmla="*/ 473 w 480"/>
                <a:gd name="T111" fmla="*/ 506 h 507"/>
                <a:gd name="T112" fmla="*/ 480 w 480"/>
                <a:gd name="T113" fmla="*/ 424 h 507"/>
                <a:gd name="T114" fmla="*/ 471 w 480"/>
                <a:gd name="T115" fmla="*/ 408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0" h="507">
                  <a:moveTo>
                    <a:pt x="446" y="388"/>
                  </a:moveTo>
                  <a:lnTo>
                    <a:pt x="435" y="380"/>
                  </a:lnTo>
                  <a:lnTo>
                    <a:pt x="418" y="370"/>
                  </a:lnTo>
                  <a:lnTo>
                    <a:pt x="393" y="357"/>
                  </a:lnTo>
                  <a:lnTo>
                    <a:pt x="367" y="344"/>
                  </a:lnTo>
                  <a:lnTo>
                    <a:pt x="339" y="331"/>
                  </a:lnTo>
                  <a:lnTo>
                    <a:pt x="312" y="319"/>
                  </a:lnTo>
                  <a:lnTo>
                    <a:pt x="312" y="312"/>
                  </a:lnTo>
                  <a:lnTo>
                    <a:pt x="312" y="280"/>
                  </a:lnTo>
                  <a:lnTo>
                    <a:pt x="312" y="274"/>
                  </a:lnTo>
                  <a:lnTo>
                    <a:pt x="316" y="272"/>
                  </a:lnTo>
                  <a:lnTo>
                    <a:pt x="320" y="267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3" y="263"/>
                  </a:lnTo>
                  <a:lnTo>
                    <a:pt x="324" y="261"/>
                  </a:lnTo>
                  <a:lnTo>
                    <a:pt x="325" y="260"/>
                  </a:lnTo>
                  <a:lnTo>
                    <a:pt x="325" y="260"/>
                  </a:lnTo>
                  <a:lnTo>
                    <a:pt x="326" y="256"/>
                  </a:lnTo>
                  <a:lnTo>
                    <a:pt x="329" y="254"/>
                  </a:lnTo>
                  <a:lnTo>
                    <a:pt x="329" y="253"/>
                  </a:lnTo>
                  <a:lnTo>
                    <a:pt x="329" y="251"/>
                  </a:lnTo>
                  <a:lnTo>
                    <a:pt x="331" y="248"/>
                  </a:lnTo>
                  <a:lnTo>
                    <a:pt x="332" y="244"/>
                  </a:lnTo>
                  <a:lnTo>
                    <a:pt x="332" y="243"/>
                  </a:lnTo>
                  <a:lnTo>
                    <a:pt x="332" y="243"/>
                  </a:lnTo>
                  <a:lnTo>
                    <a:pt x="335" y="237"/>
                  </a:lnTo>
                  <a:lnTo>
                    <a:pt x="336" y="231"/>
                  </a:lnTo>
                  <a:lnTo>
                    <a:pt x="336" y="231"/>
                  </a:lnTo>
                  <a:lnTo>
                    <a:pt x="336" y="231"/>
                  </a:lnTo>
                  <a:lnTo>
                    <a:pt x="337" y="225"/>
                  </a:lnTo>
                  <a:lnTo>
                    <a:pt x="338" y="219"/>
                  </a:lnTo>
                  <a:lnTo>
                    <a:pt x="338" y="217"/>
                  </a:lnTo>
                  <a:lnTo>
                    <a:pt x="338" y="215"/>
                  </a:lnTo>
                  <a:lnTo>
                    <a:pt x="339" y="209"/>
                  </a:lnTo>
                  <a:lnTo>
                    <a:pt x="339" y="203"/>
                  </a:lnTo>
                  <a:lnTo>
                    <a:pt x="345" y="197"/>
                  </a:lnTo>
                  <a:lnTo>
                    <a:pt x="350" y="191"/>
                  </a:lnTo>
                  <a:lnTo>
                    <a:pt x="350" y="190"/>
                  </a:lnTo>
                  <a:lnTo>
                    <a:pt x="350" y="190"/>
                  </a:lnTo>
                  <a:lnTo>
                    <a:pt x="353" y="187"/>
                  </a:lnTo>
                  <a:lnTo>
                    <a:pt x="354" y="185"/>
                  </a:lnTo>
                  <a:lnTo>
                    <a:pt x="354" y="185"/>
                  </a:lnTo>
                  <a:lnTo>
                    <a:pt x="354" y="185"/>
                  </a:lnTo>
                  <a:lnTo>
                    <a:pt x="355" y="182"/>
                  </a:lnTo>
                  <a:lnTo>
                    <a:pt x="355" y="180"/>
                  </a:lnTo>
                  <a:lnTo>
                    <a:pt x="355" y="179"/>
                  </a:lnTo>
                  <a:lnTo>
                    <a:pt x="356" y="179"/>
                  </a:lnTo>
                  <a:lnTo>
                    <a:pt x="356" y="176"/>
                  </a:lnTo>
                  <a:lnTo>
                    <a:pt x="357" y="174"/>
                  </a:lnTo>
                  <a:lnTo>
                    <a:pt x="357" y="173"/>
                  </a:lnTo>
                  <a:lnTo>
                    <a:pt x="357" y="173"/>
                  </a:lnTo>
                  <a:lnTo>
                    <a:pt x="357" y="169"/>
                  </a:lnTo>
                  <a:lnTo>
                    <a:pt x="357" y="167"/>
                  </a:lnTo>
                  <a:lnTo>
                    <a:pt x="358" y="167"/>
                  </a:lnTo>
                  <a:lnTo>
                    <a:pt x="358" y="166"/>
                  </a:lnTo>
                  <a:lnTo>
                    <a:pt x="358" y="163"/>
                  </a:lnTo>
                  <a:lnTo>
                    <a:pt x="358" y="160"/>
                  </a:lnTo>
                  <a:lnTo>
                    <a:pt x="358" y="155"/>
                  </a:lnTo>
                  <a:lnTo>
                    <a:pt x="357" y="149"/>
                  </a:lnTo>
                  <a:lnTo>
                    <a:pt x="357" y="149"/>
                  </a:lnTo>
                  <a:lnTo>
                    <a:pt x="357" y="148"/>
                  </a:lnTo>
                  <a:lnTo>
                    <a:pt x="356" y="143"/>
                  </a:lnTo>
                  <a:lnTo>
                    <a:pt x="354" y="140"/>
                  </a:lnTo>
                  <a:lnTo>
                    <a:pt x="354" y="138"/>
                  </a:lnTo>
                  <a:lnTo>
                    <a:pt x="354" y="138"/>
                  </a:lnTo>
                  <a:lnTo>
                    <a:pt x="353" y="135"/>
                  </a:lnTo>
                  <a:lnTo>
                    <a:pt x="350" y="131"/>
                  </a:lnTo>
                  <a:lnTo>
                    <a:pt x="349" y="131"/>
                  </a:lnTo>
                  <a:lnTo>
                    <a:pt x="349" y="131"/>
                  </a:lnTo>
                  <a:lnTo>
                    <a:pt x="347" y="128"/>
                  </a:lnTo>
                  <a:lnTo>
                    <a:pt x="343" y="125"/>
                  </a:lnTo>
                  <a:lnTo>
                    <a:pt x="344" y="122"/>
                  </a:lnTo>
                  <a:lnTo>
                    <a:pt x="347" y="117"/>
                  </a:lnTo>
                  <a:lnTo>
                    <a:pt x="351" y="100"/>
                  </a:lnTo>
                  <a:lnTo>
                    <a:pt x="355" y="84"/>
                  </a:lnTo>
                  <a:lnTo>
                    <a:pt x="355" y="77"/>
                  </a:lnTo>
                  <a:lnTo>
                    <a:pt x="355" y="69"/>
                  </a:lnTo>
                  <a:lnTo>
                    <a:pt x="354" y="61"/>
                  </a:lnTo>
                  <a:lnTo>
                    <a:pt x="353" y="54"/>
                  </a:lnTo>
                  <a:lnTo>
                    <a:pt x="350" y="47"/>
                  </a:lnTo>
                  <a:lnTo>
                    <a:pt x="347" y="40"/>
                  </a:lnTo>
                  <a:lnTo>
                    <a:pt x="342" y="34"/>
                  </a:lnTo>
                  <a:lnTo>
                    <a:pt x="336" y="28"/>
                  </a:lnTo>
                  <a:lnTo>
                    <a:pt x="330" y="22"/>
                  </a:lnTo>
                  <a:lnTo>
                    <a:pt x="323" y="17"/>
                  </a:lnTo>
                  <a:lnTo>
                    <a:pt x="314" y="12"/>
                  </a:lnTo>
                  <a:lnTo>
                    <a:pt x="305" y="9"/>
                  </a:lnTo>
                  <a:lnTo>
                    <a:pt x="305" y="9"/>
                  </a:lnTo>
                  <a:lnTo>
                    <a:pt x="305" y="9"/>
                  </a:lnTo>
                  <a:lnTo>
                    <a:pt x="295" y="6"/>
                  </a:lnTo>
                  <a:lnTo>
                    <a:pt x="286" y="4"/>
                  </a:lnTo>
                  <a:lnTo>
                    <a:pt x="276" y="2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3" y="0"/>
                  </a:lnTo>
                  <a:lnTo>
                    <a:pt x="260" y="0"/>
                  </a:lnTo>
                  <a:lnTo>
                    <a:pt x="255" y="0"/>
                  </a:lnTo>
                  <a:lnTo>
                    <a:pt x="251" y="0"/>
                  </a:lnTo>
                  <a:lnTo>
                    <a:pt x="244" y="0"/>
                  </a:lnTo>
                  <a:lnTo>
                    <a:pt x="237" y="0"/>
                  </a:lnTo>
                  <a:lnTo>
                    <a:pt x="235" y="0"/>
                  </a:lnTo>
                  <a:lnTo>
                    <a:pt x="232" y="2"/>
                  </a:lnTo>
                  <a:lnTo>
                    <a:pt x="229" y="2"/>
                  </a:lnTo>
                  <a:lnTo>
                    <a:pt x="224" y="3"/>
                  </a:lnTo>
                  <a:lnTo>
                    <a:pt x="220" y="3"/>
                  </a:lnTo>
                  <a:lnTo>
                    <a:pt x="217" y="4"/>
                  </a:lnTo>
                  <a:lnTo>
                    <a:pt x="215" y="4"/>
                  </a:lnTo>
                  <a:lnTo>
                    <a:pt x="212" y="5"/>
                  </a:lnTo>
                  <a:lnTo>
                    <a:pt x="207" y="6"/>
                  </a:lnTo>
                  <a:lnTo>
                    <a:pt x="203" y="8"/>
                  </a:lnTo>
                  <a:lnTo>
                    <a:pt x="199" y="9"/>
                  </a:lnTo>
                  <a:lnTo>
                    <a:pt x="195" y="10"/>
                  </a:lnTo>
                  <a:lnTo>
                    <a:pt x="193" y="10"/>
                  </a:lnTo>
                  <a:lnTo>
                    <a:pt x="192" y="11"/>
                  </a:lnTo>
                  <a:lnTo>
                    <a:pt x="181" y="16"/>
                  </a:lnTo>
                  <a:lnTo>
                    <a:pt x="172" y="23"/>
                  </a:lnTo>
                  <a:lnTo>
                    <a:pt x="163" y="30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6" y="38"/>
                  </a:lnTo>
                  <a:lnTo>
                    <a:pt x="155" y="42"/>
                  </a:lnTo>
                  <a:lnTo>
                    <a:pt x="154" y="44"/>
                  </a:lnTo>
                  <a:lnTo>
                    <a:pt x="150" y="44"/>
                  </a:lnTo>
                  <a:lnTo>
                    <a:pt x="148" y="44"/>
                  </a:lnTo>
                  <a:lnTo>
                    <a:pt x="143" y="44"/>
                  </a:lnTo>
                  <a:lnTo>
                    <a:pt x="140" y="46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35" y="47"/>
                  </a:lnTo>
                  <a:lnTo>
                    <a:pt x="131" y="48"/>
                  </a:lnTo>
                  <a:lnTo>
                    <a:pt x="131" y="48"/>
                  </a:lnTo>
                  <a:lnTo>
                    <a:pt x="130" y="49"/>
                  </a:lnTo>
                  <a:lnTo>
                    <a:pt x="128" y="50"/>
                  </a:lnTo>
                  <a:lnTo>
                    <a:pt x="126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5"/>
                  </a:lnTo>
                  <a:lnTo>
                    <a:pt x="123" y="56"/>
                  </a:lnTo>
                  <a:lnTo>
                    <a:pt x="121" y="60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18" y="66"/>
                  </a:lnTo>
                  <a:lnTo>
                    <a:pt x="118" y="68"/>
                  </a:lnTo>
                  <a:lnTo>
                    <a:pt x="118" y="71"/>
                  </a:lnTo>
                  <a:lnTo>
                    <a:pt x="118" y="73"/>
                  </a:lnTo>
                  <a:lnTo>
                    <a:pt x="118" y="75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4"/>
                  </a:lnTo>
                  <a:lnTo>
                    <a:pt x="119" y="85"/>
                  </a:lnTo>
                  <a:lnTo>
                    <a:pt x="119" y="87"/>
                  </a:lnTo>
                  <a:lnTo>
                    <a:pt x="119" y="90"/>
                  </a:lnTo>
                  <a:lnTo>
                    <a:pt x="121" y="92"/>
                  </a:lnTo>
                  <a:lnTo>
                    <a:pt x="121" y="94"/>
                  </a:lnTo>
                  <a:lnTo>
                    <a:pt x="122" y="96"/>
                  </a:lnTo>
                  <a:lnTo>
                    <a:pt x="122" y="98"/>
                  </a:lnTo>
                  <a:lnTo>
                    <a:pt x="123" y="100"/>
                  </a:lnTo>
                  <a:lnTo>
                    <a:pt x="124" y="103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9" y="117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26" y="130"/>
                  </a:lnTo>
                  <a:lnTo>
                    <a:pt x="122" y="136"/>
                  </a:lnTo>
                  <a:lnTo>
                    <a:pt x="118" y="142"/>
                  </a:lnTo>
                  <a:lnTo>
                    <a:pt x="116" y="148"/>
                  </a:lnTo>
                  <a:lnTo>
                    <a:pt x="115" y="155"/>
                  </a:lnTo>
                  <a:lnTo>
                    <a:pt x="115" y="163"/>
                  </a:lnTo>
                  <a:lnTo>
                    <a:pt x="115" y="168"/>
                  </a:lnTo>
                  <a:lnTo>
                    <a:pt x="115" y="174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80"/>
                  </a:lnTo>
                  <a:lnTo>
                    <a:pt x="118" y="185"/>
                  </a:lnTo>
                  <a:lnTo>
                    <a:pt x="119" y="186"/>
                  </a:lnTo>
                  <a:lnTo>
                    <a:pt x="119" y="187"/>
                  </a:lnTo>
                  <a:lnTo>
                    <a:pt x="122" y="190"/>
                  </a:lnTo>
                  <a:lnTo>
                    <a:pt x="124" y="193"/>
                  </a:lnTo>
                  <a:lnTo>
                    <a:pt x="125" y="194"/>
                  </a:lnTo>
                  <a:lnTo>
                    <a:pt x="125" y="195"/>
                  </a:lnTo>
                  <a:lnTo>
                    <a:pt x="128" y="198"/>
                  </a:lnTo>
                  <a:lnTo>
                    <a:pt x="130" y="199"/>
                  </a:lnTo>
                  <a:lnTo>
                    <a:pt x="134" y="201"/>
                  </a:lnTo>
                  <a:lnTo>
                    <a:pt x="137" y="203"/>
                  </a:lnTo>
                  <a:lnTo>
                    <a:pt x="137" y="210"/>
                  </a:lnTo>
                  <a:lnTo>
                    <a:pt x="138" y="216"/>
                  </a:lnTo>
                  <a:lnTo>
                    <a:pt x="138" y="218"/>
                  </a:lnTo>
                  <a:lnTo>
                    <a:pt x="138" y="220"/>
                  </a:lnTo>
                  <a:lnTo>
                    <a:pt x="141" y="231"/>
                  </a:lnTo>
                  <a:lnTo>
                    <a:pt x="144" y="242"/>
                  </a:lnTo>
                  <a:lnTo>
                    <a:pt x="148" y="250"/>
                  </a:lnTo>
                  <a:lnTo>
                    <a:pt x="151" y="257"/>
                  </a:lnTo>
                  <a:lnTo>
                    <a:pt x="156" y="263"/>
                  </a:lnTo>
                  <a:lnTo>
                    <a:pt x="161" y="268"/>
                  </a:lnTo>
                  <a:lnTo>
                    <a:pt x="165" y="272"/>
                  </a:lnTo>
                  <a:lnTo>
                    <a:pt x="168" y="275"/>
                  </a:lnTo>
                  <a:lnTo>
                    <a:pt x="168" y="281"/>
                  </a:lnTo>
                  <a:lnTo>
                    <a:pt x="168" y="312"/>
                  </a:lnTo>
                  <a:lnTo>
                    <a:pt x="168" y="319"/>
                  </a:lnTo>
                  <a:lnTo>
                    <a:pt x="142" y="331"/>
                  </a:lnTo>
                  <a:lnTo>
                    <a:pt x="115" y="344"/>
                  </a:lnTo>
                  <a:lnTo>
                    <a:pt x="87" y="357"/>
                  </a:lnTo>
                  <a:lnTo>
                    <a:pt x="62" y="370"/>
                  </a:lnTo>
                  <a:lnTo>
                    <a:pt x="47" y="380"/>
                  </a:lnTo>
                  <a:lnTo>
                    <a:pt x="34" y="388"/>
                  </a:lnTo>
                  <a:lnTo>
                    <a:pt x="19" y="399"/>
                  </a:lnTo>
                  <a:lnTo>
                    <a:pt x="9" y="408"/>
                  </a:lnTo>
                  <a:lnTo>
                    <a:pt x="5" y="413"/>
                  </a:lnTo>
                  <a:lnTo>
                    <a:pt x="3" y="417"/>
                  </a:lnTo>
                  <a:lnTo>
                    <a:pt x="2" y="420"/>
                  </a:lnTo>
                  <a:lnTo>
                    <a:pt x="0" y="424"/>
                  </a:lnTo>
                  <a:lnTo>
                    <a:pt x="0" y="495"/>
                  </a:lnTo>
                  <a:lnTo>
                    <a:pt x="2" y="500"/>
                  </a:lnTo>
                  <a:lnTo>
                    <a:pt x="4" y="504"/>
                  </a:lnTo>
                  <a:lnTo>
                    <a:pt x="8" y="506"/>
                  </a:lnTo>
                  <a:lnTo>
                    <a:pt x="12" y="507"/>
                  </a:lnTo>
                  <a:lnTo>
                    <a:pt x="468" y="507"/>
                  </a:lnTo>
                  <a:lnTo>
                    <a:pt x="473" y="506"/>
                  </a:lnTo>
                  <a:lnTo>
                    <a:pt x="476" y="504"/>
                  </a:lnTo>
                  <a:lnTo>
                    <a:pt x="479" y="500"/>
                  </a:lnTo>
                  <a:lnTo>
                    <a:pt x="480" y="495"/>
                  </a:lnTo>
                  <a:lnTo>
                    <a:pt x="480" y="424"/>
                  </a:lnTo>
                  <a:lnTo>
                    <a:pt x="480" y="420"/>
                  </a:lnTo>
                  <a:lnTo>
                    <a:pt x="477" y="417"/>
                  </a:lnTo>
                  <a:lnTo>
                    <a:pt x="475" y="413"/>
                  </a:lnTo>
                  <a:lnTo>
                    <a:pt x="471" y="408"/>
                  </a:lnTo>
                  <a:lnTo>
                    <a:pt x="462" y="399"/>
                  </a:lnTo>
                  <a:lnTo>
                    <a:pt x="446" y="3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34" name="Группа 33" descr="Значок с книгами ">
            <a:extLst>
              <a:ext uri="{FF2B5EF4-FFF2-40B4-BE49-F238E27FC236}">
                <a16:creationId xmlns:a16="http://schemas.microsoft.com/office/drawing/2014/main" id="{8567F01D-3435-4405-B8A9-9C2446E042DD}"/>
              </a:ext>
            </a:extLst>
          </p:cNvPr>
          <p:cNvGrpSpPr/>
          <p:nvPr/>
        </p:nvGrpSpPr>
        <p:grpSpPr>
          <a:xfrm>
            <a:off x="5501243" y="3497938"/>
            <a:ext cx="344413" cy="382447"/>
            <a:chOff x="2608263" y="1920875"/>
            <a:chExt cx="258763" cy="287338"/>
          </a:xfrm>
          <a:solidFill>
            <a:schemeClr val="accent4">
              <a:lumMod val="75000"/>
            </a:schemeClr>
          </a:solidFill>
        </p:grpSpPr>
        <p:sp>
          <p:nvSpPr>
            <p:cNvPr id="36" name="Прямоугольник 705">
              <a:extLst>
                <a:ext uri="{FF2B5EF4-FFF2-40B4-BE49-F238E27FC236}">
                  <a16:creationId xmlns:a16="http://schemas.microsoft.com/office/drawing/2014/main" id="{D0A6A593-47E4-4B49-AA6D-52F8874CB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288" y="2122488"/>
              <a:ext cx="587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" name="Полилиния 706">
              <a:extLst>
                <a:ext uri="{FF2B5EF4-FFF2-40B4-BE49-F238E27FC236}">
                  <a16:creationId xmlns:a16="http://schemas.microsoft.com/office/drawing/2014/main" id="{B6E4140A-62C5-4AC5-9815-F2E1EC98F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288" y="1920875"/>
              <a:ext cx="58738" cy="192088"/>
            </a:xfrm>
            <a:custGeom>
              <a:avLst/>
              <a:gdLst>
                <a:gd name="T0" fmla="*/ 163 w 181"/>
                <a:gd name="T1" fmla="*/ 0 h 602"/>
                <a:gd name="T2" fmla="*/ 158 w 181"/>
                <a:gd name="T3" fmla="*/ 3 h 602"/>
                <a:gd name="T4" fmla="*/ 154 w 181"/>
                <a:gd name="T5" fmla="*/ 7 h 602"/>
                <a:gd name="T6" fmla="*/ 151 w 181"/>
                <a:gd name="T7" fmla="*/ 12 h 602"/>
                <a:gd name="T8" fmla="*/ 151 w 181"/>
                <a:gd name="T9" fmla="*/ 211 h 602"/>
                <a:gd name="T10" fmla="*/ 150 w 181"/>
                <a:gd name="T11" fmla="*/ 222 h 602"/>
                <a:gd name="T12" fmla="*/ 146 w 181"/>
                <a:gd name="T13" fmla="*/ 234 h 602"/>
                <a:gd name="T14" fmla="*/ 141 w 181"/>
                <a:gd name="T15" fmla="*/ 245 h 602"/>
                <a:gd name="T16" fmla="*/ 133 w 181"/>
                <a:gd name="T17" fmla="*/ 254 h 602"/>
                <a:gd name="T18" fmla="*/ 125 w 181"/>
                <a:gd name="T19" fmla="*/ 261 h 602"/>
                <a:gd name="T20" fmla="*/ 114 w 181"/>
                <a:gd name="T21" fmla="*/ 266 h 602"/>
                <a:gd name="T22" fmla="*/ 103 w 181"/>
                <a:gd name="T23" fmla="*/ 270 h 602"/>
                <a:gd name="T24" fmla="*/ 91 w 181"/>
                <a:gd name="T25" fmla="*/ 271 h 602"/>
                <a:gd name="T26" fmla="*/ 78 w 181"/>
                <a:gd name="T27" fmla="*/ 270 h 602"/>
                <a:gd name="T28" fmla="*/ 68 w 181"/>
                <a:gd name="T29" fmla="*/ 266 h 602"/>
                <a:gd name="T30" fmla="*/ 57 w 181"/>
                <a:gd name="T31" fmla="*/ 261 h 602"/>
                <a:gd name="T32" fmla="*/ 48 w 181"/>
                <a:gd name="T33" fmla="*/ 254 h 602"/>
                <a:gd name="T34" fmla="*/ 41 w 181"/>
                <a:gd name="T35" fmla="*/ 245 h 602"/>
                <a:gd name="T36" fmla="*/ 36 w 181"/>
                <a:gd name="T37" fmla="*/ 234 h 602"/>
                <a:gd name="T38" fmla="*/ 32 w 181"/>
                <a:gd name="T39" fmla="*/ 224 h 602"/>
                <a:gd name="T40" fmla="*/ 30 w 181"/>
                <a:gd name="T41" fmla="*/ 211 h 602"/>
                <a:gd name="T42" fmla="*/ 30 w 181"/>
                <a:gd name="T43" fmla="*/ 12 h 602"/>
                <a:gd name="T44" fmla="*/ 28 w 181"/>
                <a:gd name="T45" fmla="*/ 7 h 602"/>
                <a:gd name="T46" fmla="*/ 24 w 181"/>
                <a:gd name="T47" fmla="*/ 3 h 602"/>
                <a:gd name="T48" fmla="*/ 18 w 181"/>
                <a:gd name="T49" fmla="*/ 0 h 602"/>
                <a:gd name="T50" fmla="*/ 13 w 181"/>
                <a:gd name="T51" fmla="*/ 0 h 602"/>
                <a:gd name="T52" fmla="*/ 8 w 181"/>
                <a:gd name="T53" fmla="*/ 3 h 602"/>
                <a:gd name="T54" fmla="*/ 3 w 181"/>
                <a:gd name="T55" fmla="*/ 7 h 602"/>
                <a:gd name="T56" fmla="*/ 1 w 181"/>
                <a:gd name="T57" fmla="*/ 12 h 602"/>
                <a:gd name="T58" fmla="*/ 0 w 181"/>
                <a:gd name="T59" fmla="*/ 211 h 602"/>
                <a:gd name="T60" fmla="*/ 181 w 181"/>
                <a:gd name="T61" fmla="*/ 602 h 602"/>
                <a:gd name="T62" fmla="*/ 181 w 181"/>
                <a:gd name="T63" fmla="*/ 15 h 602"/>
                <a:gd name="T64" fmla="*/ 180 w 181"/>
                <a:gd name="T65" fmla="*/ 9 h 602"/>
                <a:gd name="T66" fmla="*/ 177 w 181"/>
                <a:gd name="T67" fmla="*/ 5 h 602"/>
                <a:gd name="T68" fmla="*/ 172 w 181"/>
                <a:gd name="T69" fmla="*/ 2 h 602"/>
                <a:gd name="T70" fmla="*/ 166 w 181"/>
                <a:gd name="T7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602">
                  <a:moveTo>
                    <a:pt x="166" y="0"/>
                  </a:moveTo>
                  <a:lnTo>
                    <a:pt x="163" y="0"/>
                  </a:lnTo>
                  <a:lnTo>
                    <a:pt x="160" y="2"/>
                  </a:lnTo>
                  <a:lnTo>
                    <a:pt x="158" y="3"/>
                  </a:lnTo>
                  <a:lnTo>
                    <a:pt x="156" y="5"/>
                  </a:lnTo>
                  <a:lnTo>
                    <a:pt x="154" y="7"/>
                  </a:lnTo>
                  <a:lnTo>
                    <a:pt x="152" y="9"/>
                  </a:lnTo>
                  <a:lnTo>
                    <a:pt x="151" y="12"/>
                  </a:lnTo>
                  <a:lnTo>
                    <a:pt x="151" y="15"/>
                  </a:lnTo>
                  <a:lnTo>
                    <a:pt x="151" y="211"/>
                  </a:lnTo>
                  <a:lnTo>
                    <a:pt x="150" y="217"/>
                  </a:lnTo>
                  <a:lnTo>
                    <a:pt x="150" y="222"/>
                  </a:lnTo>
                  <a:lnTo>
                    <a:pt x="148" y="229"/>
                  </a:lnTo>
                  <a:lnTo>
                    <a:pt x="146" y="234"/>
                  </a:lnTo>
                  <a:lnTo>
                    <a:pt x="144" y="240"/>
                  </a:lnTo>
                  <a:lnTo>
                    <a:pt x="141" y="245"/>
                  </a:lnTo>
                  <a:lnTo>
                    <a:pt x="137" y="249"/>
                  </a:lnTo>
                  <a:lnTo>
                    <a:pt x="133" y="254"/>
                  </a:lnTo>
                  <a:lnTo>
                    <a:pt x="129" y="258"/>
                  </a:lnTo>
                  <a:lnTo>
                    <a:pt x="125" y="261"/>
                  </a:lnTo>
                  <a:lnTo>
                    <a:pt x="119" y="264"/>
                  </a:lnTo>
                  <a:lnTo>
                    <a:pt x="114" y="266"/>
                  </a:lnTo>
                  <a:lnTo>
                    <a:pt x="108" y="269"/>
                  </a:lnTo>
                  <a:lnTo>
                    <a:pt x="103" y="270"/>
                  </a:lnTo>
                  <a:lnTo>
                    <a:pt x="97" y="271"/>
                  </a:lnTo>
                  <a:lnTo>
                    <a:pt x="91" y="271"/>
                  </a:lnTo>
                  <a:lnTo>
                    <a:pt x="85" y="271"/>
                  </a:lnTo>
                  <a:lnTo>
                    <a:pt x="78" y="270"/>
                  </a:lnTo>
                  <a:lnTo>
                    <a:pt x="73" y="269"/>
                  </a:lnTo>
                  <a:lnTo>
                    <a:pt x="68" y="266"/>
                  </a:lnTo>
                  <a:lnTo>
                    <a:pt x="62" y="264"/>
                  </a:lnTo>
                  <a:lnTo>
                    <a:pt x="57" y="261"/>
                  </a:lnTo>
                  <a:lnTo>
                    <a:pt x="53" y="258"/>
                  </a:lnTo>
                  <a:lnTo>
                    <a:pt x="48" y="254"/>
                  </a:lnTo>
                  <a:lnTo>
                    <a:pt x="44" y="249"/>
                  </a:lnTo>
                  <a:lnTo>
                    <a:pt x="41" y="245"/>
                  </a:lnTo>
                  <a:lnTo>
                    <a:pt x="38" y="240"/>
                  </a:lnTo>
                  <a:lnTo>
                    <a:pt x="36" y="234"/>
                  </a:lnTo>
                  <a:lnTo>
                    <a:pt x="33" y="229"/>
                  </a:lnTo>
                  <a:lnTo>
                    <a:pt x="32" y="224"/>
                  </a:lnTo>
                  <a:lnTo>
                    <a:pt x="31" y="217"/>
                  </a:lnTo>
                  <a:lnTo>
                    <a:pt x="30" y="211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7"/>
                  </a:lnTo>
                  <a:lnTo>
                    <a:pt x="1" y="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11"/>
                  </a:lnTo>
                  <a:lnTo>
                    <a:pt x="0" y="602"/>
                  </a:lnTo>
                  <a:lnTo>
                    <a:pt x="181" y="602"/>
                  </a:lnTo>
                  <a:lnTo>
                    <a:pt x="181" y="211"/>
                  </a:lnTo>
                  <a:lnTo>
                    <a:pt x="181" y="15"/>
                  </a:lnTo>
                  <a:lnTo>
                    <a:pt x="181" y="12"/>
                  </a:lnTo>
                  <a:lnTo>
                    <a:pt x="180" y="9"/>
                  </a:lnTo>
                  <a:lnTo>
                    <a:pt x="178" y="7"/>
                  </a:lnTo>
                  <a:lnTo>
                    <a:pt x="177" y="5"/>
                  </a:lnTo>
                  <a:lnTo>
                    <a:pt x="175" y="3"/>
                  </a:lnTo>
                  <a:lnTo>
                    <a:pt x="172" y="2"/>
                  </a:lnTo>
                  <a:lnTo>
                    <a:pt x="170" y="0"/>
                  </a:lnTo>
                  <a:lnTo>
                    <a:pt x="1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8" name="Полилиния 707">
              <a:extLst>
                <a:ext uri="{FF2B5EF4-FFF2-40B4-BE49-F238E27FC236}">
                  <a16:creationId xmlns:a16="http://schemas.microsoft.com/office/drawing/2014/main" id="{2BB05B54-8B23-444D-95F1-028389DEF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288" y="2151063"/>
              <a:ext cx="58738" cy="57150"/>
            </a:xfrm>
            <a:custGeom>
              <a:avLst/>
              <a:gdLst>
                <a:gd name="T0" fmla="*/ 0 w 181"/>
                <a:gd name="T1" fmla="*/ 91 h 182"/>
                <a:gd name="T2" fmla="*/ 1 w 181"/>
                <a:gd name="T3" fmla="*/ 100 h 182"/>
                <a:gd name="T4" fmla="*/ 2 w 181"/>
                <a:gd name="T5" fmla="*/ 110 h 182"/>
                <a:gd name="T6" fmla="*/ 4 w 181"/>
                <a:gd name="T7" fmla="*/ 118 h 182"/>
                <a:gd name="T8" fmla="*/ 8 w 181"/>
                <a:gd name="T9" fmla="*/ 126 h 182"/>
                <a:gd name="T10" fmla="*/ 12 w 181"/>
                <a:gd name="T11" fmla="*/ 134 h 182"/>
                <a:gd name="T12" fmla="*/ 16 w 181"/>
                <a:gd name="T13" fmla="*/ 142 h 182"/>
                <a:gd name="T14" fmla="*/ 22 w 181"/>
                <a:gd name="T15" fmla="*/ 148 h 182"/>
                <a:gd name="T16" fmla="*/ 27 w 181"/>
                <a:gd name="T17" fmla="*/ 155 h 182"/>
                <a:gd name="T18" fmla="*/ 33 w 181"/>
                <a:gd name="T19" fmla="*/ 161 h 182"/>
                <a:gd name="T20" fmla="*/ 41 w 181"/>
                <a:gd name="T21" fmla="*/ 165 h 182"/>
                <a:gd name="T22" fmla="*/ 47 w 181"/>
                <a:gd name="T23" fmla="*/ 171 h 182"/>
                <a:gd name="T24" fmla="*/ 56 w 181"/>
                <a:gd name="T25" fmla="*/ 174 h 182"/>
                <a:gd name="T26" fmla="*/ 65 w 181"/>
                <a:gd name="T27" fmla="*/ 177 h 182"/>
                <a:gd name="T28" fmla="*/ 73 w 181"/>
                <a:gd name="T29" fmla="*/ 179 h 182"/>
                <a:gd name="T30" fmla="*/ 82 w 181"/>
                <a:gd name="T31" fmla="*/ 181 h 182"/>
                <a:gd name="T32" fmla="*/ 91 w 181"/>
                <a:gd name="T33" fmla="*/ 182 h 182"/>
                <a:gd name="T34" fmla="*/ 100 w 181"/>
                <a:gd name="T35" fmla="*/ 181 h 182"/>
                <a:gd name="T36" fmla="*/ 110 w 181"/>
                <a:gd name="T37" fmla="*/ 179 h 182"/>
                <a:gd name="T38" fmla="*/ 118 w 181"/>
                <a:gd name="T39" fmla="*/ 177 h 182"/>
                <a:gd name="T40" fmla="*/ 126 w 181"/>
                <a:gd name="T41" fmla="*/ 174 h 182"/>
                <a:gd name="T42" fmla="*/ 134 w 181"/>
                <a:gd name="T43" fmla="*/ 171 h 182"/>
                <a:gd name="T44" fmla="*/ 142 w 181"/>
                <a:gd name="T45" fmla="*/ 165 h 182"/>
                <a:gd name="T46" fmla="*/ 148 w 181"/>
                <a:gd name="T47" fmla="*/ 161 h 182"/>
                <a:gd name="T48" fmla="*/ 155 w 181"/>
                <a:gd name="T49" fmla="*/ 155 h 182"/>
                <a:gd name="T50" fmla="*/ 161 w 181"/>
                <a:gd name="T51" fmla="*/ 148 h 182"/>
                <a:gd name="T52" fmla="*/ 165 w 181"/>
                <a:gd name="T53" fmla="*/ 142 h 182"/>
                <a:gd name="T54" fmla="*/ 171 w 181"/>
                <a:gd name="T55" fmla="*/ 134 h 182"/>
                <a:gd name="T56" fmla="*/ 174 w 181"/>
                <a:gd name="T57" fmla="*/ 126 h 182"/>
                <a:gd name="T58" fmla="*/ 177 w 181"/>
                <a:gd name="T59" fmla="*/ 118 h 182"/>
                <a:gd name="T60" fmla="*/ 179 w 181"/>
                <a:gd name="T61" fmla="*/ 110 h 182"/>
                <a:gd name="T62" fmla="*/ 180 w 181"/>
                <a:gd name="T63" fmla="*/ 100 h 182"/>
                <a:gd name="T64" fmla="*/ 181 w 181"/>
                <a:gd name="T65" fmla="*/ 91 h 182"/>
                <a:gd name="T66" fmla="*/ 181 w 181"/>
                <a:gd name="T67" fmla="*/ 0 h 182"/>
                <a:gd name="T68" fmla="*/ 0 w 181"/>
                <a:gd name="T69" fmla="*/ 0 h 182"/>
                <a:gd name="T70" fmla="*/ 0 w 181"/>
                <a:gd name="T71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2">
                  <a:moveTo>
                    <a:pt x="0" y="91"/>
                  </a:moveTo>
                  <a:lnTo>
                    <a:pt x="1" y="100"/>
                  </a:lnTo>
                  <a:lnTo>
                    <a:pt x="2" y="110"/>
                  </a:lnTo>
                  <a:lnTo>
                    <a:pt x="4" y="118"/>
                  </a:lnTo>
                  <a:lnTo>
                    <a:pt x="8" y="126"/>
                  </a:lnTo>
                  <a:lnTo>
                    <a:pt x="12" y="134"/>
                  </a:lnTo>
                  <a:lnTo>
                    <a:pt x="16" y="142"/>
                  </a:lnTo>
                  <a:lnTo>
                    <a:pt x="22" y="148"/>
                  </a:lnTo>
                  <a:lnTo>
                    <a:pt x="27" y="155"/>
                  </a:lnTo>
                  <a:lnTo>
                    <a:pt x="33" y="161"/>
                  </a:lnTo>
                  <a:lnTo>
                    <a:pt x="41" y="165"/>
                  </a:lnTo>
                  <a:lnTo>
                    <a:pt x="47" y="171"/>
                  </a:lnTo>
                  <a:lnTo>
                    <a:pt x="56" y="174"/>
                  </a:lnTo>
                  <a:lnTo>
                    <a:pt x="65" y="177"/>
                  </a:lnTo>
                  <a:lnTo>
                    <a:pt x="73" y="179"/>
                  </a:lnTo>
                  <a:lnTo>
                    <a:pt x="82" y="181"/>
                  </a:lnTo>
                  <a:lnTo>
                    <a:pt x="91" y="182"/>
                  </a:lnTo>
                  <a:lnTo>
                    <a:pt x="100" y="181"/>
                  </a:lnTo>
                  <a:lnTo>
                    <a:pt x="110" y="179"/>
                  </a:lnTo>
                  <a:lnTo>
                    <a:pt x="118" y="177"/>
                  </a:lnTo>
                  <a:lnTo>
                    <a:pt x="126" y="174"/>
                  </a:lnTo>
                  <a:lnTo>
                    <a:pt x="134" y="171"/>
                  </a:lnTo>
                  <a:lnTo>
                    <a:pt x="142" y="165"/>
                  </a:lnTo>
                  <a:lnTo>
                    <a:pt x="148" y="161"/>
                  </a:lnTo>
                  <a:lnTo>
                    <a:pt x="155" y="155"/>
                  </a:lnTo>
                  <a:lnTo>
                    <a:pt x="161" y="148"/>
                  </a:lnTo>
                  <a:lnTo>
                    <a:pt x="165" y="142"/>
                  </a:lnTo>
                  <a:lnTo>
                    <a:pt x="171" y="134"/>
                  </a:lnTo>
                  <a:lnTo>
                    <a:pt x="174" y="126"/>
                  </a:lnTo>
                  <a:lnTo>
                    <a:pt x="177" y="118"/>
                  </a:lnTo>
                  <a:lnTo>
                    <a:pt x="179" y="110"/>
                  </a:lnTo>
                  <a:lnTo>
                    <a:pt x="180" y="100"/>
                  </a:lnTo>
                  <a:lnTo>
                    <a:pt x="181" y="91"/>
                  </a:lnTo>
                  <a:lnTo>
                    <a:pt x="181" y="0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9" name="Полилиния 708">
              <a:extLst>
                <a:ext uri="{FF2B5EF4-FFF2-40B4-BE49-F238E27FC236}">
                  <a16:creationId xmlns:a16="http://schemas.microsoft.com/office/drawing/2014/main" id="{FCD192F6-CF13-4B1C-AF7D-85317A2D8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1930400"/>
              <a:ext cx="9525" cy="57150"/>
            </a:xfrm>
            <a:custGeom>
              <a:avLst/>
              <a:gdLst>
                <a:gd name="T0" fmla="*/ 15 w 30"/>
                <a:gd name="T1" fmla="*/ 181 h 181"/>
                <a:gd name="T2" fmla="*/ 17 w 30"/>
                <a:gd name="T3" fmla="*/ 181 h 181"/>
                <a:gd name="T4" fmla="*/ 21 w 30"/>
                <a:gd name="T5" fmla="*/ 180 h 181"/>
                <a:gd name="T6" fmla="*/ 23 w 30"/>
                <a:gd name="T7" fmla="*/ 179 h 181"/>
                <a:gd name="T8" fmla="*/ 26 w 30"/>
                <a:gd name="T9" fmla="*/ 176 h 181"/>
                <a:gd name="T10" fmla="*/ 27 w 30"/>
                <a:gd name="T11" fmla="*/ 174 h 181"/>
                <a:gd name="T12" fmla="*/ 29 w 30"/>
                <a:gd name="T13" fmla="*/ 172 h 181"/>
                <a:gd name="T14" fmla="*/ 29 w 30"/>
                <a:gd name="T15" fmla="*/ 169 h 181"/>
                <a:gd name="T16" fmla="*/ 30 w 30"/>
                <a:gd name="T17" fmla="*/ 166 h 181"/>
                <a:gd name="T18" fmla="*/ 30 w 30"/>
                <a:gd name="T19" fmla="*/ 16 h 181"/>
                <a:gd name="T20" fmla="*/ 29 w 30"/>
                <a:gd name="T21" fmla="*/ 12 h 181"/>
                <a:gd name="T22" fmla="*/ 29 w 30"/>
                <a:gd name="T23" fmla="*/ 9 h 181"/>
                <a:gd name="T24" fmla="*/ 27 w 30"/>
                <a:gd name="T25" fmla="*/ 7 h 181"/>
                <a:gd name="T26" fmla="*/ 26 w 30"/>
                <a:gd name="T27" fmla="*/ 5 h 181"/>
                <a:gd name="T28" fmla="*/ 23 w 30"/>
                <a:gd name="T29" fmla="*/ 3 h 181"/>
                <a:gd name="T30" fmla="*/ 21 w 30"/>
                <a:gd name="T31" fmla="*/ 2 h 181"/>
                <a:gd name="T32" fmla="*/ 17 w 30"/>
                <a:gd name="T33" fmla="*/ 0 h 181"/>
                <a:gd name="T34" fmla="*/ 15 w 30"/>
                <a:gd name="T35" fmla="*/ 0 h 181"/>
                <a:gd name="T36" fmla="*/ 12 w 30"/>
                <a:gd name="T37" fmla="*/ 0 h 181"/>
                <a:gd name="T38" fmla="*/ 9 w 30"/>
                <a:gd name="T39" fmla="*/ 2 h 181"/>
                <a:gd name="T40" fmla="*/ 7 w 30"/>
                <a:gd name="T41" fmla="*/ 3 h 181"/>
                <a:gd name="T42" fmla="*/ 5 w 30"/>
                <a:gd name="T43" fmla="*/ 5 h 181"/>
                <a:gd name="T44" fmla="*/ 2 w 30"/>
                <a:gd name="T45" fmla="*/ 7 h 181"/>
                <a:gd name="T46" fmla="*/ 1 w 30"/>
                <a:gd name="T47" fmla="*/ 9 h 181"/>
                <a:gd name="T48" fmla="*/ 0 w 30"/>
                <a:gd name="T49" fmla="*/ 12 h 181"/>
                <a:gd name="T50" fmla="*/ 0 w 30"/>
                <a:gd name="T51" fmla="*/ 16 h 181"/>
                <a:gd name="T52" fmla="*/ 0 w 30"/>
                <a:gd name="T53" fmla="*/ 166 h 181"/>
                <a:gd name="T54" fmla="*/ 0 w 30"/>
                <a:gd name="T55" fmla="*/ 169 h 181"/>
                <a:gd name="T56" fmla="*/ 1 w 30"/>
                <a:gd name="T57" fmla="*/ 172 h 181"/>
                <a:gd name="T58" fmla="*/ 2 w 30"/>
                <a:gd name="T59" fmla="*/ 174 h 181"/>
                <a:gd name="T60" fmla="*/ 5 w 30"/>
                <a:gd name="T61" fmla="*/ 176 h 181"/>
                <a:gd name="T62" fmla="*/ 7 w 30"/>
                <a:gd name="T63" fmla="*/ 179 h 181"/>
                <a:gd name="T64" fmla="*/ 9 w 30"/>
                <a:gd name="T65" fmla="*/ 180 h 181"/>
                <a:gd name="T66" fmla="*/ 12 w 30"/>
                <a:gd name="T67" fmla="*/ 181 h 181"/>
                <a:gd name="T68" fmla="*/ 15 w 30"/>
                <a:gd name="T69" fmla="*/ 181 h 181"/>
                <a:gd name="T70" fmla="*/ 15 w 30"/>
                <a:gd name="T71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181">
                  <a:moveTo>
                    <a:pt x="15" y="181"/>
                  </a:moveTo>
                  <a:lnTo>
                    <a:pt x="17" y="181"/>
                  </a:lnTo>
                  <a:lnTo>
                    <a:pt x="21" y="180"/>
                  </a:lnTo>
                  <a:lnTo>
                    <a:pt x="23" y="179"/>
                  </a:lnTo>
                  <a:lnTo>
                    <a:pt x="26" y="176"/>
                  </a:lnTo>
                  <a:lnTo>
                    <a:pt x="27" y="174"/>
                  </a:lnTo>
                  <a:lnTo>
                    <a:pt x="29" y="172"/>
                  </a:lnTo>
                  <a:lnTo>
                    <a:pt x="29" y="169"/>
                  </a:lnTo>
                  <a:lnTo>
                    <a:pt x="30" y="166"/>
                  </a:lnTo>
                  <a:lnTo>
                    <a:pt x="30" y="16"/>
                  </a:lnTo>
                  <a:lnTo>
                    <a:pt x="29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3" y="3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2"/>
                  </a:lnTo>
                  <a:lnTo>
                    <a:pt x="2" y="174"/>
                  </a:lnTo>
                  <a:lnTo>
                    <a:pt x="5" y="176"/>
                  </a:lnTo>
                  <a:lnTo>
                    <a:pt x="7" y="179"/>
                  </a:lnTo>
                  <a:lnTo>
                    <a:pt x="9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15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0" name="Полилиния 709">
              <a:extLst>
                <a:ext uri="{FF2B5EF4-FFF2-40B4-BE49-F238E27FC236}">
                  <a16:creationId xmlns:a16="http://schemas.microsoft.com/office/drawing/2014/main" id="{01062624-ADFC-42E8-A6C7-0C7AF44AC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613" y="1920875"/>
              <a:ext cx="57150" cy="192088"/>
            </a:xfrm>
            <a:custGeom>
              <a:avLst/>
              <a:gdLst>
                <a:gd name="T0" fmla="*/ 162 w 180"/>
                <a:gd name="T1" fmla="*/ 0 h 602"/>
                <a:gd name="T2" fmla="*/ 157 w 180"/>
                <a:gd name="T3" fmla="*/ 3 h 602"/>
                <a:gd name="T4" fmla="*/ 153 w 180"/>
                <a:gd name="T5" fmla="*/ 7 h 602"/>
                <a:gd name="T6" fmla="*/ 151 w 180"/>
                <a:gd name="T7" fmla="*/ 12 h 602"/>
                <a:gd name="T8" fmla="*/ 150 w 180"/>
                <a:gd name="T9" fmla="*/ 211 h 602"/>
                <a:gd name="T10" fmla="*/ 149 w 180"/>
                <a:gd name="T11" fmla="*/ 222 h 602"/>
                <a:gd name="T12" fmla="*/ 146 w 180"/>
                <a:gd name="T13" fmla="*/ 234 h 602"/>
                <a:gd name="T14" fmla="*/ 140 w 180"/>
                <a:gd name="T15" fmla="*/ 245 h 602"/>
                <a:gd name="T16" fmla="*/ 133 w 180"/>
                <a:gd name="T17" fmla="*/ 254 h 602"/>
                <a:gd name="T18" fmla="*/ 123 w 180"/>
                <a:gd name="T19" fmla="*/ 261 h 602"/>
                <a:gd name="T20" fmla="*/ 114 w 180"/>
                <a:gd name="T21" fmla="*/ 266 h 602"/>
                <a:gd name="T22" fmla="*/ 102 w 180"/>
                <a:gd name="T23" fmla="*/ 270 h 602"/>
                <a:gd name="T24" fmla="*/ 90 w 180"/>
                <a:gd name="T25" fmla="*/ 271 h 602"/>
                <a:gd name="T26" fmla="*/ 78 w 180"/>
                <a:gd name="T27" fmla="*/ 270 h 602"/>
                <a:gd name="T28" fmla="*/ 66 w 180"/>
                <a:gd name="T29" fmla="*/ 266 h 602"/>
                <a:gd name="T30" fmla="*/ 57 w 180"/>
                <a:gd name="T31" fmla="*/ 261 h 602"/>
                <a:gd name="T32" fmla="*/ 47 w 180"/>
                <a:gd name="T33" fmla="*/ 254 h 602"/>
                <a:gd name="T34" fmla="*/ 41 w 180"/>
                <a:gd name="T35" fmla="*/ 245 h 602"/>
                <a:gd name="T36" fmla="*/ 34 w 180"/>
                <a:gd name="T37" fmla="*/ 234 h 602"/>
                <a:gd name="T38" fmla="*/ 31 w 180"/>
                <a:gd name="T39" fmla="*/ 224 h 602"/>
                <a:gd name="T40" fmla="*/ 30 w 180"/>
                <a:gd name="T41" fmla="*/ 211 h 602"/>
                <a:gd name="T42" fmla="*/ 30 w 180"/>
                <a:gd name="T43" fmla="*/ 12 h 602"/>
                <a:gd name="T44" fmla="*/ 28 w 180"/>
                <a:gd name="T45" fmla="*/ 7 h 602"/>
                <a:gd name="T46" fmla="*/ 24 w 180"/>
                <a:gd name="T47" fmla="*/ 3 h 602"/>
                <a:gd name="T48" fmla="*/ 18 w 180"/>
                <a:gd name="T49" fmla="*/ 0 h 602"/>
                <a:gd name="T50" fmla="*/ 12 w 180"/>
                <a:gd name="T51" fmla="*/ 0 h 602"/>
                <a:gd name="T52" fmla="*/ 6 w 180"/>
                <a:gd name="T53" fmla="*/ 3 h 602"/>
                <a:gd name="T54" fmla="*/ 2 w 180"/>
                <a:gd name="T55" fmla="*/ 7 h 602"/>
                <a:gd name="T56" fmla="*/ 0 w 180"/>
                <a:gd name="T57" fmla="*/ 12 h 602"/>
                <a:gd name="T58" fmla="*/ 0 w 180"/>
                <a:gd name="T59" fmla="*/ 211 h 602"/>
                <a:gd name="T60" fmla="*/ 180 w 180"/>
                <a:gd name="T61" fmla="*/ 602 h 602"/>
                <a:gd name="T62" fmla="*/ 180 w 180"/>
                <a:gd name="T63" fmla="*/ 15 h 602"/>
                <a:gd name="T64" fmla="*/ 179 w 180"/>
                <a:gd name="T65" fmla="*/ 9 h 602"/>
                <a:gd name="T66" fmla="*/ 176 w 180"/>
                <a:gd name="T67" fmla="*/ 5 h 602"/>
                <a:gd name="T68" fmla="*/ 172 w 180"/>
                <a:gd name="T69" fmla="*/ 2 h 602"/>
                <a:gd name="T70" fmla="*/ 165 w 180"/>
                <a:gd name="T7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0" h="602">
                  <a:moveTo>
                    <a:pt x="165" y="0"/>
                  </a:moveTo>
                  <a:lnTo>
                    <a:pt x="162" y="0"/>
                  </a:lnTo>
                  <a:lnTo>
                    <a:pt x="160" y="2"/>
                  </a:lnTo>
                  <a:lnTo>
                    <a:pt x="157" y="3"/>
                  </a:lnTo>
                  <a:lnTo>
                    <a:pt x="154" y="5"/>
                  </a:lnTo>
                  <a:lnTo>
                    <a:pt x="153" y="7"/>
                  </a:lnTo>
                  <a:lnTo>
                    <a:pt x="151" y="9"/>
                  </a:lnTo>
                  <a:lnTo>
                    <a:pt x="151" y="12"/>
                  </a:lnTo>
                  <a:lnTo>
                    <a:pt x="150" y="15"/>
                  </a:lnTo>
                  <a:lnTo>
                    <a:pt x="150" y="211"/>
                  </a:lnTo>
                  <a:lnTo>
                    <a:pt x="150" y="217"/>
                  </a:lnTo>
                  <a:lnTo>
                    <a:pt x="149" y="222"/>
                  </a:lnTo>
                  <a:lnTo>
                    <a:pt x="148" y="229"/>
                  </a:lnTo>
                  <a:lnTo>
                    <a:pt x="146" y="234"/>
                  </a:lnTo>
                  <a:lnTo>
                    <a:pt x="143" y="240"/>
                  </a:lnTo>
                  <a:lnTo>
                    <a:pt x="140" y="245"/>
                  </a:lnTo>
                  <a:lnTo>
                    <a:pt x="136" y="249"/>
                  </a:lnTo>
                  <a:lnTo>
                    <a:pt x="133" y="254"/>
                  </a:lnTo>
                  <a:lnTo>
                    <a:pt x="129" y="258"/>
                  </a:lnTo>
                  <a:lnTo>
                    <a:pt x="123" y="261"/>
                  </a:lnTo>
                  <a:lnTo>
                    <a:pt x="119" y="264"/>
                  </a:lnTo>
                  <a:lnTo>
                    <a:pt x="114" y="266"/>
                  </a:lnTo>
                  <a:lnTo>
                    <a:pt x="108" y="269"/>
                  </a:lnTo>
                  <a:lnTo>
                    <a:pt x="102" y="270"/>
                  </a:lnTo>
                  <a:lnTo>
                    <a:pt x="96" y="271"/>
                  </a:lnTo>
                  <a:lnTo>
                    <a:pt x="90" y="271"/>
                  </a:lnTo>
                  <a:lnTo>
                    <a:pt x="84" y="271"/>
                  </a:lnTo>
                  <a:lnTo>
                    <a:pt x="78" y="270"/>
                  </a:lnTo>
                  <a:lnTo>
                    <a:pt x="72" y="269"/>
                  </a:lnTo>
                  <a:lnTo>
                    <a:pt x="66" y="266"/>
                  </a:lnTo>
                  <a:lnTo>
                    <a:pt x="61" y="264"/>
                  </a:lnTo>
                  <a:lnTo>
                    <a:pt x="57" y="261"/>
                  </a:lnTo>
                  <a:lnTo>
                    <a:pt x="51" y="258"/>
                  </a:lnTo>
                  <a:lnTo>
                    <a:pt x="47" y="254"/>
                  </a:lnTo>
                  <a:lnTo>
                    <a:pt x="44" y="249"/>
                  </a:lnTo>
                  <a:lnTo>
                    <a:pt x="41" y="245"/>
                  </a:lnTo>
                  <a:lnTo>
                    <a:pt x="37" y="240"/>
                  </a:lnTo>
                  <a:lnTo>
                    <a:pt x="34" y="234"/>
                  </a:lnTo>
                  <a:lnTo>
                    <a:pt x="32" y="229"/>
                  </a:lnTo>
                  <a:lnTo>
                    <a:pt x="31" y="224"/>
                  </a:lnTo>
                  <a:lnTo>
                    <a:pt x="30" y="217"/>
                  </a:lnTo>
                  <a:lnTo>
                    <a:pt x="30" y="211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211"/>
                  </a:lnTo>
                  <a:lnTo>
                    <a:pt x="0" y="602"/>
                  </a:lnTo>
                  <a:lnTo>
                    <a:pt x="180" y="602"/>
                  </a:lnTo>
                  <a:lnTo>
                    <a:pt x="180" y="211"/>
                  </a:lnTo>
                  <a:lnTo>
                    <a:pt x="180" y="15"/>
                  </a:lnTo>
                  <a:lnTo>
                    <a:pt x="180" y="12"/>
                  </a:lnTo>
                  <a:lnTo>
                    <a:pt x="179" y="9"/>
                  </a:lnTo>
                  <a:lnTo>
                    <a:pt x="178" y="7"/>
                  </a:lnTo>
                  <a:lnTo>
                    <a:pt x="176" y="5"/>
                  </a:lnTo>
                  <a:lnTo>
                    <a:pt x="174" y="3"/>
                  </a:lnTo>
                  <a:lnTo>
                    <a:pt x="172" y="2"/>
                  </a:lnTo>
                  <a:lnTo>
                    <a:pt x="168" y="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1" name="Полилиния 710">
              <a:extLst>
                <a:ext uri="{FF2B5EF4-FFF2-40B4-BE49-F238E27FC236}">
                  <a16:creationId xmlns:a16="http://schemas.microsoft.com/office/drawing/2014/main" id="{8AA6F9D2-5C11-4285-A4B0-23EFFF22B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613" y="2151063"/>
              <a:ext cx="57150" cy="57150"/>
            </a:xfrm>
            <a:custGeom>
              <a:avLst/>
              <a:gdLst>
                <a:gd name="T0" fmla="*/ 0 w 180"/>
                <a:gd name="T1" fmla="*/ 91 h 182"/>
                <a:gd name="T2" fmla="*/ 0 w 180"/>
                <a:gd name="T3" fmla="*/ 100 h 182"/>
                <a:gd name="T4" fmla="*/ 2 w 180"/>
                <a:gd name="T5" fmla="*/ 110 h 182"/>
                <a:gd name="T6" fmla="*/ 4 w 180"/>
                <a:gd name="T7" fmla="*/ 118 h 182"/>
                <a:gd name="T8" fmla="*/ 7 w 180"/>
                <a:gd name="T9" fmla="*/ 126 h 182"/>
                <a:gd name="T10" fmla="*/ 11 w 180"/>
                <a:gd name="T11" fmla="*/ 134 h 182"/>
                <a:gd name="T12" fmla="*/ 15 w 180"/>
                <a:gd name="T13" fmla="*/ 142 h 182"/>
                <a:gd name="T14" fmla="*/ 20 w 180"/>
                <a:gd name="T15" fmla="*/ 148 h 182"/>
                <a:gd name="T16" fmla="*/ 27 w 180"/>
                <a:gd name="T17" fmla="*/ 155 h 182"/>
                <a:gd name="T18" fmla="*/ 33 w 180"/>
                <a:gd name="T19" fmla="*/ 161 h 182"/>
                <a:gd name="T20" fmla="*/ 40 w 180"/>
                <a:gd name="T21" fmla="*/ 165 h 182"/>
                <a:gd name="T22" fmla="*/ 47 w 180"/>
                <a:gd name="T23" fmla="*/ 171 h 182"/>
                <a:gd name="T24" fmla="*/ 55 w 180"/>
                <a:gd name="T25" fmla="*/ 174 h 182"/>
                <a:gd name="T26" fmla="*/ 63 w 180"/>
                <a:gd name="T27" fmla="*/ 177 h 182"/>
                <a:gd name="T28" fmla="*/ 72 w 180"/>
                <a:gd name="T29" fmla="*/ 179 h 182"/>
                <a:gd name="T30" fmla="*/ 80 w 180"/>
                <a:gd name="T31" fmla="*/ 181 h 182"/>
                <a:gd name="T32" fmla="*/ 90 w 180"/>
                <a:gd name="T33" fmla="*/ 182 h 182"/>
                <a:gd name="T34" fmla="*/ 100 w 180"/>
                <a:gd name="T35" fmla="*/ 181 h 182"/>
                <a:gd name="T36" fmla="*/ 108 w 180"/>
                <a:gd name="T37" fmla="*/ 179 h 182"/>
                <a:gd name="T38" fmla="*/ 117 w 180"/>
                <a:gd name="T39" fmla="*/ 177 h 182"/>
                <a:gd name="T40" fmla="*/ 125 w 180"/>
                <a:gd name="T41" fmla="*/ 174 h 182"/>
                <a:gd name="T42" fmla="*/ 133 w 180"/>
                <a:gd name="T43" fmla="*/ 171 h 182"/>
                <a:gd name="T44" fmla="*/ 140 w 180"/>
                <a:gd name="T45" fmla="*/ 165 h 182"/>
                <a:gd name="T46" fmla="*/ 148 w 180"/>
                <a:gd name="T47" fmla="*/ 161 h 182"/>
                <a:gd name="T48" fmla="*/ 154 w 180"/>
                <a:gd name="T49" fmla="*/ 155 h 182"/>
                <a:gd name="T50" fmla="*/ 160 w 180"/>
                <a:gd name="T51" fmla="*/ 148 h 182"/>
                <a:gd name="T52" fmla="*/ 165 w 180"/>
                <a:gd name="T53" fmla="*/ 142 h 182"/>
                <a:gd name="T54" fmla="*/ 169 w 180"/>
                <a:gd name="T55" fmla="*/ 134 h 182"/>
                <a:gd name="T56" fmla="*/ 174 w 180"/>
                <a:gd name="T57" fmla="*/ 126 h 182"/>
                <a:gd name="T58" fmla="*/ 177 w 180"/>
                <a:gd name="T59" fmla="*/ 118 h 182"/>
                <a:gd name="T60" fmla="*/ 179 w 180"/>
                <a:gd name="T61" fmla="*/ 110 h 182"/>
                <a:gd name="T62" fmla="*/ 180 w 180"/>
                <a:gd name="T63" fmla="*/ 100 h 182"/>
                <a:gd name="T64" fmla="*/ 180 w 180"/>
                <a:gd name="T65" fmla="*/ 91 h 182"/>
                <a:gd name="T66" fmla="*/ 180 w 180"/>
                <a:gd name="T67" fmla="*/ 0 h 182"/>
                <a:gd name="T68" fmla="*/ 0 w 180"/>
                <a:gd name="T69" fmla="*/ 0 h 182"/>
                <a:gd name="T70" fmla="*/ 0 w 180"/>
                <a:gd name="T71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0" h="182">
                  <a:moveTo>
                    <a:pt x="0" y="91"/>
                  </a:moveTo>
                  <a:lnTo>
                    <a:pt x="0" y="100"/>
                  </a:lnTo>
                  <a:lnTo>
                    <a:pt x="2" y="110"/>
                  </a:lnTo>
                  <a:lnTo>
                    <a:pt x="4" y="118"/>
                  </a:lnTo>
                  <a:lnTo>
                    <a:pt x="7" y="126"/>
                  </a:lnTo>
                  <a:lnTo>
                    <a:pt x="11" y="134"/>
                  </a:lnTo>
                  <a:lnTo>
                    <a:pt x="15" y="142"/>
                  </a:lnTo>
                  <a:lnTo>
                    <a:pt x="20" y="148"/>
                  </a:lnTo>
                  <a:lnTo>
                    <a:pt x="27" y="155"/>
                  </a:lnTo>
                  <a:lnTo>
                    <a:pt x="33" y="161"/>
                  </a:lnTo>
                  <a:lnTo>
                    <a:pt x="40" y="165"/>
                  </a:lnTo>
                  <a:lnTo>
                    <a:pt x="47" y="171"/>
                  </a:lnTo>
                  <a:lnTo>
                    <a:pt x="55" y="174"/>
                  </a:lnTo>
                  <a:lnTo>
                    <a:pt x="63" y="177"/>
                  </a:lnTo>
                  <a:lnTo>
                    <a:pt x="72" y="179"/>
                  </a:lnTo>
                  <a:lnTo>
                    <a:pt x="80" y="181"/>
                  </a:lnTo>
                  <a:lnTo>
                    <a:pt x="90" y="182"/>
                  </a:lnTo>
                  <a:lnTo>
                    <a:pt x="100" y="181"/>
                  </a:lnTo>
                  <a:lnTo>
                    <a:pt x="108" y="179"/>
                  </a:lnTo>
                  <a:lnTo>
                    <a:pt x="117" y="177"/>
                  </a:lnTo>
                  <a:lnTo>
                    <a:pt x="125" y="174"/>
                  </a:lnTo>
                  <a:lnTo>
                    <a:pt x="133" y="171"/>
                  </a:lnTo>
                  <a:lnTo>
                    <a:pt x="140" y="165"/>
                  </a:lnTo>
                  <a:lnTo>
                    <a:pt x="148" y="161"/>
                  </a:lnTo>
                  <a:lnTo>
                    <a:pt x="154" y="155"/>
                  </a:lnTo>
                  <a:lnTo>
                    <a:pt x="160" y="148"/>
                  </a:lnTo>
                  <a:lnTo>
                    <a:pt x="165" y="142"/>
                  </a:lnTo>
                  <a:lnTo>
                    <a:pt x="169" y="134"/>
                  </a:lnTo>
                  <a:lnTo>
                    <a:pt x="174" y="126"/>
                  </a:lnTo>
                  <a:lnTo>
                    <a:pt x="177" y="118"/>
                  </a:lnTo>
                  <a:lnTo>
                    <a:pt x="179" y="110"/>
                  </a:lnTo>
                  <a:lnTo>
                    <a:pt x="180" y="100"/>
                  </a:lnTo>
                  <a:lnTo>
                    <a:pt x="180" y="91"/>
                  </a:lnTo>
                  <a:lnTo>
                    <a:pt x="180" y="0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" name="Прямоугольник 711">
              <a:extLst>
                <a:ext uri="{FF2B5EF4-FFF2-40B4-BE49-F238E27FC236}">
                  <a16:creationId xmlns:a16="http://schemas.microsoft.com/office/drawing/2014/main" id="{972C0779-96D7-4A7C-B110-5886B8B5D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1613" y="2122488"/>
              <a:ext cx="571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" name="Полилиния 712">
              <a:extLst>
                <a:ext uri="{FF2B5EF4-FFF2-40B4-BE49-F238E27FC236}">
                  <a16:creationId xmlns:a16="http://schemas.microsoft.com/office/drawing/2014/main" id="{4533D40B-18F2-4A93-B829-E6C6A0AC5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425" y="1930400"/>
              <a:ext cx="9525" cy="57150"/>
            </a:xfrm>
            <a:custGeom>
              <a:avLst/>
              <a:gdLst>
                <a:gd name="T0" fmla="*/ 15 w 30"/>
                <a:gd name="T1" fmla="*/ 181 h 181"/>
                <a:gd name="T2" fmla="*/ 18 w 30"/>
                <a:gd name="T3" fmla="*/ 181 h 181"/>
                <a:gd name="T4" fmla="*/ 21 w 30"/>
                <a:gd name="T5" fmla="*/ 180 h 181"/>
                <a:gd name="T6" fmla="*/ 24 w 30"/>
                <a:gd name="T7" fmla="*/ 179 h 181"/>
                <a:gd name="T8" fmla="*/ 26 w 30"/>
                <a:gd name="T9" fmla="*/ 176 h 181"/>
                <a:gd name="T10" fmla="*/ 28 w 30"/>
                <a:gd name="T11" fmla="*/ 174 h 181"/>
                <a:gd name="T12" fmla="*/ 29 w 30"/>
                <a:gd name="T13" fmla="*/ 172 h 181"/>
                <a:gd name="T14" fmla="*/ 30 w 30"/>
                <a:gd name="T15" fmla="*/ 169 h 181"/>
                <a:gd name="T16" fmla="*/ 30 w 30"/>
                <a:gd name="T17" fmla="*/ 166 h 181"/>
                <a:gd name="T18" fmla="*/ 30 w 30"/>
                <a:gd name="T19" fmla="*/ 16 h 181"/>
                <a:gd name="T20" fmla="*/ 30 w 30"/>
                <a:gd name="T21" fmla="*/ 12 h 181"/>
                <a:gd name="T22" fmla="*/ 29 w 30"/>
                <a:gd name="T23" fmla="*/ 9 h 181"/>
                <a:gd name="T24" fmla="*/ 28 w 30"/>
                <a:gd name="T25" fmla="*/ 7 h 181"/>
                <a:gd name="T26" fmla="*/ 26 w 30"/>
                <a:gd name="T27" fmla="*/ 5 h 181"/>
                <a:gd name="T28" fmla="*/ 24 w 30"/>
                <a:gd name="T29" fmla="*/ 3 h 181"/>
                <a:gd name="T30" fmla="*/ 21 w 30"/>
                <a:gd name="T31" fmla="*/ 2 h 181"/>
                <a:gd name="T32" fmla="*/ 18 w 30"/>
                <a:gd name="T33" fmla="*/ 0 h 181"/>
                <a:gd name="T34" fmla="*/ 15 w 30"/>
                <a:gd name="T35" fmla="*/ 0 h 181"/>
                <a:gd name="T36" fmla="*/ 12 w 30"/>
                <a:gd name="T37" fmla="*/ 0 h 181"/>
                <a:gd name="T38" fmla="*/ 10 w 30"/>
                <a:gd name="T39" fmla="*/ 2 h 181"/>
                <a:gd name="T40" fmla="*/ 6 w 30"/>
                <a:gd name="T41" fmla="*/ 3 h 181"/>
                <a:gd name="T42" fmla="*/ 4 w 30"/>
                <a:gd name="T43" fmla="*/ 5 h 181"/>
                <a:gd name="T44" fmla="*/ 2 w 30"/>
                <a:gd name="T45" fmla="*/ 7 h 181"/>
                <a:gd name="T46" fmla="*/ 1 w 30"/>
                <a:gd name="T47" fmla="*/ 9 h 181"/>
                <a:gd name="T48" fmla="*/ 0 w 30"/>
                <a:gd name="T49" fmla="*/ 12 h 181"/>
                <a:gd name="T50" fmla="*/ 0 w 30"/>
                <a:gd name="T51" fmla="*/ 16 h 181"/>
                <a:gd name="T52" fmla="*/ 0 w 30"/>
                <a:gd name="T53" fmla="*/ 166 h 181"/>
                <a:gd name="T54" fmla="*/ 0 w 30"/>
                <a:gd name="T55" fmla="*/ 169 h 181"/>
                <a:gd name="T56" fmla="*/ 1 w 30"/>
                <a:gd name="T57" fmla="*/ 172 h 181"/>
                <a:gd name="T58" fmla="*/ 2 w 30"/>
                <a:gd name="T59" fmla="*/ 174 h 181"/>
                <a:gd name="T60" fmla="*/ 4 w 30"/>
                <a:gd name="T61" fmla="*/ 176 h 181"/>
                <a:gd name="T62" fmla="*/ 6 w 30"/>
                <a:gd name="T63" fmla="*/ 179 h 181"/>
                <a:gd name="T64" fmla="*/ 10 w 30"/>
                <a:gd name="T65" fmla="*/ 180 h 181"/>
                <a:gd name="T66" fmla="*/ 12 w 30"/>
                <a:gd name="T67" fmla="*/ 181 h 181"/>
                <a:gd name="T68" fmla="*/ 15 w 30"/>
                <a:gd name="T6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1">
                  <a:moveTo>
                    <a:pt x="15" y="181"/>
                  </a:moveTo>
                  <a:lnTo>
                    <a:pt x="18" y="181"/>
                  </a:lnTo>
                  <a:lnTo>
                    <a:pt x="21" y="180"/>
                  </a:lnTo>
                  <a:lnTo>
                    <a:pt x="24" y="179"/>
                  </a:lnTo>
                  <a:lnTo>
                    <a:pt x="26" y="176"/>
                  </a:lnTo>
                  <a:lnTo>
                    <a:pt x="28" y="174"/>
                  </a:lnTo>
                  <a:lnTo>
                    <a:pt x="29" y="172"/>
                  </a:lnTo>
                  <a:lnTo>
                    <a:pt x="30" y="169"/>
                  </a:lnTo>
                  <a:lnTo>
                    <a:pt x="30" y="166"/>
                  </a:lnTo>
                  <a:lnTo>
                    <a:pt x="30" y="16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2"/>
                  </a:lnTo>
                  <a:lnTo>
                    <a:pt x="2" y="174"/>
                  </a:lnTo>
                  <a:lnTo>
                    <a:pt x="4" y="176"/>
                  </a:lnTo>
                  <a:lnTo>
                    <a:pt x="6" y="179"/>
                  </a:lnTo>
                  <a:lnTo>
                    <a:pt x="10" y="180"/>
                  </a:lnTo>
                  <a:lnTo>
                    <a:pt x="12" y="181"/>
                  </a:lnTo>
                  <a:lnTo>
                    <a:pt x="15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" name="Полилиния 713">
              <a:extLst>
                <a:ext uri="{FF2B5EF4-FFF2-40B4-BE49-F238E27FC236}">
                  <a16:creationId xmlns:a16="http://schemas.microsoft.com/office/drawing/2014/main" id="{0B3AC97E-B521-48C2-8635-E6E2BFE55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38" y="2151063"/>
              <a:ext cx="57150" cy="57150"/>
            </a:xfrm>
            <a:custGeom>
              <a:avLst/>
              <a:gdLst>
                <a:gd name="T0" fmla="*/ 0 w 181"/>
                <a:gd name="T1" fmla="*/ 91 h 182"/>
                <a:gd name="T2" fmla="*/ 1 w 181"/>
                <a:gd name="T3" fmla="*/ 100 h 182"/>
                <a:gd name="T4" fmla="*/ 2 w 181"/>
                <a:gd name="T5" fmla="*/ 110 h 182"/>
                <a:gd name="T6" fmla="*/ 4 w 181"/>
                <a:gd name="T7" fmla="*/ 118 h 182"/>
                <a:gd name="T8" fmla="*/ 7 w 181"/>
                <a:gd name="T9" fmla="*/ 126 h 182"/>
                <a:gd name="T10" fmla="*/ 11 w 181"/>
                <a:gd name="T11" fmla="*/ 134 h 182"/>
                <a:gd name="T12" fmla="*/ 16 w 181"/>
                <a:gd name="T13" fmla="*/ 142 h 182"/>
                <a:gd name="T14" fmla="*/ 21 w 181"/>
                <a:gd name="T15" fmla="*/ 148 h 182"/>
                <a:gd name="T16" fmla="*/ 26 w 181"/>
                <a:gd name="T17" fmla="*/ 155 h 182"/>
                <a:gd name="T18" fmla="*/ 33 w 181"/>
                <a:gd name="T19" fmla="*/ 161 h 182"/>
                <a:gd name="T20" fmla="*/ 40 w 181"/>
                <a:gd name="T21" fmla="*/ 165 h 182"/>
                <a:gd name="T22" fmla="*/ 47 w 181"/>
                <a:gd name="T23" fmla="*/ 171 h 182"/>
                <a:gd name="T24" fmla="*/ 55 w 181"/>
                <a:gd name="T25" fmla="*/ 174 h 182"/>
                <a:gd name="T26" fmla="*/ 64 w 181"/>
                <a:gd name="T27" fmla="*/ 177 h 182"/>
                <a:gd name="T28" fmla="*/ 73 w 181"/>
                <a:gd name="T29" fmla="*/ 179 h 182"/>
                <a:gd name="T30" fmla="*/ 81 w 181"/>
                <a:gd name="T31" fmla="*/ 181 h 182"/>
                <a:gd name="T32" fmla="*/ 91 w 181"/>
                <a:gd name="T33" fmla="*/ 182 h 182"/>
                <a:gd name="T34" fmla="*/ 99 w 181"/>
                <a:gd name="T35" fmla="*/ 181 h 182"/>
                <a:gd name="T36" fmla="*/ 109 w 181"/>
                <a:gd name="T37" fmla="*/ 179 h 182"/>
                <a:gd name="T38" fmla="*/ 118 w 181"/>
                <a:gd name="T39" fmla="*/ 177 h 182"/>
                <a:gd name="T40" fmla="*/ 125 w 181"/>
                <a:gd name="T41" fmla="*/ 174 h 182"/>
                <a:gd name="T42" fmla="*/ 134 w 181"/>
                <a:gd name="T43" fmla="*/ 171 h 182"/>
                <a:gd name="T44" fmla="*/ 141 w 181"/>
                <a:gd name="T45" fmla="*/ 165 h 182"/>
                <a:gd name="T46" fmla="*/ 148 w 181"/>
                <a:gd name="T47" fmla="*/ 161 h 182"/>
                <a:gd name="T48" fmla="*/ 154 w 181"/>
                <a:gd name="T49" fmla="*/ 155 h 182"/>
                <a:gd name="T50" fmla="*/ 161 w 181"/>
                <a:gd name="T51" fmla="*/ 148 h 182"/>
                <a:gd name="T52" fmla="*/ 165 w 181"/>
                <a:gd name="T53" fmla="*/ 142 h 182"/>
                <a:gd name="T54" fmla="*/ 170 w 181"/>
                <a:gd name="T55" fmla="*/ 134 h 182"/>
                <a:gd name="T56" fmla="*/ 173 w 181"/>
                <a:gd name="T57" fmla="*/ 126 h 182"/>
                <a:gd name="T58" fmla="*/ 177 w 181"/>
                <a:gd name="T59" fmla="*/ 118 h 182"/>
                <a:gd name="T60" fmla="*/ 179 w 181"/>
                <a:gd name="T61" fmla="*/ 110 h 182"/>
                <a:gd name="T62" fmla="*/ 180 w 181"/>
                <a:gd name="T63" fmla="*/ 100 h 182"/>
                <a:gd name="T64" fmla="*/ 181 w 181"/>
                <a:gd name="T65" fmla="*/ 91 h 182"/>
                <a:gd name="T66" fmla="*/ 181 w 181"/>
                <a:gd name="T67" fmla="*/ 0 h 182"/>
                <a:gd name="T68" fmla="*/ 0 w 181"/>
                <a:gd name="T69" fmla="*/ 0 h 182"/>
                <a:gd name="T70" fmla="*/ 0 w 181"/>
                <a:gd name="T71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2">
                  <a:moveTo>
                    <a:pt x="0" y="91"/>
                  </a:moveTo>
                  <a:lnTo>
                    <a:pt x="1" y="100"/>
                  </a:lnTo>
                  <a:lnTo>
                    <a:pt x="2" y="110"/>
                  </a:lnTo>
                  <a:lnTo>
                    <a:pt x="4" y="118"/>
                  </a:lnTo>
                  <a:lnTo>
                    <a:pt x="7" y="126"/>
                  </a:lnTo>
                  <a:lnTo>
                    <a:pt x="11" y="134"/>
                  </a:lnTo>
                  <a:lnTo>
                    <a:pt x="16" y="142"/>
                  </a:lnTo>
                  <a:lnTo>
                    <a:pt x="21" y="148"/>
                  </a:lnTo>
                  <a:lnTo>
                    <a:pt x="26" y="155"/>
                  </a:lnTo>
                  <a:lnTo>
                    <a:pt x="33" y="161"/>
                  </a:lnTo>
                  <a:lnTo>
                    <a:pt x="40" y="165"/>
                  </a:lnTo>
                  <a:lnTo>
                    <a:pt x="47" y="171"/>
                  </a:lnTo>
                  <a:lnTo>
                    <a:pt x="55" y="174"/>
                  </a:lnTo>
                  <a:lnTo>
                    <a:pt x="64" y="177"/>
                  </a:lnTo>
                  <a:lnTo>
                    <a:pt x="73" y="179"/>
                  </a:lnTo>
                  <a:lnTo>
                    <a:pt x="81" y="181"/>
                  </a:lnTo>
                  <a:lnTo>
                    <a:pt x="91" y="182"/>
                  </a:lnTo>
                  <a:lnTo>
                    <a:pt x="99" y="181"/>
                  </a:lnTo>
                  <a:lnTo>
                    <a:pt x="109" y="179"/>
                  </a:lnTo>
                  <a:lnTo>
                    <a:pt x="118" y="177"/>
                  </a:lnTo>
                  <a:lnTo>
                    <a:pt x="125" y="174"/>
                  </a:lnTo>
                  <a:lnTo>
                    <a:pt x="134" y="171"/>
                  </a:lnTo>
                  <a:lnTo>
                    <a:pt x="141" y="165"/>
                  </a:lnTo>
                  <a:lnTo>
                    <a:pt x="148" y="161"/>
                  </a:lnTo>
                  <a:lnTo>
                    <a:pt x="154" y="155"/>
                  </a:lnTo>
                  <a:lnTo>
                    <a:pt x="161" y="148"/>
                  </a:lnTo>
                  <a:lnTo>
                    <a:pt x="165" y="142"/>
                  </a:lnTo>
                  <a:lnTo>
                    <a:pt x="170" y="134"/>
                  </a:lnTo>
                  <a:lnTo>
                    <a:pt x="173" y="126"/>
                  </a:lnTo>
                  <a:lnTo>
                    <a:pt x="177" y="118"/>
                  </a:lnTo>
                  <a:lnTo>
                    <a:pt x="179" y="110"/>
                  </a:lnTo>
                  <a:lnTo>
                    <a:pt x="180" y="100"/>
                  </a:lnTo>
                  <a:lnTo>
                    <a:pt x="181" y="91"/>
                  </a:lnTo>
                  <a:lnTo>
                    <a:pt x="181" y="0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5" name="Полилиния 714">
              <a:extLst>
                <a:ext uri="{FF2B5EF4-FFF2-40B4-BE49-F238E27FC236}">
                  <a16:creationId xmlns:a16="http://schemas.microsoft.com/office/drawing/2014/main" id="{7F864FC8-AB3C-49D8-83BB-14DA02564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38" y="1920875"/>
              <a:ext cx="57150" cy="192088"/>
            </a:xfrm>
            <a:custGeom>
              <a:avLst/>
              <a:gdLst>
                <a:gd name="T0" fmla="*/ 163 w 181"/>
                <a:gd name="T1" fmla="*/ 0 h 602"/>
                <a:gd name="T2" fmla="*/ 157 w 181"/>
                <a:gd name="T3" fmla="*/ 3 h 602"/>
                <a:gd name="T4" fmla="*/ 153 w 181"/>
                <a:gd name="T5" fmla="*/ 7 h 602"/>
                <a:gd name="T6" fmla="*/ 151 w 181"/>
                <a:gd name="T7" fmla="*/ 12 h 602"/>
                <a:gd name="T8" fmla="*/ 151 w 181"/>
                <a:gd name="T9" fmla="*/ 211 h 602"/>
                <a:gd name="T10" fmla="*/ 150 w 181"/>
                <a:gd name="T11" fmla="*/ 222 h 602"/>
                <a:gd name="T12" fmla="*/ 146 w 181"/>
                <a:gd name="T13" fmla="*/ 234 h 602"/>
                <a:gd name="T14" fmla="*/ 140 w 181"/>
                <a:gd name="T15" fmla="*/ 245 h 602"/>
                <a:gd name="T16" fmla="*/ 133 w 181"/>
                <a:gd name="T17" fmla="*/ 254 h 602"/>
                <a:gd name="T18" fmla="*/ 124 w 181"/>
                <a:gd name="T19" fmla="*/ 261 h 602"/>
                <a:gd name="T20" fmla="*/ 113 w 181"/>
                <a:gd name="T21" fmla="*/ 266 h 602"/>
                <a:gd name="T22" fmla="*/ 103 w 181"/>
                <a:gd name="T23" fmla="*/ 270 h 602"/>
                <a:gd name="T24" fmla="*/ 91 w 181"/>
                <a:gd name="T25" fmla="*/ 271 h 602"/>
                <a:gd name="T26" fmla="*/ 78 w 181"/>
                <a:gd name="T27" fmla="*/ 270 h 602"/>
                <a:gd name="T28" fmla="*/ 67 w 181"/>
                <a:gd name="T29" fmla="*/ 266 h 602"/>
                <a:gd name="T30" fmla="*/ 57 w 181"/>
                <a:gd name="T31" fmla="*/ 261 h 602"/>
                <a:gd name="T32" fmla="*/ 48 w 181"/>
                <a:gd name="T33" fmla="*/ 254 h 602"/>
                <a:gd name="T34" fmla="*/ 40 w 181"/>
                <a:gd name="T35" fmla="*/ 245 h 602"/>
                <a:gd name="T36" fmla="*/ 35 w 181"/>
                <a:gd name="T37" fmla="*/ 234 h 602"/>
                <a:gd name="T38" fmla="*/ 32 w 181"/>
                <a:gd name="T39" fmla="*/ 224 h 602"/>
                <a:gd name="T40" fmla="*/ 30 w 181"/>
                <a:gd name="T41" fmla="*/ 211 h 602"/>
                <a:gd name="T42" fmla="*/ 30 w 181"/>
                <a:gd name="T43" fmla="*/ 12 h 602"/>
                <a:gd name="T44" fmla="*/ 28 w 181"/>
                <a:gd name="T45" fmla="*/ 7 h 602"/>
                <a:gd name="T46" fmla="*/ 23 w 181"/>
                <a:gd name="T47" fmla="*/ 3 h 602"/>
                <a:gd name="T48" fmla="*/ 18 w 181"/>
                <a:gd name="T49" fmla="*/ 0 h 602"/>
                <a:gd name="T50" fmla="*/ 13 w 181"/>
                <a:gd name="T51" fmla="*/ 0 h 602"/>
                <a:gd name="T52" fmla="*/ 7 w 181"/>
                <a:gd name="T53" fmla="*/ 3 h 602"/>
                <a:gd name="T54" fmla="*/ 3 w 181"/>
                <a:gd name="T55" fmla="*/ 7 h 602"/>
                <a:gd name="T56" fmla="*/ 1 w 181"/>
                <a:gd name="T57" fmla="*/ 12 h 602"/>
                <a:gd name="T58" fmla="*/ 0 w 181"/>
                <a:gd name="T59" fmla="*/ 211 h 602"/>
                <a:gd name="T60" fmla="*/ 181 w 181"/>
                <a:gd name="T61" fmla="*/ 602 h 602"/>
                <a:gd name="T62" fmla="*/ 181 w 181"/>
                <a:gd name="T63" fmla="*/ 15 h 602"/>
                <a:gd name="T64" fmla="*/ 180 w 181"/>
                <a:gd name="T65" fmla="*/ 9 h 602"/>
                <a:gd name="T66" fmla="*/ 177 w 181"/>
                <a:gd name="T67" fmla="*/ 5 h 602"/>
                <a:gd name="T68" fmla="*/ 171 w 181"/>
                <a:gd name="T69" fmla="*/ 2 h 602"/>
                <a:gd name="T70" fmla="*/ 166 w 181"/>
                <a:gd name="T7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602">
                  <a:moveTo>
                    <a:pt x="166" y="0"/>
                  </a:moveTo>
                  <a:lnTo>
                    <a:pt x="163" y="0"/>
                  </a:lnTo>
                  <a:lnTo>
                    <a:pt x="159" y="2"/>
                  </a:lnTo>
                  <a:lnTo>
                    <a:pt x="157" y="3"/>
                  </a:lnTo>
                  <a:lnTo>
                    <a:pt x="155" y="5"/>
                  </a:lnTo>
                  <a:lnTo>
                    <a:pt x="153" y="7"/>
                  </a:lnTo>
                  <a:lnTo>
                    <a:pt x="152" y="9"/>
                  </a:lnTo>
                  <a:lnTo>
                    <a:pt x="151" y="12"/>
                  </a:lnTo>
                  <a:lnTo>
                    <a:pt x="151" y="15"/>
                  </a:lnTo>
                  <a:lnTo>
                    <a:pt x="151" y="211"/>
                  </a:lnTo>
                  <a:lnTo>
                    <a:pt x="150" y="217"/>
                  </a:lnTo>
                  <a:lnTo>
                    <a:pt x="150" y="222"/>
                  </a:lnTo>
                  <a:lnTo>
                    <a:pt x="148" y="229"/>
                  </a:lnTo>
                  <a:lnTo>
                    <a:pt x="146" y="234"/>
                  </a:lnTo>
                  <a:lnTo>
                    <a:pt x="143" y="240"/>
                  </a:lnTo>
                  <a:lnTo>
                    <a:pt x="140" y="245"/>
                  </a:lnTo>
                  <a:lnTo>
                    <a:pt x="137" y="249"/>
                  </a:lnTo>
                  <a:lnTo>
                    <a:pt x="133" y="254"/>
                  </a:lnTo>
                  <a:lnTo>
                    <a:pt x="128" y="258"/>
                  </a:lnTo>
                  <a:lnTo>
                    <a:pt x="124" y="261"/>
                  </a:lnTo>
                  <a:lnTo>
                    <a:pt x="119" y="264"/>
                  </a:lnTo>
                  <a:lnTo>
                    <a:pt x="113" y="266"/>
                  </a:lnTo>
                  <a:lnTo>
                    <a:pt x="108" y="269"/>
                  </a:lnTo>
                  <a:lnTo>
                    <a:pt x="103" y="270"/>
                  </a:lnTo>
                  <a:lnTo>
                    <a:pt x="96" y="271"/>
                  </a:lnTo>
                  <a:lnTo>
                    <a:pt x="91" y="271"/>
                  </a:lnTo>
                  <a:lnTo>
                    <a:pt x="84" y="271"/>
                  </a:lnTo>
                  <a:lnTo>
                    <a:pt x="78" y="270"/>
                  </a:lnTo>
                  <a:lnTo>
                    <a:pt x="73" y="269"/>
                  </a:lnTo>
                  <a:lnTo>
                    <a:pt x="67" y="266"/>
                  </a:lnTo>
                  <a:lnTo>
                    <a:pt x="62" y="264"/>
                  </a:lnTo>
                  <a:lnTo>
                    <a:pt x="57" y="261"/>
                  </a:lnTo>
                  <a:lnTo>
                    <a:pt x="52" y="258"/>
                  </a:lnTo>
                  <a:lnTo>
                    <a:pt x="48" y="254"/>
                  </a:lnTo>
                  <a:lnTo>
                    <a:pt x="44" y="249"/>
                  </a:lnTo>
                  <a:lnTo>
                    <a:pt x="40" y="245"/>
                  </a:lnTo>
                  <a:lnTo>
                    <a:pt x="37" y="240"/>
                  </a:lnTo>
                  <a:lnTo>
                    <a:pt x="35" y="234"/>
                  </a:lnTo>
                  <a:lnTo>
                    <a:pt x="33" y="229"/>
                  </a:lnTo>
                  <a:lnTo>
                    <a:pt x="32" y="224"/>
                  </a:lnTo>
                  <a:lnTo>
                    <a:pt x="31" y="217"/>
                  </a:lnTo>
                  <a:lnTo>
                    <a:pt x="30" y="211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5" y="5"/>
                  </a:lnTo>
                  <a:lnTo>
                    <a:pt x="23" y="3"/>
                  </a:lnTo>
                  <a:lnTo>
                    <a:pt x="21" y="2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11"/>
                  </a:lnTo>
                  <a:lnTo>
                    <a:pt x="0" y="602"/>
                  </a:lnTo>
                  <a:lnTo>
                    <a:pt x="181" y="602"/>
                  </a:lnTo>
                  <a:lnTo>
                    <a:pt x="181" y="211"/>
                  </a:lnTo>
                  <a:lnTo>
                    <a:pt x="181" y="15"/>
                  </a:lnTo>
                  <a:lnTo>
                    <a:pt x="181" y="12"/>
                  </a:lnTo>
                  <a:lnTo>
                    <a:pt x="180" y="9"/>
                  </a:lnTo>
                  <a:lnTo>
                    <a:pt x="178" y="7"/>
                  </a:lnTo>
                  <a:lnTo>
                    <a:pt x="177" y="5"/>
                  </a:lnTo>
                  <a:lnTo>
                    <a:pt x="174" y="3"/>
                  </a:lnTo>
                  <a:lnTo>
                    <a:pt x="171" y="2"/>
                  </a:lnTo>
                  <a:lnTo>
                    <a:pt x="169" y="0"/>
                  </a:lnTo>
                  <a:lnTo>
                    <a:pt x="1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рямоугольник 715">
              <a:extLst>
                <a:ext uri="{FF2B5EF4-FFF2-40B4-BE49-F238E27FC236}">
                  <a16:creationId xmlns:a16="http://schemas.microsoft.com/office/drawing/2014/main" id="{F62F4F23-3E58-4391-99F6-14D56BFAA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2122488"/>
              <a:ext cx="571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716">
              <a:extLst>
                <a:ext uri="{FF2B5EF4-FFF2-40B4-BE49-F238E27FC236}">
                  <a16:creationId xmlns:a16="http://schemas.microsoft.com/office/drawing/2014/main" id="{66455EB6-E255-40C5-AFB5-4353F1040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750" y="1930400"/>
              <a:ext cx="9525" cy="57150"/>
            </a:xfrm>
            <a:custGeom>
              <a:avLst/>
              <a:gdLst>
                <a:gd name="T0" fmla="*/ 15 w 30"/>
                <a:gd name="T1" fmla="*/ 181 h 181"/>
                <a:gd name="T2" fmla="*/ 17 w 30"/>
                <a:gd name="T3" fmla="*/ 181 h 181"/>
                <a:gd name="T4" fmla="*/ 20 w 30"/>
                <a:gd name="T5" fmla="*/ 180 h 181"/>
                <a:gd name="T6" fmla="*/ 22 w 30"/>
                <a:gd name="T7" fmla="*/ 179 h 181"/>
                <a:gd name="T8" fmla="*/ 26 w 30"/>
                <a:gd name="T9" fmla="*/ 176 h 181"/>
                <a:gd name="T10" fmla="*/ 27 w 30"/>
                <a:gd name="T11" fmla="*/ 174 h 181"/>
                <a:gd name="T12" fmla="*/ 29 w 30"/>
                <a:gd name="T13" fmla="*/ 172 h 181"/>
                <a:gd name="T14" fmla="*/ 29 w 30"/>
                <a:gd name="T15" fmla="*/ 169 h 181"/>
                <a:gd name="T16" fmla="*/ 30 w 30"/>
                <a:gd name="T17" fmla="*/ 166 h 181"/>
                <a:gd name="T18" fmla="*/ 30 w 30"/>
                <a:gd name="T19" fmla="*/ 16 h 181"/>
                <a:gd name="T20" fmla="*/ 29 w 30"/>
                <a:gd name="T21" fmla="*/ 12 h 181"/>
                <a:gd name="T22" fmla="*/ 29 w 30"/>
                <a:gd name="T23" fmla="*/ 9 h 181"/>
                <a:gd name="T24" fmla="*/ 27 w 30"/>
                <a:gd name="T25" fmla="*/ 7 h 181"/>
                <a:gd name="T26" fmla="*/ 26 w 30"/>
                <a:gd name="T27" fmla="*/ 5 h 181"/>
                <a:gd name="T28" fmla="*/ 22 w 30"/>
                <a:gd name="T29" fmla="*/ 3 h 181"/>
                <a:gd name="T30" fmla="*/ 20 w 30"/>
                <a:gd name="T31" fmla="*/ 2 h 181"/>
                <a:gd name="T32" fmla="*/ 17 w 30"/>
                <a:gd name="T33" fmla="*/ 0 h 181"/>
                <a:gd name="T34" fmla="*/ 15 w 30"/>
                <a:gd name="T35" fmla="*/ 0 h 181"/>
                <a:gd name="T36" fmla="*/ 12 w 30"/>
                <a:gd name="T37" fmla="*/ 0 h 181"/>
                <a:gd name="T38" fmla="*/ 8 w 30"/>
                <a:gd name="T39" fmla="*/ 2 h 181"/>
                <a:gd name="T40" fmla="*/ 6 w 30"/>
                <a:gd name="T41" fmla="*/ 3 h 181"/>
                <a:gd name="T42" fmla="*/ 4 w 30"/>
                <a:gd name="T43" fmla="*/ 5 h 181"/>
                <a:gd name="T44" fmla="*/ 2 w 30"/>
                <a:gd name="T45" fmla="*/ 7 h 181"/>
                <a:gd name="T46" fmla="*/ 1 w 30"/>
                <a:gd name="T47" fmla="*/ 9 h 181"/>
                <a:gd name="T48" fmla="*/ 0 w 30"/>
                <a:gd name="T49" fmla="*/ 12 h 181"/>
                <a:gd name="T50" fmla="*/ 0 w 30"/>
                <a:gd name="T51" fmla="*/ 16 h 181"/>
                <a:gd name="T52" fmla="*/ 0 w 30"/>
                <a:gd name="T53" fmla="*/ 166 h 181"/>
                <a:gd name="T54" fmla="*/ 0 w 30"/>
                <a:gd name="T55" fmla="*/ 169 h 181"/>
                <a:gd name="T56" fmla="*/ 1 w 30"/>
                <a:gd name="T57" fmla="*/ 172 h 181"/>
                <a:gd name="T58" fmla="*/ 2 w 30"/>
                <a:gd name="T59" fmla="*/ 174 h 181"/>
                <a:gd name="T60" fmla="*/ 4 w 30"/>
                <a:gd name="T61" fmla="*/ 176 h 181"/>
                <a:gd name="T62" fmla="*/ 6 w 30"/>
                <a:gd name="T63" fmla="*/ 179 h 181"/>
                <a:gd name="T64" fmla="*/ 8 w 30"/>
                <a:gd name="T65" fmla="*/ 180 h 181"/>
                <a:gd name="T66" fmla="*/ 12 w 30"/>
                <a:gd name="T67" fmla="*/ 181 h 181"/>
                <a:gd name="T68" fmla="*/ 15 w 30"/>
                <a:gd name="T69" fmla="*/ 181 h 181"/>
                <a:gd name="T70" fmla="*/ 15 w 30"/>
                <a:gd name="T71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181">
                  <a:moveTo>
                    <a:pt x="15" y="181"/>
                  </a:moveTo>
                  <a:lnTo>
                    <a:pt x="17" y="181"/>
                  </a:lnTo>
                  <a:lnTo>
                    <a:pt x="20" y="180"/>
                  </a:lnTo>
                  <a:lnTo>
                    <a:pt x="22" y="179"/>
                  </a:lnTo>
                  <a:lnTo>
                    <a:pt x="26" y="176"/>
                  </a:lnTo>
                  <a:lnTo>
                    <a:pt x="27" y="174"/>
                  </a:lnTo>
                  <a:lnTo>
                    <a:pt x="29" y="172"/>
                  </a:lnTo>
                  <a:lnTo>
                    <a:pt x="29" y="169"/>
                  </a:lnTo>
                  <a:lnTo>
                    <a:pt x="30" y="166"/>
                  </a:lnTo>
                  <a:lnTo>
                    <a:pt x="30" y="16"/>
                  </a:lnTo>
                  <a:lnTo>
                    <a:pt x="29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2" y="3"/>
                  </a:lnTo>
                  <a:lnTo>
                    <a:pt x="20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2"/>
                  </a:lnTo>
                  <a:lnTo>
                    <a:pt x="2" y="174"/>
                  </a:lnTo>
                  <a:lnTo>
                    <a:pt x="4" y="176"/>
                  </a:lnTo>
                  <a:lnTo>
                    <a:pt x="6" y="179"/>
                  </a:lnTo>
                  <a:lnTo>
                    <a:pt x="8" y="180"/>
                  </a:lnTo>
                  <a:lnTo>
                    <a:pt x="12" y="181"/>
                  </a:lnTo>
                  <a:lnTo>
                    <a:pt x="15" y="181"/>
                  </a:lnTo>
                  <a:lnTo>
                    <a:pt x="15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717">
              <a:extLst>
                <a:ext uri="{FF2B5EF4-FFF2-40B4-BE49-F238E27FC236}">
                  <a16:creationId xmlns:a16="http://schemas.microsoft.com/office/drawing/2014/main" id="{ACB7783E-196C-43E0-BB10-D454ACB8E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263" y="1920875"/>
              <a:ext cx="57150" cy="192088"/>
            </a:xfrm>
            <a:custGeom>
              <a:avLst/>
              <a:gdLst>
                <a:gd name="T0" fmla="*/ 162 w 181"/>
                <a:gd name="T1" fmla="*/ 0 h 602"/>
                <a:gd name="T2" fmla="*/ 157 w 181"/>
                <a:gd name="T3" fmla="*/ 3 h 602"/>
                <a:gd name="T4" fmla="*/ 154 w 181"/>
                <a:gd name="T5" fmla="*/ 7 h 602"/>
                <a:gd name="T6" fmla="*/ 152 w 181"/>
                <a:gd name="T7" fmla="*/ 12 h 602"/>
                <a:gd name="T8" fmla="*/ 151 w 181"/>
                <a:gd name="T9" fmla="*/ 211 h 602"/>
                <a:gd name="T10" fmla="*/ 150 w 181"/>
                <a:gd name="T11" fmla="*/ 222 h 602"/>
                <a:gd name="T12" fmla="*/ 146 w 181"/>
                <a:gd name="T13" fmla="*/ 234 h 602"/>
                <a:gd name="T14" fmla="*/ 141 w 181"/>
                <a:gd name="T15" fmla="*/ 245 h 602"/>
                <a:gd name="T16" fmla="*/ 133 w 181"/>
                <a:gd name="T17" fmla="*/ 254 h 602"/>
                <a:gd name="T18" fmla="*/ 125 w 181"/>
                <a:gd name="T19" fmla="*/ 261 h 602"/>
                <a:gd name="T20" fmla="*/ 114 w 181"/>
                <a:gd name="T21" fmla="*/ 266 h 602"/>
                <a:gd name="T22" fmla="*/ 102 w 181"/>
                <a:gd name="T23" fmla="*/ 270 h 602"/>
                <a:gd name="T24" fmla="*/ 91 w 181"/>
                <a:gd name="T25" fmla="*/ 271 h 602"/>
                <a:gd name="T26" fmla="*/ 79 w 181"/>
                <a:gd name="T27" fmla="*/ 270 h 602"/>
                <a:gd name="T28" fmla="*/ 67 w 181"/>
                <a:gd name="T29" fmla="*/ 266 h 602"/>
                <a:gd name="T30" fmla="*/ 57 w 181"/>
                <a:gd name="T31" fmla="*/ 261 h 602"/>
                <a:gd name="T32" fmla="*/ 48 w 181"/>
                <a:gd name="T33" fmla="*/ 254 h 602"/>
                <a:gd name="T34" fmla="*/ 41 w 181"/>
                <a:gd name="T35" fmla="*/ 245 h 602"/>
                <a:gd name="T36" fmla="*/ 35 w 181"/>
                <a:gd name="T37" fmla="*/ 234 h 602"/>
                <a:gd name="T38" fmla="*/ 32 w 181"/>
                <a:gd name="T39" fmla="*/ 224 h 602"/>
                <a:gd name="T40" fmla="*/ 30 w 181"/>
                <a:gd name="T41" fmla="*/ 211 h 602"/>
                <a:gd name="T42" fmla="*/ 30 w 181"/>
                <a:gd name="T43" fmla="*/ 12 h 602"/>
                <a:gd name="T44" fmla="*/ 28 w 181"/>
                <a:gd name="T45" fmla="*/ 7 h 602"/>
                <a:gd name="T46" fmla="*/ 24 w 181"/>
                <a:gd name="T47" fmla="*/ 3 h 602"/>
                <a:gd name="T48" fmla="*/ 19 w 181"/>
                <a:gd name="T49" fmla="*/ 0 h 602"/>
                <a:gd name="T50" fmla="*/ 12 w 181"/>
                <a:gd name="T51" fmla="*/ 0 h 602"/>
                <a:gd name="T52" fmla="*/ 7 w 181"/>
                <a:gd name="T53" fmla="*/ 3 h 602"/>
                <a:gd name="T54" fmla="*/ 3 w 181"/>
                <a:gd name="T55" fmla="*/ 7 h 602"/>
                <a:gd name="T56" fmla="*/ 0 w 181"/>
                <a:gd name="T57" fmla="*/ 12 h 602"/>
                <a:gd name="T58" fmla="*/ 0 w 181"/>
                <a:gd name="T59" fmla="*/ 211 h 602"/>
                <a:gd name="T60" fmla="*/ 181 w 181"/>
                <a:gd name="T61" fmla="*/ 602 h 602"/>
                <a:gd name="T62" fmla="*/ 181 w 181"/>
                <a:gd name="T63" fmla="*/ 15 h 602"/>
                <a:gd name="T64" fmla="*/ 180 w 181"/>
                <a:gd name="T65" fmla="*/ 9 h 602"/>
                <a:gd name="T66" fmla="*/ 176 w 181"/>
                <a:gd name="T67" fmla="*/ 5 h 602"/>
                <a:gd name="T68" fmla="*/ 172 w 181"/>
                <a:gd name="T69" fmla="*/ 2 h 602"/>
                <a:gd name="T70" fmla="*/ 166 w 181"/>
                <a:gd name="T7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602">
                  <a:moveTo>
                    <a:pt x="166" y="0"/>
                  </a:moveTo>
                  <a:lnTo>
                    <a:pt x="162" y="0"/>
                  </a:lnTo>
                  <a:lnTo>
                    <a:pt x="160" y="2"/>
                  </a:lnTo>
                  <a:lnTo>
                    <a:pt x="157" y="3"/>
                  </a:lnTo>
                  <a:lnTo>
                    <a:pt x="155" y="5"/>
                  </a:lnTo>
                  <a:lnTo>
                    <a:pt x="154" y="7"/>
                  </a:lnTo>
                  <a:lnTo>
                    <a:pt x="152" y="9"/>
                  </a:lnTo>
                  <a:lnTo>
                    <a:pt x="152" y="12"/>
                  </a:lnTo>
                  <a:lnTo>
                    <a:pt x="151" y="15"/>
                  </a:lnTo>
                  <a:lnTo>
                    <a:pt x="151" y="211"/>
                  </a:lnTo>
                  <a:lnTo>
                    <a:pt x="151" y="217"/>
                  </a:lnTo>
                  <a:lnTo>
                    <a:pt x="150" y="222"/>
                  </a:lnTo>
                  <a:lnTo>
                    <a:pt x="148" y="229"/>
                  </a:lnTo>
                  <a:lnTo>
                    <a:pt x="146" y="234"/>
                  </a:lnTo>
                  <a:lnTo>
                    <a:pt x="143" y="240"/>
                  </a:lnTo>
                  <a:lnTo>
                    <a:pt x="141" y="245"/>
                  </a:lnTo>
                  <a:lnTo>
                    <a:pt x="137" y="249"/>
                  </a:lnTo>
                  <a:lnTo>
                    <a:pt x="133" y="254"/>
                  </a:lnTo>
                  <a:lnTo>
                    <a:pt x="129" y="258"/>
                  </a:lnTo>
                  <a:lnTo>
                    <a:pt x="125" y="261"/>
                  </a:lnTo>
                  <a:lnTo>
                    <a:pt x="120" y="264"/>
                  </a:lnTo>
                  <a:lnTo>
                    <a:pt x="114" y="266"/>
                  </a:lnTo>
                  <a:lnTo>
                    <a:pt x="109" y="269"/>
                  </a:lnTo>
                  <a:lnTo>
                    <a:pt x="102" y="270"/>
                  </a:lnTo>
                  <a:lnTo>
                    <a:pt x="97" y="271"/>
                  </a:lnTo>
                  <a:lnTo>
                    <a:pt x="91" y="271"/>
                  </a:lnTo>
                  <a:lnTo>
                    <a:pt x="84" y="271"/>
                  </a:lnTo>
                  <a:lnTo>
                    <a:pt x="79" y="270"/>
                  </a:lnTo>
                  <a:lnTo>
                    <a:pt x="72" y="269"/>
                  </a:lnTo>
                  <a:lnTo>
                    <a:pt x="67" y="266"/>
                  </a:lnTo>
                  <a:lnTo>
                    <a:pt x="62" y="264"/>
                  </a:lnTo>
                  <a:lnTo>
                    <a:pt x="57" y="261"/>
                  </a:lnTo>
                  <a:lnTo>
                    <a:pt x="52" y="258"/>
                  </a:lnTo>
                  <a:lnTo>
                    <a:pt x="48" y="254"/>
                  </a:lnTo>
                  <a:lnTo>
                    <a:pt x="44" y="249"/>
                  </a:lnTo>
                  <a:lnTo>
                    <a:pt x="41" y="245"/>
                  </a:lnTo>
                  <a:lnTo>
                    <a:pt x="38" y="240"/>
                  </a:lnTo>
                  <a:lnTo>
                    <a:pt x="35" y="234"/>
                  </a:lnTo>
                  <a:lnTo>
                    <a:pt x="33" y="229"/>
                  </a:lnTo>
                  <a:lnTo>
                    <a:pt x="32" y="224"/>
                  </a:lnTo>
                  <a:lnTo>
                    <a:pt x="30" y="217"/>
                  </a:lnTo>
                  <a:lnTo>
                    <a:pt x="30" y="211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211"/>
                  </a:lnTo>
                  <a:lnTo>
                    <a:pt x="0" y="602"/>
                  </a:lnTo>
                  <a:lnTo>
                    <a:pt x="181" y="602"/>
                  </a:lnTo>
                  <a:lnTo>
                    <a:pt x="181" y="211"/>
                  </a:lnTo>
                  <a:lnTo>
                    <a:pt x="181" y="15"/>
                  </a:lnTo>
                  <a:lnTo>
                    <a:pt x="181" y="12"/>
                  </a:lnTo>
                  <a:lnTo>
                    <a:pt x="180" y="9"/>
                  </a:lnTo>
                  <a:lnTo>
                    <a:pt x="178" y="7"/>
                  </a:lnTo>
                  <a:lnTo>
                    <a:pt x="176" y="5"/>
                  </a:lnTo>
                  <a:lnTo>
                    <a:pt x="174" y="3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рямоугольник 718">
              <a:extLst>
                <a:ext uri="{FF2B5EF4-FFF2-40B4-BE49-F238E27FC236}">
                  <a16:creationId xmlns:a16="http://schemas.microsoft.com/office/drawing/2014/main" id="{CB587A79-A690-4BE1-9A7B-D4D179008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263" y="2122488"/>
              <a:ext cx="571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 719">
              <a:extLst>
                <a:ext uri="{FF2B5EF4-FFF2-40B4-BE49-F238E27FC236}">
                  <a16:creationId xmlns:a16="http://schemas.microsoft.com/office/drawing/2014/main" id="{9B27E552-9858-46C0-912C-436578879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263" y="2151063"/>
              <a:ext cx="57150" cy="57150"/>
            </a:xfrm>
            <a:custGeom>
              <a:avLst/>
              <a:gdLst>
                <a:gd name="T0" fmla="*/ 0 w 181"/>
                <a:gd name="T1" fmla="*/ 91 h 182"/>
                <a:gd name="T2" fmla="*/ 0 w 181"/>
                <a:gd name="T3" fmla="*/ 100 h 182"/>
                <a:gd name="T4" fmla="*/ 3 w 181"/>
                <a:gd name="T5" fmla="*/ 110 h 182"/>
                <a:gd name="T6" fmla="*/ 5 w 181"/>
                <a:gd name="T7" fmla="*/ 118 h 182"/>
                <a:gd name="T8" fmla="*/ 8 w 181"/>
                <a:gd name="T9" fmla="*/ 126 h 182"/>
                <a:gd name="T10" fmla="*/ 11 w 181"/>
                <a:gd name="T11" fmla="*/ 134 h 182"/>
                <a:gd name="T12" fmla="*/ 15 w 181"/>
                <a:gd name="T13" fmla="*/ 142 h 182"/>
                <a:gd name="T14" fmla="*/ 21 w 181"/>
                <a:gd name="T15" fmla="*/ 148 h 182"/>
                <a:gd name="T16" fmla="*/ 27 w 181"/>
                <a:gd name="T17" fmla="*/ 155 h 182"/>
                <a:gd name="T18" fmla="*/ 34 w 181"/>
                <a:gd name="T19" fmla="*/ 161 h 182"/>
                <a:gd name="T20" fmla="*/ 40 w 181"/>
                <a:gd name="T21" fmla="*/ 165 h 182"/>
                <a:gd name="T22" fmla="*/ 48 w 181"/>
                <a:gd name="T23" fmla="*/ 171 h 182"/>
                <a:gd name="T24" fmla="*/ 55 w 181"/>
                <a:gd name="T25" fmla="*/ 174 h 182"/>
                <a:gd name="T26" fmla="*/ 64 w 181"/>
                <a:gd name="T27" fmla="*/ 177 h 182"/>
                <a:gd name="T28" fmla="*/ 72 w 181"/>
                <a:gd name="T29" fmla="*/ 179 h 182"/>
                <a:gd name="T30" fmla="*/ 82 w 181"/>
                <a:gd name="T31" fmla="*/ 181 h 182"/>
                <a:gd name="T32" fmla="*/ 91 w 181"/>
                <a:gd name="T33" fmla="*/ 182 h 182"/>
                <a:gd name="T34" fmla="*/ 100 w 181"/>
                <a:gd name="T35" fmla="*/ 181 h 182"/>
                <a:gd name="T36" fmla="*/ 109 w 181"/>
                <a:gd name="T37" fmla="*/ 179 h 182"/>
                <a:gd name="T38" fmla="*/ 117 w 181"/>
                <a:gd name="T39" fmla="*/ 177 h 182"/>
                <a:gd name="T40" fmla="*/ 126 w 181"/>
                <a:gd name="T41" fmla="*/ 174 h 182"/>
                <a:gd name="T42" fmla="*/ 133 w 181"/>
                <a:gd name="T43" fmla="*/ 171 h 182"/>
                <a:gd name="T44" fmla="*/ 141 w 181"/>
                <a:gd name="T45" fmla="*/ 165 h 182"/>
                <a:gd name="T46" fmla="*/ 148 w 181"/>
                <a:gd name="T47" fmla="*/ 161 h 182"/>
                <a:gd name="T48" fmla="*/ 155 w 181"/>
                <a:gd name="T49" fmla="*/ 155 h 182"/>
                <a:gd name="T50" fmla="*/ 160 w 181"/>
                <a:gd name="T51" fmla="*/ 148 h 182"/>
                <a:gd name="T52" fmla="*/ 166 w 181"/>
                <a:gd name="T53" fmla="*/ 142 h 182"/>
                <a:gd name="T54" fmla="*/ 170 w 181"/>
                <a:gd name="T55" fmla="*/ 134 h 182"/>
                <a:gd name="T56" fmla="*/ 174 w 181"/>
                <a:gd name="T57" fmla="*/ 126 h 182"/>
                <a:gd name="T58" fmla="*/ 177 w 181"/>
                <a:gd name="T59" fmla="*/ 118 h 182"/>
                <a:gd name="T60" fmla="*/ 180 w 181"/>
                <a:gd name="T61" fmla="*/ 110 h 182"/>
                <a:gd name="T62" fmla="*/ 181 w 181"/>
                <a:gd name="T63" fmla="*/ 100 h 182"/>
                <a:gd name="T64" fmla="*/ 181 w 181"/>
                <a:gd name="T65" fmla="*/ 91 h 182"/>
                <a:gd name="T66" fmla="*/ 181 w 181"/>
                <a:gd name="T67" fmla="*/ 0 h 182"/>
                <a:gd name="T68" fmla="*/ 0 w 181"/>
                <a:gd name="T69" fmla="*/ 0 h 182"/>
                <a:gd name="T70" fmla="*/ 0 w 181"/>
                <a:gd name="T71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2">
                  <a:moveTo>
                    <a:pt x="0" y="91"/>
                  </a:moveTo>
                  <a:lnTo>
                    <a:pt x="0" y="100"/>
                  </a:lnTo>
                  <a:lnTo>
                    <a:pt x="3" y="110"/>
                  </a:lnTo>
                  <a:lnTo>
                    <a:pt x="5" y="118"/>
                  </a:lnTo>
                  <a:lnTo>
                    <a:pt x="8" y="126"/>
                  </a:lnTo>
                  <a:lnTo>
                    <a:pt x="11" y="134"/>
                  </a:lnTo>
                  <a:lnTo>
                    <a:pt x="15" y="142"/>
                  </a:lnTo>
                  <a:lnTo>
                    <a:pt x="21" y="148"/>
                  </a:lnTo>
                  <a:lnTo>
                    <a:pt x="27" y="155"/>
                  </a:lnTo>
                  <a:lnTo>
                    <a:pt x="34" y="161"/>
                  </a:lnTo>
                  <a:lnTo>
                    <a:pt x="40" y="165"/>
                  </a:lnTo>
                  <a:lnTo>
                    <a:pt x="48" y="171"/>
                  </a:lnTo>
                  <a:lnTo>
                    <a:pt x="55" y="174"/>
                  </a:lnTo>
                  <a:lnTo>
                    <a:pt x="64" y="177"/>
                  </a:lnTo>
                  <a:lnTo>
                    <a:pt x="72" y="179"/>
                  </a:lnTo>
                  <a:lnTo>
                    <a:pt x="82" y="181"/>
                  </a:lnTo>
                  <a:lnTo>
                    <a:pt x="91" y="182"/>
                  </a:lnTo>
                  <a:lnTo>
                    <a:pt x="100" y="181"/>
                  </a:lnTo>
                  <a:lnTo>
                    <a:pt x="109" y="179"/>
                  </a:lnTo>
                  <a:lnTo>
                    <a:pt x="117" y="177"/>
                  </a:lnTo>
                  <a:lnTo>
                    <a:pt x="126" y="174"/>
                  </a:lnTo>
                  <a:lnTo>
                    <a:pt x="133" y="171"/>
                  </a:lnTo>
                  <a:lnTo>
                    <a:pt x="141" y="165"/>
                  </a:lnTo>
                  <a:lnTo>
                    <a:pt x="148" y="161"/>
                  </a:lnTo>
                  <a:lnTo>
                    <a:pt x="155" y="155"/>
                  </a:lnTo>
                  <a:lnTo>
                    <a:pt x="160" y="148"/>
                  </a:lnTo>
                  <a:lnTo>
                    <a:pt x="166" y="142"/>
                  </a:lnTo>
                  <a:lnTo>
                    <a:pt x="170" y="134"/>
                  </a:lnTo>
                  <a:lnTo>
                    <a:pt x="174" y="126"/>
                  </a:lnTo>
                  <a:lnTo>
                    <a:pt x="177" y="118"/>
                  </a:lnTo>
                  <a:lnTo>
                    <a:pt x="180" y="110"/>
                  </a:lnTo>
                  <a:lnTo>
                    <a:pt x="181" y="100"/>
                  </a:lnTo>
                  <a:lnTo>
                    <a:pt x="181" y="91"/>
                  </a:lnTo>
                  <a:lnTo>
                    <a:pt x="181" y="0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1" name="Полилиния 720">
              <a:extLst>
                <a:ext uri="{FF2B5EF4-FFF2-40B4-BE49-F238E27FC236}">
                  <a16:creationId xmlns:a16="http://schemas.microsoft.com/office/drawing/2014/main" id="{445A4A3C-20C5-4624-9209-D11A75CEC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1930400"/>
              <a:ext cx="9525" cy="57150"/>
            </a:xfrm>
            <a:custGeom>
              <a:avLst/>
              <a:gdLst>
                <a:gd name="T0" fmla="*/ 15 w 30"/>
                <a:gd name="T1" fmla="*/ 181 h 181"/>
                <a:gd name="T2" fmla="*/ 18 w 30"/>
                <a:gd name="T3" fmla="*/ 181 h 181"/>
                <a:gd name="T4" fmla="*/ 21 w 30"/>
                <a:gd name="T5" fmla="*/ 180 h 181"/>
                <a:gd name="T6" fmla="*/ 23 w 30"/>
                <a:gd name="T7" fmla="*/ 179 h 181"/>
                <a:gd name="T8" fmla="*/ 25 w 30"/>
                <a:gd name="T9" fmla="*/ 176 h 181"/>
                <a:gd name="T10" fmla="*/ 27 w 30"/>
                <a:gd name="T11" fmla="*/ 174 h 181"/>
                <a:gd name="T12" fmla="*/ 28 w 30"/>
                <a:gd name="T13" fmla="*/ 172 h 181"/>
                <a:gd name="T14" fmla="*/ 30 w 30"/>
                <a:gd name="T15" fmla="*/ 169 h 181"/>
                <a:gd name="T16" fmla="*/ 30 w 30"/>
                <a:gd name="T17" fmla="*/ 166 h 181"/>
                <a:gd name="T18" fmla="*/ 30 w 30"/>
                <a:gd name="T19" fmla="*/ 16 h 181"/>
                <a:gd name="T20" fmla="*/ 30 w 30"/>
                <a:gd name="T21" fmla="*/ 12 h 181"/>
                <a:gd name="T22" fmla="*/ 28 w 30"/>
                <a:gd name="T23" fmla="*/ 9 h 181"/>
                <a:gd name="T24" fmla="*/ 27 w 30"/>
                <a:gd name="T25" fmla="*/ 7 h 181"/>
                <a:gd name="T26" fmla="*/ 25 w 30"/>
                <a:gd name="T27" fmla="*/ 5 h 181"/>
                <a:gd name="T28" fmla="*/ 23 w 30"/>
                <a:gd name="T29" fmla="*/ 3 h 181"/>
                <a:gd name="T30" fmla="*/ 21 w 30"/>
                <a:gd name="T31" fmla="*/ 2 h 181"/>
                <a:gd name="T32" fmla="*/ 18 w 30"/>
                <a:gd name="T33" fmla="*/ 0 h 181"/>
                <a:gd name="T34" fmla="*/ 15 w 30"/>
                <a:gd name="T35" fmla="*/ 0 h 181"/>
                <a:gd name="T36" fmla="*/ 11 w 30"/>
                <a:gd name="T37" fmla="*/ 0 h 181"/>
                <a:gd name="T38" fmla="*/ 9 w 30"/>
                <a:gd name="T39" fmla="*/ 2 h 181"/>
                <a:gd name="T40" fmla="*/ 6 w 30"/>
                <a:gd name="T41" fmla="*/ 3 h 181"/>
                <a:gd name="T42" fmla="*/ 4 w 30"/>
                <a:gd name="T43" fmla="*/ 5 h 181"/>
                <a:gd name="T44" fmla="*/ 2 w 30"/>
                <a:gd name="T45" fmla="*/ 7 h 181"/>
                <a:gd name="T46" fmla="*/ 1 w 30"/>
                <a:gd name="T47" fmla="*/ 9 h 181"/>
                <a:gd name="T48" fmla="*/ 0 w 30"/>
                <a:gd name="T49" fmla="*/ 12 h 181"/>
                <a:gd name="T50" fmla="*/ 0 w 30"/>
                <a:gd name="T51" fmla="*/ 16 h 181"/>
                <a:gd name="T52" fmla="*/ 0 w 30"/>
                <a:gd name="T53" fmla="*/ 166 h 181"/>
                <a:gd name="T54" fmla="*/ 0 w 30"/>
                <a:gd name="T55" fmla="*/ 169 h 181"/>
                <a:gd name="T56" fmla="*/ 1 w 30"/>
                <a:gd name="T57" fmla="*/ 172 h 181"/>
                <a:gd name="T58" fmla="*/ 2 w 30"/>
                <a:gd name="T59" fmla="*/ 174 h 181"/>
                <a:gd name="T60" fmla="*/ 4 w 30"/>
                <a:gd name="T61" fmla="*/ 176 h 181"/>
                <a:gd name="T62" fmla="*/ 6 w 30"/>
                <a:gd name="T63" fmla="*/ 179 h 181"/>
                <a:gd name="T64" fmla="*/ 9 w 30"/>
                <a:gd name="T65" fmla="*/ 180 h 181"/>
                <a:gd name="T66" fmla="*/ 11 w 30"/>
                <a:gd name="T67" fmla="*/ 181 h 181"/>
                <a:gd name="T68" fmla="*/ 15 w 30"/>
                <a:gd name="T6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1">
                  <a:moveTo>
                    <a:pt x="15" y="181"/>
                  </a:moveTo>
                  <a:lnTo>
                    <a:pt x="18" y="181"/>
                  </a:lnTo>
                  <a:lnTo>
                    <a:pt x="21" y="180"/>
                  </a:lnTo>
                  <a:lnTo>
                    <a:pt x="23" y="179"/>
                  </a:lnTo>
                  <a:lnTo>
                    <a:pt x="25" y="176"/>
                  </a:lnTo>
                  <a:lnTo>
                    <a:pt x="27" y="174"/>
                  </a:lnTo>
                  <a:lnTo>
                    <a:pt x="28" y="172"/>
                  </a:lnTo>
                  <a:lnTo>
                    <a:pt x="30" y="169"/>
                  </a:lnTo>
                  <a:lnTo>
                    <a:pt x="30" y="166"/>
                  </a:lnTo>
                  <a:lnTo>
                    <a:pt x="30" y="16"/>
                  </a:lnTo>
                  <a:lnTo>
                    <a:pt x="30" y="12"/>
                  </a:lnTo>
                  <a:lnTo>
                    <a:pt x="28" y="9"/>
                  </a:lnTo>
                  <a:lnTo>
                    <a:pt x="27" y="7"/>
                  </a:lnTo>
                  <a:lnTo>
                    <a:pt x="25" y="5"/>
                  </a:lnTo>
                  <a:lnTo>
                    <a:pt x="23" y="3"/>
                  </a:lnTo>
                  <a:lnTo>
                    <a:pt x="21" y="2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66"/>
                  </a:lnTo>
                  <a:lnTo>
                    <a:pt x="0" y="169"/>
                  </a:lnTo>
                  <a:lnTo>
                    <a:pt x="1" y="172"/>
                  </a:lnTo>
                  <a:lnTo>
                    <a:pt x="2" y="174"/>
                  </a:lnTo>
                  <a:lnTo>
                    <a:pt x="4" y="176"/>
                  </a:lnTo>
                  <a:lnTo>
                    <a:pt x="6" y="179"/>
                  </a:lnTo>
                  <a:lnTo>
                    <a:pt x="9" y="180"/>
                  </a:lnTo>
                  <a:lnTo>
                    <a:pt x="11" y="181"/>
                  </a:lnTo>
                  <a:lnTo>
                    <a:pt x="15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52" name="Полилиния 1671" descr="Значок галочки. ">
            <a:extLst>
              <a:ext uri="{FF2B5EF4-FFF2-40B4-BE49-F238E27FC236}">
                <a16:creationId xmlns:a16="http://schemas.microsoft.com/office/drawing/2014/main" id="{1A4AFC64-5C16-40F4-BDFA-E62EE3AAEA23}"/>
              </a:ext>
            </a:extLst>
          </p:cNvPr>
          <p:cNvSpPr>
            <a:spLocks noEditPoints="1"/>
          </p:cNvSpPr>
          <p:nvPr/>
        </p:nvSpPr>
        <p:spPr bwMode="auto">
          <a:xfrm>
            <a:off x="6893078" y="3498994"/>
            <a:ext cx="380334" cy="380334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rgbClr val="E4194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3" name="Полилиния 3850" descr="Значок лампочки. ">
            <a:extLst>
              <a:ext uri="{FF2B5EF4-FFF2-40B4-BE49-F238E27FC236}">
                <a16:creationId xmlns:a16="http://schemas.microsoft.com/office/drawing/2014/main" id="{4F438411-AB3F-41D1-B7B0-3BD67465A272}"/>
              </a:ext>
            </a:extLst>
          </p:cNvPr>
          <p:cNvSpPr>
            <a:spLocks/>
          </p:cNvSpPr>
          <p:nvPr/>
        </p:nvSpPr>
        <p:spPr bwMode="auto">
          <a:xfrm>
            <a:off x="4834378" y="4704112"/>
            <a:ext cx="268346" cy="380334"/>
          </a:xfrm>
          <a:custGeom>
            <a:avLst/>
            <a:gdLst>
              <a:gd name="T0" fmla="*/ 635 w 636"/>
              <a:gd name="T1" fmla="*/ 369 h 901"/>
              <a:gd name="T2" fmla="*/ 632 w 636"/>
              <a:gd name="T3" fmla="*/ 365 h 901"/>
              <a:gd name="T4" fmla="*/ 629 w 636"/>
              <a:gd name="T5" fmla="*/ 362 h 901"/>
              <a:gd name="T6" fmla="*/ 625 w 636"/>
              <a:gd name="T7" fmla="*/ 360 h 901"/>
              <a:gd name="T8" fmla="*/ 621 w 636"/>
              <a:gd name="T9" fmla="*/ 360 h 901"/>
              <a:gd name="T10" fmla="*/ 337 w 636"/>
              <a:gd name="T11" fmla="*/ 360 h 901"/>
              <a:gd name="T12" fmla="*/ 409 w 636"/>
              <a:gd name="T13" fmla="*/ 17 h 901"/>
              <a:gd name="T14" fmla="*/ 409 w 636"/>
              <a:gd name="T15" fmla="*/ 13 h 901"/>
              <a:gd name="T16" fmla="*/ 408 w 636"/>
              <a:gd name="T17" fmla="*/ 7 h 901"/>
              <a:gd name="T18" fmla="*/ 405 w 636"/>
              <a:gd name="T19" fmla="*/ 3 h 901"/>
              <a:gd name="T20" fmla="*/ 400 w 636"/>
              <a:gd name="T21" fmla="*/ 1 h 901"/>
              <a:gd name="T22" fmla="*/ 395 w 636"/>
              <a:gd name="T23" fmla="*/ 0 h 901"/>
              <a:gd name="T24" fmla="*/ 390 w 636"/>
              <a:gd name="T25" fmla="*/ 0 h 901"/>
              <a:gd name="T26" fmla="*/ 385 w 636"/>
              <a:gd name="T27" fmla="*/ 2 h 901"/>
              <a:gd name="T28" fmla="*/ 382 w 636"/>
              <a:gd name="T29" fmla="*/ 6 h 901"/>
              <a:gd name="T30" fmla="*/ 2 w 636"/>
              <a:gd name="T31" fmla="*/ 547 h 901"/>
              <a:gd name="T32" fmla="*/ 1 w 636"/>
              <a:gd name="T33" fmla="*/ 550 h 901"/>
              <a:gd name="T34" fmla="*/ 0 w 636"/>
              <a:gd name="T35" fmla="*/ 554 h 901"/>
              <a:gd name="T36" fmla="*/ 0 w 636"/>
              <a:gd name="T37" fmla="*/ 559 h 901"/>
              <a:gd name="T38" fmla="*/ 1 w 636"/>
              <a:gd name="T39" fmla="*/ 562 h 901"/>
              <a:gd name="T40" fmla="*/ 4 w 636"/>
              <a:gd name="T41" fmla="*/ 566 h 901"/>
              <a:gd name="T42" fmla="*/ 8 w 636"/>
              <a:gd name="T43" fmla="*/ 568 h 901"/>
              <a:gd name="T44" fmla="*/ 11 w 636"/>
              <a:gd name="T45" fmla="*/ 569 h 901"/>
              <a:gd name="T46" fmla="*/ 15 w 636"/>
              <a:gd name="T47" fmla="*/ 570 h 901"/>
              <a:gd name="T48" fmla="*/ 299 w 636"/>
              <a:gd name="T49" fmla="*/ 570 h 901"/>
              <a:gd name="T50" fmla="*/ 228 w 636"/>
              <a:gd name="T51" fmla="*/ 882 h 901"/>
              <a:gd name="T52" fmla="*/ 228 w 636"/>
              <a:gd name="T53" fmla="*/ 888 h 901"/>
              <a:gd name="T54" fmla="*/ 229 w 636"/>
              <a:gd name="T55" fmla="*/ 892 h 901"/>
              <a:gd name="T56" fmla="*/ 232 w 636"/>
              <a:gd name="T57" fmla="*/ 896 h 901"/>
              <a:gd name="T58" fmla="*/ 236 w 636"/>
              <a:gd name="T59" fmla="*/ 900 h 901"/>
              <a:gd name="T60" fmla="*/ 239 w 636"/>
              <a:gd name="T61" fmla="*/ 901 h 901"/>
              <a:gd name="T62" fmla="*/ 243 w 636"/>
              <a:gd name="T63" fmla="*/ 901 h 901"/>
              <a:gd name="T64" fmla="*/ 246 w 636"/>
              <a:gd name="T65" fmla="*/ 901 h 901"/>
              <a:gd name="T66" fmla="*/ 249 w 636"/>
              <a:gd name="T67" fmla="*/ 900 h 901"/>
              <a:gd name="T68" fmla="*/ 252 w 636"/>
              <a:gd name="T69" fmla="*/ 897 h 901"/>
              <a:gd name="T70" fmla="*/ 254 w 636"/>
              <a:gd name="T71" fmla="*/ 895 h 901"/>
              <a:gd name="T72" fmla="*/ 633 w 636"/>
              <a:gd name="T73" fmla="*/ 384 h 901"/>
              <a:gd name="T74" fmla="*/ 635 w 636"/>
              <a:gd name="T75" fmla="*/ 381 h 901"/>
              <a:gd name="T76" fmla="*/ 636 w 636"/>
              <a:gd name="T77" fmla="*/ 376 h 901"/>
              <a:gd name="T78" fmla="*/ 636 w 636"/>
              <a:gd name="T79" fmla="*/ 372 h 901"/>
              <a:gd name="T80" fmla="*/ 635 w 636"/>
              <a:gd name="T81" fmla="*/ 369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36" h="901">
                <a:moveTo>
                  <a:pt x="635" y="369"/>
                </a:moveTo>
                <a:lnTo>
                  <a:pt x="632" y="365"/>
                </a:lnTo>
                <a:lnTo>
                  <a:pt x="629" y="362"/>
                </a:lnTo>
                <a:lnTo>
                  <a:pt x="625" y="360"/>
                </a:lnTo>
                <a:lnTo>
                  <a:pt x="621" y="360"/>
                </a:lnTo>
                <a:lnTo>
                  <a:pt x="337" y="360"/>
                </a:lnTo>
                <a:lnTo>
                  <a:pt x="409" y="17"/>
                </a:lnTo>
                <a:lnTo>
                  <a:pt x="409" y="13"/>
                </a:lnTo>
                <a:lnTo>
                  <a:pt x="408" y="7"/>
                </a:lnTo>
                <a:lnTo>
                  <a:pt x="405" y="3"/>
                </a:lnTo>
                <a:lnTo>
                  <a:pt x="400" y="1"/>
                </a:lnTo>
                <a:lnTo>
                  <a:pt x="395" y="0"/>
                </a:lnTo>
                <a:lnTo>
                  <a:pt x="390" y="0"/>
                </a:lnTo>
                <a:lnTo>
                  <a:pt x="385" y="2"/>
                </a:lnTo>
                <a:lnTo>
                  <a:pt x="382" y="6"/>
                </a:lnTo>
                <a:lnTo>
                  <a:pt x="2" y="547"/>
                </a:lnTo>
                <a:lnTo>
                  <a:pt x="1" y="550"/>
                </a:lnTo>
                <a:lnTo>
                  <a:pt x="0" y="554"/>
                </a:lnTo>
                <a:lnTo>
                  <a:pt x="0" y="559"/>
                </a:lnTo>
                <a:lnTo>
                  <a:pt x="1" y="562"/>
                </a:lnTo>
                <a:lnTo>
                  <a:pt x="4" y="566"/>
                </a:lnTo>
                <a:lnTo>
                  <a:pt x="8" y="568"/>
                </a:lnTo>
                <a:lnTo>
                  <a:pt x="11" y="569"/>
                </a:lnTo>
                <a:lnTo>
                  <a:pt x="15" y="570"/>
                </a:lnTo>
                <a:lnTo>
                  <a:pt x="299" y="570"/>
                </a:lnTo>
                <a:lnTo>
                  <a:pt x="228" y="882"/>
                </a:lnTo>
                <a:lnTo>
                  <a:pt x="228" y="888"/>
                </a:lnTo>
                <a:lnTo>
                  <a:pt x="229" y="892"/>
                </a:lnTo>
                <a:lnTo>
                  <a:pt x="232" y="896"/>
                </a:lnTo>
                <a:lnTo>
                  <a:pt x="236" y="900"/>
                </a:lnTo>
                <a:lnTo>
                  <a:pt x="239" y="901"/>
                </a:lnTo>
                <a:lnTo>
                  <a:pt x="243" y="901"/>
                </a:lnTo>
                <a:lnTo>
                  <a:pt x="246" y="901"/>
                </a:lnTo>
                <a:lnTo>
                  <a:pt x="249" y="900"/>
                </a:lnTo>
                <a:lnTo>
                  <a:pt x="252" y="897"/>
                </a:lnTo>
                <a:lnTo>
                  <a:pt x="254" y="895"/>
                </a:lnTo>
                <a:lnTo>
                  <a:pt x="633" y="384"/>
                </a:lnTo>
                <a:lnTo>
                  <a:pt x="635" y="381"/>
                </a:lnTo>
                <a:lnTo>
                  <a:pt x="636" y="376"/>
                </a:lnTo>
                <a:lnTo>
                  <a:pt x="636" y="372"/>
                </a:lnTo>
                <a:lnTo>
                  <a:pt x="635" y="36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4" name="Полилиния 3886" descr="Значок лупы для представления поиска. ">
            <a:extLst>
              <a:ext uri="{FF2B5EF4-FFF2-40B4-BE49-F238E27FC236}">
                <a16:creationId xmlns:a16="http://schemas.microsoft.com/office/drawing/2014/main" id="{EC8E95A8-22FE-44FA-B5A6-2AA2D47A5BB3}"/>
              </a:ext>
            </a:extLst>
          </p:cNvPr>
          <p:cNvSpPr>
            <a:spLocks noEditPoints="1"/>
          </p:cNvSpPr>
          <p:nvPr/>
        </p:nvSpPr>
        <p:spPr bwMode="auto">
          <a:xfrm>
            <a:off x="6187124" y="4704112"/>
            <a:ext cx="382447" cy="380334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rgbClr val="E4194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55" name="Группа 54" descr="Значок компьютерных мониторов. ">
            <a:extLst>
              <a:ext uri="{FF2B5EF4-FFF2-40B4-BE49-F238E27FC236}">
                <a16:creationId xmlns:a16="http://schemas.microsoft.com/office/drawing/2014/main" id="{6C60D8E2-BC37-4164-84A8-5B32D836BEC3}"/>
              </a:ext>
            </a:extLst>
          </p:cNvPr>
          <p:cNvGrpSpPr/>
          <p:nvPr/>
        </p:nvGrpSpPr>
        <p:grpSpPr>
          <a:xfrm>
            <a:off x="7596919" y="4703056"/>
            <a:ext cx="382447" cy="382446"/>
            <a:chOff x="879475" y="5100638"/>
            <a:chExt cx="287338" cy="287337"/>
          </a:xfrm>
          <a:solidFill>
            <a:schemeClr val="accent4">
              <a:lumMod val="75000"/>
            </a:schemeClr>
          </a:solidFill>
        </p:grpSpPr>
        <p:sp>
          <p:nvSpPr>
            <p:cNvPr id="56" name="Полилиния 1636">
              <a:extLst>
                <a:ext uri="{FF2B5EF4-FFF2-40B4-BE49-F238E27FC236}">
                  <a16:creationId xmlns:a16="http://schemas.microsoft.com/office/drawing/2014/main" id="{69FF00E7-041A-4CE9-A6E6-F43110659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50" y="5233988"/>
              <a:ext cx="38100" cy="9525"/>
            </a:xfrm>
            <a:custGeom>
              <a:avLst/>
              <a:gdLst>
                <a:gd name="T0" fmla="*/ 105 w 121"/>
                <a:gd name="T1" fmla="*/ 0 h 30"/>
                <a:gd name="T2" fmla="*/ 15 w 121"/>
                <a:gd name="T3" fmla="*/ 0 h 30"/>
                <a:gd name="T4" fmla="*/ 13 w 121"/>
                <a:gd name="T5" fmla="*/ 0 h 30"/>
                <a:gd name="T6" fmla="*/ 9 w 121"/>
                <a:gd name="T7" fmla="*/ 1 h 30"/>
                <a:gd name="T8" fmla="*/ 7 w 121"/>
                <a:gd name="T9" fmla="*/ 2 h 30"/>
                <a:gd name="T10" fmla="*/ 5 w 121"/>
                <a:gd name="T11" fmla="*/ 4 h 30"/>
                <a:gd name="T12" fmla="*/ 3 w 121"/>
                <a:gd name="T13" fmla="*/ 6 h 30"/>
                <a:gd name="T14" fmla="*/ 2 w 121"/>
                <a:gd name="T15" fmla="*/ 9 h 30"/>
                <a:gd name="T16" fmla="*/ 0 w 121"/>
                <a:gd name="T17" fmla="*/ 12 h 30"/>
                <a:gd name="T18" fmla="*/ 0 w 121"/>
                <a:gd name="T19" fmla="*/ 14 h 30"/>
                <a:gd name="T20" fmla="*/ 0 w 121"/>
                <a:gd name="T21" fmla="*/ 17 h 30"/>
                <a:gd name="T22" fmla="*/ 2 w 121"/>
                <a:gd name="T23" fmla="*/ 21 h 30"/>
                <a:gd name="T24" fmla="*/ 3 w 121"/>
                <a:gd name="T25" fmla="*/ 23 h 30"/>
                <a:gd name="T26" fmla="*/ 5 w 121"/>
                <a:gd name="T27" fmla="*/ 25 h 30"/>
                <a:gd name="T28" fmla="*/ 7 w 121"/>
                <a:gd name="T29" fmla="*/ 27 h 30"/>
                <a:gd name="T30" fmla="*/ 9 w 121"/>
                <a:gd name="T31" fmla="*/ 29 h 30"/>
                <a:gd name="T32" fmla="*/ 13 w 121"/>
                <a:gd name="T33" fmla="*/ 30 h 30"/>
                <a:gd name="T34" fmla="*/ 15 w 121"/>
                <a:gd name="T35" fmla="*/ 30 h 30"/>
                <a:gd name="T36" fmla="*/ 105 w 121"/>
                <a:gd name="T37" fmla="*/ 30 h 30"/>
                <a:gd name="T38" fmla="*/ 109 w 121"/>
                <a:gd name="T39" fmla="*/ 30 h 30"/>
                <a:gd name="T40" fmla="*/ 111 w 121"/>
                <a:gd name="T41" fmla="*/ 29 h 30"/>
                <a:gd name="T42" fmla="*/ 114 w 121"/>
                <a:gd name="T43" fmla="*/ 27 h 30"/>
                <a:gd name="T44" fmla="*/ 117 w 121"/>
                <a:gd name="T45" fmla="*/ 25 h 30"/>
                <a:gd name="T46" fmla="*/ 118 w 121"/>
                <a:gd name="T47" fmla="*/ 23 h 30"/>
                <a:gd name="T48" fmla="*/ 120 w 121"/>
                <a:gd name="T49" fmla="*/ 21 h 30"/>
                <a:gd name="T50" fmla="*/ 121 w 121"/>
                <a:gd name="T51" fmla="*/ 17 h 30"/>
                <a:gd name="T52" fmla="*/ 121 w 121"/>
                <a:gd name="T53" fmla="*/ 14 h 30"/>
                <a:gd name="T54" fmla="*/ 121 w 121"/>
                <a:gd name="T55" fmla="*/ 12 h 30"/>
                <a:gd name="T56" fmla="*/ 120 w 121"/>
                <a:gd name="T57" fmla="*/ 9 h 30"/>
                <a:gd name="T58" fmla="*/ 118 w 121"/>
                <a:gd name="T59" fmla="*/ 6 h 30"/>
                <a:gd name="T60" fmla="*/ 117 w 121"/>
                <a:gd name="T61" fmla="*/ 4 h 30"/>
                <a:gd name="T62" fmla="*/ 114 w 121"/>
                <a:gd name="T63" fmla="*/ 2 h 30"/>
                <a:gd name="T64" fmla="*/ 111 w 121"/>
                <a:gd name="T65" fmla="*/ 1 h 30"/>
                <a:gd name="T66" fmla="*/ 109 w 121"/>
                <a:gd name="T67" fmla="*/ 0 h 30"/>
                <a:gd name="T68" fmla="*/ 105 w 121"/>
                <a:gd name="T6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30">
                  <a:moveTo>
                    <a:pt x="105" y="0"/>
                  </a:moveTo>
                  <a:lnTo>
                    <a:pt x="15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9" y="29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05" y="30"/>
                  </a:lnTo>
                  <a:lnTo>
                    <a:pt x="109" y="30"/>
                  </a:lnTo>
                  <a:lnTo>
                    <a:pt x="111" y="29"/>
                  </a:lnTo>
                  <a:lnTo>
                    <a:pt x="114" y="27"/>
                  </a:lnTo>
                  <a:lnTo>
                    <a:pt x="117" y="25"/>
                  </a:lnTo>
                  <a:lnTo>
                    <a:pt x="118" y="23"/>
                  </a:lnTo>
                  <a:lnTo>
                    <a:pt x="120" y="21"/>
                  </a:lnTo>
                  <a:lnTo>
                    <a:pt x="121" y="17"/>
                  </a:lnTo>
                  <a:lnTo>
                    <a:pt x="121" y="14"/>
                  </a:lnTo>
                  <a:lnTo>
                    <a:pt x="121" y="12"/>
                  </a:lnTo>
                  <a:lnTo>
                    <a:pt x="120" y="9"/>
                  </a:lnTo>
                  <a:lnTo>
                    <a:pt x="118" y="6"/>
                  </a:lnTo>
                  <a:lnTo>
                    <a:pt x="117" y="4"/>
                  </a:lnTo>
                  <a:lnTo>
                    <a:pt x="114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7" name="Полилиния 1637">
              <a:extLst>
                <a:ext uri="{FF2B5EF4-FFF2-40B4-BE49-F238E27FC236}">
                  <a16:creationId xmlns:a16="http://schemas.microsoft.com/office/drawing/2014/main" id="{81654380-670A-482D-81FB-A4FFEA61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475" y="5100638"/>
              <a:ext cx="153988" cy="85725"/>
            </a:xfrm>
            <a:custGeom>
              <a:avLst/>
              <a:gdLst>
                <a:gd name="T0" fmla="*/ 482 w 482"/>
                <a:gd name="T1" fmla="*/ 60 h 271"/>
                <a:gd name="T2" fmla="*/ 482 w 482"/>
                <a:gd name="T3" fmla="*/ 54 h 271"/>
                <a:gd name="T4" fmla="*/ 481 w 482"/>
                <a:gd name="T5" fmla="*/ 48 h 271"/>
                <a:gd name="T6" fmla="*/ 480 w 482"/>
                <a:gd name="T7" fmla="*/ 42 h 271"/>
                <a:gd name="T8" fmla="*/ 478 w 482"/>
                <a:gd name="T9" fmla="*/ 37 h 271"/>
                <a:gd name="T10" fmla="*/ 475 w 482"/>
                <a:gd name="T11" fmla="*/ 31 h 271"/>
                <a:gd name="T12" fmla="*/ 472 w 482"/>
                <a:gd name="T13" fmla="*/ 27 h 271"/>
                <a:gd name="T14" fmla="*/ 469 w 482"/>
                <a:gd name="T15" fmla="*/ 22 h 271"/>
                <a:gd name="T16" fmla="*/ 464 w 482"/>
                <a:gd name="T17" fmla="*/ 18 h 271"/>
                <a:gd name="T18" fmla="*/ 460 w 482"/>
                <a:gd name="T19" fmla="*/ 13 h 271"/>
                <a:gd name="T20" fmla="*/ 455 w 482"/>
                <a:gd name="T21" fmla="*/ 10 h 271"/>
                <a:gd name="T22" fmla="*/ 451 w 482"/>
                <a:gd name="T23" fmla="*/ 7 h 271"/>
                <a:gd name="T24" fmla="*/ 445 w 482"/>
                <a:gd name="T25" fmla="*/ 5 h 271"/>
                <a:gd name="T26" fmla="*/ 440 w 482"/>
                <a:gd name="T27" fmla="*/ 2 h 271"/>
                <a:gd name="T28" fmla="*/ 434 w 482"/>
                <a:gd name="T29" fmla="*/ 1 h 271"/>
                <a:gd name="T30" fmla="*/ 428 w 482"/>
                <a:gd name="T31" fmla="*/ 0 h 271"/>
                <a:gd name="T32" fmla="*/ 422 w 482"/>
                <a:gd name="T33" fmla="*/ 0 h 271"/>
                <a:gd name="T34" fmla="*/ 59 w 482"/>
                <a:gd name="T35" fmla="*/ 0 h 271"/>
                <a:gd name="T36" fmla="*/ 54 w 482"/>
                <a:gd name="T37" fmla="*/ 0 h 271"/>
                <a:gd name="T38" fmla="*/ 47 w 482"/>
                <a:gd name="T39" fmla="*/ 1 h 271"/>
                <a:gd name="T40" fmla="*/ 42 w 482"/>
                <a:gd name="T41" fmla="*/ 2 h 271"/>
                <a:gd name="T42" fmla="*/ 36 w 482"/>
                <a:gd name="T43" fmla="*/ 5 h 271"/>
                <a:gd name="T44" fmla="*/ 31 w 482"/>
                <a:gd name="T45" fmla="*/ 7 h 271"/>
                <a:gd name="T46" fmla="*/ 26 w 482"/>
                <a:gd name="T47" fmla="*/ 10 h 271"/>
                <a:gd name="T48" fmla="*/ 22 w 482"/>
                <a:gd name="T49" fmla="*/ 13 h 271"/>
                <a:gd name="T50" fmla="*/ 17 w 482"/>
                <a:gd name="T51" fmla="*/ 18 h 271"/>
                <a:gd name="T52" fmla="*/ 13 w 482"/>
                <a:gd name="T53" fmla="*/ 22 h 271"/>
                <a:gd name="T54" fmla="*/ 10 w 482"/>
                <a:gd name="T55" fmla="*/ 27 h 271"/>
                <a:gd name="T56" fmla="*/ 6 w 482"/>
                <a:gd name="T57" fmla="*/ 31 h 271"/>
                <a:gd name="T58" fmla="*/ 4 w 482"/>
                <a:gd name="T59" fmla="*/ 37 h 271"/>
                <a:gd name="T60" fmla="*/ 2 w 482"/>
                <a:gd name="T61" fmla="*/ 42 h 271"/>
                <a:gd name="T62" fmla="*/ 1 w 482"/>
                <a:gd name="T63" fmla="*/ 48 h 271"/>
                <a:gd name="T64" fmla="*/ 0 w 482"/>
                <a:gd name="T65" fmla="*/ 54 h 271"/>
                <a:gd name="T66" fmla="*/ 0 w 482"/>
                <a:gd name="T67" fmla="*/ 60 h 271"/>
                <a:gd name="T68" fmla="*/ 0 w 482"/>
                <a:gd name="T69" fmla="*/ 271 h 271"/>
                <a:gd name="T70" fmla="*/ 482 w 482"/>
                <a:gd name="T71" fmla="*/ 271 h 271"/>
                <a:gd name="T72" fmla="*/ 482 w 482"/>
                <a:gd name="T73" fmla="*/ 6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2" h="271">
                  <a:moveTo>
                    <a:pt x="482" y="60"/>
                  </a:moveTo>
                  <a:lnTo>
                    <a:pt x="482" y="54"/>
                  </a:lnTo>
                  <a:lnTo>
                    <a:pt x="481" y="48"/>
                  </a:lnTo>
                  <a:lnTo>
                    <a:pt x="480" y="42"/>
                  </a:lnTo>
                  <a:lnTo>
                    <a:pt x="478" y="37"/>
                  </a:lnTo>
                  <a:lnTo>
                    <a:pt x="475" y="31"/>
                  </a:lnTo>
                  <a:lnTo>
                    <a:pt x="472" y="27"/>
                  </a:lnTo>
                  <a:lnTo>
                    <a:pt x="469" y="22"/>
                  </a:lnTo>
                  <a:lnTo>
                    <a:pt x="464" y="18"/>
                  </a:lnTo>
                  <a:lnTo>
                    <a:pt x="460" y="13"/>
                  </a:lnTo>
                  <a:lnTo>
                    <a:pt x="455" y="10"/>
                  </a:lnTo>
                  <a:lnTo>
                    <a:pt x="451" y="7"/>
                  </a:lnTo>
                  <a:lnTo>
                    <a:pt x="445" y="5"/>
                  </a:lnTo>
                  <a:lnTo>
                    <a:pt x="440" y="2"/>
                  </a:lnTo>
                  <a:lnTo>
                    <a:pt x="434" y="1"/>
                  </a:lnTo>
                  <a:lnTo>
                    <a:pt x="428" y="0"/>
                  </a:lnTo>
                  <a:lnTo>
                    <a:pt x="422" y="0"/>
                  </a:lnTo>
                  <a:lnTo>
                    <a:pt x="59" y="0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42" y="2"/>
                  </a:lnTo>
                  <a:lnTo>
                    <a:pt x="36" y="5"/>
                  </a:lnTo>
                  <a:lnTo>
                    <a:pt x="31" y="7"/>
                  </a:lnTo>
                  <a:lnTo>
                    <a:pt x="26" y="10"/>
                  </a:lnTo>
                  <a:lnTo>
                    <a:pt x="22" y="13"/>
                  </a:lnTo>
                  <a:lnTo>
                    <a:pt x="17" y="18"/>
                  </a:lnTo>
                  <a:lnTo>
                    <a:pt x="13" y="22"/>
                  </a:lnTo>
                  <a:lnTo>
                    <a:pt x="10" y="27"/>
                  </a:lnTo>
                  <a:lnTo>
                    <a:pt x="6" y="31"/>
                  </a:lnTo>
                  <a:lnTo>
                    <a:pt x="4" y="37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0" y="271"/>
                  </a:lnTo>
                  <a:lnTo>
                    <a:pt x="482" y="271"/>
                  </a:lnTo>
                  <a:lnTo>
                    <a:pt x="48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8" name="Полилиния 1638">
              <a:extLst>
                <a:ext uri="{FF2B5EF4-FFF2-40B4-BE49-F238E27FC236}">
                  <a16:creationId xmlns:a16="http://schemas.microsoft.com/office/drawing/2014/main" id="{FB01E3B0-9770-4D5C-9138-8D07EBC83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475" y="5195888"/>
              <a:ext cx="153988" cy="19050"/>
            </a:xfrm>
            <a:custGeom>
              <a:avLst/>
              <a:gdLst>
                <a:gd name="T0" fmla="*/ 361 w 482"/>
                <a:gd name="T1" fmla="*/ 30 h 60"/>
                <a:gd name="T2" fmla="*/ 424 w 482"/>
                <a:gd name="T3" fmla="*/ 30 h 60"/>
                <a:gd name="T4" fmla="*/ 475 w 482"/>
                <a:gd name="T5" fmla="*/ 30 h 60"/>
                <a:gd name="T6" fmla="*/ 478 w 482"/>
                <a:gd name="T7" fmla="*/ 23 h 60"/>
                <a:gd name="T8" fmla="*/ 481 w 482"/>
                <a:gd name="T9" fmla="*/ 17 h 60"/>
                <a:gd name="T10" fmla="*/ 482 w 482"/>
                <a:gd name="T11" fmla="*/ 9 h 60"/>
                <a:gd name="T12" fmla="*/ 482 w 482"/>
                <a:gd name="T13" fmla="*/ 2 h 60"/>
                <a:gd name="T14" fmla="*/ 482 w 482"/>
                <a:gd name="T15" fmla="*/ 0 h 60"/>
                <a:gd name="T16" fmla="*/ 0 w 482"/>
                <a:gd name="T17" fmla="*/ 0 h 60"/>
                <a:gd name="T18" fmla="*/ 0 w 482"/>
                <a:gd name="T19" fmla="*/ 6 h 60"/>
                <a:gd name="T20" fmla="*/ 1 w 482"/>
                <a:gd name="T21" fmla="*/ 11 h 60"/>
                <a:gd name="T22" fmla="*/ 2 w 482"/>
                <a:gd name="T23" fmla="*/ 18 h 60"/>
                <a:gd name="T24" fmla="*/ 4 w 482"/>
                <a:gd name="T25" fmla="*/ 23 h 60"/>
                <a:gd name="T26" fmla="*/ 6 w 482"/>
                <a:gd name="T27" fmla="*/ 28 h 60"/>
                <a:gd name="T28" fmla="*/ 10 w 482"/>
                <a:gd name="T29" fmla="*/ 33 h 60"/>
                <a:gd name="T30" fmla="*/ 13 w 482"/>
                <a:gd name="T31" fmla="*/ 38 h 60"/>
                <a:gd name="T32" fmla="*/ 17 w 482"/>
                <a:gd name="T33" fmla="*/ 42 h 60"/>
                <a:gd name="T34" fmla="*/ 22 w 482"/>
                <a:gd name="T35" fmla="*/ 47 h 60"/>
                <a:gd name="T36" fmla="*/ 26 w 482"/>
                <a:gd name="T37" fmla="*/ 50 h 60"/>
                <a:gd name="T38" fmla="*/ 31 w 482"/>
                <a:gd name="T39" fmla="*/ 53 h 60"/>
                <a:gd name="T40" fmla="*/ 36 w 482"/>
                <a:gd name="T41" fmla="*/ 55 h 60"/>
                <a:gd name="T42" fmla="*/ 42 w 482"/>
                <a:gd name="T43" fmla="*/ 58 h 60"/>
                <a:gd name="T44" fmla="*/ 47 w 482"/>
                <a:gd name="T45" fmla="*/ 59 h 60"/>
                <a:gd name="T46" fmla="*/ 54 w 482"/>
                <a:gd name="T47" fmla="*/ 60 h 60"/>
                <a:gd name="T48" fmla="*/ 59 w 482"/>
                <a:gd name="T49" fmla="*/ 60 h 60"/>
                <a:gd name="T50" fmla="*/ 282 w 482"/>
                <a:gd name="T51" fmla="*/ 60 h 60"/>
                <a:gd name="T52" fmla="*/ 291 w 482"/>
                <a:gd name="T53" fmla="*/ 53 h 60"/>
                <a:gd name="T54" fmla="*/ 299 w 482"/>
                <a:gd name="T55" fmla="*/ 48 h 60"/>
                <a:gd name="T56" fmla="*/ 308 w 482"/>
                <a:gd name="T57" fmla="*/ 42 h 60"/>
                <a:gd name="T58" fmla="*/ 318 w 482"/>
                <a:gd name="T59" fmla="*/ 38 h 60"/>
                <a:gd name="T60" fmla="*/ 328 w 482"/>
                <a:gd name="T61" fmla="*/ 34 h 60"/>
                <a:gd name="T62" fmla="*/ 339 w 482"/>
                <a:gd name="T63" fmla="*/ 32 h 60"/>
                <a:gd name="T64" fmla="*/ 350 w 482"/>
                <a:gd name="T65" fmla="*/ 30 h 60"/>
                <a:gd name="T66" fmla="*/ 361 w 482"/>
                <a:gd name="T67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2" h="60">
                  <a:moveTo>
                    <a:pt x="361" y="30"/>
                  </a:moveTo>
                  <a:lnTo>
                    <a:pt x="424" y="30"/>
                  </a:lnTo>
                  <a:lnTo>
                    <a:pt x="475" y="30"/>
                  </a:lnTo>
                  <a:lnTo>
                    <a:pt x="478" y="23"/>
                  </a:lnTo>
                  <a:lnTo>
                    <a:pt x="481" y="17"/>
                  </a:lnTo>
                  <a:lnTo>
                    <a:pt x="482" y="9"/>
                  </a:lnTo>
                  <a:lnTo>
                    <a:pt x="482" y="2"/>
                  </a:lnTo>
                  <a:lnTo>
                    <a:pt x="48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" y="11"/>
                  </a:lnTo>
                  <a:lnTo>
                    <a:pt x="2" y="18"/>
                  </a:lnTo>
                  <a:lnTo>
                    <a:pt x="4" y="23"/>
                  </a:lnTo>
                  <a:lnTo>
                    <a:pt x="6" y="28"/>
                  </a:lnTo>
                  <a:lnTo>
                    <a:pt x="10" y="33"/>
                  </a:lnTo>
                  <a:lnTo>
                    <a:pt x="13" y="38"/>
                  </a:lnTo>
                  <a:lnTo>
                    <a:pt x="17" y="42"/>
                  </a:lnTo>
                  <a:lnTo>
                    <a:pt x="22" y="47"/>
                  </a:lnTo>
                  <a:lnTo>
                    <a:pt x="26" y="50"/>
                  </a:lnTo>
                  <a:lnTo>
                    <a:pt x="31" y="53"/>
                  </a:lnTo>
                  <a:lnTo>
                    <a:pt x="36" y="55"/>
                  </a:lnTo>
                  <a:lnTo>
                    <a:pt x="42" y="58"/>
                  </a:lnTo>
                  <a:lnTo>
                    <a:pt x="47" y="59"/>
                  </a:lnTo>
                  <a:lnTo>
                    <a:pt x="54" y="60"/>
                  </a:lnTo>
                  <a:lnTo>
                    <a:pt x="59" y="60"/>
                  </a:lnTo>
                  <a:lnTo>
                    <a:pt x="282" y="60"/>
                  </a:lnTo>
                  <a:lnTo>
                    <a:pt x="291" y="53"/>
                  </a:lnTo>
                  <a:lnTo>
                    <a:pt x="299" y="48"/>
                  </a:lnTo>
                  <a:lnTo>
                    <a:pt x="308" y="42"/>
                  </a:lnTo>
                  <a:lnTo>
                    <a:pt x="318" y="38"/>
                  </a:lnTo>
                  <a:lnTo>
                    <a:pt x="328" y="34"/>
                  </a:lnTo>
                  <a:lnTo>
                    <a:pt x="339" y="32"/>
                  </a:lnTo>
                  <a:lnTo>
                    <a:pt x="350" y="30"/>
                  </a:lnTo>
                  <a:lnTo>
                    <a:pt x="3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9" name="Полилиния 1639">
              <a:extLst>
                <a:ext uri="{FF2B5EF4-FFF2-40B4-BE49-F238E27FC236}">
                  <a16:creationId xmlns:a16="http://schemas.microsoft.com/office/drawing/2014/main" id="{B5E3BED9-C2BD-4A86-AB16-4FB4F8651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200" y="5214938"/>
              <a:ext cx="201613" cy="106363"/>
            </a:xfrm>
            <a:custGeom>
              <a:avLst/>
              <a:gdLst>
                <a:gd name="T0" fmla="*/ 543 w 633"/>
                <a:gd name="T1" fmla="*/ 0 h 332"/>
                <a:gd name="T2" fmla="*/ 153 w 633"/>
                <a:gd name="T3" fmla="*/ 0 h 332"/>
                <a:gd name="T4" fmla="*/ 90 w 633"/>
                <a:gd name="T5" fmla="*/ 0 h 332"/>
                <a:gd name="T6" fmla="*/ 82 w 633"/>
                <a:gd name="T7" fmla="*/ 1 h 332"/>
                <a:gd name="T8" fmla="*/ 73 w 633"/>
                <a:gd name="T9" fmla="*/ 2 h 332"/>
                <a:gd name="T10" fmla="*/ 64 w 633"/>
                <a:gd name="T11" fmla="*/ 4 h 332"/>
                <a:gd name="T12" fmla="*/ 55 w 633"/>
                <a:gd name="T13" fmla="*/ 8 h 332"/>
                <a:gd name="T14" fmla="*/ 47 w 633"/>
                <a:gd name="T15" fmla="*/ 11 h 332"/>
                <a:gd name="T16" fmla="*/ 40 w 633"/>
                <a:gd name="T17" fmla="*/ 15 h 332"/>
                <a:gd name="T18" fmla="*/ 33 w 633"/>
                <a:gd name="T19" fmla="*/ 21 h 332"/>
                <a:gd name="T20" fmla="*/ 26 w 633"/>
                <a:gd name="T21" fmla="*/ 26 h 332"/>
                <a:gd name="T22" fmla="*/ 21 w 633"/>
                <a:gd name="T23" fmla="*/ 33 h 332"/>
                <a:gd name="T24" fmla="*/ 15 w 633"/>
                <a:gd name="T25" fmla="*/ 40 h 332"/>
                <a:gd name="T26" fmla="*/ 11 w 633"/>
                <a:gd name="T27" fmla="*/ 47 h 332"/>
                <a:gd name="T28" fmla="*/ 7 w 633"/>
                <a:gd name="T29" fmla="*/ 55 h 332"/>
                <a:gd name="T30" fmla="*/ 4 w 633"/>
                <a:gd name="T31" fmla="*/ 64 h 332"/>
                <a:gd name="T32" fmla="*/ 2 w 633"/>
                <a:gd name="T33" fmla="*/ 72 h 332"/>
                <a:gd name="T34" fmla="*/ 1 w 633"/>
                <a:gd name="T35" fmla="*/ 82 h 332"/>
                <a:gd name="T36" fmla="*/ 0 w 633"/>
                <a:gd name="T37" fmla="*/ 91 h 332"/>
                <a:gd name="T38" fmla="*/ 0 w 633"/>
                <a:gd name="T39" fmla="*/ 332 h 332"/>
                <a:gd name="T40" fmla="*/ 633 w 633"/>
                <a:gd name="T41" fmla="*/ 332 h 332"/>
                <a:gd name="T42" fmla="*/ 633 w 633"/>
                <a:gd name="T43" fmla="*/ 91 h 332"/>
                <a:gd name="T44" fmla="*/ 633 w 633"/>
                <a:gd name="T45" fmla="*/ 82 h 332"/>
                <a:gd name="T46" fmla="*/ 632 w 633"/>
                <a:gd name="T47" fmla="*/ 72 h 332"/>
                <a:gd name="T48" fmla="*/ 630 w 633"/>
                <a:gd name="T49" fmla="*/ 64 h 332"/>
                <a:gd name="T50" fmla="*/ 627 w 633"/>
                <a:gd name="T51" fmla="*/ 55 h 332"/>
                <a:gd name="T52" fmla="*/ 622 w 633"/>
                <a:gd name="T53" fmla="*/ 47 h 332"/>
                <a:gd name="T54" fmla="*/ 618 w 633"/>
                <a:gd name="T55" fmla="*/ 40 h 332"/>
                <a:gd name="T56" fmla="*/ 614 w 633"/>
                <a:gd name="T57" fmla="*/ 33 h 332"/>
                <a:gd name="T58" fmla="*/ 607 w 633"/>
                <a:gd name="T59" fmla="*/ 26 h 332"/>
                <a:gd name="T60" fmla="*/ 600 w 633"/>
                <a:gd name="T61" fmla="*/ 21 h 332"/>
                <a:gd name="T62" fmla="*/ 594 w 633"/>
                <a:gd name="T63" fmla="*/ 15 h 332"/>
                <a:gd name="T64" fmla="*/ 586 w 633"/>
                <a:gd name="T65" fmla="*/ 11 h 332"/>
                <a:gd name="T66" fmla="*/ 578 w 633"/>
                <a:gd name="T67" fmla="*/ 8 h 332"/>
                <a:gd name="T68" fmla="*/ 570 w 633"/>
                <a:gd name="T69" fmla="*/ 4 h 332"/>
                <a:gd name="T70" fmla="*/ 562 w 633"/>
                <a:gd name="T71" fmla="*/ 2 h 332"/>
                <a:gd name="T72" fmla="*/ 553 w 633"/>
                <a:gd name="T73" fmla="*/ 1 h 332"/>
                <a:gd name="T74" fmla="*/ 543 w 633"/>
                <a:gd name="T7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332">
                  <a:moveTo>
                    <a:pt x="543" y="0"/>
                  </a:moveTo>
                  <a:lnTo>
                    <a:pt x="153" y="0"/>
                  </a:lnTo>
                  <a:lnTo>
                    <a:pt x="90" y="0"/>
                  </a:lnTo>
                  <a:lnTo>
                    <a:pt x="82" y="1"/>
                  </a:lnTo>
                  <a:lnTo>
                    <a:pt x="73" y="2"/>
                  </a:lnTo>
                  <a:lnTo>
                    <a:pt x="64" y="4"/>
                  </a:lnTo>
                  <a:lnTo>
                    <a:pt x="55" y="8"/>
                  </a:lnTo>
                  <a:lnTo>
                    <a:pt x="47" y="11"/>
                  </a:lnTo>
                  <a:lnTo>
                    <a:pt x="40" y="15"/>
                  </a:lnTo>
                  <a:lnTo>
                    <a:pt x="33" y="21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15" y="40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4" y="64"/>
                  </a:lnTo>
                  <a:lnTo>
                    <a:pt x="2" y="72"/>
                  </a:lnTo>
                  <a:lnTo>
                    <a:pt x="1" y="82"/>
                  </a:lnTo>
                  <a:lnTo>
                    <a:pt x="0" y="91"/>
                  </a:lnTo>
                  <a:lnTo>
                    <a:pt x="0" y="332"/>
                  </a:lnTo>
                  <a:lnTo>
                    <a:pt x="633" y="332"/>
                  </a:lnTo>
                  <a:lnTo>
                    <a:pt x="633" y="91"/>
                  </a:lnTo>
                  <a:lnTo>
                    <a:pt x="633" y="82"/>
                  </a:lnTo>
                  <a:lnTo>
                    <a:pt x="632" y="72"/>
                  </a:lnTo>
                  <a:lnTo>
                    <a:pt x="630" y="64"/>
                  </a:lnTo>
                  <a:lnTo>
                    <a:pt x="627" y="55"/>
                  </a:lnTo>
                  <a:lnTo>
                    <a:pt x="622" y="47"/>
                  </a:lnTo>
                  <a:lnTo>
                    <a:pt x="618" y="40"/>
                  </a:lnTo>
                  <a:lnTo>
                    <a:pt x="614" y="33"/>
                  </a:lnTo>
                  <a:lnTo>
                    <a:pt x="607" y="26"/>
                  </a:lnTo>
                  <a:lnTo>
                    <a:pt x="600" y="21"/>
                  </a:lnTo>
                  <a:lnTo>
                    <a:pt x="594" y="15"/>
                  </a:lnTo>
                  <a:lnTo>
                    <a:pt x="586" y="11"/>
                  </a:lnTo>
                  <a:lnTo>
                    <a:pt x="578" y="8"/>
                  </a:lnTo>
                  <a:lnTo>
                    <a:pt x="570" y="4"/>
                  </a:lnTo>
                  <a:lnTo>
                    <a:pt x="562" y="2"/>
                  </a:lnTo>
                  <a:lnTo>
                    <a:pt x="553" y="1"/>
                  </a:lnTo>
                  <a:lnTo>
                    <a:pt x="5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0" name="Полилиния 1640">
              <a:extLst>
                <a:ext uri="{FF2B5EF4-FFF2-40B4-BE49-F238E27FC236}">
                  <a16:creationId xmlns:a16="http://schemas.microsoft.com/office/drawing/2014/main" id="{8A8D0C73-A5C6-464E-846B-C5C294BF22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200" y="5330825"/>
              <a:ext cx="201613" cy="57150"/>
            </a:xfrm>
            <a:custGeom>
              <a:avLst/>
              <a:gdLst>
                <a:gd name="T0" fmla="*/ 322 w 633"/>
                <a:gd name="T1" fmla="*/ 23 h 181"/>
                <a:gd name="T2" fmla="*/ 329 w 633"/>
                <a:gd name="T3" fmla="*/ 26 h 181"/>
                <a:gd name="T4" fmla="*/ 336 w 633"/>
                <a:gd name="T5" fmla="*/ 33 h 181"/>
                <a:gd name="T6" fmla="*/ 339 w 633"/>
                <a:gd name="T7" fmla="*/ 41 h 181"/>
                <a:gd name="T8" fmla="*/ 339 w 633"/>
                <a:gd name="T9" fmla="*/ 51 h 181"/>
                <a:gd name="T10" fmla="*/ 336 w 633"/>
                <a:gd name="T11" fmla="*/ 58 h 181"/>
                <a:gd name="T12" fmla="*/ 329 w 633"/>
                <a:gd name="T13" fmla="*/ 64 h 181"/>
                <a:gd name="T14" fmla="*/ 322 w 633"/>
                <a:gd name="T15" fmla="*/ 67 h 181"/>
                <a:gd name="T16" fmla="*/ 313 w 633"/>
                <a:gd name="T17" fmla="*/ 67 h 181"/>
                <a:gd name="T18" fmla="*/ 304 w 633"/>
                <a:gd name="T19" fmla="*/ 64 h 181"/>
                <a:gd name="T20" fmla="*/ 298 w 633"/>
                <a:gd name="T21" fmla="*/ 58 h 181"/>
                <a:gd name="T22" fmla="*/ 295 w 633"/>
                <a:gd name="T23" fmla="*/ 51 h 181"/>
                <a:gd name="T24" fmla="*/ 295 w 633"/>
                <a:gd name="T25" fmla="*/ 41 h 181"/>
                <a:gd name="T26" fmla="*/ 298 w 633"/>
                <a:gd name="T27" fmla="*/ 33 h 181"/>
                <a:gd name="T28" fmla="*/ 304 w 633"/>
                <a:gd name="T29" fmla="*/ 26 h 181"/>
                <a:gd name="T30" fmla="*/ 313 w 633"/>
                <a:gd name="T31" fmla="*/ 23 h 181"/>
                <a:gd name="T32" fmla="*/ 0 w 633"/>
                <a:gd name="T33" fmla="*/ 31 h 181"/>
                <a:gd name="T34" fmla="*/ 2 w 633"/>
                <a:gd name="T35" fmla="*/ 48 h 181"/>
                <a:gd name="T36" fmla="*/ 7 w 633"/>
                <a:gd name="T37" fmla="*/ 66 h 181"/>
                <a:gd name="T38" fmla="*/ 15 w 633"/>
                <a:gd name="T39" fmla="*/ 80 h 181"/>
                <a:gd name="T40" fmla="*/ 26 w 633"/>
                <a:gd name="T41" fmla="*/ 95 h 181"/>
                <a:gd name="T42" fmla="*/ 40 w 633"/>
                <a:gd name="T43" fmla="*/ 106 h 181"/>
                <a:gd name="T44" fmla="*/ 55 w 633"/>
                <a:gd name="T45" fmla="*/ 114 h 181"/>
                <a:gd name="T46" fmla="*/ 73 w 633"/>
                <a:gd name="T47" fmla="*/ 119 h 181"/>
                <a:gd name="T48" fmla="*/ 90 w 633"/>
                <a:gd name="T49" fmla="*/ 121 h 181"/>
                <a:gd name="T50" fmla="*/ 302 w 633"/>
                <a:gd name="T51" fmla="*/ 151 h 181"/>
                <a:gd name="T52" fmla="*/ 163 w 633"/>
                <a:gd name="T53" fmla="*/ 151 h 181"/>
                <a:gd name="T54" fmla="*/ 158 w 633"/>
                <a:gd name="T55" fmla="*/ 153 h 181"/>
                <a:gd name="T56" fmla="*/ 153 w 633"/>
                <a:gd name="T57" fmla="*/ 158 h 181"/>
                <a:gd name="T58" fmla="*/ 151 w 633"/>
                <a:gd name="T59" fmla="*/ 163 h 181"/>
                <a:gd name="T60" fmla="*/ 151 w 633"/>
                <a:gd name="T61" fmla="*/ 169 h 181"/>
                <a:gd name="T62" fmla="*/ 153 w 633"/>
                <a:gd name="T63" fmla="*/ 174 h 181"/>
                <a:gd name="T64" fmla="*/ 158 w 633"/>
                <a:gd name="T65" fmla="*/ 179 h 181"/>
                <a:gd name="T66" fmla="*/ 163 w 633"/>
                <a:gd name="T67" fmla="*/ 181 h 181"/>
                <a:gd name="T68" fmla="*/ 468 w 633"/>
                <a:gd name="T69" fmla="*/ 181 h 181"/>
                <a:gd name="T70" fmla="*/ 474 w 633"/>
                <a:gd name="T71" fmla="*/ 180 h 181"/>
                <a:gd name="T72" fmla="*/ 479 w 633"/>
                <a:gd name="T73" fmla="*/ 177 h 181"/>
                <a:gd name="T74" fmla="*/ 482 w 633"/>
                <a:gd name="T75" fmla="*/ 172 h 181"/>
                <a:gd name="T76" fmla="*/ 483 w 633"/>
                <a:gd name="T77" fmla="*/ 167 h 181"/>
                <a:gd name="T78" fmla="*/ 482 w 633"/>
                <a:gd name="T79" fmla="*/ 160 h 181"/>
                <a:gd name="T80" fmla="*/ 479 w 633"/>
                <a:gd name="T81" fmla="*/ 156 h 181"/>
                <a:gd name="T82" fmla="*/ 474 w 633"/>
                <a:gd name="T83" fmla="*/ 152 h 181"/>
                <a:gd name="T84" fmla="*/ 468 w 633"/>
                <a:gd name="T85" fmla="*/ 151 h 181"/>
                <a:gd name="T86" fmla="*/ 332 w 633"/>
                <a:gd name="T87" fmla="*/ 121 h 181"/>
                <a:gd name="T88" fmla="*/ 553 w 633"/>
                <a:gd name="T89" fmla="*/ 120 h 181"/>
                <a:gd name="T90" fmla="*/ 570 w 633"/>
                <a:gd name="T91" fmla="*/ 117 h 181"/>
                <a:gd name="T92" fmla="*/ 586 w 633"/>
                <a:gd name="T93" fmla="*/ 110 h 181"/>
                <a:gd name="T94" fmla="*/ 600 w 633"/>
                <a:gd name="T95" fmla="*/ 100 h 181"/>
                <a:gd name="T96" fmla="*/ 614 w 633"/>
                <a:gd name="T97" fmla="*/ 88 h 181"/>
                <a:gd name="T98" fmla="*/ 622 w 633"/>
                <a:gd name="T99" fmla="*/ 74 h 181"/>
                <a:gd name="T100" fmla="*/ 630 w 633"/>
                <a:gd name="T101" fmla="*/ 57 h 181"/>
                <a:gd name="T102" fmla="*/ 633 w 633"/>
                <a:gd name="T103" fmla="*/ 39 h 181"/>
                <a:gd name="T104" fmla="*/ 633 w 633"/>
                <a:gd name="T105" fmla="*/ 0 h 181"/>
                <a:gd name="T106" fmla="*/ 0 w 633"/>
                <a:gd name="T107" fmla="*/ 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33" h="181">
                  <a:moveTo>
                    <a:pt x="317" y="23"/>
                  </a:moveTo>
                  <a:lnTo>
                    <a:pt x="322" y="23"/>
                  </a:lnTo>
                  <a:lnTo>
                    <a:pt x="326" y="25"/>
                  </a:lnTo>
                  <a:lnTo>
                    <a:pt x="329" y="26"/>
                  </a:lnTo>
                  <a:lnTo>
                    <a:pt x="333" y="30"/>
                  </a:lnTo>
                  <a:lnTo>
                    <a:pt x="336" y="33"/>
                  </a:lnTo>
                  <a:lnTo>
                    <a:pt x="338" y="36"/>
                  </a:lnTo>
                  <a:lnTo>
                    <a:pt x="339" y="41"/>
                  </a:lnTo>
                  <a:lnTo>
                    <a:pt x="339" y="45"/>
                  </a:lnTo>
                  <a:lnTo>
                    <a:pt x="339" y="51"/>
                  </a:lnTo>
                  <a:lnTo>
                    <a:pt x="338" y="54"/>
                  </a:lnTo>
                  <a:lnTo>
                    <a:pt x="336" y="58"/>
                  </a:lnTo>
                  <a:lnTo>
                    <a:pt x="333" y="62"/>
                  </a:lnTo>
                  <a:lnTo>
                    <a:pt x="329" y="64"/>
                  </a:lnTo>
                  <a:lnTo>
                    <a:pt x="326" y="66"/>
                  </a:lnTo>
                  <a:lnTo>
                    <a:pt x="322" y="67"/>
                  </a:lnTo>
                  <a:lnTo>
                    <a:pt x="317" y="68"/>
                  </a:lnTo>
                  <a:lnTo>
                    <a:pt x="313" y="67"/>
                  </a:lnTo>
                  <a:lnTo>
                    <a:pt x="308" y="66"/>
                  </a:lnTo>
                  <a:lnTo>
                    <a:pt x="304" y="64"/>
                  </a:lnTo>
                  <a:lnTo>
                    <a:pt x="301" y="62"/>
                  </a:lnTo>
                  <a:lnTo>
                    <a:pt x="298" y="58"/>
                  </a:lnTo>
                  <a:lnTo>
                    <a:pt x="296" y="54"/>
                  </a:lnTo>
                  <a:lnTo>
                    <a:pt x="295" y="51"/>
                  </a:lnTo>
                  <a:lnTo>
                    <a:pt x="294" y="45"/>
                  </a:lnTo>
                  <a:lnTo>
                    <a:pt x="295" y="41"/>
                  </a:lnTo>
                  <a:lnTo>
                    <a:pt x="296" y="36"/>
                  </a:lnTo>
                  <a:lnTo>
                    <a:pt x="298" y="33"/>
                  </a:lnTo>
                  <a:lnTo>
                    <a:pt x="301" y="30"/>
                  </a:lnTo>
                  <a:lnTo>
                    <a:pt x="304" y="26"/>
                  </a:lnTo>
                  <a:lnTo>
                    <a:pt x="308" y="25"/>
                  </a:lnTo>
                  <a:lnTo>
                    <a:pt x="313" y="23"/>
                  </a:lnTo>
                  <a:lnTo>
                    <a:pt x="317" y="23"/>
                  </a:lnTo>
                  <a:close/>
                  <a:moveTo>
                    <a:pt x="0" y="31"/>
                  </a:moveTo>
                  <a:lnTo>
                    <a:pt x="1" y="39"/>
                  </a:lnTo>
                  <a:lnTo>
                    <a:pt x="2" y="48"/>
                  </a:lnTo>
                  <a:lnTo>
                    <a:pt x="4" y="57"/>
                  </a:lnTo>
                  <a:lnTo>
                    <a:pt x="7" y="66"/>
                  </a:lnTo>
                  <a:lnTo>
                    <a:pt x="11" y="74"/>
                  </a:lnTo>
                  <a:lnTo>
                    <a:pt x="15" y="80"/>
                  </a:lnTo>
                  <a:lnTo>
                    <a:pt x="21" y="88"/>
                  </a:lnTo>
                  <a:lnTo>
                    <a:pt x="26" y="95"/>
                  </a:lnTo>
                  <a:lnTo>
                    <a:pt x="33" y="100"/>
                  </a:lnTo>
                  <a:lnTo>
                    <a:pt x="40" y="106"/>
                  </a:lnTo>
                  <a:lnTo>
                    <a:pt x="47" y="110"/>
                  </a:lnTo>
                  <a:lnTo>
                    <a:pt x="55" y="114"/>
                  </a:lnTo>
                  <a:lnTo>
                    <a:pt x="64" y="117"/>
                  </a:lnTo>
                  <a:lnTo>
                    <a:pt x="73" y="119"/>
                  </a:lnTo>
                  <a:lnTo>
                    <a:pt x="82" y="120"/>
                  </a:lnTo>
                  <a:lnTo>
                    <a:pt x="90" y="121"/>
                  </a:lnTo>
                  <a:lnTo>
                    <a:pt x="302" y="121"/>
                  </a:lnTo>
                  <a:lnTo>
                    <a:pt x="302" y="151"/>
                  </a:lnTo>
                  <a:lnTo>
                    <a:pt x="166" y="151"/>
                  </a:lnTo>
                  <a:lnTo>
                    <a:pt x="163" y="151"/>
                  </a:lnTo>
                  <a:lnTo>
                    <a:pt x="160" y="152"/>
                  </a:lnTo>
                  <a:lnTo>
                    <a:pt x="158" y="153"/>
                  </a:lnTo>
                  <a:lnTo>
                    <a:pt x="156" y="156"/>
                  </a:lnTo>
                  <a:lnTo>
                    <a:pt x="153" y="158"/>
                  </a:lnTo>
                  <a:lnTo>
                    <a:pt x="152" y="160"/>
                  </a:lnTo>
                  <a:lnTo>
                    <a:pt x="151" y="163"/>
                  </a:lnTo>
                  <a:lnTo>
                    <a:pt x="151" y="167"/>
                  </a:lnTo>
                  <a:lnTo>
                    <a:pt x="151" y="169"/>
                  </a:lnTo>
                  <a:lnTo>
                    <a:pt x="152" y="172"/>
                  </a:lnTo>
                  <a:lnTo>
                    <a:pt x="153" y="174"/>
                  </a:lnTo>
                  <a:lnTo>
                    <a:pt x="156" y="177"/>
                  </a:lnTo>
                  <a:lnTo>
                    <a:pt x="158" y="179"/>
                  </a:lnTo>
                  <a:lnTo>
                    <a:pt x="160" y="180"/>
                  </a:lnTo>
                  <a:lnTo>
                    <a:pt x="163" y="181"/>
                  </a:lnTo>
                  <a:lnTo>
                    <a:pt x="166" y="181"/>
                  </a:lnTo>
                  <a:lnTo>
                    <a:pt x="468" y="181"/>
                  </a:lnTo>
                  <a:lnTo>
                    <a:pt x="471" y="181"/>
                  </a:lnTo>
                  <a:lnTo>
                    <a:pt x="474" y="180"/>
                  </a:lnTo>
                  <a:lnTo>
                    <a:pt x="476" y="179"/>
                  </a:lnTo>
                  <a:lnTo>
                    <a:pt x="479" y="177"/>
                  </a:lnTo>
                  <a:lnTo>
                    <a:pt x="481" y="174"/>
                  </a:lnTo>
                  <a:lnTo>
                    <a:pt x="482" y="172"/>
                  </a:lnTo>
                  <a:lnTo>
                    <a:pt x="483" y="169"/>
                  </a:lnTo>
                  <a:lnTo>
                    <a:pt x="483" y="167"/>
                  </a:lnTo>
                  <a:lnTo>
                    <a:pt x="483" y="163"/>
                  </a:lnTo>
                  <a:lnTo>
                    <a:pt x="482" y="160"/>
                  </a:lnTo>
                  <a:lnTo>
                    <a:pt x="481" y="158"/>
                  </a:lnTo>
                  <a:lnTo>
                    <a:pt x="479" y="156"/>
                  </a:lnTo>
                  <a:lnTo>
                    <a:pt x="476" y="153"/>
                  </a:lnTo>
                  <a:lnTo>
                    <a:pt x="474" y="152"/>
                  </a:lnTo>
                  <a:lnTo>
                    <a:pt x="471" y="151"/>
                  </a:lnTo>
                  <a:lnTo>
                    <a:pt x="468" y="151"/>
                  </a:lnTo>
                  <a:lnTo>
                    <a:pt x="332" y="151"/>
                  </a:lnTo>
                  <a:lnTo>
                    <a:pt x="332" y="121"/>
                  </a:lnTo>
                  <a:lnTo>
                    <a:pt x="543" y="121"/>
                  </a:lnTo>
                  <a:lnTo>
                    <a:pt x="553" y="120"/>
                  </a:lnTo>
                  <a:lnTo>
                    <a:pt x="562" y="119"/>
                  </a:lnTo>
                  <a:lnTo>
                    <a:pt x="570" y="117"/>
                  </a:lnTo>
                  <a:lnTo>
                    <a:pt x="578" y="114"/>
                  </a:lnTo>
                  <a:lnTo>
                    <a:pt x="586" y="110"/>
                  </a:lnTo>
                  <a:lnTo>
                    <a:pt x="594" y="106"/>
                  </a:lnTo>
                  <a:lnTo>
                    <a:pt x="600" y="100"/>
                  </a:lnTo>
                  <a:lnTo>
                    <a:pt x="607" y="95"/>
                  </a:lnTo>
                  <a:lnTo>
                    <a:pt x="614" y="88"/>
                  </a:lnTo>
                  <a:lnTo>
                    <a:pt x="618" y="80"/>
                  </a:lnTo>
                  <a:lnTo>
                    <a:pt x="622" y="74"/>
                  </a:lnTo>
                  <a:lnTo>
                    <a:pt x="627" y="66"/>
                  </a:lnTo>
                  <a:lnTo>
                    <a:pt x="630" y="57"/>
                  </a:lnTo>
                  <a:lnTo>
                    <a:pt x="632" y="48"/>
                  </a:lnTo>
                  <a:lnTo>
                    <a:pt x="633" y="39"/>
                  </a:lnTo>
                  <a:lnTo>
                    <a:pt x="633" y="31"/>
                  </a:lnTo>
                  <a:lnTo>
                    <a:pt x="633" y="0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61" name="Прямоугольник 60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18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3639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5768" y="1301561"/>
            <a:ext cx="11340000" cy="432000"/>
          </a:xfrm>
        </p:spPr>
        <p:txBody>
          <a:bodyPr rtlCol="0"/>
          <a:lstStyle/>
          <a:p>
            <a:r>
              <a:rPr lang="ru-RU" sz="3600" noProof="1">
                <a:latin typeface="Arial Black" panose="020B0A04020102020204" pitchFamily="34" charset="0"/>
              </a:rPr>
              <a:t>Потенциальные ошибки технолога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27479-ED69-3357-C247-D5101C0D030B}"/>
              </a:ext>
            </a:extLst>
          </p:cNvPr>
          <p:cNvSpPr txBox="1"/>
          <p:nvPr/>
        </p:nvSpPr>
        <p:spPr>
          <a:xfrm>
            <a:off x="535768" y="2276475"/>
            <a:ext cx="76295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/>
              <a:t>Мелкие опечатки, </a:t>
            </a:r>
            <a:r>
              <a:rPr lang="ru-RU" sz="2800"/>
              <a:t>орфографические ошибки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/>
              <a:t>Явные </a:t>
            </a:r>
            <a:r>
              <a:rPr lang="ru-RU" sz="2800" dirty="0"/>
              <a:t>несоответствия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Неправильный порядок действий в тех. карте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Неправильно считанная информация с чертежа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Лишние действия в тех. карте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Несоответствие чертежа и сборки, в которой он задействован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2428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98561" y="914294"/>
            <a:ext cx="8293423" cy="432000"/>
          </a:xfrm>
        </p:spPr>
        <p:txBody>
          <a:bodyPr rtlCol="0"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Сравнительный анализ</a:t>
            </a:r>
            <a:endParaRPr lang="ru-RU" sz="3600" noProof="1">
              <a:latin typeface="Arial Black" panose="020B0A040201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F85080C-B66C-4B03-BE77-8C2994DDD44D}"/>
              </a:ext>
            </a:extLst>
          </p:cNvPr>
          <p:cNvSpPr/>
          <p:nvPr/>
        </p:nvSpPr>
        <p:spPr>
          <a:xfrm flipH="1">
            <a:off x="468094" y="1794668"/>
            <a:ext cx="11128823" cy="4983851"/>
          </a:xfrm>
          <a:prstGeom prst="rect">
            <a:avLst/>
          </a:prstGeom>
          <a:solidFill>
            <a:srgbClr val="E41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dirty="0"/>
              <a:t>2</a:t>
            </a:r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endParaRPr lang="ru-RU" dirty="0"/>
          </a:p>
          <a:p>
            <a:pPr algn="ctr" rtl="0"/>
            <a:r>
              <a:rPr lang="ru-RU" dirty="0"/>
              <a:t>+</a:t>
            </a:r>
          </a:p>
          <a:p>
            <a:pPr algn="ctr" rtl="0"/>
            <a:endParaRPr lang="ru-RU" dirty="0"/>
          </a:p>
        </p:txBody>
      </p:sp>
      <p:graphicFrame>
        <p:nvGraphicFramePr>
          <p:cNvPr id="62" name="Таблица 2">
            <a:extLst>
              <a:ext uri="{FF2B5EF4-FFF2-40B4-BE49-F238E27FC236}">
                <a16:creationId xmlns:a16="http://schemas.microsoft.com/office/drawing/2014/main" id="{0E9A2E70-9C73-45A4-9B0C-E2433CF2A8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649522"/>
              </p:ext>
            </p:extLst>
          </p:nvPr>
        </p:nvGraphicFramePr>
        <p:xfrm>
          <a:off x="652059" y="1505825"/>
          <a:ext cx="11000990" cy="509867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0198">
                  <a:extLst>
                    <a:ext uri="{9D8B030D-6E8A-4147-A177-3AD203B41FA5}">
                      <a16:colId xmlns:a16="http://schemas.microsoft.com/office/drawing/2014/main" val="2481577866"/>
                    </a:ext>
                  </a:extLst>
                </a:gridCol>
                <a:gridCol w="2200198">
                  <a:extLst>
                    <a:ext uri="{9D8B030D-6E8A-4147-A177-3AD203B41FA5}">
                      <a16:colId xmlns:a16="http://schemas.microsoft.com/office/drawing/2014/main" val="2836427615"/>
                    </a:ext>
                  </a:extLst>
                </a:gridCol>
                <a:gridCol w="2200198">
                  <a:extLst>
                    <a:ext uri="{9D8B030D-6E8A-4147-A177-3AD203B41FA5}">
                      <a16:colId xmlns:a16="http://schemas.microsoft.com/office/drawing/2014/main" val="310093864"/>
                    </a:ext>
                  </a:extLst>
                </a:gridCol>
                <a:gridCol w="2200198">
                  <a:extLst>
                    <a:ext uri="{9D8B030D-6E8A-4147-A177-3AD203B41FA5}">
                      <a16:colId xmlns:a16="http://schemas.microsoft.com/office/drawing/2014/main" val="2023951014"/>
                    </a:ext>
                  </a:extLst>
                </a:gridCol>
                <a:gridCol w="22001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6638">
                <a:tc>
                  <a:txBody>
                    <a:bodyPr/>
                    <a:lstStyle/>
                    <a:p>
                      <a:pPr algn="ctr" rtl="0"/>
                      <a:endParaRPr lang="ru-RU" sz="2400" b="1" i="0" noProof="0" dirty="0">
                        <a:solidFill>
                          <a:srgbClr val="2F334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Spare Parts 3D</a:t>
                      </a:r>
                      <a:endParaRPr lang="ru-RU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Scan2CAD</a:t>
                      </a:r>
                      <a:endParaRPr lang="ru-RU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TechCard</a:t>
                      </a:r>
                      <a:endParaRPr lang="ru-RU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Наше решение</a:t>
                      </a:r>
                    </a:p>
                  </a:txBody>
                  <a:tcPr marL="67637" marR="67637" marT="34995" marB="3499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420419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Дообучение</a:t>
                      </a:r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программы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3883246291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Распознавание ошибок в чертеже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3502607855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Перевод чертежа из </a:t>
                      </a:r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PDF</a:t>
                      </a:r>
                      <a:r>
                        <a:rPr lang="en-US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</a:t>
                      </a:r>
                      <a:r>
                        <a:rPr lang="en-US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DXF</a:t>
                      </a:r>
                      <a:endParaRPr lang="ru-RU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3557125802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Перевод </a:t>
                      </a:r>
                      <a:r>
                        <a:rPr lang="ru-RU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изображения из 2</a:t>
                      </a:r>
                      <a:r>
                        <a:rPr lang="en-US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 </a:t>
                      </a:r>
                      <a:r>
                        <a:rPr lang="ru-RU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3</a:t>
                      </a:r>
                      <a:r>
                        <a:rPr lang="en-US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endParaRPr lang="ru-RU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1055255528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Составление</a:t>
                      </a:r>
                      <a:r>
                        <a:rPr lang="ru-RU" sz="14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технологической карты</a:t>
                      </a:r>
                      <a:endParaRPr lang="ru-RU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1449646690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Поиск «бутылочных горлышек»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1173117077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Заполнение таблицы с данными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lang="ru-RU" sz="2400" b="0" i="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43970745"/>
                  </a:ext>
                </a:extLst>
              </a:tr>
              <a:tr h="5371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Сохранение шаблонов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</a:p>
                  </a:txBody>
                  <a:tcPr marL="64642" marR="64642" marT="34995" marB="34995" anchor="ctr"/>
                </a:tc>
                <a:extLst>
                  <a:ext uri="{0D108BD9-81ED-4DB2-BD59-A6C34878D82A}">
                    <a16:rowId xmlns:a16="http://schemas.microsoft.com/office/drawing/2014/main" val="338841036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10716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D1F8E-48FE-488B-A9FF-5984CD8E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1260889"/>
            <a:ext cx="11340000" cy="432000"/>
          </a:xfrm>
        </p:spPr>
        <p:txBody>
          <a:bodyPr rtlCol="0"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Алгоритм работы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7770" y="3758651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9370" y="3841885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Поступившая документация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69576" y="3249210"/>
            <a:ext cx="1828800" cy="532435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15875" y="3318657"/>
            <a:ext cx="1736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Сегментация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669576" y="3941248"/>
            <a:ext cx="1828800" cy="532435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2715875" y="4010695"/>
            <a:ext cx="1736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OCR</a:t>
            </a:r>
            <a:endParaRPr lang="ru-RU" dirty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669576" y="4628400"/>
            <a:ext cx="1828800" cy="532435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2715875" y="4571451"/>
            <a:ext cx="173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Иерархическое дерево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96742" y="2188122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998342" y="2271356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из </a:t>
            </a:r>
            <a:r>
              <a:rPr lang="ru-RU" dirty="0" err="1"/>
              <a:t>инфоблоков</a:t>
            </a:r>
            <a:endParaRPr lang="ru-RU" dirty="0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4896742" y="3249210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4894616" y="3332444"/>
            <a:ext cx="2125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с данными из чертежа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896742" y="4370938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4998342" y="4454172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Характеристики деталей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896742" y="5439115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4998342" y="5522349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Чертеж с маской данных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7418074" y="3858014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7366725" y="3941248"/>
            <a:ext cx="2226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Векторизированное</a:t>
            </a:r>
            <a:r>
              <a:rPr lang="ru-RU" dirty="0"/>
              <a:t> изображение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9885629" y="2820187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9987229" y="2903421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Описание изделия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9885629" y="5017269"/>
            <a:ext cx="2123440" cy="812800"/>
          </a:xfrm>
          <a:prstGeom prst="roundRect">
            <a:avLst/>
          </a:prstGeom>
          <a:noFill/>
          <a:ln w="28575">
            <a:solidFill>
              <a:srgbClr val="E51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9854454" y="5100503"/>
            <a:ext cx="215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Производственный маршрут</a:t>
            </a:r>
          </a:p>
        </p:txBody>
      </p:sp>
      <p:cxnSp>
        <p:nvCxnSpPr>
          <p:cNvPr id="8" name="Скругленная соединительная линия 7"/>
          <p:cNvCxnSpPr>
            <a:stCxn id="3" idx="3"/>
            <a:endCxn id="5" idx="1"/>
          </p:cNvCxnSpPr>
          <p:nvPr/>
        </p:nvCxnSpPr>
        <p:spPr>
          <a:xfrm flipV="1">
            <a:off x="2271210" y="3515428"/>
            <a:ext cx="398366" cy="649623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кругленная соединительная линия 9"/>
          <p:cNvCxnSpPr>
            <a:stCxn id="3" idx="3"/>
            <a:endCxn id="55" idx="1"/>
          </p:cNvCxnSpPr>
          <p:nvPr/>
        </p:nvCxnSpPr>
        <p:spPr>
          <a:xfrm>
            <a:off x="2271210" y="4165051"/>
            <a:ext cx="398366" cy="42415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>
            <a:stCxn id="3" idx="3"/>
            <a:endCxn id="59" idx="1"/>
          </p:cNvCxnSpPr>
          <p:nvPr/>
        </p:nvCxnSpPr>
        <p:spPr>
          <a:xfrm>
            <a:off x="2271210" y="4165051"/>
            <a:ext cx="398366" cy="729567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>
            <a:stCxn id="5" idx="3"/>
            <a:endCxn id="61" idx="1"/>
          </p:cNvCxnSpPr>
          <p:nvPr/>
        </p:nvCxnSpPr>
        <p:spPr>
          <a:xfrm flipV="1">
            <a:off x="4498376" y="2594522"/>
            <a:ext cx="398366" cy="920906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кругленная соединительная линия 20"/>
          <p:cNvCxnSpPr>
            <a:stCxn id="5" idx="3"/>
            <a:endCxn id="64" idx="1"/>
          </p:cNvCxnSpPr>
          <p:nvPr/>
        </p:nvCxnSpPr>
        <p:spPr>
          <a:xfrm>
            <a:off x="4498376" y="3515428"/>
            <a:ext cx="396240" cy="140182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>
            <a:stCxn id="55" idx="3"/>
            <a:endCxn id="65" idx="1"/>
          </p:cNvCxnSpPr>
          <p:nvPr/>
        </p:nvCxnSpPr>
        <p:spPr>
          <a:xfrm>
            <a:off x="4498376" y="4207466"/>
            <a:ext cx="398366" cy="569872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>
            <a:stCxn id="59" idx="3"/>
            <a:endCxn id="67" idx="1"/>
          </p:cNvCxnSpPr>
          <p:nvPr/>
        </p:nvCxnSpPr>
        <p:spPr>
          <a:xfrm>
            <a:off x="4498376" y="4894618"/>
            <a:ext cx="398366" cy="950897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кругленная соединительная линия 26"/>
          <p:cNvCxnSpPr>
            <a:stCxn id="55" idx="3"/>
            <a:endCxn id="63" idx="1"/>
          </p:cNvCxnSpPr>
          <p:nvPr/>
        </p:nvCxnSpPr>
        <p:spPr>
          <a:xfrm flipV="1">
            <a:off x="4498376" y="3655610"/>
            <a:ext cx="398366" cy="551856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кругленная соединительная линия 28"/>
          <p:cNvCxnSpPr>
            <a:stCxn id="61" idx="3"/>
            <a:endCxn id="70" idx="0"/>
          </p:cNvCxnSpPr>
          <p:nvPr/>
        </p:nvCxnSpPr>
        <p:spPr>
          <a:xfrm>
            <a:off x="7020182" y="2594522"/>
            <a:ext cx="1459612" cy="1263492"/>
          </a:xfrm>
          <a:prstGeom prst="curved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>
            <a:stCxn id="63" idx="3"/>
            <a:endCxn id="71" idx="1"/>
          </p:cNvCxnSpPr>
          <p:nvPr/>
        </p:nvCxnSpPr>
        <p:spPr>
          <a:xfrm>
            <a:off x="7020182" y="3655610"/>
            <a:ext cx="346543" cy="608804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/>
          <p:cNvCxnSpPr>
            <a:stCxn id="65" idx="3"/>
            <a:endCxn id="71" idx="1"/>
          </p:cNvCxnSpPr>
          <p:nvPr/>
        </p:nvCxnSpPr>
        <p:spPr>
          <a:xfrm flipV="1">
            <a:off x="7020182" y="4264414"/>
            <a:ext cx="346543" cy="512924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34"/>
          <p:cNvCxnSpPr>
            <a:stCxn id="67" idx="3"/>
            <a:endCxn id="70" idx="2"/>
          </p:cNvCxnSpPr>
          <p:nvPr/>
        </p:nvCxnSpPr>
        <p:spPr>
          <a:xfrm flipV="1">
            <a:off x="7020182" y="4670814"/>
            <a:ext cx="1459612" cy="1174701"/>
          </a:xfrm>
          <a:prstGeom prst="curved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кругленная соединительная линия 38"/>
          <p:cNvCxnSpPr>
            <a:stCxn id="71" idx="3"/>
            <a:endCxn id="72" idx="1"/>
          </p:cNvCxnSpPr>
          <p:nvPr/>
        </p:nvCxnSpPr>
        <p:spPr>
          <a:xfrm flipV="1">
            <a:off x="9592863" y="3226587"/>
            <a:ext cx="292766" cy="103782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кругленная соединительная линия 40"/>
          <p:cNvCxnSpPr>
            <a:stCxn id="71" idx="3"/>
            <a:endCxn id="75" idx="1"/>
          </p:cNvCxnSpPr>
          <p:nvPr/>
        </p:nvCxnSpPr>
        <p:spPr>
          <a:xfrm>
            <a:off x="9592863" y="4264414"/>
            <a:ext cx="261591" cy="115925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58451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Мужчина сидит за столом и держит книгу">
            <a:extLst>
              <a:ext uri="{FF2B5EF4-FFF2-40B4-BE49-F238E27FC236}">
                <a16:creationId xmlns:a16="http://schemas.microsoft.com/office/drawing/2014/main" id="{DF80E271-E84B-449B-9CF0-F34E075335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000" y="0"/>
            <a:ext cx="5472000" cy="4400541"/>
          </a:xfr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58C420A-3AEC-4BE5-BD90-C854A306696C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ru-RU"/>
              <a:t>Решение</a:t>
            </a:r>
          </a:p>
        </p:txBody>
      </p:sp>
      <p:cxnSp>
        <p:nvCxnSpPr>
          <p:cNvPr id="12" name="Прямая соединительная линия 11" title="Разделитель">
            <a:extLst>
              <a:ext uri="{FF2B5EF4-FFF2-40B4-BE49-F238E27FC236}">
                <a16:creationId xmlns:a16="http://schemas.microsoft.com/office/drawing/2014/main" id="{3E48293B-B086-4048-863C-47E7C47880A1}"/>
              </a:ext>
            </a:extLst>
          </p:cNvPr>
          <p:cNvCxnSpPr>
            <a:cxnSpLocks/>
          </p:cNvCxnSpPr>
          <p:nvPr/>
        </p:nvCxnSpPr>
        <p:spPr bwMode="ltGray">
          <a:xfrm>
            <a:off x="680728" y="5491163"/>
            <a:ext cx="4974545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бъект 1">
            <a:extLst>
              <a:ext uri="{FF2B5EF4-FFF2-40B4-BE49-F238E27FC236}">
                <a16:creationId xmlns:a16="http://schemas.microsoft.com/office/drawing/2014/main" id="{1AC9E886-BD82-4757-912B-F7589A22164F}"/>
              </a:ext>
            </a:extLst>
          </p:cNvPr>
          <p:cNvSpPr>
            <a:spLocks noGrp="1"/>
          </p:cNvSpPr>
          <p:nvPr>
            <p:ph idx="1"/>
          </p:nvPr>
        </p:nvSpPr>
        <p:spPr bwMode="gray"/>
        <p:txBody>
          <a:bodyPr rtlCol="0"/>
          <a:lstStyle/>
          <a:p>
            <a:pPr rtl="0"/>
            <a:r>
              <a:rPr lang="ru-RU" dirty="0" err="1"/>
              <a:t>Lorem</a:t>
            </a:r>
            <a:r>
              <a:rPr lang="ru-RU" dirty="0"/>
              <a:t> </a:t>
            </a:r>
            <a:r>
              <a:rPr lang="ru-RU" dirty="0" err="1"/>
              <a:t>ipsum</a:t>
            </a:r>
            <a:r>
              <a:rPr lang="ru-RU" dirty="0"/>
              <a:t> </a:t>
            </a:r>
            <a:r>
              <a:rPr lang="ru-RU" dirty="0" err="1"/>
              <a:t>dolor</a:t>
            </a:r>
            <a:r>
              <a:rPr lang="ru-RU" dirty="0"/>
              <a:t> </a:t>
            </a:r>
            <a:r>
              <a:rPr lang="ru-RU" dirty="0" err="1"/>
              <a:t>sit</a:t>
            </a:r>
            <a:r>
              <a:rPr lang="ru-RU" dirty="0"/>
              <a:t> </a:t>
            </a:r>
            <a:r>
              <a:rPr lang="ru-RU" dirty="0" err="1"/>
              <a:t>amet</a:t>
            </a:r>
            <a:r>
              <a:rPr lang="ru-RU" dirty="0"/>
              <a:t>, </a:t>
            </a:r>
            <a:r>
              <a:rPr lang="ru-RU" dirty="0" err="1"/>
              <a:t>consectetuer</a:t>
            </a:r>
            <a:r>
              <a:rPr lang="ru-RU" dirty="0"/>
              <a:t> </a:t>
            </a:r>
            <a:r>
              <a:rPr lang="ru-RU" dirty="0" err="1"/>
              <a:t>adipiscing</a:t>
            </a:r>
            <a:r>
              <a:rPr lang="ru-RU" dirty="0"/>
              <a:t> </a:t>
            </a:r>
            <a:r>
              <a:rPr lang="ru-RU" dirty="0" err="1"/>
              <a:t>elit</a:t>
            </a:r>
            <a:r>
              <a:rPr lang="ru-RU" dirty="0"/>
              <a:t>. </a:t>
            </a:r>
            <a:r>
              <a:rPr lang="ru-RU" dirty="0" err="1"/>
              <a:t>Maecenas</a:t>
            </a:r>
            <a:r>
              <a:rPr lang="ru-RU" dirty="0"/>
              <a:t> </a:t>
            </a:r>
            <a:r>
              <a:rPr lang="ru-RU" dirty="0" err="1"/>
              <a:t>porttitor</a:t>
            </a:r>
            <a:r>
              <a:rPr lang="ru-RU" dirty="0"/>
              <a:t> </a:t>
            </a:r>
            <a:r>
              <a:rPr lang="ru-RU" dirty="0" err="1"/>
              <a:t>congue</a:t>
            </a:r>
            <a:r>
              <a:rPr lang="ru-RU" dirty="0"/>
              <a:t> </a:t>
            </a:r>
            <a:r>
              <a:rPr lang="ru-RU" dirty="0" err="1"/>
              <a:t>massa</a:t>
            </a:r>
            <a:endParaRPr lang="ru-RU" dirty="0"/>
          </a:p>
        </p:txBody>
      </p:sp>
      <p:sp>
        <p:nvSpPr>
          <p:cNvPr id="16" name="Прямоугольник 15" title="Фон для значка">
            <a:extLst>
              <a:ext uri="{FF2B5EF4-FFF2-40B4-BE49-F238E27FC236}">
                <a16:creationId xmlns:a16="http://schemas.microsoft.com/office/drawing/2014/main" id="{05860339-31F7-4884-957E-5C40F818EBB8}"/>
              </a:ext>
            </a:extLst>
          </p:cNvPr>
          <p:cNvSpPr/>
          <p:nvPr/>
        </p:nvSpPr>
        <p:spPr>
          <a:xfrm>
            <a:off x="6630791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25" name="Рисунок 24" descr="Золотые слитки" title="Значок заполнителя">
            <a:extLst>
              <a:ext uri="{FF2B5EF4-FFF2-40B4-BE49-F238E27FC236}">
                <a16:creationId xmlns:a16="http://schemas.microsoft.com/office/drawing/2014/main" id="{7CF8B318-D925-4AA4-A626-B915F8B960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9925" y="2691354"/>
            <a:ext cx="516155" cy="516155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0F0E443A-F987-4A67-86AD-557D61E47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9002" y="4130530"/>
            <a:ext cx="2178000" cy="719999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Выбор приоритетов</a:t>
            </a:r>
          </a:p>
        </p:txBody>
      </p:sp>
      <p:cxnSp>
        <p:nvCxnSpPr>
          <p:cNvPr id="18" name="Прямая соединительная линия 17" title="Разделитель">
            <a:extLst>
              <a:ext uri="{FF2B5EF4-FFF2-40B4-BE49-F238E27FC236}">
                <a16:creationId xmlns:a16="http://schemas.microsoft.com/office/drawing/2014/main" id="{45C26E9A-3991-49A2-8D63-94C577E8A0AC}"/>
              </a:ext>
            </a:extLst>
          </p:cNvPr>
          <p:cNvCxnSpPr>
            <a:cxnSpLocks/>
          </p:cNvCxnSpPr>
          <p:nvPr/>
        </p:nvCxnSpPr>
        <p:spPr>
          <a:xfrm>
            <a:off x="6414002" y="4646026"/>
            <a:ext cx="1548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 6">
            <a:extLst>
              <a:ext uri="{FF2B5EF4-FFF2-40B4-BE49-F238E27FC236}">
                <a16:creationId xmlns:a16="http://schemas.microsoft.com/office/drawing/2014/main" id="{34535CB7-70A5-4E0C-835B-C50960E5B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8002" y="4796094"/>
            <a:ext cx="1800000" cy="720000"/>
          </a:xfrm>
        </p:spPr>
        <p:txBody>
          <a:bodyPr rtlCol="0"/>
          <a:lstStyle/>
          <a:p>
            <a:pPr rtl="0"/>
            <a:r>
              <a:rPr lang="ru-RU"/>
              <a:t>Lorem ipsum dolor</a:t>
            </a:r>
            <a:br>
              <a:rPr lang="ru-RU"/>
            </a:br>
            <a:r>
              <a:rPr lang="ru-RU"/>
              <a:t>sit amet</a:t>
            </a:r>
          </a:p>
        </p:txBody>
      </p:sp>
      <p:sp>
        <p:nvSpPr>
          <p:cNvPr id="15" name="Прямоугольник 14" title="Фон для значка">
            <a:extLst>
              <a:ext uri="{FF2B5EF4-FFF2-40B4-BE49-F238E27FC236}">
                <a16:creationId xmlns:a16="http://schemas.microsoft.com/office/drawing/2014/main" id="{056960D0-0A22-4E28-82F3-B9AA805E96A4}"/>
              </a:ext>
            </a:extLst>
          </p:cNvPr>
          <p:cNvSpPr/>
          <p:nvPr/>
        </p:nvSpPr>
        <p:spPr>
          <a:xfrm>
            <a:off x="8545316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29" name="Рисунок 28" descr="Карандаш" title="Значок заполнителя">
            <a:extLst>
              <a:ext uri="{FF2B5EF4-FFF2-40B4-BE49-F238E27FC236}">
                <a16:creationId xmlns:a16="http://schemas.microsoft.com/office/drawing/2014/main" id="{87645AAE-99D6-4DF7-BBA8-ACD6942E16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44450" y="2691354"/>
            <a:ext cx="516155" cy="516155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FA562AA1-9ED1-4AA1-8F21-A53B5A69CB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2527" y="4130531"/>
            <a:ext cx="1800000" cy="360000"/>
          </a:xfrm>
        </p:spPr>
        <p:txBody>
          <a:bodyPr rtlCol="0"/>
          <a:lstStyle/>
          <a:p>
            <a:pPr rtl="0"/>
            <a:r>
              <a:rPr lang="ru-RU">
                <a:solidFill>
                  <a:schemeClr val="tx1">
                    <a:lumMod val="75000"/>
                    <a:lumOff val="25000"/>
                  </a:schemeClr>
                </a:solidFill>
              </a:rPr>
              <a:t>Согласование</a:t>
            </a:r>
          </a:p>
        </p:txBody>
      </p:sp>
      <p:cxnSp>
        <p:nvCxnSpPr>
          <p:cNvPr id="19" name="Прямая соединительная линия 18" title="Разделитель">
            <a:extLst>
              <a:ext uri="{FF2B5EF4-FFF2-40B4-BE49-F238E27FC236}">
                <a16:creationId xmlns:a16="http://schemas.microsoft.com/office/drawing/2014/main" id="{4EAA895A-8A04-4C68-83A5-3E4F5209FB7E}"/>
              </a:ext>
            </a:extLst>
          </p:cNvPr>
          <p:cNvCxnSpPr>
            <a:cxnSpLocks/>
          </p:cNvCxnSpPr>
          <p:nvPr/>
        </p:nvCxnSpPr>
        <p:spPr>
          <a:xfrm>
            <a:off x="8328527" y="4646026"/>
            <a:ext cx="15480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29E0145E-8E4E-439B-A78F-92EC279B3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02527" y="4796094"/>
            <a:ext cx="1800000" cy="720000"/>
          </a:xfrm>
        </p:spPr>
        <p:txBody>
          <a:bodyPr rtlCol="0"/>
          <a:lstStyle/>
          <a:p>
            <a:pPr rtl="0"/>
            <a:r>
              <a:rPr lang="ru-RU"/>
              <a:t>Lorem ipsum dolor</a:t>
            </a:r>
            <a:br>
              <a:rPr lang="ru-RU"/>
            </a:br>
            <a:r>
              <a:rPr lang="ru-RU"/>
              <a:t>sit amet</a:t>
            </a:r>
          </a:p>
        </p:txBody>
      </p:sp>
      <p:sp>
        <p:nvSpPr>
          <p:cNvPr id="17" name="Прямоугольник 16" title="Фон для значка">
            <a:extLst>
              <a:ext uri="{FF2B5EF4-FFF2-40B4-BE49-F238E27FC236}">
                <a16:creationId xmlns:a16="http://schemas.microsoft.com/office/drawing/2014/main" id="{7AEBBE7F-98BB-4059-8F15-7198C7DAC337}"/>
              </a:ext>
            </a:extLst>
          </p:cNvPr>
          <p:cNvSpPr/>
          <p:nvPr/>
        </p:nvSpPr>
        <p:spPr>
          <a:xfrm>
            <a:off x="10459841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27" name="Рисунок 26" descr="Монеты" title="Значок заполнителя">
            <a:extLst>
              <a:ext uri="{FF2B5EF4-FFF2-40B4-BE49-F238E27FC236}">
                <a16:creationId xmlns:a16="http://schemas.microsoft.com/office/drawing/2014/main" id="{2BC353DF-7455-49A6-8C40-1E0630E1DA8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58975" y="2691354"/>
            <a:ext cx="516155" cy="516155"/>
          </a:xfrm>
          <a:prstGeom prst="rect">
            <a:avLst/>
          </a:prstGeo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77D79B0F-EFCB-42B1-AEAE-0FE4763D44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7052" y="4130531"/>
            <a:ext cx="1800000" cy="360000"/>
          </a:xfrm>
        </p:spPr>
        <p:txBody>
          <a:bodyPr rtlCol="0"/>
          <a:lstStyle/>
          <a:p>
            <a:pPr rtl="0"/>
            <a:r>
              <a:rPr lang="ru-RU">
                <a:solidFill>
                  <a:schemeClr val="tx1">
                    <a:lumMod val="75000"/>
                    <a:lumOff val="25000"/>
                  </a:schemeClr>
                </a:solidFill>
              </a:rPr>
              <a:t>Монетизация</a:t>
            </a:r>
          </a:p>
        </p:txBody>
      </p:sp>
      <p:cxnSp>
        <p:nvCxnSpPr>
          <p:cNvPr id="20" name="Прямая соединительная линия 19" title="Разделитель">
            <a:extLst>
              <a:ext uri="{FF2B5EF4-FFF2-40B4-BE49-F238E27FC236}">
                <a16:creationId xmlns:a16="http://schemas.microsoft.com/office/drawing/2014/main" id="{59D2C94E-1924-4389-B84A-2828D610B220}"/>
              </a:ext>
            </a:extLst>
          </p:cNvPr>
          <p:cNvCxnSpPr>
            <a:cxnSpLocks/>
          </p:cNvCxnSpPr>
          <p:nvPr/>
        </p:nvCxnSpPr>
        <p:spPr>
          <a:xfrm>
            <a:off x="10243052" y="4646026"/>
            <a:ext cx="1548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0">
            <a:extLst>
              <a:ext uri="{FF2B5EF4-FFF2-40B4-BE49-F238E27FC236}">
                <a16:creationId xmlns:a16="http://schemas.microsoft.com/office/drawing/2014/main" id="{1D0238C6-EDC9-431C-B062-27BAF34CD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17052" y="4796094"/>
            <a:ext cx="1800000" cy="720000"/>
          </a:xfrm>
        </p:spPr>
        <p:txBody>
          <a:bodyPr rtlCol="0"/>
          <a:lstStyle/>
          <a:p>
            <a:pPr rtl="0"/>
            <a:r>
              <a:rPr lang="ru-RU"/>
              <a:t>Lorem ipsum dolor</a:t>
            </a:r>
            <a:br>
              <a:rPr lang="ru-RU"/>
            </a:br>
            <a:r>
              <a:rPr lang="ru-RU"/>
              <a:t>sit amet</a:t>
            </a:r>
          </a:p>
        </p:txBody>
      </p:sp>
      <p:pic>
        <p:nvPicPr>
          <p:cNvPr id="22" name="Объект 8">
            <a:extLst>
              <a:ext uri="{FF2B5EF4-FFF2-40B4-BE49-F238E27FC236}">
                <a16:creationId xmlns:a16="http://schemas.microsoft.com/office/drawing/2014/main" id="{D1BDDDF7-26D4-7E18-3134-E983153A198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8426" r="54206" b="43859"/>
          <a:stretch/>
        </p:blipFill>
        <p:spPr>
          <a:xfrm>
            <a:off x="0" y="3313627"/>
            <a:ext cx="12192000" cy="3544373"/>
          </a:xfrm>
          <a:prstGeom prst="rect">
            <a:avLst/>
          </a:prstGeom>
        </p:spPr>
      </p:pic>
      <p:pic>
        <p:nvPicPr>
          <p:cNvPr id="23" name="Объект 8">
            <a:extLst>
              <a:ext uri="{FF2B5EF4-FFF2-40B4-BE49-F238E27FC236}">
                <a16:creationId xmlns:a16="http://schemas.microsoft.com/office/drawing/2014/main" id="{1471A650-A8C0-1D34-7A89-4B1D72B7D47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5910" t="27589" r="4836" b="44696"/>
          <a:stretch/>
        </p:blipFill>
        <p:spPr>
          <a:xfrm>
            <a:off x="1" y="-36063"/>
            <a:ext cx="12191999" cy="334969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26733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рапеция 14">
            <a:extLst>
              <a:ext uri="{FF2B5EF4-FFF2-40B4-BE49-F238E27FC236}">
                <a16:creationId xmlns:a16="http://schemas.microsoft.com/office/drawing/2014/main" id="{5B804E9F-B6B5-41F9-9B63-9AF435FDC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405667" y="2673357"/>
            <a:ext cx="4336142" cy="2044685"/>
          </a:xfrm>
          <a:prstGeom prst="trapezoid">
            <a:avLst/>
          </a:prstGeom>
          <a:solidFill>
            <a:srgbClr val="E61B52"/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6" name="Трапеция 42">
            <a:extLst>
              <a:ext uri="{FF2B5EF4-FFF2-40B4-BE49-F238E27FC236}">
                <a16:creationId xmlns:a16="http://schemas.microsoft.com/office/drawing/2014/main" id="{0092C447-C8E1-4B12-B012-E6D21CBB1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761132" y="2673358"/>
            <a:ext cx="4336142" cy="2044685"/>
          </a:xfrm>
          <a:prstGeom prst="trapezoid">
            <a:avLst/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7" name="Трапеция 43">
            <a:extLst>
              <a:ext uri="{FF2B5EF4-FFF2-40B4-BE49-F238E27FC236}">
                <a16:creationId xmlns:a16="http://schemas.microsoft.com/office/drawing/2014/main" id="{7E139379-1914-4446-8D6D-984A47041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3927930" y="2673357"/>
            <a:ext cx="4336142" cy="2044685"/>
          </a:xfrm>
          <a:prstGeom prst="trapezoid">
            <a:avLst/>
          </a:prstGeom>
          <a:solidFill>
            <a:srgbClr val="E61B52"/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8" name="Трапеция 44">
            <a:extLst>
              <a:ext uri="{FF2B5EF4-FFF2-40B4-BE49-F238E27FC236}">
                <a16:creationId xmlns:a16="http://schemas.microsoft.com/office/drawing/2014/main" id="{F79B51BB-1B30-4ED8-B26D-21EE8BC6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094728" y="2631261"/>
            <a:ext cx="4336142" cy="2044685"/>
          </a:xfrm>
          <a:prstGeom prst="trapezoid">
            <a:avLst/>
          </a:prstGeom>
          <a:solidFill>
            <a:srgbClr val="FFCD3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9" name="Трапеция 45">
            <a:extLst>
              <a:ext uri="{FF2B5EF4-FFF2-40B4-BE49-F238E27FC236}">
                <a16:creationId xmlns:a16="http://schemas.microsoft.com/office/drawing/2014/main" id="{89DA262E-0502-4E65-8ABA-E063880E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61525" y="2631262"/>
            <a:ext cx="4336142" cy="2044685"/>
          </a:xfrm>
          <a:prstGeom prst="trapezoid">
            <a:avLst/>
          </a:prstGeom>
          <a:solidFill>
            <a:srgbClr val="E61B52"/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F19BFA5-D0CA-4CF0-8499-504D956B6563}"/>
              </a:ext>
            </a:extLst>
          </p:cNvPr>
          <p:cNvSpPr/>
          <p:nvPr/>
        </p:nvSpPr>
        <p:spPr>
          <a:xfrm>
            <a:off x="1103019" y="3491823"/>
            <a:ext cx="1561822" cy="49244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Количественная оценка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751D31D-3535-411D-8BAC-95CCC90AB185}"/>
              </a:ext>
            </a:extLst>
          </p:cNvPr>
          <p:cNvSpPr/>
          <p:nvPr/>
        </p:nvSpPr>
        <p:spPr>
          <a:xfrm>
            <a:off x="2935247" y="3499279"/>
            <a:ext cx="1976577" cy="49244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Качественная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(Экспертная) оценка</a:t>
            </a:r>
            <a:endParaRPr lang="en-US" sz="1600" baseline="-25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A4D735A-8F75-4E2A-8F1A-CC303B0718BA}"/>
              </a:ext>
            </a:extLst>
          </p:cNvPr>
          <p:cNvSpPr/>
          <p:nvPr/>
        </p:nvSpPr>
        <p:spPr>
          <a:xfrm>
            <a:off x="5224158" y="3522753"/>
            <a:ext cx="1800837" cy="49244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Средневзвешенная оценка</a:t>
            </a:r>
            <a:endParaRPr lang="en-US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4AB9282-0505-49EB-AABF-998083225E3A}"/>
              </a:ext>
            </a:extLst>
          </p:cNvPr>
          <p:cNvSpPr/>
          <p:nvPr/>
        </p:nvSpPr>
        <p:spPr>
          <a:xfrm>
            <a:off x="7483462" y="3522753"/>
            <a:ext cx="1708142" cy="98488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Средняя оценка ошибки распознавания символов</a:t>
            </a:r>
            <a:endParaRPr lang="en-US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668C4B5-BCEC-465A-ADA5-6A054B15F7A3}"/>
              </a:ext>
            </a:extLst>
          </p:cNvPr>
          <p:cNvSpPr/>
          <p:nvPr/>
        </p:nvSpPr>
        <p:spPr>
          <a:xfrm>
            <a:off x="9774531" y="3499279"/>
            <a:ext cx="1371600" cy="49244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Фаззинг</a:t>
            </a: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-тестирование</a:t>
            </a:r>
            <a:endParaRPr lang="en-US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олилиния 4197" descr="Значок корзины для покупок.">
            <a:extLst>
              <a:ext uri="{FF2B5EF4-FFF2-40B4-BE49-F238E27FC236}">
                <a16:creationId xmlns:a16="http://schemas.microsoft.com/office/drawing/2014/main" id="{DEC447B3-FDD1-438D-A671-84CC56DF3DFC}"/>
              </a:ext>
            </a:extLst>
          </p:cNvPr>
          <p:cNvSpPr>
            <a:spLocks noEditPoints="1"/>
          </p:cNvSpPr>
          <p:nvPr/>
        </p:nvSpPr>
        <p:spPr bwMode="auto">
          <a:xfrm>
            <a:off x="1598653" y="2918284"/>
            <a:ext cx="380334" cy="348640"/>
          </a:xfrm>
          <a:custGeom>
            <a:avLst/>
            <a:gdLst>
              <a:gd name="T0" fmla="*/ 540 w 901"/>
              <a:gd name="T1" fmla="*/ 161 h 826"/>
              <a:gd name="T2" fmla="*/ 360 w 901"/>
              <a:gd name="T3" fmla="*/ 255 h 826"/>
              <a:gd name="T4" fmla="*/ 360 w 901"/>
              <a:gd name="T5" fmla="*/ 255 h 826"/>
              <a:gd name="T6" fmla="*/ 201 w 901"/>
              <a:gd name="T7" fmla="*/ 255 h 826"/>
              <a:gd name="T8" fmla="*/ 749 w 901"/>
              <a:gd name="T9" fmla="*/ 46 h 826"/>
              <a:gd name="T10" fmla="*/ 692 w 901"/>
              <a:gd name="T11" fmla="*/ 248 h 826"/>
              <a:gd name="T12" fmla="*/ 568 w 901"/>
              <a:gd name="T13" fmla="*/ 103 h 826"/>
              <a:gd name="T14" fmla="*/ 556 w 901"/>
              <a:gd name="T15" fmla="*/ 104 h 826"/>
              <a:gd name="T16" fmla="*/ 341 w 901"/>
              <a:gd name="T17" fmla="*/ 135 h 826"/>
              <a:gd name="T18" fmla="*/ 333 w 901"/>
              <a:gd name="T19" fmla="*/ 141 h 826"/>
              <a:gd name="T20" fmla="*/ 330 w 901"/>
              <a:gd name="T21" fmla="*/ 255 h 826"/>
              <a:gd name="T22" fmla="*/ 120 w 901"/>
              <a:gd name="T23" fmla="*/ 4 h 826"/>
              <a:gd name="T24" fmla="*/ 109 w 901"/>
              <a:gd name="T25" fmla="*/ 0 h 826"/>
              <a:gd name="T26" fmla="*/ 5 w 901"/>
              <a:gd name="T27" fmla="*/ 48 h 826"/>
              <a:gd name="T28" fmla="*/ 0 w 901"/>
              <a:gd name="T29" fmla="*/ 58 h 826"/>
              <a:gd name="T30" fmla="*/ 82 w 901"/>
              <a:gd name="T31" fmla="*/ 255 h 826"/>
              <a:gd name="T32" fmla="*/ 5 w 901"/>
              <a:gd name="T33" fmla="*/ 259 h 826"/>
              <a:gd name="T34" fmla="*/ 0 w 901"/>
              <a:gd name="T35" fmla="*/ 271 h 826"/>
              <a:gd name="T36" fmla="*/ 120 w 901"/>
              <a:gd name="T37" fmla="*/ 643 h 826"/>
              <a:gd name="T38" fmla="*/ 589 w 901"/>
              <a:gd name="T39" fmla="*/ 676 h 826"/>
              <a:gd name="T40" fmla="*/ 157 w 901"/>
              <a:gd name="T41" fmla="*/ 679 h 826"/>
              <a:gd name="T42" fmla="*/ 131 w 901"/>
              <a:gd name="T43" fmla="*/ 693 h 826"/>
              <a:gd name="T44" fmla="*/ 113 w 901"/>
              <a:gd name="T45" fmla="*/ 716 h 826"/>
              <a:gd name="T46" fmla="*/ 105 w 901"/>
              <a:gd name="T47" fmla="*/ 744 h 826"/>
              <a:gd name="T48" fmla="*/ 108 w 901"/>
              <a:gd name="T49" fmla="*/ 774 h 826"/>
              <a:gd name="T50" fmla="*/ 122 w 901"/>
              <a:gd name="T51" fmla="*/ 798 h 826"/>
              <a:gd name="T52" fmla="*/ 144 w 901"/>
              <a:gd name="T53" fmla="*/ 818 h 826"/>
              <a:gd name="T54" fmla="*/ 172 w 901"/>
              <a:gd name="T55" fmla="*/ 826 h 826"/>
              <a:gd name="T56" fmla="*/ 202 w 901"/>
              <a:gd name="T57" fmla="*/ 823 h 826"/>
              <a:gd name="T58" fmla="*/ 228 w 901"/>
              <a:gd name="T59" fmla="*/ 809 h 826"/>
              <a:gd name="T60" fmla="*/ 246 w 901"/>
              <a:gd name="T61" fmla="*/ 787 h 826"/>
              <a:gd name="T62" fmla="*/ 255 w 901"/>
              <a:gd name="T63" fmla="*/ 759 h 826"/>
              <a:gd name="T64" fmla="*/ 246 w 901"/>
              <a:gd name="T65" fmla="*/ 716 h 826"/>
              <a:gd name="T66" fmla="*/ 514 w 901"/>
              <a:gd name="T67" fmla="*/ 727 h 826"/>
              <a:gd name="T68" fmla="*/ 512 w 901"/>
              <a:gd name="T69" fmla="*/ 766 h 826"/>
              <a:gd name="T70" fmla="*/ 523 w 901"/>
              <a:gd name="T71" fmla="*/ 793 h 826"/>
              <a:gd name="T72" fmla="*/ 543 w 901"/>
              <a:gd name="T73" fmla="*/ 813 h 826"/>
              <a:gd name="T74" fmla="*/ 570 w 901"/>
              <a:gd name="T75" fmla="*/ 825 h 826"/>
              <a:gd name="T76" fmla="*/ 601 w 901"/>
              <a:gd name="T77" fmla="*/ 825 h 826"/>
              <a:gd name="T78" fmla="*/ 628 w 901"/>
              <a:gd name="T79" fmla="*/ 813 h 826"/>
              <a:gd name="T80" fmla="*/ 648 w 901"/>
              <a:gd name="T81" fmla="*/ 793 h 826"/>
              <a:gd name="T82" fmla="*/ 659 w 901"/>
              <a:gd name="T83" fmla="*/ 766 h 826"/>
              <a:gd name="T84" fmla="*/ 658 w 901"/>
              <a:gd name="T85" fmla="*/ 730 h 826"/>
              <a:gd name="T86" fmla="*/ 635 w 901"/>
              <a:gd name="T87" fmla="*/ 695 h 826"/>
              <a:gd name="T88" fmla="*/ 630 w 901"/>
              <a:gd name="T89" fmla="*/ 635 h 826"/>
              <a:gd name="T90" fmla="*/ 886 w 901"/>
              <a:gd name="T91" fmla="*/ 75 h 826"/>
              <a:gd name="T92" fmla="*/ 897 w 901"/>
              <a:gd name="T93" fmla="*/ 70 h 826"/>
              <a:gd name="T94" fmla="*/ 901 w 901"/>
              <a:gd name="T95" fmla="*/ 60 h 826"/>
              <a:gd name="T96" fmla="*/ 897 w 901"/>
              <a:gd name="T97" fmla="*/ 49 h 826"/>
              <a:gd name="T98" fmla="*/ 886 w 901"/>
              <a:gd name="T99" fmla="*/ 45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01" h="826">
                <a:moveTo>
                  <a:pt x="442" y="255"/>
                </a:moveTo>
                <a:lnTo>
                  <a:pt x="540" y="161"/>
                </a:lnTo>
                <a:lnTo>
                  <a:pt x="540" y="161"/>
                </a:lnTo>
                <a:lnTo>
                  <a:pt x="540" y="161"/>
                </a:lnTo>
                <a:lnTo>
                  <a:pt x="562" y="139"/>
                </a:lnTo>
                <a:lnTo>
                  <a:pt x="659" y="255"/>
                </a:lnTo>
                <a:lnTo>
                  <a:pt x="442" y="255"/>
                </a:lnTo>
                <a:close/>
                <a:moveTo>
                  <a:pt x="360" y="255"/>
                </a:moveTo>
                <a:lnTo>
                  <a:pt x="360" y="165"/>
                </a:lnTo>
                <a:lnTo>
                  <a:pt x="493" y="165"/>
                </a:lnTo>
                <a:lnTo>
                  <a:pt x="399" y="255"/>
                </a:lnTo>
                <a:lnTo>
                  <a:pt x="360" y="255"/>
                </a:lnTo>
                <a:close/>
                <a:moveTo>
                  <a:pt x="114" y="255"/>
                </a:moveTo>
                <a:lnTo>
                  <a:pt x="34" y="67"/>
                </a:lnTo>
                <a:lnTo>
                  <a:pt x="101" y="35"/>
                </a:lnTo>
                <a:lnTo>
                  <a:pt x="201" y="255"/>
                </a:lnTo>
                <a:lnTo>
                  <a:pt x="114" y="255"/>
                </a:lnTo>
                <a:close/>
                <a:moveTo>
                  <a:pt x="886" y="45"/>
                </a:moveTo>
                <a:lnTo>
                  <a:pt x="753" y="45"/>
                </a:lnTo>
                <a:lnTo>
                  <a:pt x="749" y="46"/>
                </a:lnTo>
                <a:lnTo>
                  <a:pt x="745" y="48"/>
                </a:lnTo>
                <a:lnTo>
                  <a:pt x="740" y="51"/>
                </a:lnTo>
                <a:lnTo>
                  <a:pt x="739" y="57"/>
                </a:lnTo>
                <a:lnTo>
                  <a:pt x="692" y="248"/>
                </a:lnTo>
                <a:lnTo>
                  <a:pt x="575" y="107"/>
                </a:lnTo>
                <a:lnTo>
                  <a:pt x="573" y="105"/>
                </a:lnTo>
                <a:lnTo>
                  <a:pt x="571" y="104"/>
                </a:lnTo>
                <a:lnTo>
                  <a:pt x="568" y="103"/>
                </a:lnTo>
                <a:lnTo>
                  <a:pt x="564" y="102"/>
                </a:lnTo>
                <a:lnTo>
                  <a:pt x="561" y="102"/>
                </a:lnTo>
                <a:lnTo>
                  <a:pt x="559" y="103"/>
                </a:lnTo>
                <a:lnTo>
                  <a:pt x="556" y="104"/>
                </a:lnTo>
                <a:lnTo>
                  <a:pt x="554" y="106"/>
                </a:lnTo>
                <a:lnTo>
                  <a:pt x="524" y="135"/>
                </a:lnTo>
                <a:lnTo>
                  <a:pt x="345" y="135"/>
                </a:lnTo>
                <a:lnTo>
                  <a:pt x="341" y="135"/>
                </a:lnTo>
                <a:lnTo>
                  <a:pt x="339" y="136"/>
                </a:lnTo>
                <a:lnTo>
                  <a:pt x="336" y="138"/>
                </a:lnTo>
                <a:lnTo>
                  <a:pt x="334" y="139"/>
                </a:lnTo>
                <a:lnTo>
                  <a:pt x="333" y="141"/>
                </a:lnTo>
                <a:lnTo>
                  <a:pt x="331" y="144"/>
                </a:lnTo>
                <a:lnTo>
                  <a:pt x="331" y="147"/>
                </a:lnTo>
                <a:lnTo>
                  <a:pt x="330" y="150"/>
                </a:lnTo>
                <a:lnTo>
                  <a:pt x="330" y="255"/>
                </a:lnTo>
                <a:lnTo>
                  <a:pt x="234" y="255"/>
                </a:lnTo>
                <a:lnTo>
                  <a:pt x="123" y="8"/>
                </a:lnTo>
                <a:lnTo>
                  <a:pt x="122" y="6"/>
                </a:lnTo>
                <a:lnTo>
                  <a:pt x="120" y="4"/>
                </a:lnTo>
                <a:lnTo>
                  <a:pt x="117" y="2"/>
                </a:lnTo>
                <a:lnTo>
                  <a:pt x="114" y="1"/>
                </a:lnTo>
                <a:lnTo>
                  <a:pt x="111" y="0"/>
                </a:lnTo>
                <a:lnTo>
                  <a:pt x="109" y="0"/>
                </a:lnTo>
                <a:lnTo>
                  <a:pt x="106" y="0"/>
                </a:lnTo>
                <a:lnTo>
                  <a:pt x="102" y="1"/>
                </a:lnTo>
                <a:lnTo>
                  <a:pt x="8" y="46"/>
                </a:lnTo>
                <a:lnTo>
                  <a:pt x="5" y="48"/>
                </a:lnTo>
                <a:lnTo>
                  <a:pt x="3" y="50"/>
                </a:lnTo>
                <a:lnTo>
                  <a:pt x="2" y="52"/>
                </a:lnTo>
                <a:lnTo>
                  <a:pt x="1" y="54"/>
                </a:lnTo>
                <a:lnTo>
                  <a:pt x="0" y="58"/>
                </a:lnTo>
                <a:lnTo>
                  <a:pt x="0" y="60"/>
                </a:lnTo>
                <a:lnTo>
                  <a:pt x="0" y="63"/>
                </a:lnTo>
                <a:lnTo>
                  <a:pt x="1" y="66"/>
                </a:lnTo>
                <a:lnTo>
                  <a:pt x="82" y="255"/>
                </a:lnTo>
                <a:lnTo>
                  <a:pt x="15" y="255"/>
                </a:lnTo>
                <a:lnTo>
                  <a:pt x="11" y="256"/>
                </a:lnTo>
                <a:lnTo>
                  <a:pt x="7" y="257"/>
                </a:lnTo>
                <a:lnTo>
                  <a:pt x="5" y="259"/>
                </a:lnTo>
                <a:lnTo>
                  <a:pt x="2" y="261"/>
                </a:lnTo>
                <a:lnTo>
                  <a:pt x="1" y="265"/>
                </a:lnTo>
                <a:lnTo>
                  <a:pt x="0" y="268"/>
                </a:lnTo>
                <a:lnTo>
                  <a:pt x="0" y="271"/>
                </a:lnTo>
                <a:lnTo>
                  <a:pt x="1" y="275"/>
                </a:lnTo>
                <a:lnTo>
                  <a:pt x="114" y="635"/>
                </a:lnTo>
                <a:lnTo>
                  <a:pt x="116" y="640"/>
                </a:lnTo>
                <a:lnTo>
                  <a:pt x="120" y="643"/>
                </a:lnTo>
                <a:lnTo>
                  <a:pt x="123" y="645"/>
                </a:lnTo>
                <a:lnTo>
                  <a:pt x="128" y="646"/>
                </a:lnTo>
                <a:lnTo>
                  <a:pt x="596" y="646"/>
                </a:lnTo>
                <a:lnTo>
                  <a:pt x="589" y="676"/>
                </a:lnTo>
                <a:lnTo>
                  <a:pt x="180" y="676"/>
                </a:lnTo>
                <a:lnTo>
                  <a:pt x="172" y="676"/>
                </a:lnTo>
                <a:lnTo>
                  <a:pt x="165" y="677"/>
                </a:lnTo>
                <a:lnTo>
                  <a:pt x="157" y="679"/>
                </a:lnTo>
                <a:lnTo>
                  <a:pt x="151" y="682"/>
                </a:lnTo>
                <a:lnTo>
                  <a:pt x="144" y="685"/>
                </a:lnTo>
                <a:lnTo>
                  <a:pt x="138" y="689"/>
                </a:lnTo>
                <a:lnTo>
                  <a:pt x="131" y="693"/>
                </a:lnTo>
                <a:lnTo>
                  <a:pt x="127" y="698"/>
                </a:lnTo>
                <a:lnTo>
                  <a:pt x="122" y="703"/>
                </a:lnTo>
                <a:lnTo>
                  <a:pt x="117" y="709"/>
                </a:lnTo>
                <a:lnTo>
                  <a:pt x="113" y="716"/>
                </a:lnTo>
                <a:lnTo>
                  <a:pt x="110" y="722"/>
                </a:lnTo>
                <a:lnTo>
                  <a:pt x="108" y="729"/>
                </a:lnTo>
                <a:lnTo>
                  <a:pt x="106" y="736"/>
                </a:lnTo>
                <a:lnTo>
                  <a:pt x="105" y="744"/>
                </a:lnTo>
                <a:lnTo>
                  <a:pt x="105" y="751"/>
                </a:lnTo>
                <a:lnTo>
                  <a:pt x="105" y="759"/>
                </a:lnTo>
                <a:lnTo>
                  <a:pt x="106" y="766"/>
                </a:lnTo>
                <a:lnTo>
                  <a:pt x="108" y="774"/>
                </a:lnTo>
                <a:lnTo>
                  <a:pt x="110" y="780"/>
                </a:lnTo>
                <a:lnTo>
                  <a:pt x="113" y="787"/>
                </a:lnTo>
                <a:lnTo>
                  <a:pt x="117" y="793"/>
                </a:lnTo>
                <a:lnTo>
                  <a:pt x="122" y="798"/>
                </a:lnTo>
                <a:lnTo>
                  <a:pt x="127" y="804"/>
                </a:lnTo>
                <a:lnTo>
                  <a:pt x="131" y="809"/>
                </a:lnTo>
                <a:lnTo>
                  <a:pt x="138" y="813"/>
                </a:lnTo>
                <a:lnTo>
                  <a:pt x="144" y="818"/>
                </a:lnTo>
                <a:lnTo>
                  <a:pt x="151" y="821"/>
                </a:lnTo>
                <a:lnTo>
                  <a:pt x="157" y="823"/>
                </a:lnTo>
                <a:lnTo>
                  <a:pt x="165" y="825"/>
                </a:lnTo>
                <a:lnTo>
                  <a:pt x="172" y="826"/>
                </a:lnTo>
                <a:lnTo>
                  <a:pt x="180" y="826"/>
                </a:lnTo>
                <a:lnTo>
                  <a:pt x="187" y="826"/>
                </a:lnTo>
                <a:lnTo>
                  <a:pt x="195" y="825"/>
                </a:lnTo>
                <a:lnTo>
                  <a:pt x="202" y="823"/>
                </a:lnTo>
                <a:lnTo>
                  <a:pt x="209" y="821"/>
                </a:lnTo>
                <a:lnTo>
                  <a:pt x="215" y="818"/>
                </a:lnTo>
                <a:lnTo>
                  <a:pt x="221" y="813"/>
                </a:lnTo>
                <a:lnTo>
                  <a:pt x="228" y="809"/>
                </a:lnTo>
                <a:lnTo>
                  <a:pt x="233" y="804"/>
                </a:lnTo>
                <a:lnTo>
                  <a:pt x="238" y="798"/>
                </a:lnTo>
                <a:lnTo>
                  <a:pt x="242" y="793"/>
                </a:lnTo>
                <a:lnTo>
                  <a:pt x="246" y="787"/>
                </a:lnTo>
                <a:lnTo>
                  <a:pt x="249" y="780"/>
                </a:lnTo>
                <a:lnTo>
                  <a:pt x="251" y="774"/>
                </a:lnTo>
                <a:lnTo>
                  <a:pt x="254" y="766"/>
                </a:lnTo>
                <a:lnTo>
                  <a:pt x="255" y="759"/>
                </a:lnTo>
                <a:lnTo>
                  <a:pt x="255" y="751"/>
                </a:lnTo>
                <a:lnTo>
                  <a:pt x="254" y="738"/>
                </a:lnTo>
                <a:lnTo>
                  <a:pt x="250" y="727"/>
                </a:lnTo>
                <a:lnTo>
                  <a:pt x="246" y="716"/>
                </a:lnTo>
                <a:lnTo>
                  <a:pt x="240" y="706"/>
                </a:lnTo>
                <a:lnTo>
                  <a:pt x="526" y="706"/>
                </a:lnTo>
                <a:lnTo>
                  <a:pt x="519" y="716"/>
                </a:lnTo>
                <a:lnTo>
                  <a:pt x="514" y="727"/>
                </a:lnTo>
                <a:lnTo>
                  <a:pt x="511" y="738"/>
                </a:lnTo>
                <a:lnTo>
                  <a:pt x="510" y="751"/>
                </a:lnTo>
                <a:lnTo>
                  <a:pt x="511" y="759"/>
                </a:lnTo>
                <a:lnTo>
                  <a:pt x="512" y="766"/>
                </a:lnTo>
                <a:lnTo>
                  <a:pt x="514" y="774"/>
                </a:lnTo>
                <a:lnTo>
                  <a:pt x="516" y="780"/>
                </a:lnTo>
                <a:lnTo>
                  <a:pt x="519" y="787"/>
                </a:lnTo>
                <a:lnTo>
                  <a:pt x="523" y="793"/>
                </a:lnTo>
                <a:lnTo>
                  <a:pt x="528" y="798"/>
                </a:lnTo>
                <a:lnTo>
                  <a:pt x="532" y="804"/>
                </a:lnTo>
                <a:lnTo>
                  <a:pt x="538" y="809"/>
                </a:lnTo>
                <a:lnTo>
                  <a:pt x="543" y="813"/>
                </a:lnTo>
                <a:lnTo>
                  <a:pt x="549" y="818"/>
                </a:lnTo>
                <a:lnTo>
                  <a:pt x="556" y="821"/>
                </a:lnTo>
                <a:lnTo>
                  <a:pt x="563" y="823"/>
                </a:lnTo>
                <a:lnTo>
                  <a:pt x="570" y="825"/>
                </a:lnTo>
                <a:lnTo>
                  <a:pt x="577" y="826"/>
                </a:lnTo>
                <a:lnTo>
                  <a:pt x="586" y="826"/>
                </a:lnTo>
                <a:lnTo>
                  <a:pt x="593" y="826"/>
                </a:lnTo>
                <a:lnTo>
                  <a:pt x="601" y="825"/>
                </a:lnTo>
                <a:lnTo>
                  <a:pt x="607" y="823"/>
                </a:lnTo>
                <a:lnTo>
                  <a:pt x="615" y="821"/>
                </a:lnTo>
                <a:lnTo>
                  <a:pt x="621" y="818"/>
                </a:lnTo>
                <a:lnTo>
                  <a:pt x="628" y="813"/>
                </a:lnTo>
                <a:lnTo>
                  <a:pt x="633" y="809"/>
                </a:lnTo>
                <a:lnTo>
                  <a:pt x="638" y="804"/>
                </a:lnTo>
                <a:lnTo>
                  <a:pt x="644" y="798"/>
                </a:lnTo>
                <a:lnTo>
                  <a:pt x="648" y="793"/>
                </a:lnTo>
                <a:lnTo>
                  <a:pt x="651" y="787"/>
                </a:lnTo>
                <a:lnTo>
                  <a:pt x="654" y="780"/>
                </a:lnTo>
                <a:lnTo>
                  <a:pt x="658" y="774"/>
                </a:lnTo>
                <a:lnTo>
                  <a:pt x="659" y="766"/>
                </a:lnTo>
                <a:lnTo>
                  <a:pt x="660" y="759"/>
                </a:lnTo>
                <a:lnTo>
                  <a:pt x="661" y="751"/>
                </a:lnTo>
                <a:lnTo>
                  <a:pt x="660" y="740"/>
                </a:lnTo>
                <a:lnTo>
                  <a:pt x="658" y="730"/>
                </a:lnTo>
                <a:lnTo>
                  <a:pt x="653" y="720"/>
                </a:lnTo>
                <a:lnTo>
                  <a:pt x="649" y="710"/>
                </a:lnTo>
                <a:lnTo>
                  <a:pt x="643" y="702"/>
                </a:lnTo>
                <a:lnTo>
                  <a:pt x="635" y="695"/>
                </a:lnTo>
                <a:lnTo>
                  <a:pt x="627" y="689"/>
                </a:lnTo>
                <a:lnTo>
                  <a:pt x="618" y="684"/>
                </a:lnTo>
                <a:lnTo>
                  <a:pt x="629" y="637"/>
                </a:lnTo>
                <a:lnTo>
                  <a:pt x="630" y="635"/>
                </a:lnTo>
                <a:lnTo>
                  <a:pt x="630" y="634"/>
                </a:lnTo>
                <a:lnTo>
                  <a:pt x="717" y="274"/>
                </a:lnTo>
                <a:lnTo>
                  <a:pt x="765" y="75"/>
                </a:lnTo>
                <a:lnTo>
                  <a:pt x="886" y="75"/>
                </a:lnTo>
                <a:lnTo>
                  <a:pt x="889" y="75"/>
                </a:lnTo>
                <a:lnTo>
                  <a:pt x="891" y="74"/>
                </a:lnTo>
                <a:lnTo>
                  <a:pt x="895" y="73"/>
                </a:lnTo>
                <a:lnTo>
                  <a:pt x="897" y="70"/>
                </a:lnTo>
                <a:lnTo>
                  <a:pt x="899" y="68"/>
                </a:lnTo>
                <a:lnTo>
                  <a:pt x="900" y="66"/>
                </a:lnTo>
                <a:lnTo>
                  <a:pt x="901" y="63"/>
                </a:lnTo>
                <a:lnTo>
                  <a:pt x="901" y="60"/>
                </a:lnTo>
                <a:lnTo>
                  <a:pt x="901" y="57"/>
                </a:lnTo>
                <a:lnTo>
                  <a:pt x="900" y="54"/>
                </a:lnTo>
                <a:lnTo>
                  <a:pt x="899" y="51"/>
                </a:lnTo>
                <a:lnTo>
                  <a:pt x="897" y="49"/>
                </a:lnTo>
                <a:lnTo>
                  <a:pt x="895" y="47"/>
                </a:lnTo>
                <a:lnTo>
                  <a:pt x="891" y="46"/>
                </a:lnTo>
                <a:lnTo>
                  <a:pt x="889" y="45"/>
                </a:lnTo>
                <a:lnTo>
                  <a:pt x="886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1" name="Полилиния 4344" descr="Значок отвертки. ">
            <a:extLst>
              <a:ext uri="{FF2B5EF4-FFF2-40B4-BE49-F238E27FC236}">
                <a16:creationId xmlns:a16="http://schemas.microsoft.com/office/drawing/2014/main" id="{C131659B-1A41-4821-9349-1E69BBBB560E}"/>
              </a:ext>
            </a:extLst>
          </p:cNvPr>
          <p:cNvSpPr>
            <a:spLocks/>
          </p:cNvSpPr>
          <p:nvPr/>
        </p:nvSpPr>
        <p:spPr bwMode="auto">
          <a:xfrm>
            <a:off x="3770780" y="2913062"/>
            <a:ext cx="373996" cy="373996"/>
          </a:xfrm>
          <a:custGeom>
            <a:avLst/>
            <a:gdLst>
              <a:gd name="T0" fmla="*/ 853 w 886"/>
              <a:gd name="T1" fmla="*/ 137 h 886"/>
              <a:gd name="T2" fmla="*/ 842 w 886"/>
              <a:gd name="T3" fmla="*/ 134 h 886"/>
              <a:gd name="T4" fmla="*/ 833 w 886"/>
              <a:gd name="T5" fmla="*/ 138 h 886"/>
              <a:gd name="T6" fmla="*/ 646 w 886"/>
              <a:gd name="T7" fmla="*/ 172 h 886"/>
              <a:gd name="T8" fmla="*/ 754 w 886"/>
              <a:gd name="T9" fmla="*/ 46 h 886"/>
              <a:gd name="T10" fmla="*/ 754 w 886"/>
              <a:gd name="T11" fmla="*/ 37 h 886"/>
              <a:gd name="T12" fmla="*/ 747 w 886"/>
              <a:gd name="T13" fmla="*/ 29 h 886"/>
              <a:gd name="T14" fmla="*/ 704 w 886"/>
              <a:gd name="T15" fmla="*/ 12 h 886"/>
              <a:gd name="T16" fmla="*/ 659 w 886"/>
              <a:gd name="T17" fmla="*/ 2 h 886"/>
              <a:gd name="T18" fmla="*/ 615 w 886"/>
              <a:gd name="T19" fmla="*/ 0 h 886"/>
              <a:gd name="T20" fmla="*/ 577 w 886"/>
              <a:gd name="T21" fmla="*/ 6 h 886"/>
              <a:gd name="T22" fmla="*/ 539 w 886"/>
              <a:gd name="T23" fmla="*/ 15 h 886"/>
              <a:gd name="T24" fmla="*/ 505 w 886"/>
              <a:gd name="T25" fmla="*/ 31 h 886"/>
              <a:gd name="T26" fmla="*/ 473 w 886"/>
              <a:gd name="T27" fmla="*/ 52 h 886"/>
              <a:gd name="T28" fmla="*/ 443 w 886"/>
              <a:gd name="T29" fmla="*/ 76 h 886"/>
              <a:gd name="T30" fmla="*/ 405 w 886"/>
              <a:gd name="T31" fmla="*/ 124 h 886"/>
              <a:gd name="T32" fmla="*/ 380 w 886"/>
              <a:gd name="T33" fmla="*/ 178 h 886"/>
              <a:gd name="T34" fmla="*/ 368 w 886"/>
              <a:gd name="T35" fmla="*/ 235 h 886"/>
              <a:gd name="T36" fmla="*/ 368 w 886"/>
              <a:gd name="T37" fmla="*/ 293 h 886"/>
              <a:gd name="T38" fmla="*/ 382 w 886"/>
              <a:gd name="T39" fmla="*/ 351 h 886"/>
              <a:gd name="T40" fmla="*/ 21 w 886"/>
              <a:gd name="T41" fmla="*/ 738 h 886"/>
              <a:gd name="T42" fmla="*/ 7 w 886"/>
              <a:gd name="T43" fmla="*/ 762 h 886"/>
              <a:gd name="T44" fmla="*/ 1 w 886"/>
              <a:gd name="T45" fmla="*/ 787 h 886"/>
              <a:gd name="T46" fmla="*/ 2 w 886"/>
              <a:gd name="T47" fmla="*/ 813 h 886"/>
              <a:gd name="T48" fmla="*/ 11 w 886"/>
              <a:gd name="T49" fmla="*/ 838 h 886"/>
              <a:gd name="T50" fmla="*/ 27 w 886"/>
              <a:gd name="T51" fmla="*/ 860 h 886"/>
              <a:gd name="T52" fmla="*/ 48 w 886"/>
              <a:gd name="T53" fmla="*/ 875 h 886"/>
              <a:gd name="T54" fmla="*/ 73 w 886"/>
              <a:gd name="T55" fmla="*/ 884 h 886"/>
              <a:gd name="T56" fmla="*/ 99 w 886"/>
              <a:gd name="T57" fmla="*/ 885 h 886"/>
              <a:gd name="T58" fmla="*/ 125 w 886"/>
              <a:gd name="T59" fmla="*/ 879 h 886"/>
              <a:gd name="T60" fmla="*/ 148 w 886"/>
              <a:gd name="T61" fmla="*/ 866 h 886"/>
              <a:gd name="T62" fmla="*/ 530 w 886"/>
              <a:gd name="T63" fmla="*/ 502 h 886"/>
              <a:gd name="T64" fmla="*/ 570 w 886"/>
              <a:gd name="T65" fmla="*/ 515 h 886"/>
              <a:gd name="T66" fmla="*/ 612 w 886"/>
              <a:gd name="T67" fmla="*/ 520 h 886"/>
              <a:gd name="T68" fmla="*/ 626 w 886"/>
              <a:gd name="T69" fmla="*/ 520 h 886"/>
              <a:gd name="T70" fmla="*/ 664 w 886"/>
              <a:gd name="T71" fmla="*/ 518 h 886"/>
              <a:gd name="T72" fmla="*/ 702 w 886"/>
              <a:gd name="T73" fmla="*/ 509 h 886"/>
              <a:gd name="T74" fmla="*/ 737 w 886"/>
              <a:gd name="T75" fmla="*/ 496 h 886"/>
              <a:gd name="T76" fmla="*/ 769 w 886"/>
              <a:gd name="T77" fmla="*/ 477 h 886"/>
              <a:gd name="T78" fmla="*/ 800 w 886"/>
              <a:gd name="T79" fmla="*/ 454 h 886"/>
              <a:gd name="T80" fmla="*/ 837 w 886"/>
              <a:gd name="T81" fmla="*/ 413 h 886"/>
              <a:gd name="T82" fmla="*/ 867 w 886"/>
              <a:gd name="T83" fmla="*/ 360 h 886"/>
              <a:gd name="T84" fmla="*/ 883 w 886"/>
              <a:gd name="T85" fmla="*/ 301 h 886"/>
              <a:gd name="T86" fmla="*/ 885 w 886"/>
              <a:gd name="T87" fmla="*/ 241 h 886"/>
              <a:gd name="T88" fmla="*/ 873 w 886"/>
              <a:gd name="T89" fmla="*/ 181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86" h="886">
                <a:moveTo>
                  <a:pt x="857" y="143"/>
                </a:moveTo>
                <a:lnTo>
                  <a:pt x="855" y="139"/>
                </a:lnTo>
                <a:lnTo>
                  <a:pt x="853" y="137"/>
                </a:lnTo>
                <a:lnTo>
                  <a:pt x="849" y="135"/>
                </a:lnTo>
                <a:lnTo>
                  <a:pt x="846" y="133"/>
                </a:lnTo>
                <a:lnTo>
                  <a:pt x="842" y="134"/>
                </a:lnTo>
                <a:lnTo>
                  <a:pt x="839" y="135"/>
                </a:lnTo>
                <a:lnTo>
                  <a:pt x="836" y="136"/>
                </a:lnTo>
                <a:lnTo>
                  <a:pt x="833" y="138"/>
                </a:lnTo>
                <a:lnTo>
                  <a:pt x="712" y="259"/>
                </a:lnTo>
                <a:lnTo>
                  <a:pt x="646" y="259"/>
                </a:lnTo>
                <a:lnTo>
                  <a:pt x="646" y="172"/>
                </a:lnTo>
                <a:lnTo>
                  <a:pt x="751" y="53"/>
                </a:lnTo>
                <a:lnTo>
                  <a:pt x="753" y="49"/>
                </a:lnTo>
                <a:lnTo>
                  <a:pt x="754" y="46"/>
                </a:lnTo>
                <a:lnTo>
                  <a:pt x="755" y="43"/>
                </a:lnTo>
                <a:lnTo>
                  <a:pt x="755" y="39"/>
                </a:lnTo>
                <a:lnTo>
                  <a:pt x="754" y="37"/>
                </a:lnTo>
                <a:lnTo>
                  <a:pt x="752" y="33"/>
                </a:lnTo>
                <a:lnTo>
                  <a:pt x="750" y="31"/>
                </a:lnTo>
                <a:lnTo>
                  <a:pt x="747" y="29"/>
                </a:lnTo>
                <a:lnTo>
                  <a:pt x="733" y="23"/>
                </a:lnTo>
                <a:lnTo>
                  <a:pt x="719" y="16"/>
                </a:lnTo>
                <a:lnTo>
                  <a:pt x="704" y="12"/>
                </a:lnTo>
                <a:lnTo>
                  <a:pt x="689" y="8"/>
                </a:lnTo>
                <a:lnTo>
                  <a:pt x="674" y="5"/>
                </a:lnTo>
                <a:lnTo>
                  <a:pt x="659" y="2"/>
                </a:lnTo>
                <a:lnTo>
                  <a:pt x="643" y="1"/>
                </a:lnTo>
                <a:lnTo>
                  <a:pt x="628" y="0"/>
                </a:lnTo>
                <a:lnTo>
                  <a:pt x="615" y="0"/>
                </a:lnTo>
                <a:lnTo>
                  <a:pt x="602" y="1"/>
                </a:lnTo>
                <a:lnTo>
                  <a:pt x="589" y="3"/>
                </a:lnTo>
                <a:lnTo>
                  <a:pt x="577" y="6"/>
                </a:lnTo>
                <a:lnTo>
                  <a:pt x="564" y="8"/>
                </a:lnTo>
                <a:lnTo>
                  <a:pt x="552" y="11"/>
                </a:lnTo>
                <a:lnTo>
                  <a:pt x="539" y="15"/>
                </a:lnTo>
                <a:lnTo>
                  <a:pt x="527" y="19"/>
                </a:lnTo>
                <a:lnTo>
                  <a:pt x="516" y="25"/>
                </a:lnTo>
                <a:lnTo>
                  <a:pt x="505" y="31"/>
                </a:lnTo>
                <a:lnTo>
                  <a:pt x="493" y="37"/>
                </a:lnTo>
                <a:lnTo>
                  <a:pt x="482" y="44"/>
                </a:lnTo>
                <a:lnTo>
                  <a:pt x="473" y="52"/>
                </a:lnTo>
                <a:lnTo>
                  <a:pt x="462" y="59"/>
                </a:lnTo>
                <a:lnTo>
                  <a:pt x="452" y="68"/>
                </a:lnTo>
                <a:lnTo>
                  <a:pt x="443" y="76"/>
                </a:lnTo>
                <a:lnTo>
                  <a:pt x="429" y="91"/>
                </a:lnTo>
                <a:lnTo>
                  <a:pt x="416" y="107"/>
                </a:lnTo>
                <a:lnTo>
                  <a:pt x="405" y="124"/>
                </a:lnTo>
                <a:lnTo>
                  <a:pt x="396" y="141"/>
                </a:lnTo>
                <a:lnTo>
                  <a:pt x="387" y="160"/>
                </a:lnTo>
                <a:lnTo>
                  <a:pt x="380" y="178"/>
                </a:lnTo>
                <a:lnTo>
                  <a:pt x="374" y="196"/>
                </a:lnTo>
                <a:lnTo>
                  <a:pt x="370" y="215"/>
                </a:lnTo>
                <a:lnTo>
                  <a:pt x="368" y="235"/>
                </a:lnTo>
                <a:lnTo>
                  <a:pt x="366" y="254"/>
                </a:lnTo>
                <a:lnTo>
                  <a:pt x="367" y="274"/>
                </a:lnTo>
                <a:lnTo>
                  <a:pt x="368" y="293"/>
                </a:lnTo>
                <a:lnTo>
                  <a:pt x="371" y="313"/>
                </a:lnTo>
                <a:lnTo>
                  <a:pt x="376" y="332"/>
                </a:lnTo>
                <a:lnTo>
                  <a:pt x="382" y="351"/>
                </a:lnTo>
                <a:lnTo>
                  <a:pt x="390" y="369"/>
                </a:lnTo>
                <a:lnTo>
                  <a:pt x="27" y="732"/>
                </a:lnTo>
                <a:lnTo>
                  <a:pt x="21" y="738"/>
                </a:lnTo>
                <a:lnTo>
                  <a:pt x="16" y="746"/>
                </a:lnTo>
                <a:lnTo>
                  <a:pt x="11" y="753"/>
                </a:lnTo>
                <a:lnTo>
                  <a:pt x="7" y="762"/>
                </a:lnTo>
                <a:lnTo>
                  <a:pt x="4" y="769"/>
                </a:lnTo>
                <a:lnTo>
                  <a:pt x="2" y="778"/>
                </a:lnTo>
                <a:lnTo>
                  <a:pt x="1" y="787"/>
                </a:lnTo>
                <a:lnTo>
                  <a:pt x="0" y="796"/>
                </a:lnTo>
                <a:lnTo>
                  <a:pt x="1" y="805"/>
                </a:lnTo>
                <a:lnTo>
                  <a:pt x="2" y="813"/>
                </a:lnTo>
                <a:lnTo>
                  <a:pt x="4" y="822"/>
                </a:lnTo>
                <a:lnTo>
                  <a:pt x="7" y="830"/>
                </a:lnTo>
                <a:lnTo>
                  <a:pt x="11" y="838"/>
                </a:lnTo>
                <a:lnTo>
                  <a:pt x="15" y="845"/>
                </a:lnTo>
                <a:lnTo>
                  <a:pt x="20" y="853"/>
                </a:lnTo>
                <a:lnTo>
                  <a:pt x="27" y="860"/>
                </a:lnTo>
                <a:lnTo>
                  <a:pt x="33" y="866"/>
                </a:lnTo>
                <a:lnTo>
                  <a:pt x="41" y="871"/>
                </a:lnTo>
                <a:lnTo>
                  <a:pt x="48" y="875"/>
                </a:lnTo>
                <a:lnTo>
                  <a:pt x="55" y="879"/>
                </a:lnTo>
                <a:lnTo>
                  <a:pt x="64" y="882"/>
                </a:lnTo>
                <a:lnTo>
                  <a:pt x="73" y="884"/>
                </a:lnTo>
                <a:lnTo>
                  <a:pt x="81" y="885"/>
                </a:lnTo>
                <a:lnTo>
                  <a:pt x="91" y="886"/>
                </a:lnTo>
                <a:lnTo>
                  <a:pt x="99" y="885"/>
                </a:lnTo>
                <a:lnTo>
                  <a:pt x="108" y="884"/>
                </a:lnTo>
                <a:lnTo>
                  <a:pt x="116" y="882"/>
                </a:lnTo>
                <a:lnTo>
                  <a:pt x="125" y="879"/>
                </a:lnTo>
                <a:lnTo>
                  <a:pt x="133" y="875"/>
                </a:lnTo>
                <a:lnTo>
                  <a:pt x="140" y="871"/>
                </a:lnTo>
                <a:lnTo>
                  <a:pt x="148" y="866"/>
                </a:lnTo>
                <a:lnTo>
                  <a:pt x="154" y="860"/>
                </a:lnTo>
                <a:lnTo>
                  <a:pt x="517" y="497"/>
                </a:lnTo>
                <a:lnTo>
                  <a:pt x="530" y="502"/>
                </a:lnTo>
                <a:lnTo>
                  <a:pt x="543" y="507"/>
                </a:lnTo>
                <a:lnTo>
                  <a:pt x="556" y="512"/>
                </a:lnTo>
                <a:lnTo>
                  <a:pt x="570" y="515"/>
                </a:lnTo>
                <a:lnTo>
                  <a:pt x="584" y="517"/>
                </a:lnTo>
                <a:lnTo>
                  <a:pt x="598" y="519"/>
                </a:lnTo>
                <a:lnTo>
                  <a:pt x="612" y="520"/>
                </a:lnTo>
                <a:lnTo>
                  <a:pt x="626" y="520"/>
                </a:lnTo>
                <a:lnTo>
                  <a:pt x="626" y="520"/>
                </a:lnTo>
                <a:lnTo>
                  <a:pt x="626" y="520"/>
                </a:lnTo>
                <a:lnTo>
                  <a:pt x="639" y="520"/>
                </a:lnTo>
                <a:lnTo>
                  <a:pt x="651" y="519"/>
                </a:lnTo>
                <a:lnTo>
                  <a:pt x="664" y="518"/>
                </a:lnTo>
                <a:lnTo>
                  <a:pt x="677" y="516"/>
                </a:lnTo>
                <a:lnTo>
                  <a:pt x="689" y="513"/>
                </a:lnTo>
                <a:lnTo>
                  <a:pt x="702" y="509"/>
                </a:lnTo>
                <a:lnTo>
                  <a:pt x="714" y="505"/>
                </a:lnTo>
                <a:lnTo>
                  <a:pt x="725" y="501"/>
                </a:lnTo>
                <a:lnTo>
                  <a:pt x="737" y="496"/>
                </a:lnTo>
                <a:lnTo>
                  <a:pt x="748" y="490"/>
                </a:lnTo>
                <a:lnTo>
                  <a:pt x="758" y="484"/>
                </a:lnTo>
                <a:lnTo>
                  <a:pt x="769" y="477"/>
                </a:lnTo>
                <a:lnTo>
                  <a:pt x="780" y="470"/>
                </a:lnTo>
                <a:lnTo>
                  <a:pt x="791" y="462"/>
                </a:lnTo>
                <a:lnTo>
                  <a:pt x="800" y="454"/>
                </a:lnTo>
                <a:lnTo>
                  <a:pt x="810" y="444"/>
                </a:lnTo>
                <a:lnTo>
                  <a:pt x="824" y="429"/>
                </a:lnTo>
                <a:lnTo>
                  <a:pt x="837" y="413"/>
                </a:lnTo>
                <a:lnTo>
                  <a:pt x="848" y="396"/>
                </a:lnTo>
                <a:lnTo>
                  <a:pt x="858" y="378"/>
                </a:lnTo>
                <a:lnTo>
                  <a:pt x="867" y="360"/>
                </a:lnTo>
                <a:lnTo>
                  <a:pt x="873" y="340"/>
                </a:lnTo>
                <a:lnTo>
                  <a:pt x="878" y="321"/>
                </a:lnTo>
                <a:lnTo>
                  <a:pt x="883" y="301"/>
                </a:lnTo>
                <a:lnTo>
                  <a:pt x="885" y="282"/>
                </a:lnTo>
                <a:lnTo>
                  <a:pt x="886" y="261"/>
                </a:lnTo>
                <a:lnTo>
                  <a:pt x="885" y="241"/>
                </a:lnTo>
                <a:lnTo>
                  <a:pt x="883" y="221"/>
                </a:lnTo>
                <a:lnTo>
                  <a:pt x="878" y="200"/>
                </a:lnTo>
                <a:lnTo>
                  <a:pt x="873" y="181"/>
                </a:lnTo>
                <a:lnTo>
                  <a:pt x="865" y="162"/>
                </a:lnTo>
                <a:lnTo>
                  <a:pt x="857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41" name="Группа 40" descr="Значок с изображением счетов. ">
            <a:extLst>
              <a:ext uri="{FF2B5EF4-FFF2-40B4-BE49-F238E27FC236}">
                <a16:creationId xmlns:a16="http://schemas.microsoft.com/office/drawing/2014/main" id="{201B668C-AA5F-454E-8E64-CEA32A839FB8}"/>
              </a:ext>
            </a:extLst>
          </p:cNvPr>
          <p:cNvGrpSpPr/>
          <p:nvPr/>
        </p:nvGrpSpPr>
        <p:grpSpPr>
          <a:xfrm>
            <a:off x="8100152" y="2908837"/>
            <a:ext cx="382447" cy="382447"/>
            <a:chOff x="877888" y="771525"/>
            <a:chExt cx="287338" cy="287338"/>
          </a:xfrm>
          <a:solidFill>
            <a:schemeClr val="bg1"/>
          </a:solidFill>
        </p:grpSpPr>
        <p:sp>
          <p:nvSpPr>
            <p:cNvPr id="42" name="Полилиния 324">
              <a:extLst>
                <a:ext uri="{FF2B5EF4-FFF2-40B4-BE49-F238E27FC236}">
                  <a16:creationId xmlns:a16="http://schemas.microsoft.com/office/drawing/2014/main" id="{EEBBB4D9-8AD5-4868-B9F5-568F0C32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88" y="771525"/>
              <a:ext cx="61913" cy="287338"/>
            </a:xfrm>
            <a:custGeom>
              <a:avLst/>
              <a:gdLst>
                <a:gd name="T0" fmla="*/ 0 w 196"/>
                <a:gd name="T1" fmla="*/ 888 h 903"/>
                <a:gd name="T2" fmla="*/ 1 w 196"/>
                <a:gd name="T3" fmla="*/ 895 h 903"/>
                <a:gd name="T4" fmla="*/ 4 w 196"/>
                <a:gd name="T5" fmla="*/ 899 h 903"/>
                <a:gd name="T6" fmla="*/ 10 w 196"/>
                <a:gd name="T7" fmla="*/ 902 h 903"/>
                <a:gd name="T8" fmla="*/ 15 w 196"/>
                <a:gd name="T9" fmla="*/ 903 h 903"/>
                <a:gd name="T10" fmla="*/ 196 w 196"/>
                <a:gd name="T11" fmla="*/ 798 h 903"/>
                <a:gd name="T12" fmla="*/ 160 w 196"/>
                <a:gd name="T13" fmla="*/ 797 h 903"/>
                <a:gd name="T14" fmla="*/ 149 w 196"/>
                <a:gd name="T15" fmla="*/ 793 h 903"/>
                <a:gd name="T16" fmla="*/ 141 w 196"/>
                <a:gd name="T17" fmla="*/ 785 h 903"/>
                <a:gd name="T18" fmla="*/ 136 w 196"/>
                <a:gd name="T19" fmla="*/ 774 h 903"/>
                <a:gd name="T20" fmla="*/ 136 w 196"/>
                <a:gd name="T21" fmla="*/ 738 h 903"/>
                <a:gd name="T22" fmla="*/ 138 w 196"/>
                <a:gd name="T23" fmla="*/ 726 h 903"/>
                <a:gd name="T24" fmla="*/ 145 w 196"/>
                <a:gd name="T25" fmla="*/ 717 h 903"/>
                <a:gd name="T26" fmla="*/ 155 w 196"/>
                <a:gd name="T27" fmla="*/ 710 h 903"/>
                <a:gd name="T28" fmla="*/ 166 w 196"/>
                <a:gd name="T29" fmla="*/ 708 h 903"/>
                <a:gd name="T30" fmla="*/ 196 w 196"/>
                <a:gd name="T31" fmla="*/ 346 h 903"/>
                <a:gd name="T32" fmla="*/ 160 w 196"/>
                <a:gd name="T33" fmla="*/ 345 h 903"/>
                <a:gd name="T34" fmla="*/ 149 w 196"/>
                <a:gd name="T35" fmla="*/ 341 h 903"/>
                <a:gd name="T36" fmla="*/ 141 w 196"/>
                <a:gd name="T37" fmla="*/ 333 h 903"/>
                <a:gd name="T38" fmla="*/ 136 w 196"/>
                <a:gd name="T39" fmla="*/ 322 h 903"/>
                <a:gd name="T40" fmla="*/ 136 w 196"/>
                <a:gd name="T41" fmla="*/ 286 h 903"/>
                <a:gd name="T42" fmla="*/ 138 w 196"/>
                <a:gd name="T43" fmla="*/ 275 h 903"/>
                <a:gd name="T44" fmla="*/ 145 w 196"/>
                <a:gd name="T45" fmla="*/ 265 h 903"/>
                <a:gd name="T46" fmla="*/ 155 w 196"/>
                <a:gd name="T47" fmla="*/ 259 h 903"/>
                <a:gd name="T48" fmla="*/ 166 w 196"/>
                <a:gd name="T49" fmla="*/ 256 h 903"/>
                <a:gd name="T50" fmla="*/ 196 w 196"/>
                <a:gd name="T51" fmla="*/ 196 h 903"/>
                <a:gd name="T52" fmla="*/ 160 w 196"/>
                <a:gd name="T53" fmla="*/ 195 h 903"/>
                <a:gd name="T54" fmla="*/ 149 w 196"/>
                <a:gd name="T55" fmla="*/ 191 h 903"/>
                <a:gd name="T56" fmla="*/ 141 w 196"/>
                <a:gd name="T57" fmla="*/ 182 h 903"/>
                <a:gd name="T58" fmla="*/ 136 w 196"/>
                <a:gd name="T59" fmla="*/ 172 h 903"/>
                <a:gd name="T60" fmla="*/ 136 w 196"/>
                <a:gd name="T61" fmla="*/ 135 h 903"/>
                <a:gd name="T62" fmla="*/ 138 w 196"/>
                <a:gd name="T63" fmla="*/ 123 h 903"/>
                <a:gd name="T64" fmla="*/ 145 w 196"/>
                <a:gd name="T65" fmla="*/ 115 h 903"/>
                <a:gd name="T66" fmla="*/ 155 w 196"/>
                <a:gd name="T67" fmla="*/ 108 h 903"/>
                <a:gd name="T68" fmla="*/ 166 w 196"/>
                <a:gd name="T69" fmla="*/ 105 h 903"/>
                <a:gd name="T70" fmla="*/ 196 w 196"/>
                <a:gd name="T71" fmla="*/ 0 h 903"/>
                <a:gd name="T72" fmla="*/ 12 w 196"/>
                <a:gd name="T73" fmla="*/ 0 h 903"/>
                <a:gd name="T74" fmla="*/ 7 w 196"/>
                <a:gd name="T75" fmla="*/ 2 h 903"/>
                <a:gd name="T76" fmla="*/ 3 w 196"/>
                <a:gd name="T77" fmla="*/ 6 h 903"/>
                <a:gd name="T78" fmla="*/ 1 w 196"/>
                <a:gd name="T79" fmla="*/ 12 h 903"/>
                <a:gd name="T80" fmla="*/ 0 w 196"/>
                <a:gd name="T81" fmla="*/ 1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6" h="903">
                  <a:moveTo>
                    <a:pt x="0" y="15"/>
                  </a:moveTo>
                  <a:lnTo>
                    <a:pt x="0" y="888"/>
                  </a:lnTo>
                  <a:lnTo>
                    <a:pt x="1" y="891"/>
                  </a:lnTo>
                  <a:lnTo>
                    <a:pt x="1" y="895"/>
                  </a:lnTo>
                  <a:lnTo>
                    <a:pt x="3" y="897"/>
                  </a:lnTo>
                  <a:lnTo>
                    <a:pt x="4" y="899"/>
                  </a:lnTo>
                  <a:lnTo>
                    <a:pt x="7" y="901"/>
                  </a:lnTo>
                  <a:lnTo>
                    <a:pt x="10" y="902"/>
                  </a:lnTo>
                  <a:lnTo>
                    <a:pt x="12" y="903"/>
                  </a:lnTo>
                  <a:lnTo>
                    <a:pt x="15" y="903"/>
                  </a:lnTo>
                  <a:lnTo>
                    <a:pt x="196" y="903"/>
                  </a:lnTo>
                  <a:lnTo>
                    <a:pt x="196" y="798"/>
                  </a:lnTo>
                  <a:lnTo>
                    <a:pt x="166" y="798"/>
                  </a:lnTo>
                  <a:lnTo>
                    <a:pt x="160" y="797"/>
                  </a:lnTo>
                  <a:lnTo>
                    <a:pt x="155" y="796"/>
                  </a:lnTo>
                  <a:lnTo>
                    <a:pt x="149" y="793"/>
                  </a:lnTo>
                  <a:lnTo>
                    <a:pt x="145" y="789"/>
                  </a:lnTo>
                  <a:lnTo>
                    <a:pt x="141" y="785"/>
                  </a:lnTo>
                  <a:lnTo>
                    <a:pt x="138" y="780"/>
                  </a:lnTo>
                  <a:lnTo>
                    <a:pt x="136" y="774"/>
                  </a:lnTo>
                  <a:lnTo>
                    <a:pt x="136" y="768"/>
                  </a:lnTo>
                  <a:lnTo>
                    <a:pt x="136" y="738"/>
                  </a:lnTo>
                  <a:lnTo>
                    <a:pt x="136" y="732"/>
                  </a:lnTo>
                  <a:lnTo>
                    <a:pt x="138" y="726"/>
                  </a:lnTo>
                  <a:lnTo>
                    <a:pt x="141" y="721"/>
                  </a:lnTo>
                  <a:lnTo>
                    <a:pt x="145" y="717"/>
                  </a:lnTo>
                  <a:lnTo>
                    <a:pt x="149" y="713"/>
                  </a:lnTo>
                  <a:lnTo>
                    <a:pt x="155" y="710"/>
                  </a:lnTo>
                  <a:lnTo>
                    <a:pt x="160" y="708"/>
                  </a:lnTo>
                  <a:lnTo>
                    <a:pt x="166" y="708"/>
                  </a:lnTo>
                  <a:lnTo>
                    <a:pt x="196" y="708"/>
                  </a:lnTo>
                  <a:lnTo>
                    <a:pt x="196" y="346"/>
                  </a:lnTo>
                  <a:lnTo>
                    <a:pt x="166" y="346"/>
                  </a:lnTo>
                  <a:lnTo>
                    <a:pt x="160" y="345"/>
                  </a:lnTo>
                  <a:lnTo>
                    <a:pt x="155" y="344"/>
                  </a:lnTo>
                  <a:lnTo>
                    <a:pt x="149" y="341"/>
                  </a:lnTo>
                  <a:lnTo>
                    <a:pt x="145" y="338"/>
                  </a:lnTo>
                  <a:lnTo>
                    <a:pt x="141" y="333"/>
                  </a:lnTo>
                  <a:lnTo>
                    <a:pt x="138" y="328"/>
                  </a:lnTo>
                  <a:lnTo>
                    <a:pt x="136" y="322"/>
                  </a:lnTo>
                  <a:lnTo>
                    <a:pt x="136" y="316"/>
                  </a:lnTo>
                  <a:lnTo>
                    <a:pt x="136" y="286"/>
                  </a:lnTo>
                  <a:lnTo>
                    <a:pt x="136" y="280"/>
                  </a:lnTo>
                  <a:lnTo>
                    <a:pt x="138" y="275"/>
                  </a:lnTo>
                  <a:lnTo>
                    <a:pt x="141" y="269"/>
                  </a:lnTo>
                  <a:lnTo>
                    <a:pt x="145" y="265"/>
                  </a:lnTo>
                  <a:lnTo>
                    <a:pt x="149" y="261"/>
                  </a:lnTo>
                  <a:lnTo>
                    <a:pt x="155" y="259"/>
                  </a:lnTo>
                  <a:lnTo>
                    <a:pt x="160" y="256"/>
                  </a:lnTo>
                  <a:lnTo>
                    <a:pt x="166" y="256"/>
                  </a:lnTo>
                  <a:lnTo>
                    <a:pt x="196" y="256"/>
                  </a:lnTo>
                  <a:lnTo>
                    <a:pt x="196" y="196"/>
                  </a:lnTo>
                  <a:lnTo>
                    <a:pt x="166" y="196"/>
                  </a:lnTo>
                  <a:lnTo>
                    <a:pt x="160" y="195"/>
                  </a:lnTo>
                  <a:lnTo>
                    <a:pt x="155" y="193"/>
                  </a:lnTo>
                  <a:lnTo>
                    <a:pt x="149" y="191"/>
                  </a:lnTo>
                  <a:lnTo>
                    <a:pt x="145" y="187"/>
                  </a:lnTo>
                  <a:lnTo>
                    <a:pt x="141" y="182"/>
                  </a:lnTo>
                  <a:lnTo>
                    <a:pt x="138" y="177"/>
                  </a:lnTo>
                  <a:lnTo>
                    <a:pt x="136" y="172"/>
                  </a:lnTo>
                  <a:lnTo>
                    <a:pt x="136" y="165"/>
                  </a:lnTo>
                  <a:lnTo>
                    <a:pt x="136" y="135"/>
                  </a:lnTo>
                  <a:lnTo>
                    <a:pt x="136" y="130"/>
                  </a:lnTo>
                  <a:lnTo>
                    <a:pt x="138" y="123"/>
                  </a:lnTo>
                  <a:lnTo>
                    <a:pt x="141" y="119"/>
                  </a:lnTo>
                  <a:lnTo>
                    <a:pt x="145" y="115"/>
                  </a:lnTo>
                  <a:lnTo>
                    <a:pt x="149" y="110"/>
                  </a:lnTo>
                  <a:lnTo>
                    <a:pt x="155" y="108"/>
                  </a:lnTo>
                  <a:lnTo>
                    <a:pt x="160" y="106"/>
                  </a:lnTo>
                  <a:lnTo>
                    <a:pt x="166" y="105"/>
                  </a:lnTo>
                  <a:lnTo>
                    <a:pt x="196" y="105"/>
                  </a:lnTo>
                  <a:lnTo>
                    <a:pt x="19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" name="Полилиния 325">
              <a:extLst>
                <a:ext uri="{FF2B5EF4-FFF2-40B4-BE49-F238E27FC236}">
                  <a16:creationId xmlns:a16="http://schemas.microsoft.com/office/drawing/2014/main" id="{4E9C428E-133B-4690-9ED6-8917E4F1E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113" y="771525"/>
              <a:ext cx="66675" cy="287338"/>
            </a:xfrm>
            <a:custGeom>
              <a:avLst/>
              <a:gdLst>
                <a:gd name="T0" fmla="*/ 30 w 211"/>
                <a:gd name="T1" fmla="*/ 105 h 903"/>
                <a:gd name="T2" fmla="*/ 41 w 211"/>
                <a:gd name="T3" fmla="*/ 107 h 903"/>
                <a:gd name="T4" fmla="*/ 51 w 211"/>
                <a:gd name="T5" fmla="*/ 115 h 903"/>
                <a:gd name="T6" fmla="*/ 58 w 211"/>
                <a:gd name="T7" fmla="*/ 123 h 903"/>
                <a:gd name="T8" fmla="*/ 60 w 211"/>
                <a:gd name="T9" fmla="*/ 135 h 903"/>
                <a:gd name="T10" fmla="*/ 60 w 211"/>
                <a:gd name="T11" fmla="*/ 172 h 903"/>
                <a:gd name="T12" fmla="*/ 55 w 211"/>
                <a:gd name="T13" fmla="*/ 182 h 903"/>
                <a:gd name="T14" fmla="*/ 47 w 211"/>
                <a:gd name="T15" fmla="*/ 191 h 903"/>
                <a:gd name="T16" fmla="*/ 36 w 211"/>
                <a:gd name="T17" fmla="*/ 195 h 903"/>
                <a:gd name="T18" fmla="*/ 0 w 211"/>
                <a:gd name="T19" fmla="*/ 196 h 903"/>
                <a:gd name="T20" fmla="*/ 30 w 211"/>
                <a:gd name="T21" fmla="*/ 557 h 903"/>
                <a:gd name="T22" fmla="*/ 41 w 211"/>
                <a:gd name="T23" fmla="*/ 560 h 903"/>
                <a:gd name="T24" fmla="*/ 51 w 211"/>
                <a:gd name="T25" fmla="*/ 566 h 903"/>
                <a:gd name="T26" fmla="*/ 58 w 211"/>
                <a:gd name="T27" fmla="*/ 576 h 903"/>
                <a:gd name="T28" fmla="*/ 60 w 211"/>
                <a:gd name="T29" fmla="*/ 587 h 903"/>
                <a:gd name="T30" fmla="*/ 60 w 211"/>
                <a:gd name="T31" fmla="*/ 623 h 903"/>
                <a:gd name="T32" fmla="*/ 55 w 211"/>
                <a:gd name="T33" fmla="*/ 634 h 903"/>
                <a:gd name="T34" fmla="*/ 47 w 211"/>
                <a:gd name="T35" fmla="*/ 643 h 903"/>
                <a:gd name="T36" fmla="*/ 36 w 211"/>
                <a:gd name="T37" fmla="*/ 647 h 903"/>
                <a:gd name="T38" fmla="*/ 0 w 211"/>
                <a:gd name="T39" fmla="*/ 648 h 903"/>
                <a:gd name="T40" fmla="*/ 30 w 211"/>
                <a:gd name="T41" fmla="*/ 708 h 903"/>
                <a:gd name="T42" fmla="*/ 41 w 211"/>
                <a:gd name="T43" fmla="*/ 710 h 903"/>
                <a:gd name="T44" fmla="*/ 51 w 211"/>
                <a:gd name="T45" fmla="*/ 717 h 903"/>
                <a:gd name="T46" fmla="*/ 58 w 211"/>
                <a:gd name="T47" fmla="*/ 726 h 903"/>
                <a:gd name="T48" fmla="*/ 60 w 211"/>
                <a:gd name="T49" fmla="*/ 738 h 903"/>
                <a:gd name="T50" fmla="*/ 60 w 211"/>
                <a:gd name="T51" fmla="*/ 773 h 903"/>
                <a:gd name="T52" fmla="*/ 55 w 211"/>
                <a:gd name="T53" fmla="*/ 785 h 903"/>
                <a:gd name="T54" fmla="*/ 47 w 211"/>
                <a:gd name="T55" fmla="*/ 793 h 903"/>
                <a:gd name="T56" fmla="*/ 36 w 211"/>
                <a:gd name="T57" fmla="*/ 797 h 903"/>
                <a:gd name="T58" fmla="*/ 0 w 211"/>
                <a:gd name="T59" fmla="*/ 798 h 903"/>
                <a:gd name="T60" fmla="*/ 211 w 211"/>
                <a:gd name="T61" fmla="*/ 903 h 903"/>
                <a:gd name="T62" fmla="*/ 181 w 211"/>
                <a:gd name="T63" fmla="*/ 497 h 903"/>
                <a:gd name="T64" fmla="*/ 169 w 211"/>
                <a:gd name="T65" fmla="*/ 495 h 903"/>
                <a:gd name="T66" fmla="*/ 159 w 211"/>
                <a:gd name="T67" fmla="*/ 488 h 903"/>
                <a:gd name="T68" fmla="*/ 153 w 211"/>
                <a:gd name="T69" fmla="*/ 478 h 903"/>
                <a:gd name="T70" fmla="*/ 151 w 211"/>
                <a:gd name="T71" fmla="*/ 467 h 903"/>
                <a:gd name="T72" fmla="*/ 151 w 211"/>
                <a:gd name="T73" fmla="*/ 430 h 903"/>
                <a:gd name="T74" fmla="*/ 155 w 211"/>
                <a:gd name="T75" fmla="*/ 419 h 903"/>
                <a:gd name="T76" fmla="*/ 164 w 211"/>
                <a:gd name="T77" fmla="*/ 412 h 903"/>
                <a:gd name="T78" fmla="*/ 174 w 211"/>
                <a:gd name="T79" fmla="*/ 408 h 903"/>
                <a:gd name="T80" fmla="*/ 211 w 211"/>
                <a:gd name="T81" fmla="*/ 407 h 903"/>
                <a:gd name="T82" fmla="*/ 181 w 211"/>
                <a:gd name="T83" fmla="*/ 346 h 903"/>
                <a:gd name="T84" fmla="*/ 169 w 211"/>
                <a:gd name="T85" fmla="*/ 344 h 903"/>
                <a:gd name="T86" fmla="*/ 159 w 211"/>
                <a:gd name="T87" fmla="*/ 338 h 903"/>
                <a:gd name="T88" fmla="*/ 153 w 211"/>
                <a:gd name="T89" fmla="*/ 328 h 903"/>
                <a:gd name="T90" fmla="*/ 151 w 211"/>
                <a:gd name="T91" fmla="*/ 316 h 903"/>
                <a:gd name="T92" fmla="*/ 151 w 211"/>
                <a:gd name="T93" fmla="*/ 280 h 903"/>
                <a:gd name="T94" fmla="*/ 155 w 211"/>
                <a:gd name="T95" fmla="*/ 269 h 903"/>
                <a:gd name="T96" fmla="*/ 164 w 211"/>
                <a:gd name="T97" fmla="*/ 261 h 903"/>
                <a:gd name="T98" fmla="*/ 174 w 211"/>
                <a:gd name="T99" fmla="*/ 256 h 903"/>
                <a:gd name="T100" fmla="*/ 211 w 211"/>
                <a:gd name="T101" fmla="*/ 256 h 903"/>
                <a:gd name="T102" fmla="*/ 181 w 211"/>
                <a:gd name="T103" fmla="*/ 196 h 903"/>
                <a:gd name="T104" fmla="*/ 169 w 211"/>
                <a:gd name="T105" fmla="*/ 193 h 903"/>
                <a:gd name="T106" fmla="*/ 159 w 211"/>
                <a:gd name="T107" fmla="*/ 187 h 903"/>
                <a:gd name="T108" fmla="*/ 153 w 211"/>
                <a:gd name="T109" fmla="*/ 177 h 903"/>
                <a:gd name="T110" fmla="*/ 151 w 211"/>
                <a:gd name="T111" fmla="*/ 165 h 903"/>
                <a:gd name="T112" fmla="*/ 151 w 211"/>
                <a:gd name="T113" fmla="*/ 130 h 903"/>
                <a:gd name="T114" fmla="*/ 155 w 211"/>
                <a:gd name="T115" fmla="*/ 119 h 903"/>
                <a:gd name="T116" fmla="*/ 164 w 211"/>
                <a:gd name="T117" fmla="*/ 110 h 903"/>
                <a:gd name="T118" fmla="*/ 174 w 211"/>
                <a:gd name="T119" fmla="*/ 106 h 903"/>
                <a:gd name="T120" fmla="*/ 211 w 211"/>
                <a:gd name="T121" fmla="*/ 105 h 903"/>
                <a:gd name="T122" fmla="*/ 0 w 211"/>
                <a:gd name="T123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903">
                  <a:moveTo>
                    <a:pt x="0" y="105"/>
                  </a:moveTo>
                  <a:lnTo>
                    <a:pt x="30" y="105"/>
                  </a:lnTo>
                  <a:lnTo>
                    <a:pt x="36" y="106"/>
                  </a:lnTo>
                  <a:lnTo>
                    <a:pt x="41" y="107"/>
                  </a:lnTo>
                  <a:lnTo>
                    <a:pt x="47" y="110"/>
                  </a:lnTo>
                  <a:lnTo>
                    <a:pt x="51" y="115"/>
                  </a:lnTo>
                  <a:lnTo>
                    <a:pt x="55" y="119"/>
                  </a:lnTo>
                  <a:lnTo>
                    <a:pt x="58" y="123"/>
                  </a:lnTo>
                  <a:lnTo>
                    <a:pt x="60" y="130"/>
                  </a:lnTo>
                  <a:lnTo>
                    <a:pt x="60" y="135"/>
                  </a:lnTo>
                  <a:lnTo>
                    <a:pt x="60" y="165"/>
                  </a:lnTo>
                  <a:lnTo>
                    <a:pt x="60" y="172"/>
                  </a:lnTo>
                  <a:lnTo>
                    <a:pt x="58" y="177"/>
                  </a:lnTo>
                  <a:lnTo>
                    <a:pt x="55" y="182"/>
                  </a:lnTo>
                  <a:lnTo>
                    <a:pt x="51" y="187"/>
                  </a:lnTo>
                  <a:lnTo>
                    <a:pt x="47" y="191"/>
                  </a:lnTo>
                  <a:lnTo>
                    <a:pt x="41" y="193"/>
                  </a:lnTo>
                  <a:lnTo>
                    <a:pt x="36" y="195"/>
                  </a:lnTo>
                  <a:lnTo>
                    <a:pt x="30" y="196"/>
                  </a:lnTo>
                  <a:lnTo>
                    <a:pt x="0" y="196"/>
                  </a:lnTo>
                  <a:lnTo>
                    <a:pt x="0" y="557"/>
                  </a:lnTo>
                  <a:lnTo>
                    <a:pt x="30" y="557"/>
                  </a:lnTo>
                  <a:lnTo>
                    <a:pt x="36" y="558"/>
                  </a:lnTo>
                  <a:lnTo>
                    <a:pt x="41" y="560"/>
                  </a:lnTo>
                  <a:lnTo>
                    <a:pt x="47" y="562"/>
                  </a:lnTo>
                  <a:lnTo>
                    <a:pt x="51" y="566"/>
                  </a:lnTo>
                  <a:lnTo>
                    <a:pt x="55" y="571"/>
                  </a:lnTo>
                  <a:lnTo>
                    <a:pt x="58" y="576"/>
                  </a:lnTo>
                  <a:lnTo>
                    <a:pt x="60" y="581"/>
                  </a:lnTo>
                  <a:lnTo>
                    <a:pt x="60" y="587"/>
                  </a:lnTo>
                  <a:lnTo>
                    <a:pt x="60" y="618"/>
                  </a:lnTo>
                  <a:lnTo>
                    <a:pt x="60" y="623"/>
                  </a:lnTo>
                  <a:lnTo>
                    <a:pt x="58" y="629"/>
                  </a:lnTo>
                  <a:lnTo>
                    <a:pt x="55" y="634"/>
                  </a:lnTo>
                  <a:lnTo>
                    <a:pt x="51" y="638"/>
                  </a:lnTo>
                  <a:lnTo>
                    <a:pt x="47" y="643"/>
                  </a:lnTo>
                  <a:lnTo>
                    <a:pt x="41" y="645"/>
                  </a:lnTo>
                  <a:lnTo>
                    <a:pt x="36" y="647"/>
                  </a:lnTo>
                  <a:lnTo>
                    <a:pt x="30" y="648"/>
                  </a:lnTo>
                  <a:lnTo>
                    <a:pt x="0" y="648"/>
                  </a:lnTo>
                  <a:lnTo>
                    <a:pt x="0" y="708"/>
                  </a:lnTo>
                  <a:lnTo>
                    <a:pt x="30" y="708"/>
                  </a:lnTo>
                  <a:lnTo>
                    <a:pt x="36" y="708"/>
                  </a:lnTo>
                  <a:lnTo>
                    <a:pt x="41" y="710"/>
                  </a:lnTo>
                  <a:lnTo>
                    <a:pt x="47" y="712"/>
                  </a:lnTo>
                  <a:lnTo>
                    <a:pt x="51" y="717"/>
                  </a:lnTo>
                  <a:lnTo>
                    <a:pt x="55" y="721"/>
                  </a:lnTo>
                  <a:lnTo>
                    <a:pt x="58" y="726"/>
                  </a:lnTo>
                  <a:lnTo>
                    <a:pt x="60" y="732"/>
                  </a:lnTo>
                  <a:lnTo>
                    <a:pt x="60" y="738"/>
                  </a:lnTo>
                  <a:lnTo>
                    <a:pt x="60" y="768"/>
                  </a:lnTo>
                  <a:lnTo>
                    <a:pt x="60" y="773"/>
                  </a:lnTo>
                  <a:lnTo>
                    <a:pt x="58" y="780"/>
                  </a:lnTo>
                  <a:lnTo>
                    <a:pt x="55" y="785"/>
                  </a:lnTo>
                  <a:lnTo>
                    <a:pt x="51" y="789"/>
                  </a:lnTo>
                  <a:lnTo>
                    <a:pt x="47" y="793"/>
                  </a:lnTo>
                  <a:lnTo>
                    <a:pt x="41" y="796"/>
                  </a:lnTo>
                  <a:lnTo>
                    <a:pt x="36" y="797"/>
                  </a:lnTo>
                  <a:lnTo>
                    <a:pt x="30" y="798"/>
                  </a:lnTo>
                  <a:lnTo>
                    <a:pt x="0" y="798"/>
                  </a:lnTo>
                  <a:lnTo>
                    <a:pt x="0" y="903"/>
                  </a:lnTo>
                  <a:lnTo>
                    <a:pt x="211" y="903"/>
                  </a:lnTo>
                  <a:lnTo>
                    <a:pt x="211" y="497"/>
                  </a:lnTo>
                  <a:lnTo>
                    <a:pt x="181" y="497"/>
                  </a:lnTo>
                  <a:lnTo>
                    <a:pt x="174" y="497"/>
                  </a:lnTo>
                  <a:lnTo>
                    <a:pt x="169" y="495"/>
                  </a:lnTo>
                  <a:lnTo>
                    <a:pt x="164" y="491"/>
                  </a:lnTo>
                  <a:lnTo>
                    <a:pt x="159" y="488"/>
                  </a:lnTo>
                  <a:lnTo>
                    <a:pt x="155" y="484"/>
                  </a:lnTo>
                  <a:lnTo>
                    <a:pt x="153" y="478"/>
                  </a:lnTo>
                  <a:lnTo>
                    <a:pt x="151" y="473"/>
                  </a:lnTo>
                  <a:lnTo>
                    <a:pt x="151" y="467"/>
                  </a:lnTo>
                  <a:lnTo>
                    <a:pt x="151" y="437"/>
                  </a:lnTo>
                  <a:lnTo>
                    <a:pt x="151" y="430"/>
                  </a:lnTo>
                  <a:lnTo>
                    <a:pt x="153" y="425"/>
                  </a:lnTo>
                  <a:lnTo>
                    <a:pt x="155" y="419"/>
                  </a:lnTo>
                  <a:lnTo>
                    <a:pt x="159" y="415"/>
                  </a:lnTo>
                  <a:lnTo>
                    <a:pt x="164" y="412"/>
                  </a:lnTo>
                  <a:lnTo>
                    <a:pt x="169" y="409"/>
                  </a:lnTo>
                  <a:lnTo>
                    <a:pt x="174" y="408"/>
                  </a:lnTo>
                  <a:lnTo>
                    <a:pt x="181" y="407"/>
                  </a:lnTo>
                  <a:lnTo>
                    <a:pt x="211" y="407"/>
                  </a:lnTo>
                  <a:lnTo>
                    <a:pt x="211" y="346"/>
                  </a:lnTo>
                  <a:lnTo>
                    <a:pt x="181" y="346"/>
                  </a:lnTo>
                  <a:lnTo>
                    <a:pt x="174" y="345"/>
                  </a:lnTo>
                  <a:lnTo>
                    <a:pt x="169" y="344"/>
                  </a:lnTo>
                  <a:lnTo>
                    <a:pt x="164" y="341"/>
                  </a:lnTo>
                  <a:lnTo>
                    <a:pt x="159" y="338"/>
                  </a:lnTo>
                  <a:lnTo>
                    <a:pt x="155" y="333"/>
                  </a:lnTo>
                  <a:lnTo>
                    <a:pt x="153" y="328"/>
                  </a:lnTo>
                  <a:lnTo>
                    <a:pt x="151" y="322"/>
                  </a:lnTo>
                  <a:lnTo>
                    <a:pt x="151" y="316"/>
                  </a:lnTo>
                  <a:lnTo>
                    <a:pt x="151" y="286"/>
                  </a:lnTo>
                  <a:lnTo>
                    <a:pt x="151" y="280"/>
                  </a:lnTo>
                  <a:lnTo>
                    <a:pt x="153" y="275"/>
                  </a:lnTo>
                  <a:lnTo>
                    <a:pt x="155" y="269"/>
                  </a:lnTo>
                  <a:lnTo>
                    <a:pt x="159" y="265"/>
                  </a:lnTo>
                  <a:lnTo>
                    <a:pt x="164" y="261"/>
                  </a:lnTo>
                  <a:lnTo>
                    <a:pt x="169" y="259"/>
                  </a:lnTo>
                  <a:lnTo>
                    <a:pt x="174" y="256"/>
                  </a:lnTo>
                  <a:lnTo>
                    <a:pt x="181" y="256"/>
                  </a:lnTo>
                  <a:lnTo>
                    <a:pt x="211" y="256"/>
                  </a:lnTo>
                  <a:lnTo>
                    <a:pt x="211" y="196"/>
                  </a:lnTo>
                  <a:lnTo>
                    <a:pt x="181" y="196"/>
                  </a:lnTo>
                  <a:lnTo>
                    <a:pt x="174" y="195"/>
                  </a:lnTo>
                  <a:lnTo>
                    <a:pt x="169" y="193"/>
                  </a:lnTo>
                  <a:lnTo>
                    <a:pt x="164" y="191"/>
                  </a:lnTo>
                  <a:lnTo>
                    <a:pt x="159" y="187"/>
                  </a:lnTo>
                  <a:lnTo>
                    <a:pt x="155" y="182"/>
                  </a:lnTo>
                  <a:lnTo>
                    <a:pt x="153" y="177"/>
                  </a:lnTo>
                  <a:lnTo>
                    <a:pt x="151" y="172"/>
                  </a:lnTo>
                  <a:lnTo>
                    <a:pt x="151" y="165"/>
                  </a:lnTo>
                  <a:lnTo>
                    <a:pt x="151" y="135"/>
                  </a:lnTo>
                  <a:lnTo>
                    <a:pt x="151" y="130"/>
                  </a:lnTo>
                  <a:lnTo>
                    <a:pt x="153" y="123"/>
                  </a:lnTo>
                  <a:lnTo>
                    <a:pt x="155" y="119"/>
                  </a:lnTo>
                  <a:lnTo>
                    <a:pt x="159" y="115"/>
                  </a:lnTo>
                  <a:lnTo>
                    <a:pt x="164" y="110"/>
                  </a:lnTo>
                  <a:lnTo>
                    <a:pt x="169" y="108"/>
                  </a:lnTo>
                  <a:lnTo>
                    <a:pt x="174" y="106"/>
                  </a:lnTo>
                  <a:lnTo>
                    <a:pt x="181" y="105"/>
                  </a:lnTo>
                  <a:lnTo>
                    <a:pt x="211" y="105"/>
                  </a:lnTo>
                  <a:lnTo>
                    <a:pt x="211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4" name="Полилиния 326">
              <a:extLst>
                <a:ext uri="{FF2B5EF4-FFF2-40B4-BE49-F238E27FC236}">
                  <a16:creationId xmlns:a16="http://schemas.microsoft.com/office/drawing/2014/main" id="{505F0C26-0335-4A1D-AA0D-8C830A4F0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325" y="771525"/>
              <a:ext cx="68263" cy="287338"/>
            </a:xfrm>
            <a:custGeom>
              <a:avLst/>
              <a:gdLst>
                <a:gd name="T0" fmla="*/ 30 w 211"/>
                <a:gd name="T1" fmla="*/ 105 h 903"/>
                <a:gd name="T2" fmla="*/ 42 w 211"/>
                <a:gd name="T3" fmla="*/ 107 h 903"/>
                <a:gd name="T4" fmla="*/ 52 w 211"/>
                <a:gd name="T5" fmla="*/ 115 h 903"/>
                <a:gd name="T6" fmla="*/ 58 w 211"/>
                <a:gd name="T7" fmla="*/ 123 h 903"/>
                <a:gd name="T8" fmla="*/ 60 w 211"/>
                <a:gd name="T9" fmla="*/ 135 h 903"/>
                <a:gd name="T10" fmla="*/ 59 w 211"/>
                <a:gd name="T11" fmla="*/ 172 h 903"/>
                <a:gd name="T12" fmla="*/ 55 w 211"/>
                <a:gd name="T13" fmla="*/ 182 h 903"/>
                <a:gd name="T14" fmla="*/ 47 w 211"/>
                <a:gd name="T15" fmla="*/ 191 h 903"/>
                <a:gd name="T16" fmla="*/ 36 w 211"/>
                <a:gd name="T17" fmla="*/ 195 h 903"/>
                <a:gd name="T18" fmla="*/ 0 w 211"/>
                <a:gd name="T19" fmla="*/ 196 h 903"/>
                <a:gd name="T20" fmla="*/ 30 w 211"/>
                <a:gd name="T21" fmla="*/ 256 h 903"/>
                <a:gd name="T22" fmla="*/ 42 w 211"/>
                <a:gd name="T23" fmla="*/ 259 h 903"/>
                <a:gd name="T24" fmla="*/ 52 w 211"/>
                <a:gd name="T25" fmla="*/ 265 h 903"/>
                <a:gd name="T26" fmla="*/ 58 w 211"/>
                <a:gd name="T27" fmla="*/ 275 h 903"/>
                <a:gd name="T28" fmla="*/ 60 w 211"/>
                <a:gd name="T29" fmla="*/ 286 h 903"/>
                <a:gd name="T30" fmla="*/ 59 w 211"/>
                <a:gd name="T31" fmla="*/ 322 h 903"/>
                <a:gd name="T32" fmla="*/ 55 w 211"/>
                <a:gd name="T33" fmla="*/ 333 h 903"/>
                <a:gd name="T34" fmla="*/ 47 w 211"/>
                <a:gd name="T35" fmla="*/ 341 h 903"/>
                <a:gd name="T36" fmla="*/ 36 w 211"/>
                <a:gd name="T37" fmla="*/ 345 h 903"/>
                <a:gd name="T38" fmla="*/ 0 w 211"/>
                <a:gd name="T39" fmla="*/ 346 h 903"/>
                <a:gd name="T40" fmla="*/ 30 w 211"/>
                <a:gd name="T41" fmla="*/ 708 h 903"/>
                <a:gd name="T42" fmla="*/ 42 w 211"/>
                <a:gd name="T43" fmla="*/ 710 h 903"/>
                <a:gd name="T44" fmla="*/ 52 w 211"/>
                <a:gd name="T45" fmla="*/ 717 h 903"/>
                <a:gd name="T46" fmla="*/ 58 w 211"/>
                <a:gd name="T47" fmla="*/ 726 h 903"/>
                <a:gd name="T48" fmla="*/ 60 w 211"/>
                <a:gd name="T49" fmla="*/ 738 h 903"/>
                <a:gd name="T50" fmla="*/ 59 w 211"/>
                <a:gd name="T51" fmla="*/ 773 h 903"/>
                <a:gd name="T52" fmla="*/ 55 w 211"/>
                <a:gd name="T53" fmla="*/ 785 h 903"/>
                <a:gd name="T54" fmla="*/ 47 w 211"/>
                <a:gd name="T55" fmla="*/ 793 h 903"/>
                <a:gd name="T56" fmla="*/ 36 w 211"/>
                <a:gd name="T57" fmla="*/ 797 h 903"/>
                <a:gd name="T58" fmla="*/ 0 w 211"/>
                <a:gd name="T59" fmla="*/ 798 h 903"/>
                <a:gd name="T60" fmla="*/ 211 w 211"/>
                <a:gd name="T61" fmla="*/ 903 h 903"/>
                <a:gd name="T62" fmla="*/ 181 w 211"/>
                <a:gd name="T63" fmla="*/ 798 h 903"/>
                <a:gd name="T64" fmla="*/ 169 w 211"/>
                <a:gd name="T65" fmla="*/ 796 h 903"/>
                <a:gd name="T66" fmla="*/ 159 w 211"/>
                <a:gd name="T67" fmla="*/ 789 h 903"/>
                <a:gd name="T68" fmla="*/ 153 w 211"/>
                <a:gd name="T69" fmla="*/ 780 h 903"/>
                <a:gd name="T70" fmla="*/ 151 w 211"/>
                <a:gd name="T71" fmla="*/ 768 h 903"/>
                <a:gd name="T72" fmla="*/ 152 w 211"/>
                <a:gd name="T73" fmla="*/ 732 h 903"/>
                <a:gd name="T74" fmla="*/ 156 w 211"/>
                <a:gd name="T75" fmla="*/ 721 h 903"/>
                <a:gd name="T76" fmla="*/ 164 w 211"/>
                <a:gd name="T77" fmla="*/ 713 h 903"/>
                <a:gd name="T78" fmla="*/ 175 w 211"/>
                <a:gd name="T79" fmla="*/ 708 h 903"/>
                <a:gd name="T80" fmla="*/ 211 w 211"/>
                <a:gd name="T81" fmla="*/ 708 h 903"/>
                <a:gd name="T82" fmla="*/ 181 w 211"/>
                <a:gd name="T83" fmla="*/ 648 h 903"/>
                <a:gd name="T84" fmla="*/ 169 w 211"/>
                <a:gd name="T85" fmla="*/ 645 h 903"/>
                <a:gd name="T86" fmla="*/ 159 w 211"/>
                <a:gd name="T87" fmla="*/ 638 h 903"/>
                <a:gd name="T88" fmla="*/ 153 w 211"/>
                <a:gd name="T89" fmla="*/ 629 h 903"/>
                <a:gd name="T90" fmla="*/ 151 w 211"/>
                <a:gd name="T91" fmla="*/ 618 h 903"/>
                <a:gd name="T92" fmla="*/ 152 w 211"/>
                <a:gd name="T93" fmla="*/ 581 h 903"/>
                <a:gd name="T94" fmla="*/ 156 w 211"/>
                <a:gd name="T95" fmla="*/ 571 h 903"/>
                <a:gd name="T96" fmla="*/ 164 w 211"/>
                <a:gd name="T97" fmla="*/ 562 h 903"/>
                <a:gd name="T98" fmla="*/ 175 w 211"/>
                <a:gd name="T99" fmla="*/ 558 h 903"/>
                <a:gd name="T100" fmla="*/ 211 w 211"/>
                <a:gd name="T101" fmla="*/ 557 h 903"/>
                <a:gd name="T102" fmla="*/ 181 w 211"/>
                <a:gd name="T103" fmla="*/ 196 h 903"/>
                <a:gd name="T104" fmla="*/ 169 w 211"/>
                <a:gd name="T105" fmla="*/ 193 h 903"/>
                <a:gd name="T106" fmla="*/ 159 w 211"/>
                <a:gd name="T107" fmla="*/ 187 h 903"/>
                <a:gd name="T108" fmla="*/ 153 w 211"/>
                <a:gd name="T109" fmla="*/ 177 h 903"/>
                <a:gd name="T110" fmla="*/ 151 w 211"/>
                <a:gd name="T111" fmla="*/ 165 h 903"/>
                <a:gd name="T112" fmla="*/ 152 w 211"/>
                <a:gd name="T113" fmla="*/ 130 h 903"/>
                <a:gd name="T114" fmla="*/ 156 w 211"/>
                <a:gd name="T115" fmla="*/ 119 h 903"/>
                <a:gd name="T116" fmla="*/ 164 w 211"/>
                <a:gd name="T117" fmla="*/ 110 h 903"/>
                <a:gd name="T118" fmla="*/ 175 w 211"/>
                <a:gd name="T119" fmla="*/ 106 h 903"/>
                <a:gd name="T120" fmla="*/ 211 w 211"/>
                <a:gd name="T121" fmla="*/ 105 h 903"/>
                <a:gd name="T122" fmla="*/ 0 w 211"/>
                <a:gd name="T123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903">
                  <a:moveTo>
                    <a:pt x="0" y="105"/>
                  </a:moveTo>
                  <a:lnTo>
                    <a:pt x="30" y="105"/>
                  </a:lnTo>
                  <a:lnTo>
                    <a:pt x="36" y="106"/>
                  </a:lnTo>
                  <a:lnTo>
                    <a:pt x="42" y="107"/>
                  </a:lnTo>
                  <a:lnTo>
                    <a:pt x="47" y="110"/>
                  </a:lnTo>
                  <a:lnTo>
                    <a:pt x="52" y="115"/>
                  </a:lnTo>
                  <a:lnTo>
                    <a:pt x="55" y="119"/>
                  </a:lnTo>
                  <a:lnTo>
                    <a:pt x="58" y="123"/>
                  </a:lnTo>
                  <a:lnTo>
                    <a:pt x="59" y="130"/>
                  </a:lnTo>
                  <a:lnTo>
                    <a:pt x="60" y="135"/>
                  </a:lnTo>
                  <a:lnTo>
                    <a:pt x="60" y="165"/>
                  </a:lnTo>
                  <a:lnTo>
                    <a:pt x="59" y="172"/>
                  </a:lnTo>
                  <a:lnTo>
                    <a:pt x="58" y="177"/>
                  </a:lnTo>
                  <a:lnTo>
                    <a:pt x="55" y="182"/>
                  </a:lnTo>
                  <a:lnTo>
                    <a:pt x="52" y="187"/>
                  </a:lnTo>
                  <a:lnTo>
                    <a:pt x="47" y="191"/>
                  </a:lnTo>
                  <a:lnTo>
                    <a:pt x="42" y="193"/>
                  </a:lnTo>
                  <a:lnTo>
                    <a:pt x="36" y="195"/>
                  </a:lnTo>
                  <a:lnTo>
                    <a:pt x="30" y="196"/>
                  </a:lnTo>
                  <a:lnTo>
                    <a:pt x="0" y="196"/>
                  </a:lnTo>
                  <a:lnTo>
                    <a:pt x="0" y="256"/>
                  </a:lnTo>
                  <a:lnTo>
                    <a:pt x="30" y="256"/>
                  </a:lnTo>
                  <a:lnTo>
                    <a:pt x="36" y="256"/>
                  </a:lnTo>
                  <a:lnTo>
                    <a:pt x="42" y="259"/>
                  </a:lnTo>
                  <a:lnTo>
                    <a:pt x="47" y="261"/>
                  </a:lnTo>
                  <a:lnTo>
                    <a:pt x="52" y="265"/>
                  </a:lnTo>
                  <a:lnTo>
                    <a:pt x="55" y="269"/>
                  </a:lnTo>
                  <a:lnTo>
                    <a:pt x="58" y="275"/>
                  </a:lnTo>
                  <a:lnTo>
                    <a:pt x="59" y="280"/>
                  </a:lnTo>
                  <a:lnTo>
                    <a:pt x="60" y="286"/>
                  </a:lnTo>
                  <a:lnTo>
                    <a:pt x="60" y="316"/>
                  </a:lnTo>
                  <a:lnTo>
                    <a:pt x="59" y="322"/>
                  </a:lnTo>
                  <a:lnTo>
                    <a:pt x="58" y="328"/>
                  </a:lnTo>
                  <a:lnTo>
                    <a:pt x="55" y="333"/>
                  </a:lnTo>
                  <a:lnTo>
                    <a:pt x="52" y="338"/>
                  </a:lnTo>
                  <a:lnTo>
                    <a:pt x="47" y="341"/>
                  </a:lnTo>
                  <a:lnTo>
                    <a:pt x="42" y="344"/>
                  </a:lnTo>
                  <a:lnTo>
                    <a:pt x="36" y="345"/>
                  </a:lnTo>
                  <a:lnTo>
                    <a:pt x="30" y="346"/>
                  </a:lnTo>
                  <a:lnTo>
                    <a:pt x="0" y="346"/>
                  </a:lnTo>
                  <a:lnTo>
                    <a:pt x="0" y="708"/>
                  </a:lnTo>
                  <a:lnTo>
                    <a:pt x="30" y="708"/>
                  </a:lnTo>
                  <a:lnTo>
                    <a:pt x="36" y="708"/>
                  </a:lnTo>
                  <a:lnTo>
                    <a:pt x="42" y="710"/>
                  </a:lnTo>
                  <a:lnTo>
                    <a:pt x="47" y="712"/>
                  </a:lnTo>
                  <a:lnTo>
                    <a:pt x="52" y="717"/>
                  </a:lnTo>
                  <a:lnTo>
                    <a:pt x="55" y="721"/>
                  </a:lnTo>
                  <a:lnTo>
                    <a:pt x="58" y="726"/>
                  </a:lnTo>
                  <a:lnTo>
                    <a:pt x="59" y="732"/>
                  </a:lnTo>
                  <a:lnTo>
                    <a:pt x="60" y="738"/>
                  </a:lnTo>
                  <a:lnTo>
                    <a:pt x="60" y="768"/>
                  </a:lnTo>
                  <a:lnTo>
                    <a:pt x="59" y="773"/>
                  </a:lnTo>
                  <a:lnTo>
                    <a:pt x="58" y="780"/>
                  </a:lnTo>
                  <a:lnTo>
                    <a:pt x="55" y="785"/>
                  </a:lnTo>
                  <a:lnTo>
                    <a:pt x="52" y="789"/>
                  </a:lnTo>
                  <a:lnTo>
                    <a:pt x="47" y="793"/>
                  </a:lnTo>
                  <a:lnTo>
                    <a:pt x="42" y="796"/>
                  </a:lnTo>
                  <a:lnTo>
                    <a:pt x="36" y="797"/>
                  </a:lnTo>
                  <a:lnTo>
                    <a:pt x="30" y="798"/>
                  </a:lnTo>
                  <a:lnTo>
                    <a:pt x="0" y="798"/>
                  </a:lnTo>
                  <a:lnTo>
                    <a:pt x="0" y="903"/>
                  </a:lnTo>
                  <a:lnTo>
                    <a:pt x="211" y="903"/>
                  </a:lnTo>
                  <a:lnTo>
                    <a:pt x="211" y="798"/>
                  </a:lnTo>
                  <a:lnTo>
                    <a:pt x="181" y="798"/>
                  </a:lnTo>
                  <a:lnTo>
                    <a:pt x="175" y="797"/>
                  </a:lnTo>
                  <a:lnTo>
                    <a:pt x="169" y="796"/>
                  </a:lnTo>
                  <a:lnTo>
                    <a:pt x="164" y="793"/>
                  </a:lnTo>
                  <a:lnTo>
                    <a:pt x="159" y="789"/>
                  </a:lnTo>
                  <a:lnTo>
                    <a:pt x="156" y="785"/>
                  </a:lnTo>
                  <a:lnTo>
                    <a:pt x="153" y="780"/>
                  </a:lnTo>
                  <a:lnTo>
                    <a:pt x="152" y="774"/>
                  </a:lnTo>
                  <a:lnTo>
                    <a:pt x="151" y="768"/>
                  </a:lnTo>
                  <a:lnTo>
                    <a:pt x="151" y="738"/>
                  </a:lnTo>
                  <a:lnTo>
                    <a:pt x="152" y="732"/>
                  </a:lnTo>
                  <a:lnTo>
                    <a:pt x="153" y="726"/>
                  </a:lnTo>
                  <a:lnTo>
                    <a:pt x="156" y="721"/>
                  </a:lnTo>
                  <a:lnTo>
                    <a:pt x="159" y="717"/>
                  </a:lnTo>
                  <a:lnTo>
                    <a:pt x="164" y="713"/>
                  </a:lnTo>
                  <a:lnTo>
                    <a:pt x="169" y="710"/>
                  </a:lnTo>
                  <a:lnTo>
                    <a:pt x="175" y="708"/>
                  </a:lnTo>
                  <a:lnTo>
                    <a:pt x="181" y="708"/>
                  </a:lnTo>
                  <a:lnTo>
                    <a:pt x="211" y="708"/>
                  </a:lnTo>
                  <a:lnTo>
                    <a:pt x="211" y="648"/>
                  </a:lnTo>
                  <a:lnTo>
                    <a:pt x="181" y="648"/>
                  </a:lnTo>
                  <a:lnTo>
                    <a:pt x="175" y="647"/>
                  </a:lnTo>
                  <a:lnTo>
                    <a:pt x="169" y="645"/>
                  </a:lnTo>
                  <a:lnTo>
                    <a:pt x="164" y="643"/>
                  </a:lnTo>
                  <a:lnTo>
                    <a:pt x="159" y="638"/>
                  </a:lnTo>
                  <a:lnTo>
                    <a:pt x="156" y="634"/>
                  </a:lnTo>
                  <a:lnTo>
                    <a:pt x="153" y="629"/>
                  </a:lnTo>
                  <a:lnTo>
                    <a:pt x="152" y="623"/>
                  </a:lnTo>
                  <a:lnTo>
                    <a:pt x="151" y="618"/>
                  </a:lnTo>
                  <a:lnTo>
                    <a:pt x="151" y="587"/>
                  </a:lnTo>
                  <a:lnTo>
                    <a:pt x="152" y="581"/>
                  </a:lnTo>
                  <a:lnTo>
                    <a:pt x="153" y="576"/>
                  </a:lnTo>
                  <a:lnTo>
                    <a:pt x="156" y="571"/>
                  </a:lnTo>
                  <a:lnTo>
                    <a:pt x="159" y="566"/>
                  </a:lnTo>
                  <a:lnTo>
                    <a:pt x="164" y="562"/>
                  </a:lnTo>
                  <a:lnTo>
                    <a:pt x="169" y="560"/>
                  </a:lnTo>
                  <a:lnTo>
                    <a:pt x="175" y="558"/>
                  </a:lnTo>
                  <a:lnTo>
                    <a:pt x="181" y="557"/>
                  </a:lnTo>
                  <a:lnTo>
                    <a:pt x="211" y="557"/>
                  </a:lnTo>
                  <a:lnTo>
                    <a:pt x="211" y="196"/>
                  </a:lnTo>
                  <a:lnTo>
                    <a:pt x="181" y="196"/>
                  </a:lnTo>
                  <a:lnTo>
                    <a:pt x="175" y="195"/>
                  </a:lnTo>
                  <a:lnTo>
                    <a:pt x="169" y="193"/>
                  </a:lnTo>
                  <a:lnTo>
                    <a:pt x="164" y="191"/>
                  </a:lnTo>
                  <a:lnTo>
                    <a:pt x="159" y="187"/>
                  </a:lnTo>
                  <a:lnTo>
                    <a:pt x="156" y="182"/>
                  </a:lnTo>
                  <a:lnTo>
                    <a:pt x="153" y="177"/>
                  </a:lnTo>
                  <a:lnTo>
                    <a:pt x="152" y="172"/>
                  </a:lnTo>
                  <a:lnTo>
                    <a:pt x="151" y="165"/>
                  </a:lnTo>
                  <a:lnTo>
                    <a:pt x="151" y="135"/>
                  </a:lnTo>
                  <a:lnTo>
                    <a:pt x="152" y="130"/>
                  </a:lnTo>
                  <a:lnTo>
                    <a:pt x="153" y="123"/>
                  </a:lnTo>
                  <a:lnTo>
                    <a:pt x="156" y="119"/>
                  </a:lnTo>
                  <a:lnTo>
                    <a:pt x="159" y="115"/>
                  </a:lnTo>
                  <a:lnTo>
                    <a:pt x="164" y="110"/>
                  </a:lnTo>
                  <a:lnTo>
                    <a:pt x="169" y="108"/>
                  </a:lnTo>
                  <a:lnTo>
                    <a:pt x="175" y="106"/>
                  </a:lnTo>
                  <a:lnTo>
                    <a:pt x="181" y="105"/>
                  </a:lnTo>
                  <a:lnTo>
                    <a:pt x="211" y="105"/>
                  </a:lnTo>
                  <a:lnTo>
                    <a:pt x="211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5" name="Полилиния 327">
              <a:extLst>
                <a:ext uri="{FF2B5EF4-FFF2-40B4-BE49-F238E27FC236}">
                  <a16:creationId xmlns:a16="http://schemas.microsoft.com/office/drawing/2014/main" id="{EE66CB30-F704-45C9-BA83-17BA7DC13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313" y="771525"/>
              <a:ext cx="61913" cy="287338"/>
            </a:xfrm>
            <a:custGeom>
              <a:avLst/>
              <a:gdLst>
                <a:gd name="T0" fmla="*/ 0 w 195"/>
                <a:gd name="T1" fmla="*/ 0 h 903"/>
                <a:gd name="T2" fmla="*/ 30 w 195"/>
                <a:gd name="T3" fmla="*/ 105 h 903"/>
                <a:gd name="T4" fmla="*/ 42 w 195"/>
                <a:gd name="T5" fmla="*/ 107 h 903"/>
                <a:gd name="T6" fmla="*/ 51 w 195"/>
                <a:gd name="T7" fmla="*/ 115 h 903"/>
                <a:gd name="T8" fmla="*/ 58 w 195"/>
                <a:gd name="T9" fmla="*/ 123 h 903"/>
                <a:gd name="T10" fmla="*/ 60 w 195"/>
                <a:gd name="T11" fmla="*/ 135 h 903"/>
                <a:gd name="T12" fmla="*/ 59 w 195"/>
                <a:gd name="T13" fmla="*/ 172 h 903"/>
                <a:gd name="T14" fmla="*/ 55 w 195"/>
                <a:gd name="T15" fmla="*/ 182 h 903"/>
                <a:gd name="T16" fmla="*/ 47 w 195"/>
                <a:gd name="T17" fmla="*/ 191 h 903"/>
                <a:gd name="T18" fmla="*/ 36 w 195"/>
                <a:gd name="T19" fmla="*/ 195 h 903"/>
                <a:gd name="T20" fmla="*/ 0 w 195"/>
                <a:gd name="T21" fmla="*/ 196 h 903"/>
                <a:gd name="T22" fmla="*/ 30 w 195"/>
                <a:gd name="T23" fmla="*/ 256 h 903"/>
                <a:gd name="T24" fmla="*/ 42 w 195"/>
                <a:gd name="T25" fmla="*/ 259 h 903"/>
                <a:gd name="T26" fmla="*/ 51 w 195"/>
                <a:gd name="T27" fmla="*/ 265 h 903"/>
                <a:gd name="T28" fmla="*/ 58 w 195"/>
                <a:gd name="T29" fmla="*/ 275 h 903"/>
                <a:gd name="T30" fmla="*/ 60 w 195"/>
                <a:gd name="T31" fmla="*/ 286 h 903"/>
                <a:gd name="T32" fmla="*/ 59 w 195"/>
                <a:gd name="T33" fmla="*/ 322 h 903"/>
                <a:gd name="T34" fmla="*/ 55 w 195"/>
                <a:gd name="T35" fmla="*/ 333 h 903"/>
                <a:gd name="T36" fmla="*/ 47 w 195"/>
                <a:gd name="T37" fmla="*/ 341 h 903"/>
                <a:gd name="T38" fmla="*/ 36 w 195"/>
                <a:gd name="T39" fmla="*/ 345 h 903"/>
                <a:gd name="T40" fmla="*/ 0 w 195"/>
                <a:gd name="T41" fmla="*/ 346 h 903"/>
                <a:gd name="T42" fmla="*/ 30 w 195"/>
                <a:gd name="T43" fmla="*/ 407 h 903"/>
                <a:gd name="T44" fmla="*/ 42 w 195"/>
                <a:gd name="T45" fmla="*/ 409 h 903"/>
                <a:gd name="T46" fmla="*/ 51 w 195"/>
                <a:gd name="T47" fmla="*/ 415 h 903"/>
                <a:gd name="T48" fmla="*/ 58 w 195"/>
                <a:gd name="T49" fmla="*/ 425 h 903"/>
                <a:gd name="T50" fmla="*/ 60 w 195"/>
                <a:gd name="T51" fmla="*/ 437 h 903"/>
                <a:gd name="T52" fmla="*/ 59 w 195"/>
                <a:gd name="T53" fmla="*/ 473 h 903"/>
                <a:gd name="T54" fmla="*/ 55 w 195"/>
                <a:gd name="T55" fmla="*/ 484 h 903"/>
                <a:gd name="T56" fmla="*/ 47 w 195"/>
                <a:gd name="T57" fmla="*/ 491 h 903"/>
                <a:gd name="T58" fmla="*/ 36 w 195"/>
                <a:gd name="T59" fmla="*/ 497 h 903"/>
                <a:gd name="T60" fmla="*/ 0 w 195"/>
                <a:gd name="T61" fmla="*/ 497 h 903"/>
                <a:gd name="T62" fmla="*/ 180 w 195"/>
                <a:gd name="T63" fmla="*/ 903 h 903"/>
                <a:gd name="T64" fmla="*/ 187 w 195"/>
                <a:gd name="T65" fmla="*/ 902 h 903"/>
                <a:gd name="T66" fmla="*/ 191 w 195"/>
                <a:gd name="T67" fmla="*/ 899 h 903"/>
                <a:gd name="T68" fmla="*/ 194 w 195"/>
                <a:gd name="T69" fmla="*/ 895 h 903"/>
                <a:gd name="T70" fmla="*/ 195 w 195"/>
                <a:gd name="T71" fmla="*/ 888 h 903"/>
                <a:gd name="T72" fmla="*/ 195 w 195"/>
                <a:gd name="T73" fmla="*/ 12 h 903"/>
                <a:gd name="T74" fmla="*/ 193 w 195"/>
                <a:gd name="T75" fmla="*/ 6 h 903"/>
                <a:gd name="T76" fmla="*/ 189 w 195"/>
                <a:gd name="T77" fmla="*/ 2 h 903"/>
                <a:gd name="T78" fmla="*/ 183 w 195"/>
                <a:gd name="T79" fmla="*/ 0 h 903"/>
                <a:gd name="T80" fmla="*/ 180 w 195"/>
                <a:gd name="T81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5" h="903">
                  <a:moveTo>
                    <a:pt x="180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0" y="105"/>
                  </a:lnTo>
                  <a:lnTo>
                    <a:pt x="36" y="106"/>
                  </a:lnTo>
                  <a:lnTo>
                    <a:pt x="42" y="107"/>
                  </a:lnTo>
                  <a:lnTo>
                    <a:pt x="47" y="110"/>
                  </a:lnTo>
                  <a:lnTo>
                    <a:pt x="51" y="115"/>
                  </a:lnTo>
                  <a:lnTo>
                    <a:pt x="55" y="119"/>
                  </a:lnTo>
                  <a:lnTo>
                    <a:pt x="58" y="123"/>
                  </a:lnTo>
                  <a:lnTo>
                    <a:pt x="59" y="130"/>
                  </a:lnTo>
                  <a:lnTo>
                    <a:pt x="60" y="135"/>
                  </a:lnTo>
                  <a:lnTo>
                    <a:pt x="60" y="165"/>
                  </a:lnTo>
                  <a:lnTo>
                    <a:pt x="59" y="172"/>
                  </a:lnTo>
                  <a:lnTo>
                    <a:pt x="58" y="177"/>
                  </a:lnTo>
                  <a:lnTo>
                    <a:pt x="55" y="182"/>
                  </a:lnTo>
                  <a:lnTo>
                    <a:pt x="51" y="187"/>
                  </a:lnTo>
                  <a:lnTo>
                    <a:pt x="47" y="191"/>
                  </a:lnTo>
                  <a:lnTo>
                    <a:pt x="42" y="193"/>
                  </a:lnTo>
                  <a:lnTo>
                    <a:pt x="36" y="195"/>
                  </a:lnTo>
                  <a:lnTo>
                    <a:pt x="30" y="196"/>
                  </a:lnTo>
                  <a:lnTo>
                    <a:pt x="0" y="196"/>
                  </a:lnTo>
                  <a:lnTo>
                    <a:pt x="0" y="256"/>
                  </a:lnTo>
                  <a:lnTo>
                    <a:pt x="30" y="256"/>
                  </a:lnTo>
                  <a:lnTo>
                    <a:pt x="36" y="256"/>
                  </a:lnTo>
                  <a:lnTo>
                    <a:pt x="42" y="259"/>
                  </a:lnTo>
                  <a:lnTo>
                    <a:pt x="47" y="261"/>
                  </a:lnTo>
                  <a:lnTo>
                    <a:pt x="51" y="265"/>
                  </a:lnTo>
                  <a:lnTo>
                    <a:pt x="55" y="269"/>
                  </a:lnTo>
                  <a:lnTo>
                    <a:pt x="58" y="275"/>
                  </a:lnTo>
                  <a:lnTo>
                    <a:pt x="59" y="280"/>
                  </a:lnTo>
                  <a:lnTo>
                    <a:pt x="60" y="286"/>
                  </a:lnTo>
                  <a:lnTo>
                    <a:pt x="60" y="316"/>
                  </a:lnTo>
                  <a:lnTo>
                    <a:pt x="59" y="322"/>
                  </a:lnTo>
                  <a:lnTo>
                    <a:pt x="58" y="328"/>
                  </a:lnTo>
                  <a:lnTo>
                    <a:pt x="55" y="333"/>
                  </a:lnTo>
                  <a:lnTo>
                    <a:pt x="51" y="338"/>
                  </a:lnTo>
                  <a:lnTo>
                    <a:pt x="47" y="341"/>
                  </a:lnTo>
                  <a:lnTo>
                    <a:pt x="42" y="344"/>
                  </a:lnTo>
                  <a:lnTo>
                    <a:pt x="36" y="345"/>
                  </a:lnTo>
                  <a:lnTo>
                    <a:pt x="30" y="346"/>
                  </a:lnTo>
                  <a:lnTo>
                    <a:pt x="0" y="346"/>
                  </a:lnTo>
                  <a:lnTo>
                    <a:pt x="0" y="407"/>
                  </a:lnTo>
                  <a:lnTo>
                    <a:pt x="30" y="407"/>
                  </a:lnTo>
                  <a:lnTo>
                    <a:pt x="36" y="408"/>
                  </a:lnTo>
                  <a:lnTo>
                    <a:pt x="42" y="409"/>
                  </a:lnTo>
                  <a:lnTo>
                    <a:pt x="47" y="412"/>
                  </a:lnTo>
                  <a:lnTo>
                    <a:pt x="51" y="415"/>
                  </a:lnTo>
                  <a:lnTo>
                    <a:pt x="55" y="419"/>
                  </a:lnTo>
                  <a:lnTo>
                    <a:pt x="58" y="425"/>
                  </a:lnTo>
                  <a:lnTo>
                    <a:pt x="59" y="430"/>
                  </a:lnTo>
                  <a:lnTo>
                    <a:pt x="60" y="437"/>
                  </a:lnTo>
                  <a:lnTo>
                    <a:pt x="60" y="467"/>
                  </a:lnTo>
                  <a:lnTo>
                    <a:pt x="59" y="473"/>
                  </a:lnTo>
                  <a:lnTo>
                    <a:pt x="58" y="478"/>
                  </a:lnTo>
                  <a:lnTo>
                    <a:pt x="55" y="484"/>
                  </a:lnTo>
                  <a:lnTo>
                    <a:pt x="51" y="488"/>
                  </a:lnTo>
                  <a:lnTo>
                    <a:pt x="47" y="491"/>
                  </a:lnTo>
                  <a:lnTo>
                    <a:pt x="42" y="495"/>
                  </a:lnTo>
                  <a:lnTo>
                    <a:pt x="36" y="497"/>
                  </a:lnTo>
                  <a:lnTo>
                    <a:pt x="30" y="497"/>
                  </a:lnTo>
                  <a:lnTo>
                    <a:pt x="0" y="497"/>
                  </a:lnTo>
                  <a:lnTo>
                    <a:pt x="0" y="903"/>
                  </a:lnTo>
                  <a:lnTo>
                    <a:pt x="180" y="903"/>
                  </a:lnTo>
                  <a:lnTo>
                    <a:pt x="183" y="903"/>
                  </a:lnTo>
                  <a:lnTo>
                    <a:pt x="187" y="902"/>
                  </a:lnTo>
                  <a:lnTo>
                    <a:pt x="189" y="901"/>
                  </a:lnTo>
                  <a:lnTo>
                    <a:pt x="191" y="899"/>
                  </a:lnTo>
                  <a:lnTo>
                    <a:pt x="193" y="897"/>
                  </a:lnTo>
                  <a:lnTo>
                    <a:pt x="194" y="895"/>
                  </a:lnTo>
                  <a:lnTo>
                    <a:pt x="195" y="891"/>
                  </a:lnTo>
                  <a:lnTo>
                    <a:pt x="195" y="888"/>
                  </a:lnTo>
                  <a:lnTo>
                    <a:pt x="195" y="15"/>
                  </a:lnTo>
                  <a:lnTo>
                    <a:pt x="195" y="12"/>
                  </a:lnTo>
                  <a:lnTo>
                    <a:pt x="194" y="10"/>
                  </a:lnTo>
                  <a:lnTo>
                    <a:pt x="193" y="6"/>
                  </a:lnTo>
                  <a:lnTo>
                    <a:pt x="191" y="4"/>
                  </a:lnTo>
                  <a:lnTo>
                    <a:pt x="189" y="2"/>
                  </a:lnTo>
                  <a:lnTo>
                    <a:pt x="187" y="1"/>
                  </a:lnTo>
                  <a:lnTo>
                    <a:pt x="183" y="0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6" name="Полилиния 2319" descr="Значок листа. ">
            <a:extLst>
              <a:ext uri="{FF2B5EF4-FFF2-40B4-BE49-F238E27FC236}">
                <a16:creationId xmlns:a16="http://schemas.microsoft.com/office/drawing/2014/main" id="{4C935A16-4F4C-4B17-B911-F1D554A088A8}"/>
              </a:ext>
            </a:extLst>
          </p:cNvPr>
          <p:cNvSpPr>
            <a:spLocks noEditPoints="1"/>
          </p:cNvSpPr>
          <p:nvPr/>
        </p:nvSpPr>
        <p:spPr bwMode="auto">
          <a:xfrm>
            <a:off x="10276503" y="2916232"/>
            <a:ext cx="367656" cy="367656"/>
          </a:xfrm>
          <a:custGeom>
            <a:avLst/>
            <a:gdLst>
              <a:gd name="T0" fmla="*/ 550 w 868"/>
              <a:gd name="T1" fmla="*/ 453 h 868"/>
              <a:gd name="T2" fmla="*/ 561 w 868"/>
              <a:gd name="T3" fmla="*/ 457 h 868"/>
              <a:gd name="T4" fmla="*/ 565 w 868"/>
              <a:gd name="T5" fmla="*/ 468 h 868"/>
              <a:gd name="T6" fmla="*/ 561 w 868"/>
              <a:gd name="T7" fmla="*/ 479 h 868"/>
              <a:gd name="T8" fmla="*/ 550 w 868"/>
              <a:gd name="T9" fmla="*/ 483 h 868"/>
              <a:gd name="T10" fmla="*/ 432 w 868"/>
              <a:gd name="T11" fmla="*/ 604 h 868"/>
              <a:gd name="T12" fmla="*/ 442 w 868"/>
              <a:gd name="T13" fmla="*/ 611 h 868"/>
              <a:gd name="T14" fmla="*/ 444 w 868"/>
              <a:gd name="T15" fmla="*/ 622 h 868"/>
              <a:gd name="T16" fmla="*/ 437 w 868"/>
              <a:gd name="T17" fmla="*/ 632 h 868"/>
              <a:gd name="T18" fmla="*/ 254 w 868"/>
              <a:gd name="T19" fmla="*/ 634 h 868"/>
              <a:gd name="T20" fmla="*/ 233 w 868"/>
              <a:gd name="T21" fmla="*/ 438 h 868"/>
              <a:gd name="T22" fmla="*/ 237 w 868"/>
              <a:gd name="T23" fmla="*/ 427 h 868"/>
              <a:gd name="T24" fmla="*/ 248 w 868"/>
              <a:gd name="T25" fmla="*/ 423 h 868"/>
              <a:gd name="T26" fmla="*/ 258 w 868"/>
              <a:gd name="T27" fmla="*/ 427 h 868"/>
              <a:gd name="T28" fmla="*/ 263 w 868"/>
              <a:gd name="T29" fmla="*/ 438 h 868"/>
              <a:gd name="T30" fmla="*/ 384 w 868"/>
              <a:gd name="T31" fmla="*/ 315 h 868"/>
              <a:gd name="T32" fmla="*/ 390 w 868"/>
              <a:gd name="T33" fmla="*/ 305 h 868"/>
              <a:gd name="T34" fmla="*/ 402 w 868"/>
              <a:gd name="T35" fmla="*/ 303 h 868"/>
              <a:gd name="T36" fmla="*/ 412 w 868"/>
              <a:gd name="T37" fmla="*/ 309 h 868"/>
              <a:gd name="T38" fmla="*/ 414 w 868"/>
              <a:gd name="T39" fmla="*/ 431 h 868"/>
              <a:gd name="T40" fmla="*/ 536 w 868"/>
              <a:gd name="T41" fmla="*/ 251 h 868"/>
              <a:gd name="T42" fmla="*/ 544 w 868"/>
              <a:gd name="T43" fmla="*/ 243 h 868"/>
              <a:gd name="T44" fmla="*/ 555 w 868"/>
              <a:gd name="T45" fmla="*/ 243 h 868"/>
              <a:gd name="T46" fmla="*/ 564 w 868"/>
              <a:gd name="T47" fmla="*/ 251 h 868"/>
              <a:gd name="T48" fmla="*/ 610 w 868"/>
              <a:gd name="T49" fmla="*/ 302 h 868"/>
              <a:gd name="T50" fmla="*/ 621 w 868"/>
              <a:gd name="T51" fmla="*/ 307 h 868"/>
              <a:gd name="T52" fmla="*/ 625 w 868"/>
              <a:gd name="T53" fmla="*/ 317 h 868"/>
              <a:gd name="T54" fmla="*/ 621 w 868"/>
              <a:gd name="T55" fmla="*/ 328 h 868"/>
              <a:gd name="T56" fmla="*/ 610 w 868"/>
              <a:gd name="T57" fmla="*/ 332 h 868"/>
              <a:gd name="T58" fmla="*/ 854 w 868"/>
              <a:gd name="T59" fmla="*/ 0 h 868"/>
              <a:gd name="T60" fmla="*/ 789 w 868"/>
              <a:gd name="T61" fmla="*/ 9 h 868"/>
              <a:gd name="T62" fmla="*/ 611 w 868"/>
              <a:gd name="T63" fmla="*/ 45 h 868"/>
              <a:gd name="T64" fmla="*/ 472 w 868"/>
              <a:gd name="T65" fmla="*/ 86 h 868"/>
              <a:gd name="T66" fmla="*/ 319 w 868"/>
              <a:gd name="T67" fmla="*/ 147 h 868"/>
              <a:gd name="T68" fmla="*/ 200 w 868"/>
              <a:gd name="T69" fmla="*/ 219 h 868"/>
              <a:gd name="T70" fmla="*/ 114 w 868"/>
              <a:gd name="T71" fmla="*/ 301 h 868"/>
              <a:gd name="T72" fmla="*/ 63 w 868"/>
              <a:gd name="T73" fmla="*/ 386 h 868"/>
              <a:gd name="T74" fmla="*/ 46 w 868"/>
              <a:gd name="T75" fmla="*/ 463 h 868"/>
              <a:gd name="T76" fmla="*/ 49 w 868"/>
              <a:gd name="T77" fmla="*/ 544 h 868"/>
              <a:gd name="T78" fmla="*/ 74 w 868"/>
              <a:gd name="T79" fmla="*/ 630 h 868"/>
              <a:gd name="T80" fmla="*/ 4 w 868"/>
              <a:gd name="T81" fmla="*/ 799 h 868"/>
              <a:gd name="T82" fmla="*/ 0 w 868"/>
              <a:gd name="T83" fmla="*/ 809 h 868"/>
              <a:gd name="T84" fmla="*/ 4 w 868"/>
              <a:gd name="T85" fmla="*/ 820 h 868"/>
              <a:gd name="T86" fmla="*/ 55 w 868"/>
              <a:gd name="T87" fmla="*/ 868 h 868"/>
              <a:gd name="T88" fmla="*/ 66 w 868"/>
              <a:gd name="T89" fmla="*/ 866 h 868"/>
              <a:gd name="T90" fmla="*/ 224 w 868"/>
              <a:gd name="T91" fmla="*/ 786 h 868"/>
              <a:gd name="T92" fmla="*/ 326 w 868"/>
              <a:gd name="T93" fmla="*/ 816 h 868"/>
              <a:gd name="T94" fmla="*/ 405 w 868"/>
              <a:gd name="T95" fmla="*/ 819 h 868"/>
              <a:gd name="T96" fmla="*/ 464 w 868"/>
              <a:gd name="T97" fmla="*/ 806 h 868"/>
              <a:gd name="T98" fmla="*/ 521 w 868"/>
              <a:gd name="T99" fmla="*/ 779 h 868"/>
              <a:gd name="T100" fmla="*/ 575 w 868"/>
              <a:gd name="T101" fmla="*/ 740 h 868"/>
              <a:gd name="T102" fmla="*/ 625 w 868"/>
              <a:gd name="T103" fmla="*/ 690 h 868"/>
              <a:gd name="T104" fmla="*/ 672 w 868"/>
              <a:gd name="T105" fmla="*/ 627 h 868"/>
              <a:gd name="T106" fmla="*/ 715 w 868"/>
              <a:gd name="T107" fmla="*/ 550 h 868"/>
              <a:gd name="T108" fmla="*/ 773 w 868"/>
              <a:gd name="T109" fmla="*/ 415 h 868"/>
              <a:gd name="T110" fmla="*/ 818 w 868"/>
              <a:gd name="T111" fmla="*/ 271 h 868"/>
              <a:gd name="T112" fmla="*/ 862 w 868"/>
              <a:gd name="T113" fmla="*/ 53 h 868"/>
              <a:gd name="T114" fmla="*/ 866 w 868"/>
              <a:gd name="T115" fmla="*/ 10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68" h="868">
                <a:moveTo>
                  <a:pt x="610" y="332"/>
                </a:moveTo>
                <a:lnTo>
                  <a:pt x="557" y="332"/>
                </a:lnTo>
                <a:lnTo>
                  <a:pt x="435" y="453"/>
                </a:lnTo>
                <a:lnTo>
                  <a:pt x="550" y="453"/>
                </a:lnTo>
                <a:lnTo>
                  <a:pt x="553" y="453"/>
                </a:lnTo>
                <a:lnTo>
                  <a:pt x="555" y="454"/>
                </a:lnTo>
                <a:lnTo>
                  <a:pt x="559" y="456"/>
                </a:lnTo>
                <a:lnTo>
                  <a:pt x="561" y="457"/>
                </a:lnTo>
                <a:lnTo>
                  <a:pt x="563" y="460"/>
                </a:lnTo>
                <a:lnTo>
                  <a:pt x="564" y="463"/>
                </a:lnTo>
                <a:lnTo>
                  <a:pt x="565" y="466"/>
                </a:lnTo>
                <a:lnTo>
                  <a:pt x="565" y="468"/>
                </a:lnTo>
                <a:lnTo>
                  <a:pt x="565" y="471"/>
                </a:lnTo>
                <a:lnTo>
                  <a:pt x="564" y="474"/>
                </a:lnTo>
                <a:lnTo>
                  <a:pt x="563" y="476"/>
                </a:lnTo>
                <a:lnTo>
                  <a:pt x="561" y="479"/>
                </a:lnTo>
                <a:lnTo>
                  <a:pt x="559" y="481"/>
                </a:lnTo>
                <a:lnTo>
                  <a:pt x="555" y="482"/>
                </a:lnTo>
                <a:lnTo>
                  <a:pt x="553" y="483"/>
                </a:lnTo>
                <a:lnTo>
                  <a:pt x="550" y="483"/>
                </a:lnTo>
                <a:lnTo>
                  <a:pt x="405" y="483"/>
                </a:lnTo>
                <a:lnTo>
                  <a:pt x="284" y="604"/>
                </a:lnTo>
                <a:lnTo>
                  <a:pt x="429" y="604"/>
                </a:lnTo>
                <a:lnTo>
                  <a:pt x="432" y="604"/>
                </a:lnTo>
                <a:lnTo>
                  <a:pt x="435" y="605"/>
                </a:lnTo>
                <a:lnTo>
                  <a:pt x="437" y="607"/>
                </a:lnTo>
                <a:lnTo>
                  <a:pt x="440" y="608"/>
                </a:lnTo>
                <a:lnTo>
                  <a:pt x="442" y="611"/>
                </a:lnTo>
                <a:lnTo>
                  <a:pt x="443" y="614"/>
                </a:lnTo>
                <a:lnTo>
                  <a:pt x="444" y="616"/>
                </a:lnTo>
                <a:lnTo>
                  <a:pt x="444" y="619"/>
                </a:lnTo>
                <a:lnTo>
                  <a:pt x="444" y="622"/>
                </a:lnTo>
                <a:lnTo>
                  <a:pt x="443" y="626"/>
                </a:lnTo>
                <a:lnTo>
                  <a:pt x="442" y="628"/>
                </a:lnTo>
                <a:lnTo>
                  <a:pt x="440" y="630"/>
                </a:lnTo>
                <a:lnTo>
                  <a:pt x="437" y="632"/>
                </a:lnTo>
                <a:lnTo>
                  <a:pt x="435" y="633"/>
                </a:lnTo>
                <a:lnTo>
                  <a:pt x="432" y="634"/>
                </a:lnTo>
                <a:lnTo>
                  <a:pt x="429" y="634"/>
                </a:lnTo>
                <a:lnTo>
                  <a:pt x="254" y="634"/>
                </a:lnTo>
                <a:lnTo>
                  <a:pt x="58" y="830"/>
                </a:lnTo>
                <a:lnTo>
                  <a:pt x="36" y="809"/>
                </a:lnTo>
                <a:lnTo>
                  <a:pt x="233" y="613"/>
                </a:lnTo>
                <a:lnTo>
                  <a:pt x="233" y="438"/>
                </a:lnTo>
                <a:lnTo>
                  <a:pt x="233" y="435"/>
                </a:lnTo>
                <a:lnTo>
                  <a:pt x="234" y="433"/>
                </a:lnTo>
                <a:lnTo>
                  <a:pt x="236" y="429"/>
                </a:lnTo>
                <a:lnTo>
                  <a:pt x="237" y="427"/>
                </a:lnTo>
                <a:lnTo>
                  <a:pt x="239" y="426"/>
                </a:lnTo>
                <a:lnTo>
                  <a:pt x="242" y="424"/>
                </a:lnTo>
                <a:lnTo>
                  <a:pt x="244" y="423"/>
                </a:lnTo>
                <a:lnTo>
                  <a:pt x="248" y="423"/>
                </a:lnTo>
                <a:lnTo>
                  <a:pt x="251" y="423"/>
                </a:lnTo>
                <a:lnTo>
                  <a:pt x="254" y="424"/>
                </a:lnTo>
                <a:lnTo>
                  <a:pt x="256" y="426"/>
                </a:lnTo>
                <a:lnTo>
                  <a:pt x="258" y="427"/>
                </a:lnTo>
                <a:lnTo>
                  <a:pt x="261" y="429"/>
                </a:lnTo>
                <a:lnTo>
                  <a:pt x="262" y="433"/>
                </a:lnTo>
                <a:lnTo>
                  <a:pt x="263" y="435"/>
                </a:lnTo>
                <a:lnTo>
                  <a:pt x="263" y="438"/>
                </a:lnTo>
                <a:lnTo>
                  <a:pt x="263" y="583"/>
                </a:lnTo>
                <a:lnTo>
                  <a:pt x="384" y="463"/>
                </a:lnTo>
                <a:lnTo>
                  <a:pt x="384" y="317"/>
                </a:lnTo>
                <a:lnTo>
                  <a:pt x="384" y="315"/>
                </a:lnTo>
                <a:lnTo>
                  <a:pt x="385" y="311"/>
                </a:lnTo>
                <a:lnTo>
                  <a:pt x="386" y="309"/>
                </a:lnTo>
                <a:lnTo>
                  <a:pt x="388" y="307"/>
                </a:lnTo>
                <a:lnTo>
                  <a:pt x="390" y="305"/>
                </a:lnTo>
                <a:lnTo>
                  <a:pt x="393" y="303"/>
                </a:lnTo>
                <a:lnTo>
                  <a:pt x="396" y="303"/>
                </a:lnTo>
                <a:lnTo>
                  <a:pt x="399" y="302"/>
                </a:lnTo>
                <a:lnTo>
                  <a:pt x="402" y="303"/>
                </a:lnTo>
                <a:lnTo>
                  <a:pt x="405" y="303"/>
                </a:lnTo>
                <a:lnTo>
                  <a:pt x="407" y="305"/>
                </a:lnTo>
                <a:lnTo>
                  <a:pt x="410" y="307"/>
                </a:lnTo>
                <a:lnTo>
                  <a:pt x="412" y="309"/>
                </a:lnTo>
                <a:lnTo>
                  <a:pt x="413" y="311"/>
                </a:lnTo>
                <a:lnTo>
                  <a:pt x="414" y="315"/>
                </a:lnTo>
                <a:lnTo>
                  <a:pt x="414" y="317"/>
                </a:lnTo>
                <a:lnTo>
                  <a:pt x="414" y="431"/>
                </a:lnTo>
                <a:lnTo>
                  <a:pt x="535" y="311"/>
                </a:lnTo>
                <a:lnTo>
                  <a:pt x="535" y="257"/>
                </a:lnTo>
                <a:lnTo>
                  <a:pt x="535" y="253"/>
                </a:lnTo>
                <a:lnTo>
                  <a:pt x="536" y="251"/>
                </a:lnTo>
                <a:lnTo>
                  <a:pt x="537" y="248"/>
                </a:lnTo>
                <a:lnTo>
                  <a:pt x="539" y="246"/>
                </a:lnTo>
                <a:lnTo>
                  <a:pt x="542" y="245"/>
                </a:lnTo>
                <a:lnTo>
                  <a:pt x="544" y="243"/>
                </a:lnTo>
                <a:lnTo>
                  <a:pt x="547" y="242"/>
                </a:lnTo>
                <a:lnTo>
                  <a:pt x="550" y="242"/>
                </a:lnTo>
                <a:lnTo>
                  <a:pt x="553" y="242"/>
                </a:lnTo>
                <a:lnTo>
                  <a:pt x="555" y="243"/>
                </a:lnTo>
                <a:lnTo>
                  <a:pt x="559" y="245"/>
                </a:lnTo>
                <a:lnTo>
                  <a:pt x="561" y="246"/>
                </a:lnTo>
                <a:lnTo>
                  <a:pt x="563" y="248"/>
                </a:lnTo>
                <a:lnTo>
                  <a:pt x="564" y="251"/>
                </a:lnTo>
                <a:lnTo>
                  <a:pt x="565" y="253"/>
                </a:lnTo>
                <a:lnTo>
                  <a:pt x="565" y="257"/>
                </a:lnTo>
                <a:lnTo>
                  <a:pt x="565" y="302"/>
                </a:lnTo>
                <a:lnTo>
                  <a:pt x="610" y="302"/>
                </a:lnTo>
                <a:lnTo>
                  <a:pt x="613" y="303"/>
                </a:lnTo>
                <a:lnTo>
                  <a:pt x="617" y="303"/>
                </a:lnTo>
                <a:lnTo>
                  <a:pt x="619" y="305"/>
                </a:lnTo>
                <a:lnTo>
                  <a:pt x="621" y="307"/>
                </a:lnTo>
                <a:lnTo>
                  <a:pt x="623" y="309"/>
                </a:lnTo>
                <a:lnTo>
                  <a:pt x="624" y="311"/>
                </a:lnTo>
                <a:lnTo>
                  <a:pt x="625" y="315"/>
                </a:lnTo>
                <a:lnTo>
                  <a:pt x="625" y="317"/>
                </a:lnTo>
                <a:lnTo>
                  <a:pt x="625" y="320"/>
                </a:lnTo>
                <a:lnTo>
                  <a:pt x="624" y="323"/>
                </a:lnTo>
                <a:lnTo>
                  <a:pt x="623" y="326"/>
                </a:lnTo>
                <a:lnTo>
                  <a:pt x="621" y="328"/>
                </a:lnTo>
                <a:lnTo>
                  <a:pt x="619" y="330"/>
                </a:lnTo>
                <a:lnTo>
                  <a:pt x="617" y="331"/>
                </a:lnTo>
                <a:lnTo>
                  <a:pt x="613" y="332"/>
                </a:lnTo>
                <a:lnTo>
                  <a:pt x="610" y="332"/>
                </a:lnTo>
                <a:close/>
                <a:moveTo>
                  <a:pt x="863" y="5"/>
                </a:moveTo>
                <a:lnTo>
                  <a:pt x="860" y="3"/>
                </a:lnTo>
                <a:lnTo>
                  <a:pt x="857" y="1"/>
                </a:lnTo>
                <a:lnTo>
                  <a:pt x="854" y="0"/>
                </a:lnTo>
                <a:lnTo>
                  <a:pt x="850" y="0"/>
                </a:lnTo>
                <a:lnTo>
                  <a:pt x="843" y="1"/>
                </a:lnTo>
                <a:lnTo>
                  <a:pt x="821" y="5"/>
                </a:lnTo>
                <a:lnTo>
                  <a:pt x="789" y="9"/>
                </a:lnTo>
                <a:lnTo>
                  <a:pt x="747" y="16"/>
                </a:lnTo>
                <a:lnTo>
                  <a:pt x="697" y="26"/>
                </a:lnTo>
                <a:lnTo>
                  <a:pt x="641" y="38"/>
                </a:lnTo>
                <a:lnTo>
                  <a:pt x="611" y="45"/>
                </a:lnTo>
                <a:lnTo>
                  <a:pt x="580" y="54"/>
                </a:lnTo>
                <a:lnTo>
                  <a:pt x="548" y="63"/>
                </a:lnTo>
                <a:lnTo>
                  <a:pt x="516" y="72"/>
                </a:lnTo>
                <a:lnTo>
                  <a:pt x="472" y="86"/>
                </a:lnTo>
                <a:lnTo>
                  <a:pt x="431" y="100"/>
                </a:lnTo>
                <a:lnTo>
                  <a:pt x="391" y="115"/>
                </a:lnTo>
                <a:lnTo>
                  <a:pt x="355" y="131"/>
                </a:lnTo>
                <a:lnTo>
                  <a:pt x="319" y="147"/>
                </a:lnTo>
                <a:lnTo>
                  <a:pt x="286" y="164"/>
                </a:lnTo>
                <a:lnTo>
                  <a:pt x="256" y="182"/>
                </a:lnTo>
                <a:lnTo>
                  <a:pt x="227" y="200"/>
                </a:lnTo>
                <a:lnTo>
                  <a:pt x="200" y="219"/>
                </a:lnTo>
                <a:lnTo>
                  <a:pt x="176" y="238"/>
                </a:lnTo>
                <a:lnTo>
                  <a:pt x="153" y="259"/>
                </a:lnTo>
                <a:lnTo>
                  <a:pt x="133" y="279"/>
                </a:lnTo>
                <a:lnTo>
                  <a:pt x="114" y="301"/>
                </a:lnTo>
                <a:lnTo>
                  <a:pt x="97" y="323"/>
                </a:lnTo>
                <a:lnTo>
                  <a:pt x="84" y="346"/>
                </a:lnTo>
                <a:lnTo>
                  <a:pt x="72" y="368"/>
                </a:lnTo>
                <a:lnTo>
                  <a:pt x="63" y="386"/>
                </a:lnTo>
                <a:lnTo>
                  <a:pt x="57" y="406"/>
                </a:lnTo>
                <a:lnTo>
                  <a:pt x="51" y="424"/>
                </a:lnTo>
                <a:lnTo>
                  <a:pt x="48" y="443"/>
                </a:lnTo>
                <a:lnTo>
                  <a:pt x="46" y="463"/>
                </a:lnTo>
                <a:lnTo>
                  <a:pt x="44" y="483"/>
                </a:lnTo>
                <a:lnTo>
                  <a:pt x="45" y="503"/>
                </a:lnTo>
                <a:lnTo>
                  <a:pt x="46" y="524"/>
                </a:lnTo>
                <a:lnTo>
                  <a:pt x="49" y="544"/>
                </a:lnTo>
                <a:lnTo>
                  <a:pt x="54" y="564"/>
                </a:lnTo>
                <a:lnTo>
                  <a:pt x="59" y="586"/>
                </a:lnTo>
                <a:lnTo>
                  <a:pt x="65" y="607"/>
                </a:lnTo>
                <a:lnTo>
                  <a:pt x="74" y="630"/>
                </a:lnTo>
                <a:lnTo>
                  <a:pt x="84" y="651"/>
                </a:lnTo>
                <a:lnTo>
                  <a:pt x="94" y="674"/>
                </a:lnTo>
                <a:lnTo>
                  <a:pt x="107" y="696"/>
                </a:lnTo>
                <a:lnTo>
                  <a:pt x="4" y="799"/>
                </a:lnTo>
                <a:lnTo>
                  <a:pt x="2" y="801"/>
                </a:lnTo>
                <a:lnTo>
                  <a:pt x="1" y="804"/>
                </a:lnTo>
                <a:lnTo>
                  <a:pt x="0" y="807"/>
                </a:lnTo>
                <a:lnTo>
                  <a:pt x="0" y="809"/>
                </a:lnTo>
                <a:lnTo>
                  <a:pt x="0" y="812"/>
                </a:lnTo>
                <a:lnTo>
                  <a:pt x="1" y="815"/>
                </a:lnTo>
                <a:lnTo>
                  <a:pt x="2" y="817"/>
                </a:lnTo>
                <a:lnTo>
                  <a:pt x="4" y="820"/>
                </a:lnTo>
                <a:lnTo>
                  <a:pt x="47" y="864"/>
                </a:lnTo>
                <a:lnTo>
                  <a:pt x="49" y="866"/>
                </a:lnTo>
                <a:lnTo>
                  <a:pt x="52" y="867"/>
                </a:lnTo>
                <a:lnTo>
                  <a:pt x="55" y="868"/>
                </a:lnTo>
                <a:lnTo>
                  <a:pt x="58" y="868"/>
                </a:lnTo>
                <a:lnTo>
                  <a:pt x="61" y="868"/>
                </a:lnTo>
                <a:lnTo>
                  <a:pt x="63" y="867"/>
                </a:lnTo>
                <a:lnTo>
                  <a:pt x="66" y="866"/>
                </a:lnTo>
                <a:lnTo>
                  <a:pt x="69" y="864"/>
                </a:lnTo>
                <a:lnTo>
                  <a:pt x="171" y="760"/>
                </a:lnTo>
                <a:lnTo>
                  <a:pt x="198" y="773"/>
                </a:lnTo>
                <a:lnTo>
                  <a:pt x="224" y="786"/>
                </a:lnTo>
                <a:lnTo>
                  <a:pt x="250" y="796"/>
                </a:lnTo>
                <a:lnTo>
                  <a:pt x="276" y="805"/>
                </a:lnTo>
                <a:lnTo>
                  <a:pt x="301" y="811"/>
                </a:lnTo>
                <a:lnTo>
                  <a:pt x="326" y="816"/>
                </a:lnTo>
                <a:lnTo>
                  <a:pt x="350" y="819"/>
                </a:lnTo>
                <a:lnTo>
                  <a:pt x="374" y="820"/>
                </a:lnTo>
                <a:lnTo>
                  <a:pt x="389" y="820"/>
                </a:lnTo>
                <a:lnTo>
                  <a:pt x="405" y="819"/>
                </a:lnTo>
                <a:lnTo>
                  <a:pt x="420" y="816"/>
                </a:lnTo>
                <a:lnTo>
                  <a:pt x="435" y="813"/>
                </a:lnTo>
                <a:lnTo>
                  <a:pt x="450" y="810"/>
                </a:lnTo>
                <a:lnTo>
                  <a:pt x="464" y="806"/>
                </a:lnTo>
                <a:lnTo>
                  <a:pt x="479" y="800"/>
                </a:lnTo>
                <a:lnTo>
                  <a:pt x="493" y="794"/>
                </a:lnTo>
                <a:lnTo>
                  <a:pt x="507" y="787"/>
                </a:lnTo>
                <a:lnTo>
                  <a:pt x="521" y="779"/>
                </a:lnTo>
                <a:lnTo>
                  <a:pt x="535" y="770"/>
                </a:lnTo>
                <a:lnTo>
                  <a:pt x="549" y="762"/>
                </a:lnTo>
                <a:lnTo>
                  <a:pt x="562" y="751"/>
                </a:lnTo>
                <a:lnTo>
                  <a:pt x="575" y="740"/>
                </a:lnTo>
                <a:lnTo>
                  <a:pt x="588" y="730"/>
                </a:lnTo>
                <a:lnTo>
                  <a:pt x="600" y="717"/>
                </a:lnTo>
                <a:lnTo>
                  <a:pt x="613" y="704"/>
                </a:lnTo>
                <a:lnTo>
                  <a:pt x="625" y="690"/>
                </a:lnTo>
                <a:lnTo>
                  <a:pt x="638" y="675"/>
                </a:lnTo>
                <a:lnTo>
                  <a:pt x="650" y="660"/>
                </a:lnTo>
                <a:lnTo>
                  <a:pt x="661" y="643"/>
                </a:lnTo>
                <a:lnTo>
                  <a:pt x="672" y="627"/>
                </a:lnTo>
                <a:lnTo>
                  <a:pt x="683" y="608"/>
                </a:lnTo>
                <a:lnTo>
                  <a:pt x="695" y="590"/>
                </a:lnTo>
                <a:lnTo>
                  <a:pt x="706" y="571"/>
                </a:lnTo>
                <a:lnTo>
                  <a:pt x="715" y="550"/>
                </a:lnTo>
                <a:lnTo>
                  <a:pt x="726" y="530"/>
                </a:lnTo>
                <a:lnTo>
                  <a:pt x="736" y="509"/>
                </a:lnTo>
                <a:lnTo>
                  <a:pt x="755" y="464"/>
                </a:lnTo>
                <a:lnTo>
                  <a:pt x="773" y="415"/>
                </a:lnTo>
                <a:lnTo>
                  <a:pt x="786" y="379"/>
                </a:lnTo>
                <a:lnTo>
                  <a:pt x="798" y="341"/>
                </a:lnTo>
                <a:lnTo>
                  <a:pt x="809" y="306"/>
                </a:lnTo>
                <a:lnTo>
                  <a:pt x="818" y="271"/>
                </a:lnTo>
                <a:lnTo>
                  <a:pt x="834" y="204"/>
                </a:lnTo>
                <a:lnTo>
                  <a:pt x="847" y="143"/>
                </a:lnTo>
                <a:lnTo>
                  <a:pt x="856" y="93"/>
                </a:lnTo>
                <a:lnTo>
                  <a:pt x="862" y="53"/>
                </a:lnTo>
                <a:lnTo>
                  <a:pt x="865" y="26"/>
                </a:lnTo>
                <a:lnTo>
                  <a:pt x="868" y="16"/>
                </a:lnTo>
                <a:lnTo>
                  <a:pt x="868" y="13"/>
                </a:lnTo>
                <a:lnTo>
                  <a:pt x="866" y="10"/>
                </a:lnTo>
                <a:lnTo>
                  <a:pt x="865" y="7"/>
                </a:lnTo>
                <a:lnTo>
                  <a:pt x="863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pic>
        <p:nvPicPr>
          <p:cNvPr id="5" name="Рисунок 4" descr="Весы правосудия со сплошной заливкой">
            <a:extLst>
              <a:ext uri="{FF2B5EF4-FFF2-40B4-BE49-F238E27FC236}">
                <a16:creationId xmlns:a16="http://schemas.microsoft.com/office/drawing/2014/main" id="{3AD74EA8-9C2F-D864-6937-9393FA8C6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0796" y="2790422"/>
            <a:ext cx="619276" cy="619276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694396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D1F8E-48FE-488B-A9FF-5984CD8E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133276"/>
            <a:ext cx="11340000" cy="432000"/>
          </a:xfrm>
        </p:spPr>
        <p:txBody>
          <a:bodyPr rtlCol="0"/>
          <a:lstStyle/>
          <a:p>
            <a:r>
              <a:rPr lang="ru-RU" sz="3600" dirty="0">
                <a:latin typeface="Arial Black" panose="020B0A04020102020204" pitchFamily="34" charset="0"/>
              </a:rPr>
              <a:t>Составление маршрута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2000" y="2384798"/>
            <a:ext cx="11239069" cy="359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Загрузка файла с чертежом в программу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Считывание номера изделия, наименования, массы и размеров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рабочего элемента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технологу несколько типов работ на выбор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Подбор оборудования/цеха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маршрута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Автозаполнение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таблицы со всеми необходимыми данными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Правка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59602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9" name="Круг: Пустой 2">
            <a:extLst>
              <a:ext uri="{FF2B5EF4-FFF2-40B4-BE49-F238E27FC236}">
                <a16:creationId xmlns:a16="http://schemas.microsoft.com/office/drawing/2014/main" id="{8DC8DEBA-4D8D-4704-A04E-32A1E0BF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112" y="4426502"/>
            <a:ext cx="2079402" cy="2079402"/>
          </a:xfrm>
          <a:prstGeom prst="donut">
            <a:avLst>
              <a:gd name="adj" fmla="val 12255"/>
            </a:avLst>
          </a:prstGeom>
          <a:solidFill>
            <a:srgbClr val="E4194E">
              <a:alpha val="80000"/>
            </a:srgbClr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Круг: Пустой 23">
            <a:extLst>
              <a:ext uri="{FF2B5EF4-FFF2-40B4-BE49-F238E27FC236}">
                <a16:creationId xmlns:a16="http://schemas.microsoft.com/office/drawing/2014/main" id="{A838DD0B-E018-44D0-A4C0-13DF2FD02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6319" y="4426502"/>
            <a:ext cx="2079402" cy="2079402"/>
          </a:xfrm>
          <a:prstGeom prst="donut">
            <a:avLst>
              <a:gd name="adj" fmla="val 12255"/>
            </a:avLst>
          </a:prstGeom>
          <a:solidFill>
            <a:srgbClr val="FFCD3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rgbClr val="FFCD33"/>
              </a:solidFill>
            </a:endParaRPr>
          </a:p>
        </p:txBody>
      </p:sp>
      <p:sp>
        <p:nvSpPr>
          <p:cNvPr id="13" name="Круг: Пустой 2">
            <a:extLst>
              <a:ext uri="{FF2B5EF4-FFF2-40B4-BE49-F238E27FC236}">
                <a16:creationId xmlns:a16="http://schemas.microsoft.com/office/drawing/2014/main" id="{8DC8DEBA-4D8D-4704-A04E-32A1E0BF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1526" y="4426502"/>
            <a:ext cx="2079402" cy="2079402"/>
          </a:xfrm>
          <a:prstGeom prst="donut">
            <a:avLst>
              <a:gd name="adj" fmla="val 12255"/>
            </a:avLst>
          </a:prstGeom>
          <a:solidFill>
            <a:srgbClr val="E4194E">
              <a:alpha val="80000"/>
            </a:srgbClr>
          </a:solidFill>
          <a:ln>
            <a:solidFill>
              <a:srgbClr val="E41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Круг: Пустой 23">
            <a:extLst>
              <a:ext uri="{FF2B5EF4-FFF2-40B4-BE49-F238E27FC236}">
                <a16:creationId xmlns:a16="http://schemas.microsoft.com/office/drawing/2014/main" id="{A838DD0B-E018-44D0-A4C0-13DF2FD02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34514" y="4426502"/>
            <a:ext cx="2079402" cy="2079402"/>
          </a:xfrm>
          <a:prstGeom prst="donut">
            <a:avLst>
              <a:gd name="adj" fmla="val 12255"/>
            </a:avLst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F19BFA5-D0CA-4CF0-8499-504D956B6563}"/>
              </a:ext>
            </a:extLst>
          </p:cNvPr>
          <p:cNvSpPr/>
          <p:nvPr/>
        </p:nvSpPr>
        <p:spPr>
          <a:xfrm>
            <a:off x="934689" y="1525368"/>
            <a:ext cx="1828626" cy="280076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Обучение программы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Существуют готовые подходящие решения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Используются распространенные и 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проверенные методы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машинного обучения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Большое количество исходных данных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F19BFA5-D0CA-4CF0-8499-504D956B6563}"/>
              </a:ext>
            </a:extLst>
          </p:cNvPr>
          <p:cNvSpPr/>
          <p:nvPr/>
        </p:nvSpPr>
        <p:spPr>
          <a:xfrm>
            <a:off x="3827040" y="1536819"/>
            <a:ext cx="1828626" cy="258532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Часть существующих решений зарубежные, закрытые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Необходимо научить технологов обучать программу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Неготовность работников отказываться от привычных программ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F19BFA5-D0CA-4CF0-8499-504D956B6563}"/>
              </a:ext>
            </a:extLst>
          </p:cNvPr>
          <p:cNvSpPr/>
          <p:nvPr/>
        </p:nvSpPr>
        <p:spPr>
          <a:xfrm>
            <a:off x="6742886" y="1859984"/>
            <a:ext cx="1828626" cy="193899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Сотрудничество со Scan2CAD и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Spare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Parts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3D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Интеграция помощника в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TechCard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Принятие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Синарой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концепции «умный завод»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9BFA5-D0CA-4CF0-8499-504D956B6563}"/>
              </a:ext>
            </a:extLst>
          </p:cNvPr>
          <p:cNvSpPr/>
          <p:nvPr/>
        </p:nvSpPr>
        <p:spPr>
          <a:xfrm>
            <a:off x="9603592" y="1821725"/>
            <a:ext cx="1828626" cy="193899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Серьезные обновления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TechCard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Появление равнозначного или более сильного аналога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Выход конкурентов на рынок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8239" y="4199105"/>
            <a:ext cx="6308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E94771"/>
                </a:solidFill>
              </a:rPr>
              <a:t>s</a:t>
            </a:r>
            <a:endParaRPr lang="ru-RU" sz="13800" dirty="0">
              <a:solidFill>
                <a:srgbClr val="E9477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65812" y="4199105"/>
            <a:ext cx="6308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E94771"/>
                </a:solidFill>
              </a:rPr>
              <a:t>o</a:t>
            </a:r>
            <a:endParaRPr lang="ru-RU" sz="13800" dirty="0">
              <a:solidFill>
                <a:srgbClr val="E9477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94060" y="4199105"/>
            <a:ext cx="6308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rgbClr val="FFCD33"/>
                </a:solidFill>
              </a:rPr>
              <a:t>w</a:t>
            </a:r>
            <a:endParaRPr lang="ru-RU" sz="13800" dirty="0">
              <a:solidFill>
                <a:srgbClr val="FFCD3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177835" y="4199105"/>
            <a:ext cx="6308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dirty="0">
                <a:solidFill>
                  <a:srgbClr val="FFCD33"/>
                </a:solidFill>
              </a:rPr>
              <a:t>т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2841888" y="1500996"/>
            <a:ext cx="0" cy="3965207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2493034" y="1155940"/>
            <a:ext cx="348854" cy="345056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1095555" y="1155940"/>
            <a:ext cx="1406105" cy="0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779738" y="1500996"/>
            <a:ext cx="0" cy="3965207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Дуга 75"/>
          <p:cNvSpPr/>
          <p:nvPr/>
        </p:nvSpPr>
        <p:spPr>
          <a:xfrm rot="16200000">
            <a:off x="782041" y="1129268"/>
            <a:ext cx="420627" cy="425229"/>
          </a:xfrm>
          <a:custGeom>
            <a:avLst/>
            <a:gdLst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2" fmla="*/ 406924 w 813848"/>
              <a:gd name="connsiteY2" fmla="*/ 244530 h 489060"/>
              <a:gd name="connsiteX3" fmla="*/ 399371 w 813848"/>
              <a:gd name="connsiteY3" fmla="*/ 42 h 489060"/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2" fmla="*/ 114 w 447457"/>
              <a:gd name="connsiteY2" fmla="*/ 415218 h 415218"/>
              <a:gd name="connsiteX3" fmla="*/ 35233 w 447457"/>
              <a:gd name="connsiteY3" fmla="*/ 42 h 415218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0" fmla="*/ 35233 w 587665"/>
              <a:gd name="connsiteY0" fmla="*/ 42 h 435751"/>
              <a:gd name="connsiteX1" fmla="*/ 447457 w 587665"/>
              <a:gd name="connsiteY1" fmla="*/ 218837 h 435751"/>
              <a:gd name="connsiteX2" fmla="*/ 330679 w 587665"/>
              <a:gd name="connsiteY2" fmla="*/ 435751 h 435751"/>
              <a:gd name="connsiteX3" fmla="*/ 114 w 587665"/>
              <a:gd name="connsiteY3" fmla="*/ 415218 h 435751"/>
              <a:gd name="connsiteX4" fmla="*/ 35233 w 587665"/>
              <a:gd name="connsiteY4" fmla="*/ 42 h 435751"/>
              <a:gd name="connsiteX0" fmla="*/ 35233 w 587665"/>
              <a:gd name="connsiteY0" fmla="*/ 42 h 435751"/>
              <a:gd name="connsiteX1" fmla="*/ 587665 w 587665"/>
              <a:gd name="connsiteY1" fmla="*/ 298085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86497 w 447457"/>
              <a:gd name="connsiteY1" fmla="*/ 3468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6657 w 447457"/>
              <a:gd name="connsiteY1" fmla="*/ 33923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4117 w 447457"/>
              <a:gd name="connsiteY1" fmla="*/ 3341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04277 w 447457"/>
              <a:gd name="connsiteY1" fmla="*/ 321453 h 435751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404277 w 422057"/>
              <a:gd name="connsiteY1" fmla="*/ 321450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6657 w 422057"/>
              <a:gd name="connsiteY1" fmla="*/ 318913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8562 w 422057"/>
              <a:gd name="connsiteY1" fmla="*/ 337966 h 43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057" h="435748" stroke="0" extrusionOk="0">
                <a:moveTo>
                  <a:pt x="35233" y="39"/>
                </a:moveTo>
                <a:cubicBezTo>
                  <a:pt x="246277" y="-2315"/>
                  <a:pt x="399879" y="100313"/>
                  <a:pt x="422057" y="226454"/>
                </a:cubicBezTo>
                <a:cubicBezTo>
                  <a:pt x="363319" y="265230"/>
                  <a:pt x="351317" y="422372"/>
                  <a:pt x="330679" y="435748"/>
                </a:cubicBezTo>
                <a:lnTo>
                  <a:pt x="114" y="415215"/>
                </a:lnTo>
                <a:cubicBezTo>
                  <a:pt x="-2404" y="333719"/>
                  <a:pt x="37751" y="81535"/>
                  <a:pt x="35233" y="39"/>
                </a:cubicBezTo>
                <a:close/>
              </a:path>
              <a:path w="422057" h="435748" fill="none">
                <a:moveTo>
                  <a:pt x="35233" y="39"/>
                </a:moveTo>
                <a:cubicBezTo>
                  <a:pt x="246277" y="-2315"/>
                  <a:pt x="376384" y="211825"/>
                  <a:pt x="398562" y="337966"/>
                </a:cubicBezTo>
              </a:path>
            </a:pathLst>
          </a:cu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5728101" y="1500996"/>
            <a:ext cx="0" cy="3965207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 flipV="1">
            <a:off x="5379247" y="1155940"/>
            <a:ext cx="348854" cy="345056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3980762" y="1155940"/>
            <a:ext cx="1406105" cy="0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3663939" y="1500996"/>
            <a:ext cx="0" cy="3965207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Дуга 75"/>
          <p:cNvSpPr/>
          <p:nvPr/>
        </p:nvSpPr>
        <p:spPr>
          <a:xfrm rot="16200000">
            <a:off x="3666242" y="1129268"/>
            <a:ext cx="420627" cy="425229"/>
          </a:xfrm>
          <a:custGeom>
            <a:avLst/>
            <a:gdLst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2" fmla="*/ 406924 w 813848"/>
              <a:gd name="connsiteY2" fmla="*/ 244530 h 489060"/>
              <a:gd name="connsiteX3" fmla="*/ 399371 w 813848"/>
              <a:gd name="connsiteY3" fmla="*/ 42 h 489060"/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2" fmla="*/ 114 w 447457"/>
              <a:gd name="connsiteY2" fmla="*/ 415218 h 415218"/>
              <a:gd name="connsiteX3" fmla="*/ 35233 w 447457"/>
              <a:gd name="connsiteY3" fmla="*/ 42 h 415218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0" fmla="*/ 35233 w 587665"/>
              <a:gd name="connsiteY0" fmla="*/ 42 h 435751"/>
              <a:gd name="connsiteX1" fmla="*/ 447457 w 587665"/>
              <a:gd name="connsiteY1" fmla="*/ 218837 h 435751"/>
              <a:gd name="connsiteX2" fmla="*/ 330679 w 587665"/>
              <a:gd name="connsiteY2" fmla="*/ 435751 h 435751"/>
              <a:gd name="connsiteX3" fmla="*/ 114 w 587665"/>
              <a:gd name="connsiteY3" fmla="*/ 415218 h 435751"/>
              <a:gd name="connsiteX4" fmla="*/ 35233 w 587665"/>
              <a:gd name="connsiteY4" fmla="*/ 42 h 435751"/>
              <a:gd name="connsiteX0" fmla="*/ 35233 w 587665"/>
              <a:gd name="connsiteY0" fmla="*/ 42 h 435751"/>
              <a:gd name="connsiteX1" fmla="*/ 587665 w 587665"/>
              <a:gd name="connsiteY1" fmla="*/ 298085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86497 w 447457"/>
              <a:gd name="connsiteY1" fmla="*/ 3468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6657 w 447457"/>
              <a:gd name="connsiteY1" fmla="*/ 33923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4117 w 447457"/>
              <a:gd name="connsiteY1" fmla="*/ 3341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04277 w 447457"/>
              <a:gd name="connsiteY1" fmla="*/ 321453 h 435751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404277 w 422057"/>
              <a:gd name="connsiteY1" fmla="*/ 321450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6657 w 422057"/>
              <a:gd name="connsiteY1" fmla="*/ 318913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8562 w 422057"/>
              <a:gd name="connsiteY1" fmla="*/ 337966 h 43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057" h="435748" stroke="0" extrusionOk="0">
                <a:moveTo>
                  <a:pt x="35233" y="39"/>
                </a:moveTo>
                <a:cubicBezTo>
                  <a:pt x="246277" y="-2315"/>
                  <a:pt x="399879" y="100313"/>
                  <a:pt x="422057" y="226454"/>
                </a:cubicBezTo>
                <a:cubicBezTo>
                  <a:pt x="363319" y="265230"/>
                  <a:pt x="351317" y="422372"/>
                  <a:pt x="330679" y="435748"/>
                </a:cubicBezTo>
                <a:lnTo>
                  <a:pt x="114" y="415215"/>
                </a:lnTo>
                <a:cubicBezTo>
                  <a:pt x="-2404" y="333719"/>
                  <a:pt x="37751" y="81535"/>
                  <a:pt x="35233" y="39"/>
                </a:cubicBezTo>
                <a:close/>
              </a:path>
              <a:path w="422057" h="435748" fill="none">
                <a:moveTo>
                  <a:pt x="35233" y="39"/>
                </a:moveTo>
                <a:cubicBezTo>
                  <a:pt x="246277" y="-2315"/>
                  <a:pt x="376384" y="211825"/>
                  <a:pt x="398562" y="337966"/>
                </a:cubicBezTo>
              </a:path>
            </a:pathLst>
          </a:cu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8613308" y="1500996"/>
            <a:ext cx="0" cy="3965207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 flipV="1">
            <a:off x="8264454" y="1155940"/>
            <a:ext cx="348854" cy="345056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6865969" y="1155940"/>
            <a:ext cx="1406105" cy="0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6549146" y="1500996"/>
            <a:ext cx="0" cy="3965207"/>
          </a:xfrm>
          <a:prstGeom prst="line">
            <a:avLst/>
          </a:pr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Дуга 75"/>
          <p:cNvSpPr/>
          <p:nvPr/>
        </p:nvSpPr>
        <p:spPr>
          <a:xfrm rot="16200000">
            <a:off x="6551449" y="1129268"/>
            <a:ext cx="420627" cy="425229"/>
          </a:xfrm>
          <a:custGeom>
            <a:avLst/>
            <a:gdLst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2" fmla="*/ 406924 w 813848"/>
              <a:gd name="connsiteY2" fmla="*/ 244530 h 489060"/>
              <a:gd name="connsiteX3" fmla="*/ 399371 w 813848"/>
              <a:gd name="connsiteY3" fmla="*/ 42 h 489060"/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2" fmla="*/ 114 w 447457"/>
              <a:gd name="connsiteY2" fmla="*/ 415218 h 415218"/>
              <a:gd name="connsiteX3" fmla="*/ 35233 w 447457"/>
              <a:gd name="connsiteY3" fmla="*/ 42 h 415218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0" fmla="*/ 35233 w 587665"/>
              <a:gd name="connsiteY0" fmla="*/ 42 h 435751"/>
              <a:gd name="connsiteX1" fmla="*/ 447457 w 587665"/>
              <a:gd name="connsiteY1" fmla="*/ 218837 h 435751"/>
              <a:gd name="connsiteX2" fmla="*/ 330679 w 587665"/>
              <a:gd name="connsiteY2" fmla="*/ 435751 h 435751"/>
              <a:gd name="connsiteX3" fmla="*/ 114 w 587665"/>
              <a:gd name="connsiteY3" fmla="*/ 415218 h 435751"/>
              <a:gd name="connsiteX4" fmla="*/ 35233 w 587665"/>
              <a:gd name="connsiteY4" fmla="*/ 42 h 435751"/>
              <a:gd name="connsiteX0" fmla="*/ 35233 w 587665"/>
              <a:gd name="connsiteY0" fmla="*/ 42 h 435751"/>
              <a:gd name="connsiteX1" fmla="*/ 587665 w 587665"/>
              <a:gd name="connsiteY1" fmla="*/ 298085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86497 w 447457"/>
              <a:gd name="connsiteY1" fmla="*/ 3468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6657 w 447457"/>
              <a:gd name="connsiteY1" fmla="*/ 33923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4117 w 447457"/>
              <a:gd name="connsiteY1" fmla="*/ 3341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04277 w 447457"/>
              <a:gd name="connsiteY1" fmla="*/ 321453 h 435751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404277 w 422057"/>
              <a:gd name="connsiteY1" fmla="*/ 321450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6657 w 422057"/>
              <a:gd name="connsiteY1" fmla="*/ 318913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8562 w 422057"/>
              <a:gd name="connsiteY1" fmla="*/ 337966 h 43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057" h="435748" stroke="0" extrusionOk="0">
                <a:moveTo>
                  <a:pt x="35233" y="39"/>
                </a:moveTo>
                <a:cubicBezTo>
                  <a:pt x="246277" y="-2315"/>
                  <a:pt x="399879" y="100313"/>
                  <a:pt x="422057" y="226454"/>
                </a:cubicBezTo>
                <a:cubicBezTo>
                  <a:pt x="363319" y="265230"/>
                  <a:pt x="351317" y="422372"/>
                  <a:pt x="330679" y="435748"/>
                </a:cubicBezTo>
                <a:lnTo>
                  <a:pt x="114" y="415215"/>
                </a:lnTo>
                <a:cubicBezTo>
                  <a:pt x="-2404" y="333719"/>
                  <a:pt x="37751" y="81535"/>
                  <a:pt x="35233" y="39"/>
                </a:cubicBezTo>
                <a:close/>
              </a:path>
              <a:path w="422057" h="435748" fill="none">
                <a:moveTo>
                  <a:pt x="35233" y="39"/>
                </a:moveTo>
                <a:cubicBezTo>
                  <a:pt x="246277" y="-2315"/>
                  <a:pt x="376384" y="211825"/>
                  <a:pt x="398562" y="337966"/>
                </a:cubicBezTo>
              </a:path>
            </a:pathLst>
          </a:custGeom>
          <a:ln w="28575">
            <a:solidFill>
              <a:srgbClr val="E94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11508189" y="1500996"/>
            <a:ext cx="0" cy="3965207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 flipV="1">
            <a:off x="11159335" y="1155940"/>
            <a:ext cx="348854" cy="345056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9760850" y="1155940"/>
            <a:ext cx="1406105" cy="0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9444027" y="1500996"/>
            <a:ext cx="0" cy="3965207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Дуга 75"/>
          <p:cNvSpPr/>
          <p:nvPr/>
        </p:nvSpPr>
        <p:spPr>
          <a:xfrm rot="16200000">
            <a:off x="9446330" y="1129268"/>
            <a:ext cx="420627" cy="425229"/>
          </a:xfrm>
          <a:custGeom>
            <a:avLst/>
            <a:gdLst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2" fmla="*/ 406924 w 813848"/>
              <a:gd name="connsiteY2" fmla="*/ 244530 h 489060"/>
              <a:gd name="connsiteX3" fmla="*/ 399371 w 813848"/>
              <a:gd name="connsiteY3" fmla="*/ 42 h 489060"/>
              <a:gd name="connsiteX0" fmla="*/ 399371 w 813848"/>
              <a:gd name="connsiteY0" fmla="*/ 42 h 489060"/>
              <a:gd name="connsiteX1" fmla="*/ 811595 w 813848"/>
              <a:gd name="connsiteY1" fmla="*/ 218837 h 489060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2" fmla="*/ 114 w 447457"/>
              <a:gd name="connsiteY2" fmla="*/ 415218 h 415218"/>
              <a:gd name="connsiteX3" fmla="*/ 35233 w 447457"/>
              <a:gd name="connsiteY3" fmla="*/ 42 h 415218"/>
              <a:gd name="connsiteX0" fmla="*/ 35233 w 447457"/>
              <a:gd name="connsiteY0" fmla="*/ 42 h 415218"/>
              <a:gd name="connsiteX1" fmla="*/ 447457 w 447457"/>
              <a:gd name="connsiteY1" fmla="*/ 218837 h 415218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0" fmla="*/ 35233 w 587665"/>
              <a:gd name="connsiteY0" fmla="*/ 42 h 435751"/>
              <a:gd name="connsiteX1" fmla="*/ 447457 w 587665"/>
              <a:gd name="connsiteY1" fmla="*/ 218837 h 435751"/>
              <a:gd name="connsiteX2" fmla="*/ 330679 w 587665"/>
              <a:gd name="connsiteY2" fmla="*/ 435751 h 435751"/>
              <a:gd name="connsiteX3" fmla="*/ 114 w 587665"/>
              <a:gd name="connsiteY3" fmla="*/ 415218 h 435751"/>
              <a:gd name="connsiteX4" fmla="*/ 35233 w 587665"/>
              <a:gd name="connsiteY4" fmla="*/ 42 h 435751"/>
              <a:gd name="connsiteX0" fmla="*/ 35233 w 587665"/>
              <a:gd name="connsiteY0" fmla="*/ 42 h 435751"/>
              <a:gd name="connsiteX1" fmla="*/ 587665 w 587665"/>
              <a:gd name="connsiteY1" fmla="*/ 298085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86497 w 447457"/>
              <a:gd name="connsiteY1" fmla="*/ 3468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6657 w 447457"/>
              <a:gd name="connsiteY1" fmla="*/ 33923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394117 w 447457"/>
              <a:gd name="connsiteY1" fmla="*/ 334153 h 435751"/>
              <a:gd name="connsiteX0" fmla="*/ 35233 w 447457"/>
              <a:gd name="connsiteY0" fmla="*/ 42 h 435751"/>
              <a:gd name="connsiteX1" fmla="*/ 447457 w 447457"/>
              <a:gd name="connsiteY1" fmla="*/ 218837 h 435751"/>
              <a:gd name="connsiteX2" fmla="*/ 330679 w 447457"/>
              <a:gd name="connsiteY2" fmla="*/ 435751 h 435751"/>
              <a:gd name="connsiteX3" fmla="*/ 114 w 447457"/>
              <a:gd name="connsiteY3" fmla="*/ 415218 h 435751"/>
              <a:gd name="connsiteX4" fmla="*/ 35233 w 447457"/>
              <a:gd name="connsiteY4" fmla="*/ 42 h 435751"/>
              <a:gd name="connsiteX0" fmla="*/ 35233 w 447457"/>
              <a:gd name="connsiteY0" fmla="*/ 42 h 435751"/>
              <a:gd name="connsiteX1" fmla="*/ 404277 w 447457"/>
              <a:gd name="connsiteY1" fmla="*/ 321453 h 435751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500797"/>
              <a:gd name="connsiteY0" fmla="*/ 38 h 435747"/>
              <a:gd name="connsiteX1" fmla="*/ 500797 w 500797"/>
              <a:gd name="connsiteY1" fmla="*/ 234073 h 435747"/>
              <a:gd name="connsiteX2" fmla="*/ 330679 w 500797"/>
              <a:gd name="connsiteY2" fmla="*/ 435747 h 435747"/>
              <a:gd name="connsiteX3" fmla="*/ 114 w 500797"/>
              <a:gd name="connsiteY3" fmla="*/ 415214 h 435747"/>
              <a:gd name="connsiteX4" fmla="*/ 35233 w 500797"/>
              <a:gd name="connsiteY4" fmla="*/ 38 h 435747"/>
              <a:gd name="connsiteX0" fmla="*/ 35233 w 500797"/>
              <a:gd name="connsiteY0" fmla="*/ 38 h 435747"/>
              <a:gd name="connsiteX1" fmla="*/ 404277 w 500797"/>
              <a:gd name="connsiteY1" fmla="*/ 321449 h 435747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404277 w 422057"/>
              <a:gd name="connsiteY1" fmla="*/ 321450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6657 w 422057"/>
              <a:gd name="connsiteY1" fmla="*/ 318913 h 435748"/>
              <a:gd name="connsiteX0" fmla="*/ 35233 w 422057"/>
              <a:gd name="connsiteY0" fmla="*/ 39 h 435748"/>
              <a:gd name="connsiteX1" fmla="*/ 422057 w 422057"/>
              <a:gd name="connsiteY1" fmla="*/ 226454 h 435748"/>
              <a:gd name="connsiteX2" fmla="*/ 330679 w 422057"/>
              <a:gd name="connsiteY2" fmla="*/ 435748 h 435748"/>
              <a:gd name="connsiteX3" fmla="*/ 114 w 422057"/>
              <a:gd name="connsiteY3" fmla="*/ 415215 h 435748"/>
              <a:gd name="connsiteX4" fmla="*/ 35233 w 422057"/>
              <a:gd name="connsiteY4" fmla="*/ 39 h 435748"/>
              <a:gd name="connsiteX0" fmla="*/ 35233 w 422057"/>
              <a:gd name="connsiteY0" fmla="*/ 39 h 435748"/>
              <a:gd name="connsiteX1" fmla="*/ 398562 w 422057"/>
              <a:gd name="connsiteY1" fmla="*/ 337966 h 43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057" h="435748" stroke="0" extrusionOk="0">
                <a:moveTo>
                  <a:pt x="35233" y="39"/>
                </a:moveTo>
                <a:cubicBezTo>
                  <a:pt x="246277" y="-2315"/>
                  <a:pt x="399879" y="100313"/>
                  <a:pt x="422057" y="226454"/>
                </a:cubicBezTo>
                <a:cubicBezTo>
                  <a:pt x="363319" y="265230"/>
                  <a:pt x="351317" y="422372"/>
                  <a:pt x="330679" y="435748"/>
                </a:cubicBezTo>
                <a:lnTo>
                  <a:pt x="114" y="415215"/>
                </a:lnTo>
                <a:cubicBezTo>
                  <a:pt x="-2404" y="333719"/>
                  <a:pt x="37751" y="81535"/>
                  <a:pt x="35233" y="39"/>
                </a:cubicBezTo>
                <a:close/>
              </a:path>
              <a:path w="422057" h="435748" fill="none">
                <a:moveTo>
                  <a:pt x="35233" y="39"/>
                </a:moveTo>
                <a:cubicBezTo>
                  <a:pt x="246277" y="-2315"/>
                  <a:pt x="376384" y="211825"/>
                  <a:pt x="398562" y="337966"/>
                </a:cubicBezTo>
              </a:path>
            </a:pathLst>
          </a:cu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140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5111" y="828565"/>
            <a:ext cx="573838" cy="201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</a:rPr>
              <a:t>E</a:t>
            </a:r>
            <a:endParaRPr lang="ru-RU" sz="13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2589" y="3353401"/>
            <a:ext cx="25807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Изменения в законодательстве об интеллектуальной собственности.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Принятие законодательством требований об устройстве рабочего места.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 Ввод налога на инновационную деятельность/ увеличение налогов на интеллектуальную собственность.</a:t>
            </a:r>
            <a:br>
              <a:rPr lang="ru-RU" sz="1400" dirty="0"/>
            </a:br>
            <a:endParaRPr lang="ru-RU" sz="14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428160" y="825415"/>
            <a:ext cx="2580709" cy="2341681"/>
            <a:chOff x="717208" y="-2352450"/>
            <a:chExt cx="1504709" cy="3047645"/>
          </a:xfrm>
        </p:grpSpPr>
        <p:sp>
          <p:nvSpPr>
            <p:cNvPr id="21" name="Пятиугольник 20"/>
            <p:cNvSpPr/>
            <p:nvPr/>
          </p:nvSpPr>
          <p:spPr>
            <a:xfrm rot="5400000">
              <a:off x="69026" y="-1457697"/>
              <a:ext cx="2801074" cy="1504709"/>
            </a:xfrm>
            <a:prstGeom prst="homePlate">
              <a:avLst/>
            </a:prstGeom>
            <a:solidFill>
              <a:srgbClr val="E51A5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67111" y="-2352450"/>
              <a:ext cx="63083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00" dirty="0">
                  <a:solidFill>
                    <a:schemeClr val="bg1"/>
                  </a:solidFill>
                </a:rPr>
                <a:t>P</a:t>
              </a:r>
              <a:endParaRPr lang="ru-RU" sz="13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355111" y="828566"/>
            <a:ext cx="573838" cy="201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</a:rPr>
              <a:t>E</a:t>
            </a:r>
            <a:endParaRPr lang="ru-RU" sz="138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55111" y="828566"/>
            <a:ext cx="573838" cy="201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</a:rPr>
              <a:t>E</a:t>
            </a:r>
            <a:endParaRPr lang="ru-RU" sz="13800" dirty="0">
              <a:solidFill>
                <a:schemeClr val="bg1"/>
              </a:solidFill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3396499" y="825415"/>
            <a:ext cx="2580709" cy="2341680"/>
            <a:chOff x="717208" y="-2352450"/>
            <a:chExt cx="1504709" cy="3047644"/>
          </a:xfrm>
        </p:grpSpPr>
        <p:sp>
          <p:nvSpPr>
            <p:cNvPr id="82" name="Пятиугольник 81"/>
            <p:cNvSpPr/>
            <p:nvPr/>
          </p:nvSpPr>
          <p:spPr>
            <a:xfrm rot="5400000">
              <a:off x="69026" y="-1457697"/>
              <a:ext cx="2801073" cy="1504709"/>
            </a:xfrm>
            <a:prstGeom prst="homePlate">
              <a:avLst/>
            </a:prstGeom>
            <a:solidFill>
              <a:srgbClr val="FFCD3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167111" y="-2352450"/>
              <a:ext cx="630830" cy="2884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00" dirty="0">
                  <a:solidFill>
                    <a:schemeClr val="bg1"/>
                  </a:solidFill>
                </a:rPr>
                <a:t>E</a:t>
              </a:r>
              <a:endParaRPr lang="ru-RU" sz="13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6304350" y="825415"/>
            <a:ext cx="2580709" cy="2341681"/>
            <a:chOff x="717208" y="-2352450"/>
            <a:chExt cx="1504709" cy="3047645"/>
          </a:xfrm>
        </p:grpSpPr>
        <p:sp>
          <p:nvSpPr>
            <p:cNvPr id="88" name="Пятиугольник 87"/>
            <p:cNvSpPr/>
            <p:nvPr/>
          </p:nvSpPr>
          <p:spPr>
            <a:xfrm rot="5400000">
              <a:off x="69026" y="-1457697"/>
              <a:ext cx="2801074" cy="1504709"/>
            </a:xfrm>
            <a:prstGeom prst="homePlate">
              <a:avLst/>
            </a:prstGeom>
            <a:solidFill>
              <a:srgbClr val="E51A5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167111" y="-2352450"/>
              <a:ext cx="630830" cy="288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00" dirty="0">
                  <a:solidFill>
                    <a:schemeClr val="bg1"/>
                  </a:solidFill>
                </a:rPr>
                <a:t>S</a:t>
              </a:r>
              <a:endParaRPr lang="ru-RU" sz="13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9241940" y="825415"/>
            <a:ext cx="2580709" cy="2341682"/>
            <a:chOff x="717208" y="-2352452"/>
            <a:chExt cx="1504709" cy="3047647"/>
          </a:xfrm>
          <a:solidFill>
            <a:srgbClr val="FFCD33"/>
          </a:solidFill>
        </p:grpSpPr>
        <p:sp>
          <p:nvSpPr>
            <p:cNvPr id="94" name="Пятиугольник 93"/>
            <p:cNvSpPr/>
            <p:nvPr/>
          </p:nvSpPr>
          <p:spPr>
            <a:xfrm rot="5400000">
              <a:off x="69026" y="-1457697"/>
              <a:ext cx="2801074" cy="1504709"/>
            </a:xfrm>
            <a:prstGeom prst="homePlat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154148" y="-2352452"/>
              <a:ext cx="630830" cy="2884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00" dirty="0">
                  <a:solidFill>
                    <a:schemeClr val="bg1"/>
                  </a:solidFill>
                </a:rPr>
                <a:t>T</a:t>
              </a:r>
              <a:endParaRPr lang="ru-RU" sz="13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" name="Прямая соединительная линия 2"/>
          <p:cNvCxnSpPr/>
          <p:nvPr/>
        </p:nvCxnSpPr>
        <p:spPr>
          <a:xfrm flipH="1">
            <a:off x="445412" y="1552927"/>
            <a:ext cx="1" cy="4863469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28160" y="6416396"/>
            <a:ext cx="2580710" cy="0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2991618" y="1552927"/>
            <a:ext cx="0" cy="4863469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H="1">
            <a:off x="3405124" y="1552927"/>
            <a:ext cx="1" cy="4863469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3396498" y="6416396"/>
            <a:ext cx="2580710" cy="0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5959956" y="1552927"/>
            <a:ext cx="0" cy="4863469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flipH="1">
            <a:off x="6315873" y="1552927"/>
            <a:ext cx="1" cy="4863469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307247" y="6416396"/>
            <a:ext cx="2580710" cy="0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8870705" y="1552927"/>
            <a:ext cx="0" cy="4863469"/>
          </a:xfrm>
          <a:prstGeom prst="line">
            <a:avLst/>
          </a:prstGeom>
          <a:ln w="28575">
            <a:solidFill>
              <a:srgbClr val="E51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H="1">
            <a:off x="9247919" y="1552927"/>
            <a:ext cx="1" cy="4863469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9247919" y="6416396"/>
            <a:ext cx="2580710" cy="0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11805398" y="1599778"/>
            <a:ext cx="0" cy="4863469"/>
          </a:xfrm>
          <a:prstGeom prst="line">
            <a:avLst/>
          </a:prstGeom>
          <a:ln w="28575"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3396498" y="3345195"/>
            <a:ext cx="2580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Увеличение стоимости как элементов предлагаемых нами технологий, так и самих технологий. Уменьшение затрат на "традиционное" решение поставленных перед нами проблем.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Инфляция и курс валют.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295161" y="3338970"/>
            <a:ext cx="25807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/>
              <a:t>Неготовность </a:t>
            </a:r>
            <a:r>
              <a:rPr lang="ru-RU" sz="1400" b="1" dirty="0"/>
              <a:t>работников </a:t>
            </a:r>
            <a:r>
              <a:rPr lang="ru-RU" sz="1400" dirty="0"/>
              <a:t>заводов переходить к использованию новых технологий.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Предрассудок, что если мы молоды, то ничего не можем и не знаем.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Отсутствие сотрудников, способных выполнять необходимые действия.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247919" y="3356404"/>
            <a:ext cx="25807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К моменту завершения нашего проекта на рынке уже будут существовать аналоги.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Появившиеся </a:t>
            </a:r>
            <a:r>
              <a:rPr lang="ru-RU" sz="1400" b="1" dirty="0"/>
              <a:t>аналоги </a:t>
            </a:r>
            <a:r>
              <a:rPr lang="ru-RU" sz="1400" dirty="0"/>
              <a:t>будут превосходить по своим функциям и качеству.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Появление новых технологий/методов, которые</a:t>
            </a:r>
            <a:r>
              <a:rPr lang="en-US" sz="1400" dirty="0"/>
              <a:t> </a:t>
            </a:r>
            <a:r>
              <a:rPr lang="ru-RU" sz="1400" dirty="0"/>
              <a:t>проще/дешевле/</a:t>
            </a:r>
            <a:endParaRPr lang="en-US" sz="1400" dirty="0"/>
          </a:p>
          <a:p>
            <a:r>
              <a:rPr lang="en-US" sz="1400" dirty="0"/>
              <a:t>       </a:t>
            </a:r>
            <a:r>
              <a:rPr lang="ru-RU" sz="1400" dirty="0"/>
              <a:t>эффективнее.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03441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D1F8E-48FE-488B-A9FF-5984CD8E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74" y="-1031190"/>
            <a:ext cx="11340000" cy="432000"/>
          </a:xfrm>
        </p:spPr>
        <p:txBody>
          <a:bodyPr rtlCol="0"/>
          <a:lstStyle/>
          <a:p>
            <a:r>
              <a:rPr lang="ru-RU" sz="3600" dirty="0">
                <a:latin typeface="Arial Black" panose="020B0A04020102020204" pitchFamily="34" charset="0"/>
              </a:rPr>
              <a:t>ЭКОНОМИКА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43791" y="-464098"/>
            <a:ext cx="4452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74000 ср </a:t>
            </a:r>
            <a:r>
              <a:rPr lang="ru-RU" dirty="0" err="1"/>
              <a:t>зп</a:t>
            </a:r>
            <a:r>
              <a:rPr lang="ru-RU" dirty="0"/>
              <a:t> технолога</a:t>
            </a:r>
          </a:p>
          <a:p>
            <a:r>
              <a:rPr lang="ru-RU" dirty="0"/>
              <a:t>385 час</a:t>
            </a:r>
          </a:p>
          <a:p>
            <a:r>
              <a:rPr lang="ru-RU" dirty="0"/>
              <a:t>33145 сейчас за 86 часов</a:t>
            </a:r>
          </a:p>
          <a:p>
            <a:r>
              <a:rPr lang="ru-RU" dirty="0"/>
              <a:t>9933 будет на последней стадии 25,8 часов</a:t>
            </a:r>
          </a:p>
          <a:p>
            <a:endParaRPr lang="ru-RU" dirty="0"/>
          </a:p>
          <a:p>
            <a:r>
              <a:rPr lang="ru-RU" dirty="0"/>
              <a:t>Ускорение по стадиям</a:t>
            </a:r>
          </a:p>
          <a:p>
            <a:r>
              <a:rPr lang="ru-RU" dirty="0"/>
              <a:t>2-10-17-21-70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663308846"/>
              </p:ext>
            </p:extLst>
          </p:nvPr>
        </p:nvGraphicFramePr>
        <p:xfrm>
          <a:off x="810202" y="1377388"/>
          <a:ext cx="10494501" cy="5218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26019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560" y="1356115"/>
            <a:ext cx="9601200" cy="680137"/>
          </a:xfrm>
        </p:spPr>
        <p:txBody>
          <a:bodyPr rtlCol="0">
            <a:normAutofit fontScale="90000"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Будущие стадии реализации проекта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560" y="2372945"/>
            <a:ext cx="10784840" cy="3437547"/>
          </a:xfrm>
        </p:spPr>
        <p:txBody>
          <a:bodyPr rtlCol="0">
            <a:no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работы с данными, необходимыми для заполнения таблиц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составлению тех. карты и описания изделия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Тестирование программы на реальных данных и проверка точности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интерфейса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инженеров-технологов работе с программой и ее дообучению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Ввод в производство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39687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845" y="1414374"/>
            <a:ext cx="9601200" cy="587539"/>
          </a:xfrm>
        </p:spPr>
        <p:txBody>
          <a:bodyPr rtlCol="0">
            <a:norm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Выводы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845" y="2174501"/>
            <a:ext cx="9601200" cy="4072984"/>
          </a:xfrm>
        </p:spPr>
        <p:txBody>
          <a:bodyPr rtlCol="0">
            <a:normAutofit fontScale="92500" lnSpcReduction="10000"/>
          </a:bodyPr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Ускорит работу инженера-технолога с конструкторской документацией, позволит быстро составлять технологические карты и описания изделий по имеющимся чертежам.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Оптимизирует производственные процессы, включая работу не только технологов, но и всего завода, ускорит сдачу готовых изделий, сократит трансакционные издержки.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Увеличит время инженера-технолога на контроль соблюдения технологической карты на производстве и разработку инновационных решений.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16376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 txBox="1"/>
          <p:nvPr/>
        </p:nvSpPr>
        <p:spPr>
          <a:xfrm>
            <a:off x="832918" y="1140844"/>
            <a:ext cx="10281976" cy="50940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3200" dirty="0">
                <a:latin typeface="Arial Black" panose="020B0A04020102020204" pitchFamily="34" charset="0"/>
              </a:rPr>
              <a:t>Контакты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165688-5406-5A1A-F0DD-84E973809000}"/>
              </a:ext>
            </a:extLst>
          </p:cNvPr>
          <p:cNvSpPr txBox="1"/>
          <p:nvPr/>
        </p:nvSpPr>
        <p:spPr>
          <a:xfrm>
            <a:off x="832918" y="2981325"/>
            <a:ext cx="3481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Петрунь Михаил Витальевич</a:t>
            </a:r>
          </a:p>
          <a:p>
            <a:r>
              <a:rPr lang="en-US" dirty="0">
                <a:hlinkClick r:id="rId4"/>
              </a:rPr>
              <a:t>m.petrun1696@yandex.ru</a:t>
            </a:r>
            <a:endParaRPr lang="en-US" dirty="0"/>
          </a:p>
          <a:p>
            <a:r>
              <a:rPr lang="en-US" dirty="0"/>
              <a:t>+7</a:t>
            </a:r>
            <a:r>
              <a:rPr lang="ru-RU" dirty="0"/>
              <a:t> </a:t>
            </a:r>
            <a:r>
              <a:rPr lang="en-US" dirty="0"/>
              <a:t>914</a:t>
            </a:r>
            <a:r>
              <a:rPr lang="ru-RU" dirty="0"/>
              <a:t> </a:t>
            </a:r>
            <a:r>
              <a:rPr lang="en-US" dirty="0"/>
              <a:t>798</a:t>
            </a:r>
            <a:r>
              <a:rPr lang="ru-RU" dirty="0"/>
              <a:t>-</a:t>
            </a:r>
            <a:r>
              <a:rPr lang="en-US" dirty="0"/>
              <a:t>35</a:t>
            </a:r>
            <a:r>
              <a:rPr lang="ru-RU" dirty="0"/>
              <a:t>-</a:t>
            </a:r>
            <a:r>
              <a:rPr lang="en-US" dirty="0"/>
              <a:t>53</a:t>
            </a:r>
          </a:p>
          <a:p>
            <a:r>
              <a:rPr lang="ru-RU" dirty="0" err="1"/>
              <a:t>УрФУ</a:t>
            </a:r>
            <a:r>
              <a:rPr lang="ru-RU" dirty="0"/>
              <a:t> им. Б. Н. Ельцина</a:t>
            </a:r>
          </a:p>
          <a:p>
            <a:r>
              <a:rPr lang="ru-RU" dirty="0"/>
              <a:t>Екатеринбург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9EF6C-6368-ED39-2A16-2C0FBF195D84}"/>
              </a:ext>
            </a:extLst>
          </p:cNvPr>
          <p:cNvSpPr txBox="1"/>
          <p:nvPr/>
        </p:nvSpPr>
        <p:spPr>
          <a:xfrm>
            <a:off x="4661968" y="2981325"/>
            <a:ext cx="3481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Плужников Данила Алексеевич</a:t>
            </a:r>
          </a:p>
          <a:p>
            <a:r>
              <a:rPr lang="en-US" dirty="0">
                <a:hlinkClick r:id="rId5"/>
              </a:rPr>
              <a:t>danil.pluzhnikov.76@mail.ru</a:t>
            </a:r>
            <a:endParaRPr lang="ru-RU" dirty="0"/>
          </a:p>
          <a:p>
            <a:r>
              <a:rPr lang="ru-RU" dirty="0"/>
              <a:t>+7 932 119-77-17</a:t>
            </a:r>
          </a:p>
          <a:p>
            <a:r>
              <a:rPr lang="ru-RU" dirty="0" err="1"/>
              <a:t>УрФУ</a:t>
            </a:r>
            <a:r>
              <a:rPr lang="ru-RU" dirty="0"/>
              <a:t> им. Б. Н. Ельцина</a:t>
            </a:r>
          </a:p>
          <a:p>
            <a:r>
              <a:rPr lang="ru-RU" dirty="0"/>
              <a:t>Екатеринбург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0D91C-D4FE-D7A0-8C2D-61958F84B6AC}"/>
              </a:ext>
            </a:extLst>
          </p:cNvPr>
          <p:cNvSpPr txBox="1"/>
          <p:nvPr/>
        </p:nvSpPr>
        <p:spPr>
          <a:xfrm>
            <a:off x="8334375" y="2981325"/>
            <a:ext cx="3857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Колесникова Дарья Константиновна</a:t>
            </a:r>
          </a:p>
          <a:p>
            <a:r>
              <a:rPr lang="en-US" dirty="0">
                <a:hlinkClick r:id="rId6"/>
              </a:rPr>
              <a:t>d.k.kolesnikova@urfu.me</a:t>
            </a:r>
            <a:endParaRPr lang="en-US" dirty="0"/>
          </a:p>
          <a:p>
            <a:r>
              <a:rPr lang="ru-RU" dirty="0"/>
              <a:t>+7 982 633-62-35</a:t>
            </a:r>
          </a:p>
          <a:p>
            <a:r>
              <a:rPr lang="ru-RU" dirty="0" err="1"/>
              <a:t>УрФУ</a:t>
            </a:r>
            <a:r>
              <a:rPr lang="ru-RU" dirty="0"/>
              <a:t> им. Б. Н. Ельцина</a:t>
            </a:r>
          </a:p>
          <a:p>
            <a:r>
              <a:rPr lang="ru-RU" dirty="0"/>
              <a:t>Екатеринбург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214252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Прямоугольник 93"/>
          <p:cNvSpPr/>
          <p:nvPr/>
        </p:nvSpPr>
        <p:spPr>
          <a:xfrm>
            <a:off x="10001074" y="6357320"/>
            <a:ext cx="1770926" cy="4212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v_prezu">
            <a:hlinkClick r:id="" action="ppaction://media"/>
            <a:extLst>
              <a:ext uri="{FF2B5EF4-FFF2-40B4-BE49-F238E27FC236}">
                <a16:creationId xmlns:a16="http://schemas.microsoft.com/office/drawing/2014/main" id="{FB8B1C02-FE3D-8F2E-91F3-92BAE2757D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64892"/>
            <a:ext cx="12192000" cy="733018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744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>
            <a:extLst>
              <a:ext uri="{FF2B5EF4-FFF2-40B4-BE49-F238E27FC236}">
                <a16:creationId xmlns:a16="http://schemas.microsoft.com/office/drawing/2014/main" id="{2C556602-EF72-CB67-9EA3-E358AA46AB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1931" y="1998126"/>
            <a:ext cx="6538594" cy="3636614"/>
          </a:xfrm>
        </p:spPr>
        <p:txBody>
          <a:bodyPr rtlCol="0"/>
          <a:lstStyle/>
          <a:p>
            <a:pPr marL="0" indent="0" algn="l">
              <a:buNone/>
            </a:pPr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 оптическое распознавание текста. Сервис выделяет найденный текст на изображении и группирует его по уровням слова группируются в строки, строки в блоки, блоки в таблицы.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3498885A-AA58-666B-18F5-67FD43850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525" y="1356610"/>
            <a:ext cx="4825607" cy="337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DB8622-91E7-E77F-65EE-60E22ED0F2F4}"/>
              </a:ext>
            </a:extLst>
          </p:cNvPr>
          <p:cNvSpPr txBox="1"/>
          <p:nvPr/>
        </p:nvSpPr>
        <p:spPr>
          <a:xfrm>
            <a:off x="6768828" y="5285002"/>
            <a:ext cx="51412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OCR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ru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Optical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Recognition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95546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>
            <a:extLst>
              <a:ext uri="{FF2B5EF4-FFF2-40B4-BE49-F238E27FC236}">
                <a16:creationId xmlns:a16="http://schemas.microsoft.com/office/drawing/2014/main" id="{2C556602-EF72-CB67-9EA3-E358AA46AB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110056"/>
            <a:ext cx="6538594" cy="3636614"/>
          </a:xfrm>
        </p:spPr>
        <p:txBody>
          <a:bodyPr rtlCol="0"/>
          <a:lstStyle/>
          <a:p>
            <a:pPr marL="342900" indent="-342900" algn="l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Поиск прямоугольников и построение иерархии</a:t>
            </a:r>
          </a:p>
          <a:p>
            <a:pPr marL="342900" indent="-342900" algn="l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главной рамки</a:t>
            </a:r>
          </a:p>
          <a:p>
            <a:pPr marL="342900" indent="-342900" algn="l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</a:t>
            </a:r>
            <a:r>
              <a:rPr lang="ru-RU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инфоблоков</a:t>
            </a:r>
            <a:endParaRPr lang="ru-RU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блоков с размерами</a:t>
            </a:r>
          </a:p>
        </p:txBody>
      </p:sp>
      <p:pic>
        <p:nvPicPr>
          <p:cNvPr id="2" name="Рисунок 1" descr="Изображение выглядит как текст, диаграмма, снимок экрана, План&#10;&#10;Автоматически созданное описание">
            <a:extLst>
              <a:ext uri="{FF2B5EF4-FFF2-40B4-BE49-F238E27FC236}">
                <a16:creationId xmlns:a16="http://schemas.microsoft.com/office/drawing/2014/main" id="{89381363-1907-2ABF-9D49-DC9111D457F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09"/>
          <a:stretch/>
        </p:blipFill>
        <p:spPr>
          <a:xfrm>
            <a:off x="387030" y="1033856"/>
            <a:ext cx="5472000" cy="4400541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диаграмма, снимок экрана, План&#10;&#10;Автоматически созданное описание">
            <a:extLst>
              <a:ext uri="{FF2B5EF4-FFF2-40B4-BE49-F238E27FC236}">
                <a16:creationId xmlns:a16="http://schemas.microsoft.com/office/drawing/2014/main" id="{1FA6544A-A3A1-823F-F9C0-A8F6AE830DB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28838" r="1555" b="5783"/>
          <a:stretch/>
        </p:blipFill>
        <p:spPr>
          <a:xfrm>
            <a:off x="6332972" y="3429000"/>
            <a:ext cx="2858947" cy="3256613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32E3BD1-424A-ACEA-C791-2A6EBC0D5431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635757" y="5514975"/>
            <a:ext cx="5223272" cy="1343025"/>
          </a:xfrm>
        </p:spPr>
        <p:txBody>
          <a:bodyPr rtlCol="0"/>
          <a:lstStyle/>
          <a:p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Сегментация изображения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2360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D1F8E-48FE-488B-A9FF-5984CD8E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640" y="6068484"/>
            <a:ext cx="10644635" cy="432000"/>
          </a:xfrm>
        </p:spPr>
        <p:txBody>
          <a:bodyPr rtlCol="0"/>
          <a:lstStyle/>
          <a:p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 иерархического дерева прямоугольников</a:t>
            </a:r>
          </a:p>
        </p:txBody>
      </p:sp>
      <p:pic>
        <p:nvPicPr>
          <p:cNvPr id="7" name="Рисунок 6" descr="Изображение выглядит как текст, диаграмма, План, Технический чертеж&#10;&#10;Автоматически созданное описа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6" y="1086096"/>
            <a:ext cx="9801973" cy="4800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5B982F-D22F-8882-D270-9B71AB79BFDB}"/>
              </a:ext>
            </a:extLst>
          </p:cNvPr>
          <p:cNvSpPr/>
          <p:nvPr/>
        </p:nvSpPr>
        <p:spPr>
          <a:xfrm>
            <a:off x="1965794" y="3054850"/>
            <a:ext cx="1381125" cy="41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32923BC-A70B-5025-FDE4-D78DA450975D}"/>
              </a:ext>
            </a:extLst>
          </p:cNvPr>
          <p:cNvSpPr/>
          <p:nvPr/>
        </p:nvSpPr>
        <p:spPr>
          <a:xfrm>
            <a:off x="4093071" y="4305708"/>
            <a:ext cx="1381125" cy="41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8CAFFFE-0556-60E3-56CA-3CA47E2058C4}"/>
              </a:ext>
            </a:extLst>
          </p:cNvPr>
          <p:cNvSpPr/>
          <p:nvPr/>
        </p:nvSpPr>
        <p:spPr>
          <a:xfrm>
            <a:off x="5862041" y="3264400"/>
            <a:ext cx="1072159" cy="41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3881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1">
            <a:extLst>
              <a:ext uri="{FF2B5EF4-FFF2-40B4-BE49-F238E27FC236}">
                <a16:creationId xmlns:a16="http://schemas.microsoft.com/office/drawing/2014/main" id="{FD2C2227-44D0-6FCD-0709-BCF13FB5CD7D}"/>
              </a:ext>
            </a:extLst>
          </p:cNvPr>
          <p:cNvSpPr txBox="1">
            <a:spLocks/>
          </p:cNvSpPr>
          <p:nvPr/>
        </p:nvSpPr>
        <p:spPr>
          <a:xfrm>
            <a:off x="135933" y="1852534"/>
            <a:ext cx="4978162" cy="31529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○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Honggfuzz</a:t>
            </a:r>
            <a:endParaRPr lang="en-US" sz="4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TaintScope</a:t>
            </a:r>
            <a:endParaRPr lang="en-US" sz="4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boofuzz</a:t>
            </a:r>
            <a:endParaRPr lang="ru-RU" sz="4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4" descr="Picture background">
            <a:extLst>
              <a:ext uri="{FF2B5EF4-FFF2-40B4-BE49-F238E27FC236}">
                <a16:creationId xmlns:a16="http://schemas.microsoft.com/office/drawing/2014/main" id="{DBE0382D-FD9C-319F-E5CB-E255C9872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9"/>
          <a:stretch/>
        </p:blipFill>
        <p:spPr bwMode="auto">
          <a:xfrm>
            <a:off x="5397962" y="995919"/>
            <a:ext cx="6448989" cy="4632692"/>
          </a:xfrm>
          <a:prstGeom prst="rect">
            <a:avLst/>
          </a:prstGeom>
          <a:gradFill>
            <a:gsLst>
              <a:gs pos="25000">
                <a:schemeClr val="bg1">
                  <a:shade val="30000"/>
                  <a:satMod val="115000"/>
                  <a:alpha val="15000"/>
                </a:schemeClr>
              </a:gs>
              <a:gs pos="31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</a:gradFill>
        </p:spPr>
      </p:pic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97DC75FC-1498-DA6C-4EAA-7143978C1411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5747714" y="5790041"/>
            <a:ext cx="5749483" cy="1343026"/>
          </a:xfrm>
        </p:spPr>
        <p:txBody>
          <a:bodyPr rtlCol="0"/>
          <a:lstStyle/>
          <a:p>
            <a:r>
              <a:rPr lang="ru-RU" b="1" dirty="0" err="1"/>
              <a:t>Фаззинг</a:t>
            </a:r>
            <a:r>
              <a:rPr lang="ru-RU" b="1" dirty="0"/>
              <a:t>-тестирование</a:t>
            </a:r>
            <a:endParaRPr lang="ru-RU" noProof="1"/>
          </a:p>
        </p:txBody>
      </p:sp>
      <p:sp>
        <p:nvSpPr>
          <p:cNvPr id="5" name="Прямоугольник 4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749156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D1F8E-48FE-488B-A9FF-5984CD8E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57" y="1122036"/>
            <a:ext cx="11340000" cy="432000"/>
          </a:xfrm>
        </p:spPr>
        <p:txBody>
          <a:bodyPr rtlCol="0"/>
          <a:lstStyle/>
          <a:p>
            <a:r>
              <a:rPr lang="ru-RU" sz="3600" dirty="0">
                <a:latin typeface="Arial Black" panose="020B0A04020102020204" pitchFamily="34" charset="0"/>
              </a:rPr>
              <a:t>Проделанная работа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257" y="1725823"/>
            <a:ext cx="11239069" cy="4690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методов машинного обучения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Поиск существующих решений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Поездка на завод «Уральские Локомотивы» и УДМЗ для исследования текущей ситуации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Описание функционала инструмента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Подбор подходящих технологий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входов и выходов программы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Составление алгоритма работы инструмента-помощника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Выбор способов тестирования инструмента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11653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3070E1F-D23F-0FF1-477C-BB618AE22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99" y="976179"/>
            <a:ext cx="11340000" cy="432000"/>
          </a:xfrm>
        </p:spPr>
        <p:txBody>
          <a:bodyPr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Существующие решения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51EFFF-0834-E981-3A8B-90789F4E8D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343"/>
          <a:stretch/>
        </p:blipFill>
        <p:spPr>
          <a:xfrm>
            <a:off x="5662651" y="1874935"/>
            <a:ext cx="6334672" cy="471044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2C556602-EF72-CB67-9EA3-E358AA46AB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2348" y="3098929"/>
            <a:ext cx="3975100" cy="607349"/>
          </a:xfrm>
        </p:spPr>
        <p:txBody>
          <a:bodyPr rtlCol="0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Scan2CAD</a:t>
            </a:r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90503F99-D2CB-B508-9A83-229A5FB2982B}"/>
              </a:ext>
            </a:extLst>
          </p:cNvPr>
          <p:cNvSpPr txBox="1">
            <a:spLocks/>
          </p:cNvSpPr>
          <p:nvPr/>
        </p:nvSpPr>
        <p:spPr>
          <a:xfrm>
            <a:off x="321023" y="3794191"/>
            <a:ext cx="5117751" cy="98123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Переводит изображение из растрового в векторное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19876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>
            <a:extLst>
              <a:ext uri="{FF2B5EF4-FFF2-40B4-BE49-F238E27FC236}">
                <a16:creationId xmlns:a16="http://schemas.microsoft.com/office/drawing/2014/main" id="{2C556602-EF72-CB67-9EA3-E358AA46AB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999" y="2403667"/>
            <a:ext cx="3975100" cy="607349"/>
          </a:xfrm>
        </p:spPr>
        <p:txBody>
          <a:bodyPr rtlCol="0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Spare Parts 3D</a:t>
            </a:r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0503F99-D2CB-B508-9A83-229A5FB2982B}"/>
              </a:ext>
            </a:extLst>
          </p:cNvPr>
          <p:cNvSpPr txBox="1">
            <a:spLocks/>
          </p:cNvSpPr>
          <p:nvPr/>
        </p:nvSpPr>
        <p:spPr>
          <a:xfrm>
            <a:off x="425999" y="3926481"/>
            <a:ext cx="4514898" cy="60734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Позволяет переводить 2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документы в 3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D617A6-8A6A-9FCD-F488-DFDABCF05B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5" r="8297"/>
          <a:stretch/>
        </p:blipFill>
        <p:spPr>
          <a:xfrm>
            <a:off x="4940897" y="2095552"/>
            <a:ext cx="6974681" cy="39354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19889" y="305344"/>
            <a:ext cx="383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noProof="1">
                <a:solidFill>
                  <a:schemeClr val="bg1"/>
                </a:solidFill>
              </a:rPr>
              <a:t>Ускоренная обработка начертательных документов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13427" y="381411"/>
            <a:ext cx="4481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Плужников Д.А. </a:t>
            </a:r>
            <a:r>
              <a:rPr lang="ru-RU" sz="1400" dirty="0" err="1">
                <a:solidFill>
                  <a:schemeClr val="bg1"/>
                </a:solidFill>
                <a:latin typeface="Calibri (Основной текст)"/>
              </a:rPr>
              <a:t>Петрунь</a:t>
            </a:r>
            <a:r>
              <a:rPr lang="ru-RU" sz="1400" dirty="0">
                <a:solidFill>
                  <a:schemeClr val="bg1"/>
                </a:solidFill>
                <a:latin typeface="Calibri (Основной текст)"/>
              </a:rPr>
              <a:t> М.В. Колесникова Д.К.</a:t>
            </a:r>
          </a:p>
          <a:p>
            <a:endParaRPr lang="ru-RU" sz="1400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38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0867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2185</Words>
  <Application>Microsoft Office PowerPoint</Application>
  <PresentationFormat>Широкоэкранный</PresentationFormat>
  <Paragraphs>548</Paragraphs>
  <Slides>38</Slides>
  <Notes>35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8" baseType="lpstr">
      <vt:lpstr>Aptos</vt:lpstr>
      <vt:lpstr>Arial</vt:lpstr>
      <vt:lpstr>Arial Black</vt:lpstr>
      <vt:lpstr>Calibri (Основной текст)</vt:lpstr>
      <vt:lpstr>Segoe UI Semibold</vt:lpstr>
      <vt:lpstr>Segoe UI Semilight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Актуальность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Презентация PowerPoint</vt:lpstr>
      <vt:lpstr>Актуальность проблемы</vt:lpstr>
      <vt:lpstr>Цель:</vt:lpstr>
      <vt:lpstr>Цифровой помощник</vt:lpstr>
      <vt:lpstr>Для кого?</vt:lpstr>
      <vt:lpstr>Дорожная карта</vt:lpstr>
      <vt:lpstr>Проблемы, которые мы решаем</vt:lpstr>
      <vt:lpstr>Потенциальные ошибки технолога</vt:lpstr>
      <vt:lpstr>Сравнительный анализ</vt:lpstr>
      <vt:lpstr>Алгоритм работы</vt:lpstr>
      <vt:lpstr>Решение</vt:lpstr>
      <vt:lpstr>Презентация PowerPoint</vt:lpstr>
      <vt:lpstr>Составление маршрута</vt:lpstr>
      <vt:lpstr>Презентация PowerPoint</vt:lpstr>
      <vt:lpstr>Презентация PowerPoint</vt:lpstr>
      <vt:lpstr>ЭКОНОМИКА</vt:lpstr>
      <vt:lpstr>Будущие стадии реализации проекта</vt:lpstr>
      <vt:lpstr>Выводы</vt:lpstr>
      <vt:lpstr>Презентация PowerPoint</vt:lpstr>
      <vt:lpstr>Презентация PowerPoint</vt:lpstr>
      <vt:lpstr>Презентация PowerPoint</vt:lpstr>
      <vt:lpstr>Сегментация изображения</vt:lpstr>
      <vt:lpstr>Метод иерархического дерева прямоугольников</vt:lpstr>
      <vt:lpstr>Фаззинг-тестирование</vt:lpstr>
      <vt:lpstr>Проделанная работа</vt:lpstr>
      <vt:lpstr>Существующие решения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Казаков Александр Вячеславович</dc:creator>
  <cp:lastModifiedBy>Михаил Петрунь</cp:lastModifiedBy>
  <cp:revision>77</cp:revision>
  <dcterms:modified xsi:type="dcterms:W3CDTF">2024-08-04T00:47:41Z</dcterms:modified>
</cp:coreProperties>
</file>