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20" r:id="rId5"/>
    <p:sldId id="303" r:id="rId6"/>
    <p:sldId id="308" r:id="rId7"/>
    <p:sldId id="305" r:id="rId8"/>
    <p:sldId id="312" r:id="rId9"/>
    <p:sldId id="323" r:id="rId10"/>
    <p:sldId id="324" r:id="rId11"/>
    <p:sldId id="31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A1BD55-57CD-466E-0725-B6CBA11E0D12}" name="Lauren Weldy (ALLEGIS GROUP SERVICES)" initials="LW" userId="S::v-lweldy@microsoft.com::07a2285c-a352-4b96-8658-ecc34365c15e" providerId="AD"/>
  <p188:author id="{05079B93-9652-6626-7181-414354FAD15D}" name="Sher Dionisio" initials="SD" userId="Sher Dionisi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D3E8"/>
    <a:srgbClr val="FFDBD8"/>
    <a:srgbClr val="D0A4FF"/>
    <a:srgbClr val="FF92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5" autoAdjust="0"/>
    <p:restoredTop sz="95274" autoAdjust="0"/>
  </p:normalViewPr>
  <p:slideViewPr>
    <p:cSldViewPr snapToGrid="0">
      <p:cViewPr varScale="1">
        <p:scale>
          <a:sx n="89" d="100"/>
          <a:sy n="89" d="100"/>
        </p:scale>
        <p:origin x="490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"/>
    </p:cViewPr>
  </p:sorter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4/19/2025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1.63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461 4745,'0'-2,"0"-13,0-12,0-6,-3-15,0-21,-1-29,-2-32,-2-29,-1-18,2-10,2-3,2 0,1 5,1 3,1 8,0 11,1 11,-1 10,0 6,-2-1,-7-10,-5 2,-4 13,-4 21,-2 9,-3-3,0-6,-9-33,-4-4,2 16,5 15,8 20,5 16,1 15,3 14,5 10,4 9,3 8,-3 8,0 5,3 3,14 4,13 2,17 3,13 0,10 1,7 0,4-3,-4-2,0 1,7 1,12 0,14-2,14-6,7-4,4-5,11-5,6-4,46-16,1-4,-24 6,-38 8,-38 9,-34 15,-28 12,-18 14,-12 9,-6 4,-1 5,0 2,1 6,2 4,1 9,2 11,0 8,4 8,1-1,0-4,-1-1,-1 9,0 12,-2 9,3 9,4 6,0 3,2 2,-1-7,-1-6,-2-10,-2-4,-2-7,0-6,-1-11,0-6,-4 1,-3 6,-3 3,-3-3,1 0,2-3,3 0,0 5,2 0,0 0,2-4,2-4,0-6,1-5,0-7,0-4,1-8,-1-7,0-8,0-4,0 0,0-2,0 0,0-2,0 3,0 0,0 0,0-1,0-1,0-1,0 3,0 0,0 5,3 2,1 3,2 6,3 5,3 3,0 4,2-2,0 2,0 2,3 4,1 2,-2 5,-1-2,-3-4,-1-6,-2-6,-3-5,-3 3,-1 2,2 2,2 0,7 5,0 0,1-3,-2-10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2.61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1 157,'3'0,"6"0,5 0,2-3,10 0,3-4,2 1,-1 0,0 2,5 1,6-1,1 0,1-3,6-2,-2-2,-1 0,-2 2,3 2,8-2,6-3,2 1,0 1,-5 4,-11-1,-6 1,-12 5,-9 7,-10 9,-2 7,-1 11,2 11,-1 9,2 6,0 8,3 0,1 6,4 9,2 16,-1 22,4 18,-1 8,2 9,-3 6,-5 4,-6-13,-4-18,-3-16,-2-13,-2-14,0-14,0-12,0-6,1-7,-1-10,1-9,0-11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3.09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1,'0'2,"0"5,0 3,3 5,0 4,1 0,-2 4,0 2,0 3,-2 3,1-2,-1-3,-1-6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3.4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17 0,'0'3,"0"4,0 5,0 8,0 4,-3 0,0 0,-1 2,1 2,1-1,1-2,0-6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3.87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30 0,'0'3,"0"3,0 5,0 4,0 4,-6 3,-1 4,0 0,1-1,2-6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4.32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1,'3'5,"1"5,-1 4,0 1,-1 2,0 0,-2 1,1 2,-1 1,-1 2,1 0,0-4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4.66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4.95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1,'3'2,"0"5,1 3,-1 3,-1 2,-1 1,-1 0,1-1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5.62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1,'0'3,"0"6,0 7,0 7,3 4,1 4,-1 2,5 4,2 3,-2-4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5.94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0,'0'6,"0"10,0 5,0 1,6 4,1 1,0 0,-1 1,-2 1,-2-2,0-2,-2-1,0 5,0 3,0 1,-1-5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6.32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18 1,'-3'2,"-1"8,0 6,1 4,1 1,1 3,0-1,1 0,0 0,0 3,0-1,1 1,-1 2,0 1,0-1,0 3,0-2,0-2,0-3,0-3,0-5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6.69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0,'0'3,"0"3,0 5,0 1,0 6,0 7,0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7.10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83 1,'0'3,"0"3,0 10,0 7,-6 5,-4 4,0 1,-2 4,1 1,1 0,1-1,2-5,2 1,3-5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7.4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0,'0'3,"0"4,0 2,0 4,0 5,0 1,0-1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07.8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10 0,'0'6,"0"4,0 3,-3 3,0 1,-1-3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10.37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50 671,'0'-3,"0"-6,-3-2,-1-2,1-1,0-1,1-1,-2 2,-1 1,2-3,0-1,-2-1,1 0,0 0,1 1,1 0,1 0,0-2,1-1,0 0,1 1,-1 1,0-2,0-1,0-2,0-2,0 0,0-2,0-1,0 1,0 3,0 2,3 2,1 2,-1 1,2 4,4 3,2 5,2 2,3 4,0 3,-2 3,-1 3,0 0,-2 1,0-2,4 1,-2 2,1-2,1-2,-3 0,-3 1,-3 3,-3 1,-2 2,0 3,-2 5,1 0,-1 6,-2 3,-1 4,-3 4,1 1,-6 0,1-3,1-1,3-3,2-3,3-7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11.30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401 3674,'0'-2,"-3"-2,0-5,-3-4,-4 0,1-6,-1 1,-2 0,-1-5,1-2,2-4,4-1,3 0,1 2,4 3,2 3,3 3,2 1,4-4,1-4,2-3,1-3,-1 0,-2 1,2 2,4-1,-2-1,5 6,1 1,-1 4,7 1,3 3,3 4,0 2,-1 2,-3 3,-4 2,-8 4,-3 3,-5 2,-5 4,-6-1,-6-1,-8-2,-10-10,-14-14,-19-11,-4-9,-7-7,-7-12,-9-7,-1-4,8-2,9 1,11-6,8-3,13-2,12 4,11 4,6 5,8 2,11-1,10 1,14-3,15-1,12-2,12 2,2 8,4 5,-4 13,-7 10,-10 12,-9 9,-9 6,-5 5,-10 4,-10 8,-2 8,-3 3,-5 0,0 0,-2-10,-2-12,-1-12,-2-9,-3-12,-2-10,0-10,-8-10,-1-12,1-6,3 2,2 1,15-3,18-5,17-3,15-5,11 4,10 3,9 5,0 11,-3 12,-3 8,1-1,-4 5,-17 11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12.67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101 815,'-2'-3,"-5"-6,0-5,1-5,-2-8,-2-4,1-4,-4-3,1-6,1 1,4 5,3 7,1 5,2 5,4 6,4 5,9 4,4 4,3 2,-1 0,-4 4,-5-2,-4-6,-5-12,-2-8,-2-8,0-5,-1 2,-3-2,0-6,-3-3,-3-3,1 2,1 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5:15.09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12.170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7 0,'-3'0,"-1"0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12.942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1 106,'0'3,"2"6,2 8,5 5,2 6,-2 3,-2 2,-3-2,2-4,2 3,-1-2,-1 0,-1-2,-2 1,-2-3,0-1,-1-3,0-2,-1 0,1-2,0 3,0 1,2-4,2-6,-1-9,0-9,2-6,2-1,4-4,2 2,2 4,1-2,0 2,4-2,1 1,-4-3,-1 2,-4 1,-1 2,4 10,-2 7,-2 5,-1 2,1 1,-4-5,-6-8,-9-10,-3-7,-5-8,-6-5,-1-4,0-1,-1-3,0 5,2 2,4 2,0-1,0 0,1 2,0 3,3 3,1 5,3 3,-3 4,2 0,1 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13.420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14.238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91 1,'0'2,"0"5,0 3,-3 0,-1 4,0 2,-1 1,-1 4,1 3,-1 1,0 4,-1-3,0-3,1 0,-1-3,1-1,1 0,-1 0,1-1,3-7,2-7,5-7,0-7,3 0,3-5,1 0,3-3,1-3,0 1,1 4,0 5,-1 5,1 5,0 4,-1 6,0 2,6 7,2 6,2 2,0 0,-3 0,2-4,-8-9,-5-11,-9-13,-6-3,-4-6,-3 1,-2-2,0-3,0-2,-1-3,1-2,-2-2,-4 3,0 4,4 2,-2 4,3 2,2 1,-1 4,3 4,4 6,5 6,6 4,4 5,6 3,3 3,1-3,1 0,-8-6,-4-7,-11-13,-9-6,-4-10,1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30.397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4069 2284,'0'-3,"0"-6,0-8,-3-14,-1-7,1-4,-9-2,-1-5,-1 1,1-4,0 0,-5-5,-9-8,-10-8,-5-1,-9-4,-12-8,-15-7,0 11,-1 5,-5 1,0 4,0-1,-2-5,5 9,3 5,-5 2,-5 1,2 2,-2 0,-7-4,-22-7,2 2,3 5,15 12,11 13,3 7,-1 6,-3 0,0-3,8 4,8 6,-2 4,-1 3,-3 5,-2 2,5 3,9 0,4 2,2 0,5-1,-5 7,0 0,4 4,5 1,7 2,-1 1,-2-1,0 1,-5 5,-1 1,-2-3,1 1,2-2,-7-2,-2-1,4 4,8-2,10-4,11-3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31.163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339 1,'-3'0,"-6"5,-5 5,-8 7,0 5,-5 2,0-1,1 2,2-1,1-1,0-3,2 2,1-4,2-1,1-2,1 0,3 1,3-1,7-2,6-1,3 1,3-3,0 1,-1 0,0 2,-1 1,-2 1,2 1,1 0,1 1,0-4,2 0,5 0,10-2,7 0,8 3,12 0,10 0,0-3,3-2,8-4,6-2,11-1,10-2,6 0,-4 2,-21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36.516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605 0,'0'2,"1"-1,2 1,3 1,3 0,2 1,5 0,3 0,2 1,5 1,5 1,0-1,2 3,-2-2,-4-2,-4-1,-4 1,-4 0,-3 1,-2 0,-3 0,-1 0,-3 1,0 0,-2 0,-2 0,-3 1,-3-1,-4 0,-6 1,-6 1,-2-1,-3 0,-3 0,-2-1,-6 1,-8 3,-7 3,-6 3,2 1,2-2,7-1,7-1,4 0,0 1,2 0,4 0,5-2,4-2,7-2,3 0,5-2,5-1,5-2,2 0,3-1,1 0,0 2,1-1,-1 0,2 1,2 0,3 0,1 1,2 1,1-2,6 1,6 1,3 2,0 1,1 1,2 1,-1-2,1-1,-3-1,-2 1,-2 0,-3-2,-3 0,-4 0,-5-1,-4 1,-3 0,-3 0,-3 0,-4 0,-5 2,-8 3,-5 0,-3 1,-3 0,-3-2,-7 3,-8 4,-10 4,-7 3,0 5,2 3,4 0,9-3,4 1,4-1,3 2,4 0,3-2,7-4,6-5,5-4,5-4,6-1,5-1,4-2,2-1,2 1,4 1,7 3,1-2,3-1,5 0,7 1,10 3,11-1,12-2,11-2,8-4,4-2,8-2,4 0,1-2,5 1,4-1,0 1,-2-1,-20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40.615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1 0,'6'0,"4"0,6 0,9 0,8 0,4 0,7 0,16 0,19 0,27 0,23 0,20 0,18 0,13 0,2 0,-6 0,-4 0,-19 0,-18 0,-18 0,-29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8T16:43:41.317"/>
    </inkml:context>
    <inkml:brush xml:id="br0">
      <inkml:brushProperty name="width" value="0.35" units="cm"/>
      <inkml:brushProperty name="height" value="2.1" units="cm"/>
      <inkml:brushProperty name="ignorePressure" value="1"/>
      <inkml:brushProperty name="inkEffects" value="pencil"/>
    </inkml:brush>
  </inkml:definitions>
  <inkml:trace contextRef="#ctx0" brushRef="#br0">1 18,'3'0,"3"0,4 0,6 0,5 0,5-3,7-1,10 0,13 2,11 0,9 0,7 2,-11-1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4/19/2025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5.svg"/><Relationship Id="rId4" Type="http://schemas.openxmlformats.org/officeDocument/2006/relationships/image" Target="../media/image5.png"/><Relationship Id="rId9" Type="http://schemas.openxmlformats.org/officeDocument/2006/relationships/image" Target="../media/image17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11" Type="http://schemas.openxmlformats.org/officeDocument/2006/relationships/image" Target="../media/image25.svg"/><Relationship Id="rId5" Type="http://schemas.openxmlformats.org/officeDocument/2006/relationships/image" Target="../media/image21.sv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12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5.svg"/><Relationship Id="rId4" Type="http://schemas.openxmlformats.org/officeDocument/2006/relationships/image" Target="../media/image5.png"/><Relationship Id="rId9" Type="http://schemas.openxmlformats.org/officeDocument/2006/relationships/image" Target="../media/image27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2.svg"/><Relationship Id="rId5" Type="http://schemas.openxmlformats.org/officeDocument/2006/relationships/image" Target="../media/image31.svg"/><Relationship Id="rId10" Type="http://schemas.openxmlformats.org/officeDocument/2006/relationships/image" Target="../media/image1.png"/><Relationship Id="rId4" Type="http://schemas.openxmlformats.org/officeDocument/2006/relationships/image" Target="../media/image30.png"/><Relationship Id="rId9" Type="http://schemas.openxmlformats.org/officeDocument/2006/relationships/image" Target="../media/image1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12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5.svg"/><Relationship Id="rId7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3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12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12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3.svg"/><Relationship Id="rId5" Type="http://schemas.openxmlformats.org/officeDocument/2006/relationships/image" Target="../media/image49.svg"/><Relationship Id="rId10" Type="http://schemas.openxmlformats.org/officeDocument/2006/relationships/image" Target="../media/image52.png"/><Relationship Id="rId4" Type="http://schemas.openxmlformats.org/officeDocument/2006/relationships/image" Target="../media/image48.png"/><Relationship Id="rId9" Type="http://schemas.openxmlformats.org/officeDocument/2006/relationships/image" Target="../media/image1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7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55.sv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3.svg"/><Relationship Id="rId3" Type="http://schemas.openxmlformats.org/officeDocument/2006/relationships/image" Target="../media/image2.svg"/><Relationship Id="rId7" Type="http://schemas.openxmlformats.org/officeDocument/2006/relationships/image" Target="../media/image59.svg"/><Relationship Id="rId12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8.png"/><Relationship Id="rId11" Type="http://schemas.openxmlformats.org/officeDocument/2006/relationships/image" Target="../media/image12.svg"/><Relationship Id="rId5" Type="http://schemas.openxmlformats.org/officeDocument/2006/relationships/image" Target="../media/image57.svg"/><Relationship Id="rId10" Type="http://schemas.openxmlformats.org/officeDocument/2006/relationships/image" Target="../media/image11.pn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0F7D96-EF52-191C-6070-DF4FBB43A6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012" y="551145"/>
            <a:ext cx="8421624" cy="4215384"/>
          </a:xfrm>
        </p:spPr>
        <p:txBody>
          <a:bodyPr tIns="91440" rIns="91440" bIns="0" anchor="b">
            <a:noAutofit/>
          </a:bodyPr>
          <a:lstStyle>
            <a:lvl1pPr algn="l">
              <a:lnSpc>
                <a:spcPct val="75000"/>
              </a:lnSpc>
              <a:defRPr sz="7200" b="1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A913D94-05C3-4943-3A5A-68A54E9BF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834" r="18723" b="57209"/>
          <a:stretch/>
        </p:blipFill>
        <p:spPr>
          <a:xfrm rot="10800000">
            <a:off x="9587664" y="-1"/>
            <a:ext cx="2604336" cy="2443914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8A215FC-A562-570C-4B81-BDACB41040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962" t="4804" r="2363" b="470"/>
          <a:stretch/>
        </p:blipFill>
        <p:spPr>
          <a:xfrm flipH="1">
            <a:off x="6829612" y="3962400"/>
            <a:ext cx="5362388" cy="28829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6E4D6661-6121-F9D4-5417-DCF6F824FC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56443" t="62500"/>
          <a:stretch/>
        </p:blipFill>
        <p:spPr>
          <a:xfrm>
            <a:off x="0" y="2971800"/>
            <a:ext cx="536575" cy="9144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208DEAE-E889-7FE9-79F8-C2BD8D3E7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2183" t="-90" r="-5900" b="11491"/>
          <a:stretch/>
        </p:blipFill>
        <p:spPr>
          <a:xfrm>
            <a:off x="-1" y="5780936"/>
            <a:ext cx="1614864" cy="1077064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284BD9EE-E876-31F4-1F8B-4054CE0AEF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2075" r="-434" b="36144"/>
          <a:stretch/>
        </p:blipFill>
        <p:spPr>
          <a:xfrm rot="10800000">
            <a:off x="1919703" y="0"/>
            <a:ext cx="5842526" cy="8001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0FC0E45-129F-2666-ADC5-CA528CAC159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3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5426075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5B65357-D1FE-FECA-535B-1A25B6119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8A331BA-4F9C-891F-3D66-F5C7411B918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43013" y="2713383"/>
            <a:ext cx="5426075" cy="3368330"/>
          </a:xfrm>
        </p:spPr>
        <p:txBody>
          <a:bodyPr>
            <a:normAutofit/>
          </a:bodyPr>
          <a:lstStyle>
            <a:lvl1pPr marL="45720" indent="0">
              <a:spcBef>
                <a:spcPts val="1200"/>
              </a:spcBef>
              <a:buNone/>
              <a:defRPr sz="28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4A42A5C-350F-AE48-D0B0-BADB938CD6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937" r="24894" b="34030"/>
          <a:stretch/>
        </p:blipFill>
        <p:spPr>
          <a:xfrm rot="5400000">
            <a:off x="-1203386" y="4964173"/>
            <a:ext cx="3097213" cy="69044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78B16A4-6958-21E7-DB6F-9EB302D2D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F2761603-166B-5BAC-2CE7-DC4B59BFA9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9717AF7-E5A1-E433-89C4-DF7F5FC66958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96FE939-BBF8-FA85-BB1D-B7223365D9B2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Placeholder 11">
            <a:extLst>
              <a:ext uri="{FF2B5EF4-FFF2-40B4-BE49-F238E27FC236}">
                <a16:creationId xmlns:a16="http://schemas.microsoft.com/office/drawing/2014/main" id="{325B5DAA-F347-B710-E29A-24387F20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089" r="3872"/>
          <a:stretch/>
        </p:blipFill>
        <p:spPr>
          <a:xfrm flipH="1">
            <a:off x="7048501" y="0"/>
            <a:ext cx="4010336" cy="685800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9B3571-DF8D-D7FC-5473-FD66B95C72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B1C98A15-472C-335C-3F9C-8DB73CF95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6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Picture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c 31">
            <a:extLst>
              <a:ext uri="{FF2B5EF4-FFF2-40B4-BE49-F238E27FC236}">
                <a16:creationId xmlns:a16="http://schemas.microsoft.com/office/drawing/2014/main" id="{6E4D6661-6121-F9D4-5417-DCF6F824FC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443" t="62500"/>
          <a:stretch/>
        </p:blipFill>
        <p:spPr>
          <a:xfrm>
            <a:off x="0" y="2971800"/>
            <a:ext cx="536575" cy="9144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208DEAE-E889-7FE9-79F8-C2BD8D3E7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183" t="-90" r="-5900" b="11491"/>
          <a:stretch/>
        </p:blipFill>
        <p:spPr>
          <a:xfrm>
            <a:off x="-1" y="5780936"/>
            <a:ext cx="1614864" cy="1077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551145"/>
            <a:ext cx="9729786" cy="3862942"/>
          </a:xfrm>
        </p:spPr>
        <p:txBody>
          <a:bodyPr tIns="91440" rIns="91440" bIns="0" anchor="b">
            <a:noAutofit/>
          </a:bodyPr>
          <a:lstStyle>
            <a:lvl1pPr algn="l">
              <a:lnSpc>
                <a:spcPct val="75000"/>
              </a:lnSpc>
              <a:defRPr sz="7200" b="1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84BD9EE-E876-31F4-1F8B-4054CE0AEF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2075" r="-434" b="36144"/>
          <a:stretch/>
        </p:blipFill>
        <p:spPr>
          <a:xfrm rot="10800000">
            <a:off x="6349474" y="0"/>
            <a:ext cx="5842526" cy="8001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0FC0E45-129F-2666-ADC5-CA528CAC159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AE6FBA80-F1EC-1A7C-2AE6-56526A664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45" r="15223"/>
          <a:stretch/>
        </p:blipFill>
        <p:spPr>
          <a:xfrm>
            <a:off x="6815138" y="3946525"/>
            <a:ext cx="5376862" cy="29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1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Pic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9705976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74351DD5-0416-57B2-E44B-82E891E45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9F2E180-1635-139C-1D12-EDD842B70A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0" y="1943100"/>
            <a:ext cx="4662488" cy="413861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1600" b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4A42A5C-350F-AE48-D0B0-BADB938CD6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937" r="-90" b="34030"/>
          <a:stretch/>
        </p:blipFill>
        <p:spPr>
          <a:xfrm>
            <a:off x="6451600" y="6167556"/>
            <a:ext cx="4127500" cy="69044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78B16A4-6958-21E7-DB6F-9EB302D2D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B8407C5-216F-7840-BF20-0C181F747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62F781EE-C3C5-37AA-5244-B5700A72A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9EDCD41B-BD44-EFD9-098C-08EFF50B45B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F47A33B-958A-63D6-7735-E46458DDE428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247F40E-13E2-21B6-B70A-15C733963D8B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798D7631-E74E-FD57-E7A1-2F33A1AF4D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996" t="3187" r="3772" b="1961"/>
          <a:stretch/>
        </p:blipFill>
        <p:spPr>
          <a:xfrm>
            <a:off x="914400" y="1943100"/>
            <a:ext cx="51816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+ Subtitle 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c 31">
            <a:extLst>
              <a:ext uri="{FF2B5EF4-FFF2-40B4-BE49-F238E27FC236}">
                <a16:creationId xmlns:a16="http://schemas.microsoft.com/office/drawing/2014/main" id="{6E4D6661-6121-F9D4-5417-DCF6F824FC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443" t="62500"/>
          <a:stretch/>
        </p:blipFill>
        <p:spPr>
          <a:xfrm>
            <a:off x="0" y="2971800"/>
            <a:ext cx="536575" cy="9144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208DEAE-E889-7FE9-79F8-C2BD8D3E7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183" t="-90" r="-5900" b="11491"/>
          <a:stretch/>
        </p:blipFill>
        <p:spPr>
          <a:xfrm>
            <a:off x="-1" y="5780936"/>
            <a:ext cx="1614864" cy="1077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1" y="601249"/>
            <a:ext cx="9466741" cy="3812838"/>
          </a:xfrm>
        </p:spPr>
        <p:txBody>
          <a:bodyPr tIns="91440" rIns="0" bIns="0" anchor="b">
            <a:noAutofit/>
          </a:bodyPr>
          <a:lstStyle>
            <a:lvl1pPr algn="l">
              <a:lnSpc>
                <a:spcPct val="75000"/>
              </a:lnSpc>
              <a:defRPr sz="7200" b="1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012" y="4414087"/>
            <a:ext cx="4852988" cy="1453397"/>
          </a:xfrm>
        </p:spPr>
        <p:txBody>
          <a:bodyPr tIns="91440" bIns="0" anchor="b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sz="3200" b="1" i="0" cap="none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84BD9EE-E876-31F4-1F8B-4054CE0AEF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2075" r="-434" b="36144"/>
          <a:stretch/>
        </p:blipFill>
        <p:spPr>
          <a:xfrm rot="10800000">
            <a:off x="6349474" y="0"/>
            <a:ext cx="5842526" cy="8001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0FC0E45-129F-2666-ADC5-CA528CAC159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46B6B28-B1CF-CAFC-6B41-74A4AFFF60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36000"/>
          <a:stretch/>
        </p:blipFill>
        <p:spPr>
          <a:xfrm>
            <a:off x="7580649" y="3305998"/>
            <a:ext cx="3989051" cy="355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9705976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DE345F1B-A810-BD7B-E3D0-932640910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D5C77874-9E90-144B-F071-3562BDA219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43012" y="1944688"/>
            <a:ext cx="4662488" cy="4137025"/>
          </a:xfrm>
        </p:spPr>
        <p:txBody>
          <a:bodyPr>
            <a:normAutofit/>
          </a:bodyPr>
          <a:lstStyle>
            <a:lvl1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 b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75E76D-659C-5392-C974-020D3392E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91656" y="1939481"/>
            <a:ext cx="4453128" cy="414223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800"/>
              </a:spcAft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78B16A4-6958-21E7-DB6F-9EB302D2D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7BF3E18-F4C7-7171-85A1-A1417BBB2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937" r="-90" b="34030"/>
          <a:stretch/>
        </p:blipFill>
        <p:spPr>
          <a:xfrm flipH="1">
            <a:off x="1510506" y="6167556"/>
            <a:ext cx="4127500" cy="69044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85A8744-AECE-0116-FEDA-A44BAC6062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53A8B3A-B2F0-DDCC-037D-58AC84990CDC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3498EA-BAEA-81D7-F45E-B88032C1F2AB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7E2DC87-2AEC-1A25-44D9-11DA7801A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D5F2B51-942F-78F1-1B75-C74014DF4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2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9705976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DE345F1B-A810-BD7B-E3D0-932640910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A980337-5E6C-4D7B-D56F-D5EA84AF76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43012" y="1943100"/>
            <a:ext cx="4662488" cy="413861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1600" b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78B16A4-6958-21E7-DB6F-9EB302D2D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7BF3E18-F4C7-7171-85A1-A1417BBB2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937" r="-90" b="34030"/>
          <a:stretch/>
        </p:blipFill>
        <p:spPr>
          <a:xfrm flipH="1">
            <a:off x="1510506" y="6167556"/>
            <a:ext cx="4127500" cy="69044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85A8744-AECE-0116-FEDA-A44BAC6062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53A8B3A-B2F0-DDCC-037D-58AC84990CDC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3498EA-BAEA-81D7-F45E-B88032C1F2AB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CE0534C-0CE0-EE94-871B-6F1A1E77F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D5F2B51-942F-78F1-1B75-C74014DF4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Placeholder 7">
            <a:extLst>
              <a:ext uri="{FF2B5EF4-FFF2-40B4-BE49-F238E27FC236}">
                <a16:creationId xmlns:a16="http://schemas.microsoft.com/office/drawing/2014/main" id="{1FCB7E19-EE32-92A1-47D9-990C3C76AC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5500" t="3175" r="5373" b="36147"/>
          <a:stretch/>
        </p:blipFill>
        <p:spPr>
          <a:xfrm>
            <a:off x="6286500" y="1943100"/>
            <a:ext cx="4662488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4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9705976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DE345F1B-A810-BD7B-E3D0-932640910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439006B-1BD0-A0ED-C0A1-0C299E008A2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43012" y="1943100"/>
            <a:ext cx="3535811" cy="413861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1600" b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F2009D0-1A1F-CB4B-86EF-4FD76B75DE3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58241" y="1943099"/>
            <a:ext cx="5790739" cy="413861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800"/>
              </a:spcAft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78B16A4-6958-21E7-DB6F-9EB302D2D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7BF3E18-F4C7-7171-85A1-A1417BBB2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937" r="-90" b="34030"/>
          <a:stretch/>
        </p:blipFill>
        <p:spPr>
          <a:xfrm flipH="1">
            <a:off x="1510506" y="6167556"/>
            <a:ext cx="4127500" cy="69044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85A8744-AECE-0116-FEDA-A44BAC6062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53A8B3A-B2F0-DDCC-037D-58AC84990CDC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3498EA-BAEA-81D7-F45E-B88032C1F2AB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8613AEE-2A18-A24B-D500-1498BB343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D5F2B51-942F-78F1-1B75-C74014DF4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+ 2 Content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9691688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D6F79AC3-76A1-330A-69C1-6F49A4489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CD946FB-4B71-3BAE-5823-3EF7E82CF16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43012" y="1944688"/>
            <a:ext cx="3225884" cy="4137025"/>
          </a:xfrm>
        </p:spPr>
        <p:txBody>
          <a:bodyPr>
            <a:normAutofit/>
          </a:bodyPr>
          <a:lstStyle>
            <a:lvl1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3D44429-8F9B-DD54-E9BD-08AE1C44DD7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92725" y="1943100"/>
            <a:ext cx="6341972" cy="414337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1600" b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219BAE7-061D-1C2C-8FE8-F52FE9801B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7" t="1737" r="20884" b="10416"/>
          <a:stretch/>
        </p:blipFill>
        <p:spPr>
          <a:xfrm rot="5400000">
            <a:off x="-266651" y="5472169"/>
            <a:ext cx="1628776" cy="11428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1756DF4-EAAF-D894-A06D-881BB4F1FE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6626" r="31329"/>
          <a:stretch/>
        </p:blipFill>
        <p:spPr>
          <a:xfrm>
            <a:off x="9360171" y="0"/>
            <a:ext cx="2831830" cy="80371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3E13A01-E9E2-1B24-006D-FC7933FFA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781D330E-7CAC-3E1B-56FB-58D6F39003F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2679891-41CC-3417-4CF6-135A18671481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91D90A8-8A48-8962-E406-C96FD90CB835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7B98732-5DFC-F373-D2C5-F62F237E4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20B2DBBC-C217-F056-5EE3-093A94676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58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+ Content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9691688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D6F79AC3-76A1-330A-69C1-6F49A4489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2576074-8A5F-7308-EC7D-96E98F2E3C9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43011" y="1943100"/>
            <a:ext cx="9354312" cy="396849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1600" b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219BAE7-061D-1C2C-8FE8-F52FE9801B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7" t="1737" r="20884" b="10416"/>
          <a:stretch/>
        </p:blipFill>
        <p:spPr>
          <a:xfrm rot="5400000">
            <a:off x="-266651" y="5472169"/>
            <a:ext cx="1628776" cy="11428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1756DF4-EAAF-D894-A06D-881BB4F1FE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6626" r="31329"/>
          <a:stretch/>
        </p:blipFill>
        <p:spPr>
          <a:xfrm>
            <a:off x="9360171" y="0"/>
            <a:ext cx="2831830" cy="80371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3E13A01-E9E2-1B24-006D-FC7933FFA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781D330E-7CAC-3E1B-56FB-58D6F39003F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2679891-41CC-3417-4CF6-135A18671481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91D90A8-8A48-8962-E406-C96FD90CB835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23A68D2-2F41-6DEA-B556-009D1C010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20B2DBBC-C217-F056-5EE3-093A94676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7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Subtitle + Picture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c 31">
            <a:extLst>
              <a:ext uri="{FF2B5EF4-FFF2-40B4-BE49-F238E27FC236}">
                <a16:creationId xmlns:a16="http://schemas.microsoft.com/office/drawing/2014/main" id="{6E4D6661-6121-F9D4-5417-DCF6F824FC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443" t="62500"/>
          <a:stretch/>
        </p:blipFill>
        <p:spPr>
          <a:xfrm>
            <a:off x="0" y="2971800"/>
            <a:ext cx="536575" cy="9144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208DEAE-E889-7FE9-79F8-C2BD8D3E7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183" t="-90" r="-5900" b="11491"/>
          <a:stretch/>
        </p:blipFill>
        <p:spPr>
          <a:xfrm>
            <a:off x="-1" y="5780936"/>
            <a:ext cx="1614864" cy="1077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1" y="601249"/>
            <a:ext cx="9466741" cy="3812838"/>
          </a:xfrm>
        </p:spPr>
        <p:txBody>
          <a:bodyPr tIns="91440" rIns="0" bIns="0" anchor="b">
            <a:noAutofit/>
          </a:bodyPr>
          <a:lstStyle>
            <a:lvl1pPr algn="l">
              <a:lnSpc>
                <a:spcPct val="75000"/>
              </a:lnSpc>
              <a:defRPr sz="7200" b="1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012" y="4418764"/>
            <a:ext cx="4852988" cy="1453397"/>
          </a:xfrm>
        </p:spPr>
        <p:txBody>
          <a:bodyPr tIns="91440" bIns="0" anchor="b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sz="3200" b="1" i="0" cap="none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84BD9EE-E876-31F4-1F8B-4054CE0AEF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2075" r="-434" b="36144"/>
          <a:stretch/>
        </p:blipFill>
        <p:spPr>
          <a:xfrm rot="10800000">
            <a:off x="6349474" y="0"/>
            <a:ext cx="5842526" cy="8001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0FC0E45-129F-2666-ADC5-CA528CAC159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9B8797B-5A64-AA88-89DF-4E8F1CDE845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330" b="330"/>
          <a:stretch/>
        </p:blipFill>
        <p:spPr>
          <a:xfrm>
            <a:off x="7445375" y="4414838"/>
            <a:ext cx="4152900" cy="226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3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771526"/>
            <a:ext cx="9705976" cy="914399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4000" b="1" i="0" spc="20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DE345F1B-A810-BD7B-E3D0-932640910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071745" y="2944876"/>
            <a:ext cx="5314948" cy="968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none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4D03EA9-B8EA-C820-7047-334786CA525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43012" y="1943100"/>
            <a:ext cx="5789152" cy="4137025"/>
          </a:xfrm>
        </p:spPr>
        <p:txBody>
          <a:bodyPr>
            <a:normAutofit/>
          </a:bodyPr>
          <a:lstStyle>
            <a:lvl1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 b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579BEE5-3FD9-4DF0-230C-7FA6CCD9294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177" y="1944861"/>
            <a:ext cx="3535812" cy="414223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800"/>
              </a:spcAft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78B16A4-6958-21E7-DB6F-9EB302D2D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443" t="62500"/>
          <a:stretch/>
        </p:blipFill>
        <p:spPr>
          <a:xfrm rot="5400000">
            <a:off x="344361" y="-188913"/>
            <a:ext cx="536575" cy="9144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7BF3E18-F4C7-7171-85A1-A1417BBB2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937" r="-90" b="34030"/>
          <a:stretch/>
        </p:blipFill>
        <p:spPr>
          <a:xfrm flipH="1">
            <a:off x="1510506" y="6167556"/>
            <a:ext cx="4127500" cy="69044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85A8744-AECE-0116-FEDA-A44BAC6062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53A8B3A-B2F0-DDCC-037D-58AC84990CDC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1281334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3498EA-BAEA-81D7-F45E-B88032C1F2AB}"/>
              </a:ext>
            </a:extLst>
          </p:cNvPr>
          <p:cNvCxnSpPr>
            <a:cxnSpLocks/>
          </p:cNvCxnSpPr>
          <p:nvPr userDrawn="1"/>
        </p:nvCxnSpPr>
        <p:spPr>
          <a:xfrm>
            <a:off x="11569700" y="3811366"/>
            <a:ext cx="0" cy="17653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95BBB73D-2883-37F4-8E10-8E95FB6E0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8836" y="771526"/>
            <a:ext cx="1041393" cy="2504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D5F2B51-942F-78F1-1B75-C74014DF4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 b="1" i="0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05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888" userDrawn="1">
          <p15:clr>
            <a:srgbClr val="FBAE40"/>
          </p15:clr>
        </p15:guide>
        <p15:guide id="2" pos="768" userDrawn="1">
          <p15:clr>
            <a:srgbClr val="FBAE40"/>
          </p15:clr>
        </p15:guide>
        <p15:guide id="3" orient="horz" pos="3840" userDrawn="1">
          <p15:clr>
            <a:srgbClr val="FBAE40"/>
          </p15:clr>
        </p15:guide>
        <p15:guide id="4" orient="horz" pos="122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ntent 2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58CF9A0-3FB8-D25D-7C0E-70C4447FCC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834" r="18723" b="57209"/>
          <a:stretch/>
        </p:blipFill>
        <p:spPr>
          <a:xfrm rot="10800000">
            <a:off x="9587664" y="0"/>
            <a:ext cx="2604336" cy="2443914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6E4D6661-6121-F9D4-5417-DCF6F824FC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6443" t="62500"/>
          <a:stretch/>
        </p:blipFill>
        <p:spPr>
          <a:xfrm>
            <a:off x="0" y="2971800"/>
            <a:ext cx="536575" cy="9144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208DEAE-E889-7FE9-79F8-C2BD8D3E7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2183" t="-90" r="-5900" b="11491"/>
          <a:stretch/>
        </p:blipFill>
        <p:spPr>
          <a:xfrm>
            <a:off x="-1" y="5780936"/>
            <a:ext cx="1614864" cy="1077064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284BD9EE-E876-31F4-1F8B-4054CE0AEF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12075" r="-434" b="36144"/>
          <a:stretch/>
        </p:blipFill>
        <p:spPr>
          <a:xfrm rot="10800000">
            <a:off x="253474" y="0"/>
            <a:ext cx="5842526" cy="8001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0FC0E45-129F-2666-ADC5-CA528CAC159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56940" y="3305998"/>
            <a:ext cx="425520" cy="24600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B0190A-8AD6-55FA-9511-16EF09FB2A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904" r="644"/>
          <a:stretch/>
        </p:blipFill>
        <p:spPr>
          <a:xfrm>
            <a:off x="7465261" y="4429764"/>
            <a:ext cx="4104439" cy="2258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2" y="563671"/>
            <a:ext cx="9729786" cy="3850416"/>
          </a:xfrm>
        </p:spPr>
        <p:txBody>
          <a:bodyPr tIns="91440" rIns="91440" bIns="0" anchor="b">
            <a:normAutofit/>
          </a:bodyPr>
          <a:lstStyle>
            <a:lvl1pPr algn="l">
              <a:lnSpc>
                <a:spcPct val="75000"/>
              </a:lnSpc>
              <a:defRPr sz="8000" b="1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012" y="4418764"/>
            <a:ext cx="4852988" cy="1453397"/>
          </a:xfrm>
        </p:spPr>
        <p:txBody>
          <a:bodyPr tIns="9144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i="0" cap="none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3011" y="1123948"/>
            <a:ext cx="9715373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3011" y="2854862"/>
            <a:ext cx="9715373" cy="2783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1D3FE713-9579-9502-1340-9BB024380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67420" y="6364224"/>
            <a:ext cx="1616147" cy="2377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0" spc="200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7/31/20XX</a:t>
            </a:r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D6D97498-1909-257F-3B44-8830BA935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0903" y="6364224"/>
            <a:ext cx="622300" cy="2377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 b="1" i="0" spc="200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B6D1128-8E99-D739-8BA2-6483E11ECD0A}"/>
              </a:ext>
            </a:extLst>
          </p:cNvPr>
          <p:cNvSpPr/>
          <p:nvPr userDrawn="1"/>
        </p:nvSpPr>
        <p:spPr>
          <a:xfrm>
            <a:off x="10336085" y="6422055"/>
            <a:ext cx="622300" cy="486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73" name="Footer Placeholder 4">
            <a:extLst>
              <a:ext uri="{FF2B5EF4-FFF2-40B4-BE49-F238E27FC236}">
                <a16:creationId xmlns:a16="http://schemas.microsoft.com/office/drawing/2014/main" id="{E4994AF0-B8F6-76C7-C67E-7BC676CE8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3012" y="6364224"/>
            <a:ext cx="5394391" cy="2377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 b="1" i="0" cap="none" spc="200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79" r:id="rId3"/>
    <p:sldLayoutId id="2147483672" r:id="rId4"/>
    <p:sldLayoutId id="2147483680" r:id="rId5"/>
    <p:sldLayoutId id="2147483677" r:id="rId6"/>
    <p:sldLayoutId id="2147483673" r:id="rId7"/>
    <p:sldLayoutId id="2147483681" r:id="rId8"/>
    <p:sldLayoutId id="2147483675" r:id="rId9"/>
    <p:sldLayoutId id="2147483692" r:id="rId10"/>
    <p:sldLayoutId id="2147483688" r:id="rId11"/>
    <p:sldLayoutId id="2147483691" r:id="rId12"/>
    <p:sldLayoutId id="2147483684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8000" b="1" kern="1200" cap="all" baseline="0">
          <a:solidFill>
            <a:schemeClr val="tx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customXml" Target="../ink/ink6.xml"/><Relationship Id="rId26" Type="http://schemas.openxmlformats.org/officeDocument/2006/relationships/customXml" Target="../ink/ink10.xml"/><Relationship Id="rId39" Type="http://schemas.openxmlformats.org/officeDocument/2006/relationships/image" Target="../media/image78.png"/><Relationship Id="rId21" Type="http://schemas.openxmlformats.org/officeDocument/2006/relationships/image" Target="../media/image69.png"/><Relationship Id="rId34" Type="http://schemas.openxmlformats.org/officeDocument/2006/relationships/customXml" Target="../ink/ink14.xml"/><Relationship Id="rId42" Type="http://schemas.openxmlformats.org/officeDocument/2006/relationships/customXml" Target="../ink/ink18.xml"/><Relationship Id="rId12" Type="http://schemas.openxmlformats.org/officeDocument/2006/relationships/customXml" Target="../ink/ink3.xml"/><Relationship Id="rId17" Type="http://schemas.openxmlformats.org/officeDocument/2006/relationships/image" Target="../media/image67.png"/><Relationship Id="rId25" Type="http://schemas.openxmlformats.org/officeDocument/2006/relationships/image" Target="../media/image71.png"/><Relationship Id="rId33" Type="http://schemas.openxmlformats.org/officeDocument/2006/relationships/image" Target="../media/image75.png"/><Relationship Id="rId38" Type="http://schemas.openxmlformats.org/officeDocument/2006/relationships/customXml" Target="../ink/ink16.xml"/><Relationship Id="rId2" Type="http://schemas.openxmlformats.org/officeDocument/2006/relationships/customXml" Target="../ink/ink1.xml"/><Relationship Id="rId16" Type="http://schemas.openxmlformats.org/officeDocument/2006/relationships/customXml" Target="../ink/ink5.xml"/><Relationship Id="rId20" Type="http://schemas.openxmlformats.org/officeDocument/2006/relationships/customXml" Target="../ink/ink7.xml"/><Relationship Id="rId29" Type="http://schemas.openxmlformats.org/officeDocument/2006/relationships/image" Target="../media/image73.png"/><Relationship Id="rId41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64.png"/><Relationship Id="rId24" Type="http://schemas.openxmlformats.org/officeDocument/2006/relationships/customXml" Target="../ink/ink9.xml"/><Relationship Id="rId32" Type="http://schemas.openxmlformats.org/officeDocument/2006/relationships/customXml" Target="../ink/ink13.xml"/><Relationship Id="rId37" Type="http://schemas.openxmlformats.org/officeDocument/2006/relationships/image" Target="../media/image77.png"/><Relationship Id="rId40" Type="http://schemas.openxmlformats.org/officeDocument/2006/relationships/customXml" Target="../ink/ink17.xml"/><Relationship Id="rId45" Type="http://schemas.openxmlformats.org/officeDocument/2006/relationships/image" Target="../media/image81.png"/><Relationship Id="rId15" Type="http://schemas.openxmlformats.org/officeDocument/2006/relationships/image" Target="../media/image66.png"/><Relationship Id="rId23" Type="http://schemas.openxmlformats.org/officeDocument/2006/relationships/image" Target="../media/image70.png"/><Relationship Id="rId28" Type="http://schemas.openxmlformats.org/officeDocument/2006/relationships/customXml" Target="../ink/ink11.xml"/><Relationship Id="rId36" Type="http://schemas.openxmlformats.org/officeDocument/2006/relationships/customXml" Target="../ink/ink15.xml"/><Relationship Id="rId10" Type="http://schemas.openxmlformats.org/officeDocument/2006/relationships/customXml" Target="../ink/ink2.xml"/><Relationship Id="rId19" Type="http://schemas.openxmlformats.org/officeDocument/2006/relationships/image" Target="../media/image68.png"/><Relationship Id="rId31" Type="http://schemas.openxmlformats.org/officeDocument/2006/relationships/image" Target="../media/image74.png"/><Relationship Id="rId44" Type="http://schemas.openxmlformats.org/officeDocument/2006/relationships/customXml" Target="../ink/ink19.xml"/><Relationship Id="rId9" Type="http://schemas.openxmlformats.org/officeDocument/2006/relationships/image" Target="../media/image63.png"/><Relationship Id="rId14" Type="http://schemas.openxmlformats.org/officeDocument/2006/relationships/customXml" Target="../ink/ink4.xml"/><Relationship Id="rId22" Type="http://schemas.openxmlformats.org/officeDocument/2006/relationships/customXml" Target="../ink/ink8.xml"/><Relationship Id="rId27" Type="http://schemas.openxmlformats.org/officeDocument/2006/relationships/image" Target="../media/image72.png"/><Relationship Id="rId30" Type="http://schemas.openxmlformats.org/officeDocument/2006/relationships/customXml" Target="../ink/ink12.xml"/><Relationship Id="rId35" Type="http://schemas.openxmlformats.org/officeDocument/2006/relationships/image" Target="../media/image76.png"/><Relationship Id="rId43" Type="http://schemas.openxmlformats.org/officeDocument/2006/relationships/image" Target="../media/image8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9.png"/><Relationship Id="rId18" Type="http://schemas.openxmlformats.org/officeDocument/2006/relationships/image" Target="../media/image93.png"/><Relationship Id="rId26" Type="http://schemas.openxmlformats.org/officeDocument/2006/relationships/image" Target="../media/image97.png"/><Relationship Id="rId3" Type="http://schemas.microsoft.com/office/2007/relationships/hdphoto" Target="../media/hdphoto1.wdp"/><Relationship Id="rId21" Type="http://schemas.openxmlformats.org/officeDocument/2006/relationships/customXml" Target="../ink/ink23.xml"/><Relationship Id="rId7" Type="http://schemas.openxmlformats.org/officeDocument/2006/relationships/image" Target="../media/image85.png"/><Relationship Id="rId12" Type="http://schemas.openxmlformats.org/officeDocument/2006/relationships/image" Target="../media/image88.png"/><Relationship Id="rId17" Type="http://schemas.openxmlformats.org/officeDocument/2006/relationships/customXml" Target="../ink/ink21.xml"/><Relationship Id="rId25" Type="http://schemas.openxmlformats.org/officeDocument/2006/relationships/customXml" Target="../ink/ink25.xml"/><Relationship Id="rId2" Type="http://schemas.openxmlformats.org/officeDocument/2006/relationships/image" Target="../media/image82.png"/><Relationship Id="rId16" Type="http://schemas.openxmlformats.org/officeDocument/2006/relationships/image" Target="../media/image92.png"/><Relationship Id="rId20" Type="http://schemas.openxmlformats.org/officeDocument/2006/relationships/image" Target="../media/image94.png"/><Relationship Id="rId29" Type="http://schemas.openxmlformats.org/officeDocument/2006/relationships/customXml" Target="../ink/ink27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11" Type="http://schemas.openxmlformats.org/officeDocument/2006/relationships/image" Target="../media/image87.png"/><Relationship Id="rId24" Type="http://schemas.openxmlformats.org/officeDocument/2006/relationships/image" Target="../media/image96.png"/><Relationship Id="rId32" Type="http://schemas.openxmlformats.org/officeDocument/2006/relationships/image" Target="../media/image100.png"/><Relationship Id="rId5" Type="http://schemas.openxmlformats.org/officeDocument/2006/relationships/image" Target="../media/image84.png"/><Relationship Id="rId15" Type="http://schemas.openxmlformats.org/officeDocument/2006/relationships/customXml" Target="../ink/ink20.xml"/><Relationship Id="rId23" Type="http://schemas.openxmlformats.org/officeDocument/2006/relationships/customXml" Target="../ink/ink24.xml"/><Relationship Id="rId28" Type="http://schemas.openxmlformats.org/officeDocument/2006/relationships/image" Target="../media/image98.png"/><Relationship Id="rId10" Type="http://schemas.microsoft.com/office/2007/relationships/hdphoto" Target="../media/hdphoto4.wdp"/><Relationship Id="rId19" Type="http://schemas.openxmlformats.org/officeDocument/2006/relationships/customXml" Target="../ink/ink22.xml"/><Relationship Id="rId31" Type="http://schemas.openxmlformats.org/officeDocument/2006/relationships/customXml" Target="../ink/ink28.xml"/><Relationship Id="rId4" Type="http://schemas.openxmlformats.org/officeDocument/2006/relationships/image" Target="../media/image83.png"/><Relationship Id="rId9" Type="http://schemas.openxmlformats.org/officeDocument/2006/relationships/image" Target="../media/image86.png"/><Relationship Id="rId14" Type="http://schemas.openxmlformats.org/officeDocument/2006/relationships/image" Target="../media/image90.png"/><Relationship Id="rId22" Type="http://schemas.openxmlformats.org/officeDocument/2006/relationships/image" Target="../media/image95.png"/><Relationship Id="rId27" Type="http://schemas.openxmlformats.org/officeDocument/2006/relationships/customXml" Target="../ink/ink26.xml"/><Relationship Id="rId30" Type="http://schemas.openxmlformats.org/officeDocument/2006/relationships/image" Target="../media/image9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3D322-D326-7F0A-2EB4-9A3D3D402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4748" y="2207048"/>
            <a:ext cx="8821614" cy="153682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48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ЖИЛОЙ РАЙОН        </a:t>
            </a:r>
            <a:br>
              <a:rPr lang="ru-RU" sz="48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48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«</a:t>
            </a:r>
            <a:r>
              <a:rPr lang="ru-RU" sz="4800" dirty="0">
                <a:solidFill>
                  <a:srgbClr val="000000"/>
                </a:solidFill>
                <a:latin typeface="Arial" panose="020B0604020202020204" pitchFamily="34" charset="0"/>
              </a:rPr>
              <a:t>Молодые семьи</a:t>
            </a:r>
            <a:r>
              <a:rPr lang="ru-RU" sz="48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»</a:t>
            </a:r>
            <a:endParaRPr lang="ru-RU" sz="4800" dirty="0">
              <a:effectLst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74D549-F906-AF41-4D1D-94FD90E3225C}"/>
              </a:ext>
            </a:extLst>
          </p:cNvPr>
          <p:cNvSpPr/>
          <p:nvPr/>
        </p:nvSpPr>
        <p:spPr>
          <a:xfrm>
            <a:off x="6482785" y="3979985"/>
            <a:ext cx="5709216" cy="2878015"/>
          </a:xfrm>
          <a:prstGeom prst="rect">
            <a:avLst/>
          </a:prstGeom>
          <a:solidFill>
            <a:srgbClr val="FF92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D15878-EBE2-A736-9BCD-80B1D0AB4BDB}"/>
              </a:ext>
            </a:extLst>
          </p:cNvPr>
          <p:cNvSpPr/>
          <p:nvPr/>
        </p:nvSpPr>
        <p:spPr>
          <a:xfrm>
            <a:off x="9032555" y="0"/>
            <a:ext cx="3109964" cy="2233247"/>
          </a:xfrm>
          <a:prstGeom prst="rect">
            <a:avLst/>
          </a:prstGeom>
          <a:solidFill>
            <a:srgbClr val="FF92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97444C-8C5F-D429-849F-78536F54EE8B}"/>
              </a:ext>
            </a:extLst>
          </p:cNvPr>
          <p:cNvSpPr txBox="1">
            <a:spLocks/>
          </p:cNvSpPr>
          <p:nvPr/>
        </p:nvSpPr>
        <p:spPr>
          <a:xfrm>
            <a:off x="1550687" y="4113147"/>
            <a:ext cx="8821614" cy="1536822"/>
          </a:xfrm>
          <a:prstGeom prst="rect">
            <a:avLst/>
          </a:prstGeom>
        </p:spPr>
        <p:txBody>
          <a:bodyPr vert="horz" lIns="91440" tIns="91440" rIns="9144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Font typeface="Arial" pitchFamily="34" charset="0"/>
              <a:buNone/>
              <a:defRPr sz="7200" b="1" i="0" kern="1200" cap="all" baseline="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ВУЗ: АКАДЕМИЯ АРХИТЕКТУРЫ И ИСКУССТВ </a:t>
            </a:r>
            <a:endParaRPr lang="ru-RU" sz="2400" dirty="0">
              <a:effectLst/>
            </a:endParaRPr>
          </a:p>
          <a:p>
            <a:pPr algn="ctr">
              <a:lnSpc>
                <a:spcPct val="100000"/>
              </a:lnSpc>
            </a:pP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ЗАКАЗЧИК: АДМИНИСТРАЦИЯ ГОРОДА ТАГАНРОГА</a:t>
            </a:r>
            <a:endParaRPr lang="ru-RU" sz="2400" dirty="0">
              <a:effectLst/>
            </a:endParaRPr>
          </a:p>
          <a:p>
            <a:pPr algn="ctr">
              <a:lnSpc>
                <a:spcPct val="100000"/>
              </a:lnSpc>
            </a:pP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ЗАКАЗНАЯ РАБОТА</a:t>
            </a:r>
            <a:endParaRPr lang="ru-RU" sz="2400" dirty="0">
              <a:effectLst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B7DFB83-A6B0-888F-A43B-9198942E2DFC}"/>
              </a:ext>
            </a:extLst>
          </p:cNvPr>
          <p:cNvGrpSpPr/>
          <p:nvPr/>
        </p:nvGrpSpPr>
        <p:grpSpPr>
          <a:xfrm>
            <a:off x="10836111" y="3536409"/>
            <a:ext cx="1275480" cy="3433680"/>
            <a:chOff x="10836111" y="3536409"/>
            <a:chExt cx="1275480" cy="3433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6" name="Рукописный ввод 15">
                  <a:extLst>
                    <a:ext uri="{FF2B5EF4-FFF2-40B4-BE49-F238E27FC236}">
                      <a16:creationId xmlns:a16="http://schemas.microsoft.com/office/drawing/2014/main" id="{ED48F065-E9E0-DDBA-12E5-AE604DB15AE9}"/>
                    </a:ext>
                  </a:extLst>
                </p14:cNvPr>
                <p14:cNvContentPartPr/>
                <p14:nvPr/>
              </p14:nvContentPartPr>
              <p14:xfrm>
                <a:off x="10836111" y="5067545"/>
                <a:ext cx="892080" cy="1768680"/>
              </p14:xfrm>
            </p:contentPart>
          </mc:Choice>
          <mc:Fallback xmlns="">
            <p:pic>
              <p:nvPicPr>
                <p:cNvPr id="16" name="Рукописный ввод 15">
                  <a:extLst>
                    <a:ext uri="{FF2B5EF4-FFF2-40B4-BE49-F238E27FC236}">
                      <a16:creationId xmlns:a16="http://schemas.microsoft.com/office/drawing/2014/main" id="{ED48F065-E9E0-DDBA-12E5-AE604DB15AE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773471" y="4689545"/>
                  <a:ext cx="1017720" cy="252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591172C6-E3DE-08CA-F738-BEDFBBB93247}"/>
                    </a:ext>
                  </a:extLst>
                </p14:cNvPr>
                <p14:cNvContentPartPr/>
                <p14:nvPr/>
              </p14:nvContentPartPr>
              <p14:xfrm>
                <a:off x="11646471" y="6086289"/>
                <a:ext cx="465120" cy="883800"/>
              </p14:xfrm>
            </p:contentPart>
          </mc:Choice>
          <mc:Fallback xmlns=""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id="{591172C6-E3DE-08CA-F738-BEDFBBB9324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583831" y="5708649"/>
                  <a:ext cx="590760" cy="163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8" name="Рукописный ввод 17">
                  <a:extLst>
                    <a:ext uri="{FF2B5EF4-FFF2-40B4-BE49-F238E27FC236}">
                      <a16:creationId xmlns:a16="http://schemas.microsoft.com/office/drawing/2014/main" id="{85823553-0BD2-E566-BA9D-649719540F21}"/>
                    </a:ext>
                  </a:extLst>
                </p14:cNvPr>
                <p14:cNvContentPartPr/>
                <p14:nvPr/>
              </p14:nvContentPartPr>
              <p14:xfrm>
                <a:off x="11804871" y="6283209"/>
                <a:ext cx="6480" cy="92160"/>
              </p14:xfrm>
            </p:contentPart>
          </mc:Choice>
          <mc:Fallback xmlns="">
            <p:pic>
              <p:nvPicPr>
                <p:cNvPr id="18" name="Рукописный ввод 17">
                  <a:extLst>
                    <a:ext uri="{FF2B5EF4-FFF2-40B4-BE49-F238E27FC236}">
                      <a16:creationId xmlns:a16="http://schemas.microsoft.com/office/drawing/2014/main" id="{85823553-0BD2-E566-BA9D-649719540F2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742231" y="5905569"/>
                  <a:ext cx="132120" cy="84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9" name="Рукописный ввод 18">
                  <a:extLst>
                    <a:ext uri="{FF2B5EF4-FFF2-40B4-BE49-F238E27FC236}">
                      <a16:creationId xmlns:a16="http://schemas.microsoft.com/office/drawing/2014/main" id="{99184D29-035F-958F-630D-C3D548964E5E}"/>
                    </a:ext>
                  </a:extLst>
                </p14:cNvPr>
                <p14:cNvContentPartPr/>
                <p14:nvPr/>
              </p14:nvContentPartPr>
              <p14:xfrm>
                <a:off x="11886951" y="6300849"/>
                <a:ext cx="6480" cy="86400"/>
              </p14:xfrm>
            </p:contentPart>
          </mc:Choice>
          <mc:Fallback xmlns="">
            <p:pic>
              <p:nvPicPr>
                <p:cNvPr id="19" name="Рукописный ввод 18">
                  <a:extLst>
                    <a:ext uri="{FF2B5EF4-FFF2-40B4-BE49-F238E27FC236}">
                      <a16:creationId xmlns:a16="http://schemas.microsoft.com/office/drawing/2014/main" id="{99184D29-035F-958F-630D-C3D548964E5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823951" y="5922849"/>
                  <a:ext cx="132120" cy="84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id="{B274DFC8-7A91-D741-682A-BCF52AC954E2}"/>
                    </a:ext>
                  </a:extLst>
                </p14:cNvPr>
                <p14:cNvContentPartPr/>
                <p14:nvPr/>
              </p14:nvContentPartPr>
              <p14:xfrm>
                <a:off x="11835471" y="6506049"/>
                <a:ext cx="11160" cy="62280"/>
              </p14:xfrm>
            </p:contentPart>
          </mc:Choice>
          <mc:Fallback xmlns=""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B274DFC8-7A91-D741-682A-BCF52AC954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772471" y="6128049"/>
                  <a:ext cx="136800" cy="81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21" name="Рукописный ввод 20">
                  <a:extLst>
                    <a:ext uri="{FF2B5EF4-FFF2-40B4-BE49-F238E27FC236}">
                      <a16:creationId xmlns:a16="http://schemas.microsoft.com/office/drawing/2014/main" id="{2AD7D690-FA57-9F52-4B4E-1E042570343C}"/>
                    </a:ext>
                  </a:extLst>
                </p14:cNvPr>
                <p14:cNvContentPartPr/>
                <p14:nvPr/>
              </p14:nvContentPartPr>
              <p14:xfrm>
                <a:off x="11904591" y="6552849"/>
                <a:ext cx="6480" cy="73080"/>
              </p14:xfrm>
            </p:contentPart>
          </mc:Choice>
          <mc:Fallback xmlns="">
            <p:pic>
              <p:nvPicPr>
                <p:cNvPr id="21" name="Рукописный ввод 20">
                  <a:extLst>
                    <a:ext uri="{FF2B5EF4-FFF2-40B4-BE49-F238E27FC236}">
                      <a16:creationId xmlns:a16="http://schemas.microsoft.com/office/drawing/2014/main" id="{2AD7D690-FA57-9F52-4B4E-1E042570343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841591" y="6175209"/>
                  <a:ext cx="132120" cy="82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22" name="Рукописный ввод 21">
                  <a:extLst>
                    <a:ext uri="{FF2B5EF4-FFF2-40B4-BE49-F238E27FC236}">
                      <a16:creationId xmlns:a16="http://schemas.microsoft.com/office/drawing/2014/main" id="{232AAB79-9F88-D672-251F-DFC0C2E05436}"/>
                    </a:ext>
                  </a:extLst>
                </p14:cNvPr>
                <p14:cNvContentPartPr/>
                <p14:nvPr/>
              </p14:nvContentPartPr>
              <p14:xfrm>
                <a:off x="11881191" y="6746169"/>
                <a:ext cx="360" cy="360"/>
              </p14:xfrm>
            </p:contentPart>
          </mc:Choice>
          <mc:Fallback xmlns="">
            <p:pic>
              <p:nvPicPr>
                <p:cNvPr id="22" name="Рукописный ввод 21">
                  <a:extLst>
                    <a:ext uri="{FF2B5EF4-FFF2-40B4-BE49-F238E27FC236}">
                      <a16:creationId xmlns:a16="http://schemas.microsoft.com/office/drawing/2014/main" id="{232AAB79-9F88-D672-251F-DFC0C2E0543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818551" y="6368529"/>
                  <a:ext cx="12600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23" name="Рукописный ввод 22">
                  <a:extLst>
                    <a:ext uri="{FF2B5EF4-FFF2-40B4-BE49-F238E27FC236}">
                      <a16:creationId xmlns:a16="http://schemas.microsoft.com/office/drawing/2014/main" id="{CAF5E9BF-93EF-0C6A-83DA-ED6AAA46FD67}"/>
                    </a:ext>
                  </a:extLst>
                </p14:cNvPr>
                <p14:cNvContentPartPr/>
                <p14:nvPr/>
              </p14:nvContentPartPr>
              <p14:xfrm>
                <a:off x="11934111" y="6722769"/>
                <a:ext cx="6480" cy="34200"/>
              </p14:xfrm>
            </p:contentPart>
          </mc:Choice>
          <mc:Fallback xmlns="">
            <p:pic>
              <p:nvPicPr>
                <p:cNvPr id="23" name="Рукописный ввод 22">
                  <a:extLst>
                    <a:ext uri="{FF2B5EF4-FFF2-40B4-BE49-F238E27FC236}">
                      <a16:creationId xmlns:a16="http://schemas.microsoft.com/office/drawing/2014/main" id="{CAF5E9BF-93EF-0C6A-83DA-ED6AAA46FD6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871111" y="6345129"/>
                  <a:ext cx="132120" cy="78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25" name="Рукописный ввод 24">
                  <a:extLst>
                    <a:ext uri="{FF2B5EF4-FFF2-40B4-BE49-F238E27FC236}">
                      <a16:creationId xmlns:a16="http://schemas.microsoft.com/office/drawing/2014/main" id="{49E9C6DB-9A36-2774-9618-BF83FFF57A18}"/>
                    </a:ext>
                  </a:extLst>
                </p14:cNvPr>
                <p14:cNvContentPartPr/>
                <p14:nvPr/>
              </p14:nvContentPartPr>
              <p14:xfrm>
                <a:off x="11130951" y="5515329"/>
                <a:ext cx="13320" cy="92160"/>
              </p14:xfrm>
            </p:contentPart>
          </mc:Choice>
          <mc:Fallback xmlns="">
            <p:pic>
              <p:nvPicPr>
                <p:cNvPr id="25" name="Рукописный ввод 24">
                  <a:extLst>
                    <a:ext uri="{FF2B5EF4-FFF2-40B4-BE49-F238E27FC236}">
                      <a16:creationId xmlns:a16="http://schemas.microsoft.com/office/drawing/2014/main" id="{49E9C6DB-9A36-2774-9618-BF83FFF57A1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067951" y="5137689"/>
                  <a:ext cx="138960" cy="84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26" name="Рукописный ввод 25">
                  <a:extLst>
                    <a:ext uri="{FF2B5EF4-FFF2-40B4-BE49-F238E27FC236}">
                      <a16:creationId xmlns:a16="http://schemas.microsoft.com/office/drawing/2014/main" id="{0C01B04F-D0DD-4427-AA87-7659B9F116F2}"/>
                    </a:ext>
                  </a:extLst>
                </p14:cNvPr>
                <p14:cNvContentPartPr/>
                <p14:nvPr/>
              </p14:nvContentPartPr>
              <p14:xfrm>
                <a:off x="11295111" y="5532969"/>
                <a:ext cx="12600" cy="144000"/>
              </p14:xfrm>
            </p:contentPart>
          </mc:Choice>
          <mc:Fallback xmlns="">
            <p:pic>
              <p:nvPicPr>
                <p:cNvPr id="26" name="Рукописный ввод 25">
                  <a:extLst>
                    <a:ext uri="{FF2B5EF4-FFF2-40B4-BE49-F238E27FC236}">
                      <a16:creationId xmlns:a16="http://schemas.microsoft.com/office/drawing/2014/main" id="{0C01B04F-D0DD-4427-AA87-7659B9F116F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1232111" y="5154969"/>
                  <a:ext cx="138240" cy="89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27" name="Рукописный ввод 26">
                  <a:extLst>
                    <a:ext uri="{FF2B5EF4-FFF2-40B4-BE49-F238E27FC236}">
                      <a16:creationId xmlns:a16="http://schemas.microsoft.com/office/drawing/2014/main" id="{F52238D3-1AD4-4098-2F8F-94C1A86B8735}"/>
                    </a:ext>
                  </a:extLst>
                </p14:cNvPr>
                <p14:cNvContentPartPr/>
                <p14:nvPr/>
              </p14:nvContentPartPr>
              <p14:xfrm>
                <a:off x="11212671" y="5884689"/>
                <a:ext cx="6480" cy="170280"/>
              </p14:xfrm>
            </p:contentPart>
          </mc:Choice>
          <mc:Fallback xmlns="">
            <p:pic>
              <p:nvPicPr>
                <p:cNvPr id="27" name="Рукописный ввод 26">
                  <a:extLst>
                    <a:ext uri="{FF2B5EF4-FFF2-40B4-BE49-F238E27FC236}">
                      <a16:creationId xmlns:a16="http://schemas.microsoft.com/office/drawing/2014/main" id="{F52238D3-1AD4-4098-2F8F-94C1A86B873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149671" y="5507049"/>
                  <a:ext cx="132120" cy="9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28" name="Рукописный ввод 27">
                  <a:extLst>
                    <a:ext uri="{FF2B5EF4-FFF2-40B4-BE49-F238E27FC236}">
                      <a16:creationId xmlns:a16="http://schemas.microsoft.com/office/drawing/2014/main" id="{E7FC34F9-ECE0-4CDF-3C4F-18788B64A43E}"/>
                    </a:ext>
                  </a:extLst>
                </p14:cNvPr>
                <p14:cNvContentPartPr/>
                <p14:nvPr/>
              </p14:nvContentPartPr>
              <p14:xfrm>
                <a:off x="11371071" y="6007809"/>
                <a:ext cx="360" cy="36360"/>
              </p14:xfrm>
            </p:contentPart>
          </mc:Choice>
          <mc:Fallback xmlns="">
            <p:pic>
              <p:nvPicPr>
                <p:cNvPr id="28" name="Рукописный ввод 27">
                  <a:extLst>
                    <a:ext uri="{FF2B5EF4-FFF2-40B4-BE49-F238E27FC236}">
                      <a16:creationId xmlns:a16="http://schemas.microsoft.com/office/drawing/2014/main" id="{E7FC34F9-ECE0-4CDF-3C4F-18788B64A43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308431" y="5629809"/>
                  <a:ext cx="126000" cy="79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29" name="Рукописный ввод 28">
                  <a:extLst>
                    <a:ext uri="{FF2B5EF4-FFF2-40B4-BE49-F238E27FC236}">
                      <a16:creationId xmlns:a16="http://schemas.microsoft.com/office/drawing/2014/main" id="{8C4723FA-0EFF-48FB-6E49-C3EE1110B638}"/>
                    </a:ext>
                  </a:extLst>
                </p14:cNvPr>
                <p14:cNvContentPartPr/>
                <p14:nvPr/>
              </p14:nvContentPartPr>
              <p14:xfrm>
                <a:off x="11247591" y="6312369"/>
                <a:ext cx="29880" cy="138960"/>
              </p14:xfrm>
            </p:contentPart>
          </mc:Choice>
          <mc:Fallback xmlns="">
            <p:pic>
              <p:nvPicPr>
                <p:cNvPr id="29" name="Рукописный ввод 28">
                  <a:extLst>
                    <a:ext uri="{FF2B5EF4-FFF2-40B4-BE49-F238E27FC236}">
                      <a16:creationId xmlns:a16="http://schemas.microsoft.com/office/drawing/2014/main" id="{8C4723FA-0EFF-48FB-6E49-C3EE1110B63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184951" y="5934729"/>
                  <a:ext cx="155520" cy="89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30" name="Рукописный ввод 29">
                  <a:extLst>
                    <a:ext uri="{FF2B5EF4-FFF2-40B4-BE49-F238E27FC236}">
                      <a16:creationId xmlns:a16="http://schemas.microsoft.com/office/drawing/2014/main" id="{2F3329EA-6C70-AE5D-EC26-B290623FAD83}"/>
                    </a:ext>
                  </a:extLst>
                </p14:cNvPr>
                <p14:cNvContentPartPr/>
                <p14:nvPr/>
              </p14:nvContentPartPr>
              <p14:xfrm>
                <a:off x="11417871" y="6418209"/>
                <a:ext cx="360" cy="31320"/>
              </p14:xfrm>
            </p:contentPart>
          </mc:Choice>
          <mc:Fallback xmlns="">
            <p:pic>
              <p:nvPicPr>
                <p:cNvPr id="30" name="Рукописный ввод 29">
                  <a:extLst>
                    <a:ext uri="{FF2B5EF4-FFF2-40B4-BE49-F238E27FC236}">
                      <a16:creationId xmlns:a16="http://schemas.microsoft.com/office/drawing/2014/main" id="{2F3329EA-6C70-AE5D-EC26-B290623FAD8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355231" y="6040209"/>
                  <a:ext cx="126000" cy="78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31" name="Рукописный ввод 30">
                  <a:extLst>
                    <a:ext uri="{FF2B5EF4-FFF2-40B4-BE49-F238E27FC236}">
                      <a16:creationId xmlns:a16="http://schemas.microsoft.com/office/drawing/2014/main" id="{71BC0F2C-3831-E495-2E29-C042B11EE075}"/>
                    </a:ext>
                  </a:extLst>
                </p14:cNvPr>
                <p14:cNvContentPartPr/>
                <p14:nvPr/>
              </p14:nvContentPartPr>
              <p14:xfrm>
                <a:off x="11291511" y="6664449"/>
                <a:ext cx="3960" cy="27720"/>
              </p14:xfrm>
            </p:contentPart>
          </mc:Choice>
          <mc:Fallback xmlns="">
            <p:pic>
              <p:nvPicPr>
                <p:cNvPr id="31" name="Рукописный ввод 30">
                  <a:extLst>
                    <a:ext uri="{FF2B5EF4-FFF2-40B4-BE49-F238E27FC236}">
                      <a16:creationId xmlns:a16="http://schemas.microsoft.com/office/drawing/2014/main" id="{71BC0F2C-3831-E495-2E29-C042B11EE07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228511" y="6286449"/>
                  <a:ext cx="129600" cy="78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33" name="Рукописный ввод 32">
                  <a:extLst>
                    <a:ext uri="{FF2B5EF4-FFF2-40B4-BE49-F238E27FC236}">
                      <a16:creationId xmlns:a16="http://schemas.microsoft.com/office/drawing/2014/main" id="{6B3562C5-8598-9127-BC5C-6020388B617A}"/>
                    </a:ext>
                  </a:extLst>
                </p14:cNvPr>
                <p14:cNvContentPartPr/>
                <p14:nvPr/>
              </p14:nvContentPartPr>
              <p14:xfrm>
                <a:off x="11394471" y="4875609"/>
                <a:ext cx="83520" cy="241560"/>
              </p14:xfrm>
            </p:contentPart>
          </mc:Choice>
          <mc:Fallback xmlns="">
            <p:pic>
              <p:nvPicPr>
                <p:cNvPr id="33" name="Рукописный ввод 32">
                  <a:extLst>
                    <a:ext uri="{FF2B5EF4-FFF2-40B4-BE49-F238E27FC236}">
                      <a16:creationId xmlns:a16="http://schemas.microsoft.com/office/drawing/2014/main" id="{6B3562C5-8598-9127-BC5C-6020388B617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331471" y="4497969"/>
                  <a:ext cx="209160" cy="9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34" name="Рукописный ввод 33">
                  <a:extLst>
                    <a:ext uri="{FF2B5EF4-FFF2-40B4-BE49-F238E27FC236}">
                      <a16:creationId xmlns:a16="http://schemas.microsoft.com/office/drawing/2014/main" id="{29B367E3-5523-E1B6-4CE5-DDE96BDF36EE}"/>
                    </a:ext>
                  </a:extLst>
                </p14:cNvPr>
                <p14:cNvContentPartPr/>
                <p14:nvPr/>
              </p14:nvContentPartPr>
              <p14:xfrm>
                <a:off x="11261991" y="3536409"/>
                <a:ext cx="598680" cy="1323000"/>
              </p14:xfrm>
            </p:contentPart>
          </mc:Choice>
          <mc:Fallback xmlns="">
            <p:pic>
              <p:nvPicPr>
                <p:cNvPr id="34" name="Рукописный ввод 33">
                  <a:extLst>
                    <a:ext uri="{FF2B5EF4-FFF2-40B4-BE49-F238E27FC236}">
                      <a16:creationId xmlns:a16="http://schemas.microsoft.com/office/drawing/2014/main" id="{29B367E3-5523-E1B6-4CE5-DDE96BDF36E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198991" y="3158769"/>
                  <a:ext cx="724320" cy="20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36" name="Рукописный ввод 35">
                  <a:extLst>
                    <a:ext uri="{FF2B5EF4-FFF2-40B4-BE49-F238E27FC236}">
                      <a16:creationId xmlns:a16="http://schemas.microsoft.com/office/drawing/2014/main" id="{6D17270E-44FF-50E1-8431-569FEEA00454}"/>
                    </a:ext>
                  </a:extLst>
                </p14:cNvPr>
                <p14:cNvContentPartPr/>
                <p14:nvPr/>
              </p14:nvContentPartPr>
              <p14:xfrm>
                <a:off x="11762751" y="5702889"/>
                <a:ext cx="49680" cy="293760"/>
              </p14:xfrm>
            </p:contentPart>
          </mc:Choice>
          <mc:Fallback xmlns="">
            <p:pic>
              <p:nvPicPr>
                <p:cNvPr id="36" name="Рукописный ввод 35">
                  <a:extLst>
                    <a:ext uri="{FF2B5EF4-FFF2-40B4-BE49-F238E27FC236}">
                      <a16:creationId xmlns:a16="http://schemas.microsoft.com/office/drawing/2014/main" id="{6D17270E-44FF-50E1-8431-569FEEA0045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700111" y="5325249"/>
                  <a:ext cx="175320" cy="104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D4EC9E53-B8D3-31DF-3E78-9DBF54BC3F11}"/>
                  </a:ext>
                </a:extLst>
              </p14:cNvPr>
              <p14:cNvContentPartPr/>
              <p14:nvPr/>
            </p14:nvContentPartPr>
            <p14:xfrm>
              <a:off x="9993711" y="5649969"/>
              <a:ext cx="360" cy="360"/>
            </p14:xfrm>
          </p:contentPart>
        </mc:Choice>
        <mc:Fallback xmlns=""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id="{D4EC9E53-B8D3-31DF-3E78-9DBF54BC3F1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930711" y="5272329"/>
                <a:ext cx="126000" cy="75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119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10E384-C408-3DDF-D4BF-F7D2885EFB7F}"/>
              </a:ext>
            </a:extLst>
          </p:cNvPr>
          <p:cNvSpPr/>
          <p:nvPr/>
        </p:nvSpPr>
        <p:spPr>
          <a:xfrm>
            <a:off x="5732508" y="140677"/>
            <a:ext cx="5445446" cy="6629400"/>
          </a:xfrm>
          <a:prstGeom prst="rect">
            <a:avLst/>
          </a:prstGeom>
          <a:solidFill>
            <a:srgbClr val="FFDB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71FB67-15DD-75DE-E06A-FEB7CB273E1A}"/>
              </a:ext>
            </a:extLst>
          </p:cNvPr>
          <p:cNvSpPr txBox="1"/>
          <p:nvPr/>
        </p:nvSpPr>
        <p:spPr>
          <a:xfrm>
            <a:off x="844061" y="1350010"/>
            <a:ext cx="913227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/>
                <a:latin typeface="Arial" panose="020B0604020202020204" pitchFamily="34" charset="0"/>
              </a:rPr>
              <a:t>ЗАКАЗЧИК </a:t>
            </a:r>
          </a:p>
          <a:p>
            <a:endParaRPr lang="ru-RU" sz="1400" dirty="0">
              <a:effectLst/>
            </a:endParaRPr>
          </a:p>
          <a:p>
            <a:pPr algn="l"/>
            <a:r>
              <a:rPr lang="ru-RU" sz="1400" b="0" i="0" dirty="0">
                <a:effectLst/>
                <a:latin typeface="DeepSeek-CJK-patch"/>
              </a:rPr>
              <a:t>В соответствии со стратегией развития Таганрога до 2030 года как индустриального и научно-образовательного центра Ростовской области, особое внимание уделяется созданию комфортной городской среды для привлечения и закрепления молодых специалистов.</a:t>
            </a:r>
          </a:p>
          <a:p>
            <a:pPr algn="l"/>
            <a:r>
              <a:rPr lang="ru-RU" sz="1400" b="0" i="0" dirty="0">
                <a:effectLst/>
                <a:latin typeface="DeepSeek-CJK-patch"/>
              </a:rPr>
              <a:t>Разработка современного жилого микрорайона "Молодые семьи" направлена на: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DeepSeek-CJK-patch"/>
              </a:rPr>
              <a:t>Формирование доступной и качественной жилой среды для молодых профессионалов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DeepSeek-CJK-patch"/>
              </a:rPr>
              <a:t>Создание инфраструктуры, отвечающей потребностям молодых семей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DeepSeek-CJK-patch"/>
              </a:rPr>
              <a:t>Развитие социальной, транспортной и рекреационной инфраструктуры</a:t>
            </a:r>
          </a:p>
          <a:p>
            <a:endParaRPr lang="ru-RU" sz="1400" dirty="0">
              <a:effectLst/>
            </a:endParaRPr>
          </a:p>
          <a:p>
            <a:r>
              <a:rPr lang="ru-RU" b="1" dirty="0">
                <a:effectLst/>
                <a:latin typeface="Arial" panose="020B0604020202020204" pitchFamily="34" charset="0"/>
              </a:rPr>
              <a:t>ЗАДАЧА</a:t>
            </a:r>
          </a:p>
          <a:p>
            <a:endParaRPr lang="ru-RU" sz="1400" u="sng" dirty="0"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Архитектурно-планировочная организация микрорайона, включающая: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Комфортное жилье эконом- и комфорт-класса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Современные объекты социальной инфраструктуры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Зеленые зоны и рекреационные пространства</a:t>
            </a:r>
          </a:p>
          <a:p>
            <a:pPr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Создание благоприятной среды для: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Воспитания детей (детские сады, игровые площадки)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Профессионального развития (коворкинги, образовательные центры)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Активного отдыха (спортивные площадки, велодорожки)</a:t>
            </a:r>
          </a:p>
          <a:p>
            <a:pPr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Интеграция микрорайона в городскую среду с развитой транспортной доступностью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26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CA9C774-A0FA-08AB-EAA5-570B0C2F0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</p:spPr>
        <p:txBody>
          <a:bodyPr/>
          <a:lstStyle/>
          <a:p>
            <a:fld id="{CA8D9AD5-F248-4919-864A-CFD76CC027D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B0789A-AF8D-544A-5C79-FAC72BA0240D}"/>
              </a:ext>
            </a:extLst>
          </p:cNvPr>
          <p:cNvSpPr txBox="1"/>
          <p:nvPr/>
        </p:nvSpPr>
        <p:spPr>
          <a:xfrm>
            <a:off x="581079" y="1322284"/>
            <a:ext cx="931685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effectLst/>
                <a:latin typeface="Arial" panose="020B0604020202020204" pitchFamily="34" charset="0"/>
              </a:rPr>
              <a:t>ПОЖЕЛАНИЯ И ОГРАНИЧЕНИЯ </a:t>
            </a:r>
            <a:endParaRPr lang="ru-RU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В соответствии со стратегией развития города Таганрог 2030 в части Выполнения роли индустриального полюса роста региона разработать концепцию тематического жилого района, который может стать новой точкой притяжения разнопланового специалиста. </a:t>
            </a:r>
          </a:p>
          <a:p>
            <a:endParaRPr lang="ru-RU" sz="1400" dirty="0">
              <a:effectLst/>
            </a:endParaRPr>
          </a:p>
          <a:p>
            <a:r>
              <a:rPr lang="ru-RU" b="1" dirty="0">
                <a:effectLst/>
                <a:latin typeface="Arial" panose="020B0604020202020204" pitchFamily="34" charset="0"/>
              </a:rPr>
              <a:t>ЗАДАЧА</a:t>
            </a:r>
            <a:endParaRPr lang="ru-RU" b="1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Разработать модель «адресного» жилого района, опираясь на стратегию развития города «ТАГАНРОГ 2030»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Состав проекта: 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1.Схема размещения района в планировочной структуре города. М 1: 10 000, М 1: 25 000, М 1 :50 000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2. Генеральный план жилого района. М 1:5000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3.Схема организации транспортного и пешеходного движения жилого района. М 1:10 000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4. Схема функционального зонирования и культурно-бытового обслуживания    жилого района. М 1: 10 000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5. Генеральный план микрорайона и общественного центра. М 1:1000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6. Макет застройки микрорайона и общественного центра. М 1: 1000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7. Схема организации транспортного и пешеходного движения микрорайона. М 1: 2000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8. Схема функционального зонирования и культурно-бытового обслуживания микрорайона. М 1: 2000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9. Развертка по основной композиционной оси застройки М 1: 500.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10. Основные технико- экономические показатели.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11. 3D модели, планы и фасады зданий, видовые изображения, характеризующие архитектуру и благоустройство застройки макрорайона.</a:t>
            </a:r>
            <a:endParaRPr lang="ru-RU" sz="1400" dirty="0">
              <a:effectLst/>
            </a:endParaRPr>
          </a:p>
          <a:p>
            <a:r>
              <a:rPr lang="ru-RU" sz="1400" dirty="0">
                <a:effectLst/>
                <a:latin typeface="Arial" panose="020B0604020202020204" pitchFamily="34" charset="0"/>
              </a:rPr>
              <a:t>12. Пояснительная записка (кратко).</a:t>
            </a:r>
            <a:endParaRPr lang="ru-RU" sz="14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600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2751AB27-49D3-9D5A-DD1D-C53F80E7F5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5141" y="1297161"/>
            <a:ext cx="4673753" cy="1368669"/>
          </a:xfrm>
        </p:spPr>
        <p:txBody>
          <a:bodyPr/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КАК УЖЕ РЕШАЕТСЯ ПРОБЛЕМА</a:t>
            </a:r>
            <a:endParaRPr lang="ru-RU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>
                <a:effectLst/>
              </a:rPr>
              <a:t> </a:t>
            </a:r>
          </a:p>
          <a:p>
            <a:endParaRPr lang="ru-RU" dirty="0">
              <a:effectLst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0C720E6-9FBE-901C-0EC3-860BF95F68F1}"/>
              </a:ext>
            </a:extLst>
          </p:cNvPr>
          <p:cNvSpPr/>
          <p:nvPr/>
        </p:nvSpPr>
        <p:spPr>
          <a:xfrm>
            <a:off x="5773614" y="1834662"/>
            <a:ext cx="5563161" cy="5055759"/>
          </a:xfrm>
          <a:prstGeom prst="rect">
            <a:avLst/>
          </a:prstGeom>
          <a:solidFill>
            <a:srgbClr val="FFDB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23B217-6BCF-7576-6EA7-B292CBDB3041}"/>
              </a:ext>
            </a:extLst>
          </p:cNvPr>
          <p:cNvSpPr txBox="1"/>
          <p:nvPr/>
        </p:nvSpPr>
        <p:spPr>
          <a:xfrm>
            <a:off x="575141" y="2413337"/>
            <a:ext cx="804488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0" i="0" dirty="0">
                <a:effectLst/>
                <a:latin typeface="DeepSeek-CJK-patch"/>
              </a:rPr>
              <a:t>В рамках реализации стратегических планов развития города Таганрога осуществляется комплексный подход к градостроительному планированию. Ключевые направления включают:</a:t>
            </a: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effectLst/>
                <a:latin typeface="DeepSeek-CJK-patch"/>
              </a:rPr>
              <a:t>Транспортная инфраструктура</a:t>
            </a:r>
            <a:endParaRPr lang="ru-RU" sz="1400" b="0" i="0" dirty="0">
              <a:effectLst/>
              <a:latin typeface="DeepSeek-CJK-patch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Запланировано строительство новой межрегиональной автомагистрали Таганрог–Элиста</a:t>
            </a: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effectLst/>
                <a:latin typeface="DeepSeek-CJK-patch"/>
              </a:rPr>
              <a:t>Жилищное строительство</a:t>
            </a:r>
            <a:endParaRPr lang="ru-RU" sz="1400" b="0" i="0" dirty="0">
              <a:effectLst/>
              <a:latin typeface="DeepSeek-CJK-patch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Выделены перспективные территории для комплексного освоения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Планируемый объем жилищного строительства составит около 1000 гектаров</a:t>
            </a: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effectLst/>
                <a:latin typeface="DeepSeek-CJK-patch"/>
              </a:rPr>
              <a:t>Комплексное развитие территорий</a:t>
            </a:r>
            <a:endParaRPr lang="ru-RU" sz="1400" b="0" i="0" dirty="0">
              <a:effectLst/>
              <a:latin typeface="DeepSeek-CJK-patch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Создание современных жилых районов с полной социальной и инженерной инфраструктурой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0" i="0" dirty="0">
                <a:effectLst/>
                <a:latin typeface="DeepSeek-CJK-patch"/>
              </a:rPr>
              <a:t>Формирование комфортной городской среды в соответствии с современными стандартами</a:t>
            </a:r>
          </a:p>
          <a:p>
            <a:pPr algn="l"/>
            <a:r>
              <a:rPr lang="ru-RU" sz="1400" b="0" i="0" dirty="0">
                <a:effectLst/>
                <a:latin typeface="DeepSeek-CJK-patch"/>
              </a:rPr>
              <a:t>Данные инициативы направлены на устойчивое развитие города и повышение качества жизни его жителей.</a:t>
            </a:r>
          </a:p>
        </p:txBody>
      </p:sp>
    </p:spTree>
    <p:extLst>
      <p:ext uri="{BB962C8B-B14F-4D97-AF65-F5344CB8AC3E}">
        <p14:creationId xmlns:p14="http://schemas.microsoft.com/office/powerpoint/2010/main" val="352137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AFDFD7B-0F6D-3843-56D0-22C4DFE96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141" y="1346039"/>
            <a:ext cx="9705976" cy="914399"/>
          </a:xfrm>
        </p:spPr>
        <p:txBody>
          <a:bodyPr/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3CB882-1196-28EA-8353-9F79B373DA96}"/>
              </a:ext>
            </a:extLst>
          </p:cNvPr>
          <p:cNvSpPr txBox="1"/>
          <p:nvPr/>
        </p:nvSpPr>
        <p:spPr>
          <a:xfrm>
            <a:off x="566826" y="189509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ЛЕНДИНГ+ МОДЕЛЬ ЖИЛОГО РАЙОНА </a:t>
            </a:r>
            <a:endParaRPr lang="ru-RU" sz="1600" u="sng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7424CA-0FA9-C129-B5AE-4250D3C1DAD2}"/>
              </a:ext>
            </a:extLst>
          </p:cNvPr>
          <p:cNvSpPr txBox="1"/>
          <p:nvPr/>
        </p:nvSpPr>
        <p:spPr>
          <a:xfrm>
            <a:off x="6574903" y="189509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СЕРВИС+ МОДЕЛЬ ЖИЛОГО РАЙОНА </a:t>
            </a:r>
            <a:endParaRPr lang="ru-RU" sz="1600" u="sng" dirty="0"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7E9F3F-E1A1-BB84-BD64-2C53C4F0CEA0}"/>
              </a:ext>
            </a:extLst>
          </p:cNvPr>
          <p:cNvSpPr txBox="1"/>
          <p:nvPr/>
        </p:nvSpPr>
        <p:spPr>
          <a:xfrm>
            <a:off x="637165" y="394656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ЦЕЛЕВАЯ АУДИТОРИЯ+ МОДЕЛЬ ЖИЛОГО РАЙОНА </a:t>
            </a:r>
            <a:endParaRPr lang="ru-RU" sz="1600" u="sng" dirty="0">
              <a:effectLst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4B7934-E947-6A67-1B79-5F1D4F578016}"/>
              </a:ext>
            </a:extLst>
          </p:cNvPr>
          <p:cNvSpPr txBox="1"/>
          <p:nvPr/>
        </p:nvSpPr>
        <p:spPr>
          <a:xfrm>
            <a:off x="566826" y="2287232"/>
            <a:ext cx="568981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Название проекта: 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Привлекательное и запоминающееся название жилого микрорайона.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Краткое описание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Общее представление о районе, его целевая аудитория (молодые семьи), преимущества жизни в данном микрорайоне. –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Визуальные материалы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Фотографии и 3D-рендеры жилых зданий, внутреннего двора, игровых площадок и зон отдыха. </a:t>
            </a:r>
            <a:endParaRPr lang="ru-RU" sz="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Разнообразие планировок квартир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Удобства и инфраструктура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Близость к школам, детским садам, магазинам и общественному транспорту.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Развлекательные зоны: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Парки, игровые и спортивные площадки для детей.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Возможности для общения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Зоны для отдыха и общения для родителей и детей.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Специальные предложения: 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Скидки на первые месяцы проживания или программы лояльности для новых жителей.</a:t>
            </a:r>
            <a:endParaRPr lang="ru-RU" sz="700" dirty="0">
              <a:effectLst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6228AB-F50A-EA05-C5D7-98AEEB2EBBB1}"/>
              </a:ext>
            </a:extLst>
          </p:cNvPr>
          <p:cNvSpPr txBox="1"/>
          <p:nvPr/>
        </p:nvSpPr>
        <p:spPr>
          <a:xfrm>
            <a:off x="6574903" y="2262099"/>
            <a:ext cx="54540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Сервисы для жителей: </a:t>
            </a:r>
            <a:endParaRPr lang="ru-RU" sz="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Услуги по уборке и обслуживанию общих территорий.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Организация детских клубов и кружков. </a:t>
            </a:r>
            <a:endParaRPr lang="ru-RU" sz="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Возможности для аренды спортивного инвентаря (велосипеды, скейтборды и др.).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Технологическая инфраструктура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</a:t>
            </a:r>
            <a:endParaRPr lang="ru-RU" sz="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Высокоскоростной интернет и </a:t>
            </a:r>
            <a:r>
              <a:rPr lang="ru-RU" sz="8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Wi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-Fi в общественных зонах.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Умные решения для контроля за ресурсами (освещение, отопление).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Обратная связь: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Платформа для отзывов и предложений от жителей для улучшения сервиса.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Организация мероприятий: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Регулярные встречи и праздники для жителей, направленные на укрепление </a:t>
            </a:r>
            <a:r>
              <a:rPr lang="ru-RU" sz="8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коммьюнити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Безопасность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Контроль доступа и видеонаблюдение на территории.</a:t>
            </a:r>
            <a:endParaRPr lang="ru-RU" sz="700" dirty="0"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246F04-159C-6EF1-0720-D01574004A1F}"/>
              </a:ext>
            </a:extLst>
          </p:cNvPr>
          <p:cNvSpPr txBox="1"/>
          <p:nvPr/>
        </p:nvSpPr>
        <p:spPr>
          <a:xfrm>
            <a:off x="637165" y="4395227"/>
            <a:ext cx="4790964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Определение целевой аудитории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Молодые семьи с детьми от 0 до 12 лет.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Пары, планирующие завести детей.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Люди, заинтересованные в развитии и обучении.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Исследование потребностей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Безопасность (доступные локальные службы). Доступность образовательных учреждений (школы, детские садики).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Возможности досуга (парки, кружки).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Контент-стратегия: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Вебинары и мастер-классы для молодых родителей (воспитание, здоровье, развитие).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Блоги с полезными советами и освещением жизни в районе. </a:t>
            </a:r>
          </a:p>
          <a:p>
            <a:r>
              <a:rPr lang="ru-RU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Программы поддержки: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Финансовые консультации для семей (ипотека, субсидии). </a:t>
            </a:r>
          </a:p>
          <a:p>
            <a:r>
              <a:rPr lang="ru-RU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Программа обмена опытом среди жителей. </a:t>
            </a:r>
            <a:br>
              <a:rPr lang="ru-RU" sz="800" dirty="0"/>
            </a:br>
            <a:endParaRPr lang="ru-RU" sz="7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069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4">
            <a:extLst>
              <a:ext uri="{FF2B5EF4-FFF2-40B4-BE49-F238E27FC236}">
                <a16:creationId xmlns:a16="http://schemas.microsoft.com/office/drawing/2014/main" id="{D542DAE5-C315-EFE6-0455-B0CC68816736}"/>
              </a:ext>
            </a:extLst>
          </p:cNvPr>
          <p:cNvSpPr txBox="1">
            <a:spLocks/>
          </p:cNvSpPr>
          <p:nvPr/>
        </p:nvSpPr>
        <p:spPr>
          <a:xfrm>
            <a:off x="506669" y="1234259"/>
            <a:ext cx="1921836" cy="1368669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sz="1800" b="1" dirty="0">
                <a:solidFill>
                  <a:srgbClr val="000000"/>
                </a:solidFill>
                <a:latin typeface="Arial" panose="020B0604020202020204" pitchFamily="34" charset="0"/>
              </a:rPr>
              <a:t>КОНЦЕПЦИЯ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DBA6402-ADC9-5E72-D5E4-DD327D600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09" b="89968" l="4789" r="94366">
                        <a14:foregroundMark x1="9577" y1="44337" x2="5352" y2="67961"/>
                        <a14:foregroundMark x1="5352" y1="67961" x2="10986" y2="83172"/>
                        <a14:foregroundMark x1="10986" y1="83172" x2="13521" y2="82524"/>
                        <a14:foregroundMark x1="50141" y1="20712" x2="52113" y2="37540"/>
                        <a14:foregroundMark x1="52113" y1="37540" x2="49577" y2="21036"/>
                        <a14:foregroundMark x1="49577" y1="21036" x2="47324" y2="21359"/>
                        <a14:foregroundMark x1="63944" y1="37540" x2="65070" y2="20388"/>
                        <a14:foregroundMark x1="69577" y1="38511" x2="69859" y2="26214"/>
                        <a14:foregroundMark x1="69859" y1="29126" x2="68451" y2="22977"/>
                        <a14:foregroundMark x1="56338" y1="29773" x2="57746" y2="23301"/>
                        <a14:foregroundMark x1="69577" y1="69579" x2="72676" y2="51780"/>
                        <a14:foregroundMark x1="72676" y1="51780" x2="80282" y2="67961"/>
                        <a14:foregroundMark x1="80282" y1="67961" x2="76901" y2="70874"/>
                        <a14:foregroundMark x1="67606" y1="73463" x2="65352" y2="53722"/>
                        <a14:foregroundMark x1="65352" y1="53722" x2="70423" y2="50162"/>
                        <a14:foregroundMark x1="63380" y1="75405" x2="92113" y2="77346"/>
                        <a14:foregroundMark x1="92676" y1="76052" x2="94366" y2="76375"/>
                        <a14:foregroundMark x1="47606" y1="67961" x2="50141" y2="59871"/>
                        <a14:foregroundMark x1="50141" y1="61489" x2="50141" y2="56634"/>
                        <a14:foregroundMark x1="50704" y1="59547" x2="50986" y2="59871"/>
                        <a14:foregroundMark x1="49577" y1="60194" x2="47042" y2="63107"/>
                        <a14:foregroundMark x1="50423" y1="61489" x2="47887" y2="61812"/>
                        <a14:foregroundMark x1="50141" y1="60518" x2="44225" y2="53074"/>
                        <a14:foregroundMark x1="50986" y1="57282" x2="50141" y2="50809"/>
                        <a14:foregroundMark x1="53803" y1="62136" x2="55775" y2="54045"/>
                        <a14:foregroundMark x1="52958" y1="54369" x2="53521" y2="501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286" y="1426920"/>
            <a:ext cx="3381847" cy="294363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3ACD274-8104-00A0-F266-CA2F0FAFDF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20"/>
          <a:stretch/>
        </p:blipFill>
        <p:spPr>
          <a:xfrm>
            <a:off x="8760496" y="4509596"/>
            <a:ext cx="2718110" cy="200404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AC50458-A3E4-81F7-E162-244B2A2CAB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04" b="96541" l="4075" r="96806">
                        <a14:foregroundMark x1="10793" y1="38679" x2="8700" y2="50000"/>
                        <a14:foregroundMark x1="8700" y1="50000" x2="13767" y2="59906"/>
                        <a14:foregroundMark x1="5837" y1="41195" x2="5837" y2="39151"/>
                        <a14:foregroundMark x1="7159" y1="47013" x2="4956" y2="55189"/>
                        <a14:foregroundMark x1="4956" y1="55189" x2="5727" y2="57075"/>
                        <a14:foregroundMark x1="4075" y1="40409" x2="6938" y2="39780"/>
                        <a14:foregroundMark x1="16079" y1="14151" x2="16300" y2="11635"/>
                        <a14:foregroundMark x1="17731" y1="12893" x2="18172" y2="11950"/>
                        <a14:foregroundMark x1="17731" y1="14623" x2="16630" y2="11164"/>
                        <a14:foregroundMark x1="18172" y1="12421" x2="18722" y2="13050"/>
                        <a14:foregroundMark x1="18172" y1="13836" x2="20485" y2="12893"/>
                        <a14:foregroundMark x1="17952" y1="11792" x2="19493" y2="12107"/>
                        <a14:foregroundMark x1="44934" y1="9591" x2="47026" y2="6761"/>
                        <a14:foregroundMark x1="45925" y1="8962" x2="48128" y2="9591"/>
                        <a14:foregroundMark x1="49449" y1="8333" x2="50110" y2="8648"/>
                        <a14:foregroundMark x1="50110" y1="10692" x2="50110" y2="9119"/>
                        <a14:foregroundMark x1="48568" y1="7390" x2="48458" y2="6761"/>
                        <a14:foregroundMark x1="64758" y1="11006" x2="73678" y2="8176"/>
                        <a14:foregroundMark x1="69493" y1="39623" x2="75441" y2="34748"/>
                        <a14:foregroundMark x1="75441" y1="34748" x2="75661" y2="30031"/>
                        <a14:foregroundMark x1="76211" y1="29717" x2="80507" y2="23270"/>
                        <a14:foregroundMark x1="82269" y1="22170" x2="90198" y2="20912"/>
                        <a14:foregroundMark x1="79075" y1="20126" x2="77313" y2="20126"/>
                        <a14:foregroundMark x1="81718" y1="27516" x2="81388" y2="26572"/>
                        <a14:foregroundMark x1="76211" y1="26887" x2="76101" y2="25314"/>
                        <a14:foregroundMark x1="85242" y1="43239" x2="86784" y2="43711"/>
                        <a14:foregroundMark x1="86784" y1="44025" x2="86013" y2="46541"/>
                        <a14:foregroundMark x1="87004" y1="43711" x2="88106" y2="44340"/>
                        <a14:foregroundMark x1="90529" y1="58333" x2="89868" y2="55660"/>
                        <a14:foregroundMark x1="86454" y1="57233" x2="85352" y2="63365"/>
                        <a14:foregroundMark x1="83700" y1="64780" x2="90969" y2="71226"/>
                        <a14:foregroundMark x1="91410" y1="78459" x2="81938" y2="88522"/>
                        <a14:foregroundMark x1="82048" y1="88836" x2="71145" y2="85692"/>
                        <a14:foregroundMark x1="95154" y1="81604" x2="96696" y2="77516"/>
                        <a14:foregroundMark x1="82599" y1="96541" x2="73899" y2="95126"/>
                        <a14:foregroundMark x1="82819" y1="96384" x2="90198" y2="90252"/>
                        <a14:foregroundMark x1="94053" y1="87893" x2="96806" y2="85849"/>
                        <a14:foregroundMark x1="54405" y1="32862" x2="39758" y2="26730"/>
                        <a14:foregroundMark x1="71916" y1="32862" x2="51542" y2="23270"/>
                        <a14:foregroundMark x1="40198" y1="29717" x2="32489" y2="30189"/>
                        <a14:foregroundMark x1="31718" y1="30818" x2="26322" y2="37893"/>
                        <a14:foregroundMark x1="33040" y1="30031" x2="29736" y2="25157"/>
                        <a14:foregroundMark x1="32709" y1="21384" x2="32709" y2="20283"/>
                        <a14:foregroundMark x1="42181" y1="22642" x2="41960" y2="19340"/>
                        <a14:foregroundMark x1="66960" y1="30031" x2="69053" y2="27516"/>
                        <a14:foregroundMark x1="11013" y1="70440" x2="18612" y2="73113"/>
                        <a14:foregroundMark x1="13216" y1="91038" x2="13877" y2="86321"/>
                        <a14:foregroundMark x1="6608" y1="84119" x2="5837" y2="83019"/>
                        <a14:foregroundMark x1="22137" y1="86478" x2="22137" y2="85220"/>
                        <a14:foregroundMark x1="21916" y1="83491" x2="21916" y2="82547"/>
                        <a14:foregroundMark x1="5947" y1="80975" x2="5837" y2="80503"/>
                        <a14:foregroundMark x1="14758" y1="80503" x2="17181" y2="81289"/>
                        <a14:foregroundMark x1="10573" y1="80189" x2="19493" y2="80818"/>
                        <a14:foregroundMark x1="16410" y1="79088" x2="21806" y2="71069"/>
                        <a14:foregroundMark x1="21806" y1="71069" x2="33921" y2="66352"/>
                        <a14:foregroundMark x1="24229" y1="68082" x2="15969" y2="61006"/>
                        <a14:foregroundMark x1="25000" y1="54560" x2="29956" y2="50314"/>
                        <a14:foregroundMark x1="22687" y1="61635" x2="24339" y2="52358"/>
                        <a14:foregroundMark x1="31388" y1="45283" x2="30837" y2="38522"/>
                        <a14:foregroundMark x1="37225" y1="47799" x2="42731" y2="45283"/>
                        <a14:foregroundMark x1="42731" y1="45283" x2="60793" y2="47170"/>
                        <a14:foregroundMark x1="60793" y1="47170" x2="75441" y2="46226"/>
                        <a14:foregroundMark x1="64537" y1="44497" x2="65859" y2="40094"/>
                        <a14:foregroundMark x1="43282" y1="48428" x2="36233" y2="41195"/>
                        <a14:foregroundMark x1="45925" y1="52830" x2="26322" y2="53145"/>
                        <a14:foregroundMark x1="30066" y1="62736" x2="17070" y2="59119"/>
                        <a14:foregroundMark x1="71145" y1="51258" x2="71035" y2="47484"/>
                        <a14:foregroundMark x1="79846" y1="53302" x2="75771" y2="48899"/>
                      </a14:backgroundRemoval>
                    </a14:imgEffect>
                  </a14:imgLayer>
                </a14:imgProps>
              </a:ext>
            </a:extLst>
          </a:blip>
          <a:srcRect t="5458" r="1789"/>
          <a:stretch/>
        </p:blipFill>
        <p:spPr>
          <a:xfrm>
            <a:off x="6441831" y="2484034"/>
            <a:ext cx="2673172" cy="180244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EFBDA17-AAF3-68C0-B2C1-B06763EDF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35" b="90000" l="8095" r="91158">
                        <a14:foregroundMark x1="11457" y1="52093" x2="14944" y2="59767"/>
                        <a14:foregroundMark x1="13574" y1="64651" x2="10461" y2="74884"/>
                        <a14:foregroundMark x1="58655" y1="83256" x2="84309" y2="81860"/>
                        <a14:foregroundMark x1="85803" y1="62558" x2="85554" y2="44884"/>
                        <a14:foregroundMark x1="88917" y1="33953" x2="88792" y2="28605"/>
                        <a14:foregroundMark x1="88667" y1="20930" x2="79577" y2="16744"/>
                        <a14:foregroundMark x1="68244" y1="14651" x2="59527" y2="11628"/>
                        <a14:foregroundMark x1="49315" y1="16744" x2="36488" y2="13953"/>
                        <a14:foregroundMark x1="32005" y1="16977" x2="30760" y2="23023"/>
                        <a14:foregroundMark x1="30386" y1="15814" x2="30511" y2="9535"/>
                        <a14:foregroundMark x1="21669" y1="11628" x2="19676" y2="13256"/>
                        <a14:foregroundMark x1="8095" y1="77674" x2="12080" y2="76744"/>
                        <a14:foregroundMark x1="58281" y1="88605" x2="55666" y2="88837"/>
                        <a14:foregroundMark x1="69738" y1="88140" x2="60399" y2="86279"/>
                        <a14:foregroundMark x1="70984" y1="90000" x2="73848" y2="87209"/>
                        <a14:foregroundMark x1="76712" y1="86512" x2="82565" y2="88372"/>
                        <a14:foregroundMark x1="84309" y1="88140" x2="83064" y2="84419"/>
                        <a14:foregroundMark x1="89913" y1="36279" x2="91158" y2="34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0607" y="1794008"/>
            <a:ext cx="3021224" cy="161784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E00D925-986F-EF7A-5A77-A3D3927CB8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78" b="91559" l="6595" r="98681">
                        <a14:foregroundMark x1="26978" y1="32075" x2="25899" y2="21351"/>
                        <a14:foregroundMark x1="9712" y1="33664" x2="10192" y2="24032"/>
                        <a14:foregroundMark x1="10192" y1="24032" x2="22422" y2="14201"/>
                        <a14:foregroundMark x1="22422" y1="14201" x2="32494" y2="21450"/>
                        <a14:foregroundMark x1="32494" y1="21450" x2="43645" y2="24131"/>
                        <a14:foregroundMark x1="43645" y1="24131" x2="50360" y2="35353"/>
                        <a14:foregroundMark x1="24460" y1="16286" x2="39089" y2="7845"/>
                        <a14:foregroundMark x1="39089" y1="7845" x2="36571" y2="14697"/>
                        <a14:foregroundMark x1="41487" y1="9732" x2="47722" y2="13307"/>
                        <a14:foregroundMark x1="43885" y1="9930" x2="46283" y2="5065"/>
                        <a14:foregroundMark x1="36571" y1="9732" x2="28537" y2="2284"/>
                        <a14:foregroundMark x1="28537" y1="2284" x2="15228" y2="2185"/>
                        <a14:foregroundMark x1="15228" y1="2185" x2="6715" y2="9930"/>
                        <a14:foregroundMark x1="6715" y1="9930" x2="6595" y2="14697"/>
                        <a14:foregroundMark x1="13429" y1="17875" x2="10072" y2="3873"/>
                        <a14:foregroundMark x1="7074" y1="9037" x2="7794" y2="3376"/>
                        <a14:foregroundMark x1="11511" y1="26117" x2="15228" y2="32175"/>
                        <a14:foregroundMark x1="29856" y1="27507" x2="28777" y2="34856"/>
                        <a14:foregroundMark x1="28537" y1="35353" x2="24341" y2="46673"/>
                        <a14:foregroundMark x1="19305" y1="48262" x2="34293" y2="49355"/>
                        <a14:foregroundMark x1="34293" y1="49355" x2="34772" y2="49156"/>
                        <a14:foregroundMark x1="36571" y1="48361" x2="29376" y2="40417"/>
                        <a14:foregroundMark x1="29376" y1="40417" x2="35372" y2="42403"/>
                        <a14:foregroundMark x1="25899" y1="40417" x2="27818" y2="35452"/>
                        <a14:foregroundMark x1="26139" y1="37934" x2="19664" y2="49752"/>
                        <a14:foregroundMark x1="19664" y1="49752" x2="17266" y2="50745"/>
                        <a14:foregroundMark x1="15228" y1="48858" x2="20504" y2="53923"/>
                        <a14:foregroundMark x1="20983" y1="53128" x2="23501" y2="49156"/>
                        <a14:foregroundMark x1="26139" y1="50050" x2="26499" y2="53029"/>
                        <a14:foregroundMark x1="56835" y1="56008" x2="54916" y2="73585"/>
                        <a14:foregroundMark x1="54916" y1="73585" x2="38489" y2="74777"/>
                        <a14:foregroundMark x1="51079" y1="71996" x2="47362" y2="64449"/>
                        <a14:foregroundMark x1="45204" y1="66137" x2="46882" y2="59484"/>
                        <a14:foregroundMark x1="47122" y1="59484" x2="47482" y2="56107"/>
                        <a14:foregroundMark x1="43765" y1="61271" x2="46763" y2="53823"/>
                        <a14:foregroundMark x1="48201" y1="54518" x2="48561" y2="53128"/>
                        <a14:foregroundMark x1="17506" y1="74379" x2="15947" y2="68222"/>
                        <a14:foregroundMark x1="48321" y1="54121" x2="48921" y2="50844"/>
                        <a14:foregroundMark x1="64988" y1="58292" x2="64269" y2="54816"/>
                        <a14:foregroundMark x1="64988" y1="57299" x2="74940" y2="56703"/>
                        <a14:foregroundMark x1="73022" y1="66931" x2="74221" y2="52632"/>
                        <a14:foregroundMark x1="73501" y1="54220" x2="73981" y2="51440"/>
                        <a14:foregroundMark x1="75060" y1="52036" x2="76739" y2="52135"/>
                        <a14:foregroundMark x1="72182" y1="70209" x2="72902" y2="66634"/>
                        <a14:foregroundMark x1="66906" y1="73684" x2="78177" y2="70904"/>
                        <a14:foregroundMark x1="63309" y1="73386" x2="64508" y2="57994"/>
                        <a14:foregroundMark x1="65228" y1="71400" x2="66187" y2="64052"/>
                        <a14:foregroundMark x1="9233" y1="73982" x2="7434" y2="60179"/>
                        <a14:foregroundMark x1="71703" y1="83019" x2="80336" y2="70705"/>
                        <a14:foregroundMark x1="79856" y1="87587" x2="81894" y2="74578"/>
                        <a14:foregroundMark x1="80096" y1="90467" x2="79616" y2="86991"/>
                        <a14:foregroundMark x1="78777" y1="89970" x2="71823" y2="90367"/>
                        <a14:foregroundMark x1="84293" y1="75273" x2="90887" y2="84906"/>
                        <a14:foregroundMark x1="90887" y1="84906" x2="92806" y2="86097"/>
                        <a14:foregroundMark x1="91367" y1="90467" x2="93765" y2="81033"/>
                        <a14:foregroundMark x1="94005" y1="91261" x2="95084" y2="91658"/>
                        <a14:foregroundMark x1="95803" y1="47071" x2="98681" y2="35154"/>
                        <a14:foregroundMark x1="89688" y1="46574" x2="83453" y2="37934"/>
                        <a14:foregroundMark x1="69424" y1="45382" x2="60791" y2="15194"/>
                        <a14:foregroundMark x1="65707" y1="45382" x2="79376" y2="29791"/>
                        <a14:foregroundMark x1="87650" y1="29891" x2="88609" y2="26316"/>
                        <a14:foregroundMark x1="73501" y1="33267" x2="68585" y2="26912"/>
                        <a14:foregroundMark x1="75300" y1="30983" x2="76739" y2="23436"/>
                        <a14:foregroundMark x1="83094" y1="31380" x2="82014" y2="25621"/>
                        <a14:foregroundMark x1="91607" y1="29891" x2="93046" y2="23932"/>
                        <a14:foregroundMark x1="95564" y1="33764" x2="96403" y2="31678"/>
                        <a14:foregroundMark x1="82134" y1="70705" x2="83453" y2="66137"/>
                        <a14:foregroundMark x1="72542" y1="79345" x2="71343" y2="75571"/>
                        <a14:foregroundMark x1="71463" y1="83118" x2="72902" y2="89970"/>
                        <a14:foregroundMark x1="72182" y1="87190" x2="69305" y2="81728"/>
                        <a14:foregroundMark x1="49760" y1="32870" x2="53118" y2="23932"/>
                        <a14:foregroundMark x1="63789" y1="25124" x2="61151" y2="38431"/>
                        <a14:foregroundMark x1="64508" y1="24330" x2="67146" y2="20159"/>
                        <a14:foregroundMark x1="63669" y1="23734" x2="59353" y2="20556"/>
                        <a14:foregroundMark x1="60432" y1="21648" x2="60192" y2="181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4061" y="1626630"/>
            <a:ext cx="1987069" cy="239925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32EC3A7-BABA-6427-BBC0-BB277138144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0093" t="4820" r="8128" b="7264"/>
          <a:stretch/>
        </p:blipFill>
        <p:spPr>
          <a:xfrm>
            <a:off x="1741537" y="4493496"/>
            <a:ext cx="2883153" cy="200404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F95D4CE-FF75-81C5-7E60-88C62722780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-1" r="-4930"/>
          <a:stretch/>
        </p:blipFill>
        <p:spPr>
          <a:xfrm>
            <a:off x="6668275" y="4509596"/>
            <a:ext cx="2022192" cy="200404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8DB36EA-8215-FE92-9DB1-280091B82A6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4699" r="16388"/>
          <a:stretch/>
        </p:blipFill>
        <p:spPr>
          <a:xfrm>
            <a:off x="4700650" y="4500476"/>
            <a:ext cx="1897597" cy="20040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1DDB9D8-7880-4FAF-3902-62552604BF9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3298"/>
          <a:stretch/>
        </p:blipFill>
        <p:spPr>
          <a:xfrm>
            <a:off x="162378" y="4486516"/>
            <a:ext cx="1503199" cy="2018008"/>
          </a:xfrm>
          <a:prstGeom prst="rect">
            <a:avLst/>
          </a:prstGeom>
        </p:spPr>
      </p:pic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F7AEF2E9-DF68-1D24-4657-794CC4EB24AB}"/>
              </a:ext>
            </a:extLst>
          </p:cNvPr>
          <p:cNvGrpSpPr/>
          <p:nvPr/>
        </p:nvGrpSpPr>
        <p:grpSpPr>
          <a:xfrm>
            <a:off x="1711191" y="3745265"/>
            <a:ext cx="492840" cy="604080"/>
            <a:chOff x="1711191" y="3745265"/>
            <a:chExt cx="492840" cy="604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68" name="Рукописный ввод 67">
                  <a:extLst>
                    <a:ext uri="{FF2B5EF4-FFF2-40B4-BE49-F238E27FC236}">
                      <a16:creationId xmlns:a16="http://schemas.microsoft.com/office/drawing/2014/main" id="{06F40365-5AF7-47F3-54D9-C29B811F7A9F}"/>
                    </a:ext>
                  </a:extLst>
                </p14:cNvPr>
                <p14:cNvContentPartPr/>
                <p14:nvPr/>
              </p14:nvContentPartPr>
              <p14:xfrm>
                <a:off x="1773471" y="3745265"/>
                <a:ext cx="2520" cy="360"/>
              </p14:xfrm>
            </p:contentPart>
          </mc:Choice>
          <mc:Fallback xmlns="">
            <p:pic>
              <p:nvPicPr>
                <p:cNvPr id="68" name="Рукописный ввод 67">
                  <a:extLst>
                    <a:ext uri="{FF2B5EF4-FFF2-40B4-BE49-F238E27FC236}">
                      <a16:creationId xmlns:a16="http://schemas.microsoft.com/office/drawing/2014/main" id="{06F40365-5AF7-47F3-54D9-C29B811F7A9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10471" y="3367265"/>
                  <a:ext cx="12816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69" name="Рукописный ввод 68">
                  <a:extLst>
                    <a:ext uri="{FF2B5EF4-FFF2-40B4-BE49-F238E27FC236}">
                      <a16:creationId xmlns:a16="http://schemas.microsoft.com/office/drawing/2014/main" id="{8D1B572D-B265-DB4C-3862-00A8C41B24B7}"/>
                    </a:ext>
                  </a:extLst>
                </p14:cNvPr>
                <p14:cNvContentPartPr/>
                <p14:nvPr/>
              </p14:nvContentPartPr>
              <p14:xfrm>
                <a:off x="1711191" y="3912305"/>
                <a:ext cx="123480" cy="227160"/>
              </p14:xfrm>
            </p:contentPart>
          </mc:Choice>
          <mc:Fallback xmlns="">
            <p:pic>
              <p:nvPicPr>
                <p:cNvPr id="69" name="Рукописный ввод 68">
                  <a:extLst>
                    <a:ext uri="{FF2B5EF4-FFF2-40B4-BE49-F238E27FC236}">
                      <a16:creationId xmlns:a16="http://schemas.microsoft.com/office/drawing/2014/main" id="{8D1B572D-B265-DB4C-3862-00A8C41B24B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648551" y="3534665"/>
                  <a:ext cx="249120" cy="9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70" name="Рукописный ввод 69">
                  <a:extLst>
                    <a:ext uri="{FF2B5EF4-FFF2-40B4-BE49-F238E27FC236}">
                      <a16:creationId xmlns:a16="http://schemas.microsoft.com/office/drawing/2014/main" id="{5F29FB2B-A7A4-1E0A-8C74-44DDA6BE64D9}"/>
                    </a:ext>
                  </a:extLst>
                </p14:cNvPr>
                <p14:cNvContentPartPr/>
                <p14:nvPr/>
              </p14:nvContentPartPr>
              <p14:xfrm>
                <a:off x="2092431" y="4032545"/>
                <a:ext cx="360" cy="360"/>
              </p14:xfrm>
            </p:contentPart>
          </mc:Choice>
          <mc:Fallback xmlns="">
            <p:pic>
              <p:nvPicPr>
                <p:cNvPr id="70" name="Рукописный ввод 69">
                  <a:extLst>
                    <a:ext uri="{FF2B5EF4-FFF2-40B4-BE49-F238E27FC236}">
                      <a16:creationId xmlns:a16="http://schemas.microsoft.com/office/drawing/2014/main" id="{5F29FB2B-A7A4-1E0A-8C74-44DDA6BE64D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29431" y="3654545"/>
                  <a:ext cx="12600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">
              <p14:nvContentPartPr>
                <p14:cNvPr id="71" name="Рукописный ввод 70">
                  <a:extLst>
                    <a:ext uri="{FF2B5EF4-FFF2-40B4-BE49-F238E27FC236}">
                      <a16:creationId xmlns:a16="http://schemas.microsoft.com/office/drawing/2014/main" id="{1FE89414-B8FC-9A2C-14F0-B6C240163028}"/>
                    </a:ext>
                  </a:extLst>
                </p14:cNvPr>
                <p14:cNvContentPartPr/>
                <p14:nvPr/>
              </p14:nvContentPartPr>
              <p14:xfrm>
                <a:off x="2065791" y="4208225"/>
                <a:ext cx="138240" cy="141120"/>
              </p14:xfrm>
            </p:contentPart>
          </mc:Choice>
          <mc:Fallback xmlns="">
            <p:pic>
              <p:nvPicPr>
                <p:cNvPr id="71" name="Рукописный ввод 70">
                  <a:extLst>
                    <a:ext uri="{FF2B5EF4-FFF2-40B4-BE49-F238E27FC236}">
                      <a16:creationId xmlns:a16="http://schemas.microsoft.com/office/drawing/2014/main" id="{1FE89414-B8FC-9A2C-14F0-B6C24016302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03151" y="3830585"/>
                  <a:ext cx="263880" cy="89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8BF46A9F-1056-D737-AF4E-CE6C0855FB81}"/>
              </a:ext>
            </a:extLst>
          </p:cNvPr>
          <p:cNvGrpSpPr/>
          <p:nvPr/>
        </p:nvGrpSpPr>
        <p:grpSpPr>
          <a:xfrm>
            <a:off x="6032631" y="1605785"/>
            <a:ext cx="1552320" cy="856440"/>
            <a:chOff x="6032631" y="1605785"/>
            <a:chExt cx="1552320" cy="8564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">
              <p14:nvContentPartPr>
                <p14:cNvPr id="79" name="Рукописный ввод 78">
                  <a:extLst>
                    <a:ext uri="{FF2B5EF4-FFF2-40B4-BE49-F238E27FC236}">
                      <a16:creationId xmlns:a16="http://schemas.microsoft.com/office/drawing/2014/main" id="{BCE234B8-0685-87CD-19A1-E53E09629258}"/>
                    </a:ext>
                  </a:extLst>
                </p14:cNvPr>
                <p14:cNvContentPartPr/>
                <p14:nvPr/>
              </p14:nvContentPartPr>
              <p14:xfrm>
                <a:off x="6120111" y="1639625"/>
                <a:ext cx="1464840" cy="822600"/>
              </p14:xfrm>
            </p:contentPart>
          </mc:Choice>
          <mc:Fallback xmlns="">
            <p:pic>
              <p:nvPicPr>
                <p:cNvPr id="79" name="Рукописный ввод 78">
                  <a:extLst>
                    <a:ext uri="{FF2B5EF4-FFF2-40B4-BE49-F238E27FC236}">
                      <a16:creationId xmlns:a16="http://schemas.microsoft.com/office/drawing/2014/main" id="{BCE234B8-0685-87CD-19A1-E53E0962925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57111" y="1261625"/>
                  <a:ext cx="1590480" cy="157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">
              <p14:nvContentPartPr>
                <p14:cNvPr id="80" name="Рукописный ввод 79">
                  <a:extLst>
                    <a:ext uri="{FF2B5EF4-FFF2-40B4-BE49-F238E27FC236}">
                      <a16:creationId xmlns:a16="http://schemas.microsoft.com/office/drawing/2014/main" id="{DC19DEF8-BC69-34B0-D76D-5581A576C95B}"/>
                    </a:ext>
                  </a:extLst>
                </p14:cNvPr>
                <p14:cNvContentPartPr/>
                <p14:nvPr/>
              </p14:nvContentPartPr>
              <p14:xfrm>
                <a:off x="6032631" y="1605785"/>
                <a:ext cx="395640" cy="219960"/>
              </p14:xfrm>
            </p:contentPart>
          </mc:Choice>
          <mc:Fallback xmlns="">
            <p:pic>
              <p:nvPicPr>
                <p:cNvPr id="80" name="Рукописный ввод 79">
                  <a:extLst>
                    <a:ext uri="{FF2B5EF4-FFF2-40B4-BE49-F238E27FC236}">
                      <a16:creationId xmlns:a16="http://schemas.microsoft.com/office/drawing/2014/main" id="{DC19DEF8-BC69-34B0-D76D-5581A576C95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969991" y="1228145"/>
                  <a:ext cx="521280" cy="9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">
            <p14:nvContentPartPr>
              <p14:cNvPr id="84" name="Рукописный ввод 83">
                <a:extLst>
                  <a:ext uri="{FF2B5EF4-FFF2-40B4-BE49-F238E27FC236}">
                    <a16:creationId xmlns:a16="http://schemas.microsoft.com/office/drawing/2014/main" id="{87B862F8-A85D-933E-5ABB-8AF73C02DD24}"/>
                  </a:ext>
                </a:extLst>
              </p14:cNvPr>
              <p14:cNvContentPartPr/>
              <p14:nvPr/>
            </p14:nvContentPartPr>
            <p14:xfrm>
              <a:off x="10818411" y="3912305"/>
              <a:ext cx="564686" cy="478933"/>
            </p14:xfrm>
          </p:contentPart>
        </mc:Choice>
        <mc:Fallback xmlns="">
          <p:pic>
            <p:nvPicPr>
              <p:cNvPr id="84" name="Рукописный ввод 83">
                <a:extLst>
                  <a:ext uri="{FF2B5EF4-FFF2-40B4-BE49-F238E27FC236}">
                    <a16:creationId xmlns:a16="http://schemas.microsoft.com/office/drawing/2014/main" id="{87B862F8-A85D-933E-5ABB-8AF73C02DD2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755428" y="3534484"/>
                <a:ext cx="690292" cy="1234215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1FF008F2-58F6-FC75-BAE2-B69112F3B923}"/>
              </a:ext>
            </a:extLst>
          </p:cNvPr>
          <p:cNvGrpSpPr/>
          <p:nvPr/>
        </p:nvGrpSpPr>
        <p:grpSpPr>
          <a:xfrm>
            <a:off x="2690031" y="4073585"/>
            <a:ext cx="743400" cy="129240"/>
            <a:chOff x="2690031" y="4073585"/>
            <a:chExt cx="743400" cy="1292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">
              <p14:nvContentPartPr>
                <p14:cNvPr id="85" name="Рукописный ввод 84">
                  <a:extLst>
                    <a:ext uri="{FF2B5EF4-FFF2-40B4-BE49-F238E27FC236}">
                      <a16:creationId xmlns:a16="http://schemas.microsoft.com/office/drawing/2014/main" id="{2307FFD1-104F-A53A-9E58-37F9580E409C}"/>
                    </a:ext>
                  </a:extLst>
                </p14:cNvPr>
                <p14:cNvContentPartPr/>
                <p14:nvPr/>
              </p14:nvContentPartPr>
              <p14:xfrm>
                <a:off x="2690031" y="4073585"/>
                <a:ext cx="743400" cy="360"/>
              </p14:xfrm>
            </p:contentPart>
          </mc:Choice>
          <mc:Fallback xmlns="">
            <p:pic>
              <p:nvPicPr>
                <p:cNvPr id="85" name="Рукописный ввод 84">
                  <a:extLst>
                    <a:ext uri="{FF2B5EF4-FFF2-40B4-BE49-F238E27FC236}">
                      <a16:creationId xmlns:a16="http://schemas.microsoft.com/office/drawing/2014/main" id="{2307FFD1-104F-A53A-9E58-37F9580E409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627391" y="3695585"/>
                  <a:ext cx="86904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">
              <p14:nvContentPartPr>
                <p14:cNvPr id="86" name="Рукописный ввод 85">
                  <a:extLst>
                    <a:ext uri="{FF2B5EF4-FFF2-40B4-BE49-F238E27FC236}">
                      <a16:creationId xmlns:a16="http://schemas.microsoft.com/office/drawing/2014/main" id="{722159DE-4DE7-FBBC-CB76-9ECDB6BA2980}"/>
                    </a:ext>
                  </a:extLst>
                </p14:cNvPr>
                <p14:cNvContentPartPr/>
                <p14:nvPr/>
              </p14:nvContentPartPr>
              <p14:xfrm>
                <a:off x="2965431" y="4196345"/>
                <a:ext cx="184680" cy="6480"/>
              </p14:xfrm>
            </p:contentPart>
          </mc:Choice>
          <mc:Fallback xmlns="">
            <p:pic>
              <p:nvPicPr>
                <p:cNvPr id="86" name="Рукописный ввод 85">
                  <a:extLst>
                    <a:ext uri="{FF2B5EF4-FFF2-40B4-BE49-F238E27FC236}">
                      <a16:creationId xmlns:a16="http://schemas.microsoft.com/office/drawing/2014/main" id="{722159DE-4DE7-FBBC-CB76-9ECDB6BA298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02791" y="3818345"/>
                  <a:ext cx="310320" cy="762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6392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72E309-2D7D-9BEB-FC9E-799913312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36" y="5836030"/>
            <a:ext cx="1041393" cy="246004"/>
          </a:xfrm>
        </p:spPr>
        <p:txBody>
          <a:bodyPr/>
          <a:lstStyle/>
          <a:p>
            <a:fld id="{CA8D9AD5-F248-4919-864A-CFD76CC027D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2B3767-4FBE-D80A-BF4A-EA85277A3F13}"/>
              </a:ext>
            </a:extLst>
          </p:cNvPr>
          <p:cNvSpPr txBox="1"/>
          <p:nvPr/>
        </p:nvSpPr>
        <p:spPr>
          <a:xfrm>
            <a:off x="551390" y="1310418"/>
            <a:ext cx="8721968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Arial" panose="020B0604020202020204" pitchFamily="34" charset="0"/>
              </a:rPr>
              <a:t>РЫНОК</a:t>
            </a:r>
            <a:endParaRPr lang="ru-RU" dirty="0">
              <a:effectLst/>
            </a:endParaRPr>
          </a:p>
          <a:p>
            <a:endParaRPr lang="ru-RU" dirty="0">
              <a:effectLst/>
            </a:endParaRPr>
          </a:p>
          <a:p>
            <a:r>
              <a:rPr lang="ru-RU" dirty="0">
                <a:effectLst/>
              </a:rPr>
              <a:t> </a:t>
            </a:r>
          </a:p>
          <a:p>
            <a:r>
              <a:rPr lang="ru-RU" sz="1400" b="0" i="0" dirty="0">
                <a:effectLst/>
                <a:latin typeface="DeepSeek-CJK-patch"/>
              </a:rPr>
              <a:t>Таганрог предлагает доступную недвижимость типа городских квартир, привлекая покупателей низкими ценами и развитой инфраструктурой. Местный рынок представлен как крупными застройщиками, </a:t>
            </a:r>
            <a:r>
              <a:rPr lang="ru-RU" sz="1400" dirty="0">
                <a:effectLst/>
                <a:latin typeface="Arial" panose="020B0604020202020204" pitchFamily="34" charset="0"/>
              </a:rPr>
              <a:t>такие как </a:t>
            </a:r>
            <a:r>
              <a:rPr lang="ru-RU" sz="1400" dirty="0">
                <a:effectLst/>
                <a:latin typeface="DeepSeek-CJK-patch"/>
              </a:rPr>
              <a:t>"</a:t>
            </a:r>
            <a:r>
              <a:rPr lang="ru-RU" sz="1400" dirty="0" err="1">
                <a:effectLst/>
                <a:latin typeface="DeepSeek-CJK-patch"/>
              </a:rPr>
              <a:t>ТаганрогСтрой</a:t>
            </a:r>
            <a:r>
              <a:rPr lang="ru-RU" sz="1400" dirty="0">
                <a:effectLst/>
                <a:latin typeface="DeepSeek-CJK-patch"/>
              </a:rPr>
              <a:t>", "Альфа-Строй", "</a:t>
            </a:r>
            <a:r>
              <a:rPr lang="ru-RU" sz="1400" dirty="0" err="1">
                <a:effectLst/>
                <a:latin typeface="DeepSeek-CJK-patch"/>
              </a:rPr>
              <a:t>ЮгСтрой</a:t>
            </a:r>
            <a:r>
              <a:rPr lang="ru-RU" sz="1400" dirty="0">
                <a:effectLst/>
                <a:latin typeface="DeepSeek-CJK-patch"/>
              </a:rPr>
              <a:t>",</a:t>
            </a:r>
            <a:r>
              <a:rPr lang="ru-RU" sz="1400" b="0" i="0" dirty="0">
                <a:effectLst/>
                <a:latin typeface="DeepSeek-CJK-patch"/>
              </a:rPr>
              <a:t> так и локальными компаниями, сохраняя стабильный спрос. Перспективы роста обеспечиваются господдержкой, экологией и сочетанием современной и исторической застройки.</a:t>
            </a:r>
            <a:endParaRPr lang="ru-RU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0755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8C0618-0608-59F1-337D-7A5E963607F8}"/>
              </a:ext>
            </a:extLst>
          </p:cNvPr>
          <p:cNvSpPr/>
          <p:nvPr/>
        </p:nvSpPr>
        <p:spPr>
          <a:xfrm>
            <a:off x="6482784" y="3792416"/>
            <a:ext cx="5709216" cy="2878015"/>
          </a:xfrm>
          <a:prstGeom prst="rect">
            <a:avLst/>
          </a:prstGeom>
          <a:solidFill>
            <a:srgbClr val="BCD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994DD7-5A1F-4BC0-EBAA-9EEA152A57D9}"/>
              </a:ext>
            </a:extLst>
          </p:cNvPr>
          <p:cNvSpPr/>
          <p:nvPr/>
        </p:nvSpPr>
        <p:spPr>
          <a:xfrm>
            <a:off x="6482784" y="0"/>
            <a:ext cx="5709216" cy="2878015"/>
          </a:xfrm>
          <a:prstGeom prst="rect">
            <a:avLst/>
          </a:prstGeom>
          <a:solidFill>
            <a:srgbClr val="BCD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C965FFE9-F090-750E-B32A-74A25CA7B010}"/>
              </a:ext>
            </a:extLst>
          </p:cNvPr>
          <p:cNvSpPr txBox="1">
            <a:spLocks/>
          </p:cNvSpPr>
          <p:nvPr/>
        </p:nvSpPr>
        <p:spPr>
          <a:xfrm>
            <a:off x="501241" y="1310418"/>
            <a:ext cx="7736865" cy="740277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sz="1800" b="1" dirty="0">
                <a:solidFill>
                  <a:srgbClr val="000000"/>
                </a:solidFill>
                <a:latin typeface="Arial" panose="020B0604020202020204" pitchFamily="34" charset="0"/>
              </a:rPr>
              <a:t>КОМАНДА</a:t>
            </a:r>
            <a:endParaRPr lang="ru-RU" dirty="0"/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211535-DA3E-D6C9-E53F-445D44515A8C}"/>
              </a:ext>
            </a:extLst>
          </p:cNvPr>
          <p:cNvSpPr txBox="1"/>
          <p:nvPr/>
        </p:nvSpPr>
        <p:spPr>
          <a:xfrm>
            <a:off x="551390" y="2363880"/>
            <a:ext cx="80448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err="1">
                <a:latin typeface="Arial" panose="020B0604020202020204" pitchFamily="34" charset="0"/>
              </a:rPr>
              <a:t>Брюшкова</a:t>
            </a:r>
            <a:r>
              <a:rPr lang="ru-RU" sz="1400" dirty="0">
                <a:latin typeface="Arial" panose="020B0604020202020204" pitchFamily="34" charset="0"/>
              </a:rPr>
              <a:t> Анастасия</a:t>
            </a:r>
          </a:p>
          <a:p>
            <a:pPr marL="342900" indent="-342900">
              <a:buAutoNum type="arabicPeriod"/>
            </a:pPr>
            <a:r>
              <a:rPr lang="ru-RU" sz="1400" dirty="0" err="1">
                <a:effectLst/>
                <a:latin typeface="Arial" panose="020B0604020202020204" pitchFamily="34" charset="0"/>
              </a:rPr>
              <a:t>Клочнева</a:t>
            </a:r>
            <a:r>
              <a:rPr lang="ru-RU" sz="1400" dirty="0">
                <a:effectLst/>
                <a:latin typeface="Arial" panose="020B0604020202020204" pitchFamily="34" charset="0"/>
              </a:rPr>
              <a:t> </a:t>
            </a:r>
            <a:r>
              <a:rPr lang="ru-RU" sz="1400" dirty="0" err="1">
                <a:effectLst/>
                <a:latin typeface="Arial" panose="020B0604020202020204" pitchFamily="34" charset="0"/>
              </a:rPr>
              <a:t>Дврья</a:t>
            </a:r>
            <a:r>
              <a:rPr lang="ru-RU" sz="1400" dirty="0">
                <a:effectLst/>
                <a:latin typeface="Arial" panose="020B0604020202020204" pitchFamily="34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</a:rPr>
              <a:t>Леонова Маргарита </a:t>
            </a:r>
          </a:p>
          <a:p>
            <a:pPr marL="342900" indent="-342900">
              <a:buAutoNum type="arabicPeriod"/>
            </a:pPr>
            <a:r>
              <a:rPr lang="ru-RU" sz="1400" dirty="0" err="1">
                <a:effectLst/>
                <a:latin typeface="Arial" panose="020B0604020202020204" pitchFamily="34" charset="0"/>
              </a:rPr>
              <a:t>Матюха</a:t>
            </a:r>
            <a:r>
              <a:rPr lang="ru-RU" sz="1400" dirty="0">
                <a:effectLst/>
                <a:latin typeface="Arial" panose="020B0604020202020204" pitchFamily="34" charset="0"/>
              </a:rPr>
              <a:t> Анастасия</a:t>
            </a:r>
          </a:p>
          <a:p>
            <a:pPr marL="342900" indent="-342900">
              <a:buAutoNum type="arabicPeriod"/>
            </a:pPr>
            <a:r>
              <a:rPr lang="ru-RU" sz="1400" dirty="0">
                <a:latin typeface="Arial" panose="020B0604020202020204" pitchFamily="34" charset="0"/>
              </a:rPr>
              <a:t>Сальная Анастасия</a:t>
            </a:r>
          </a:p>
          <a:p>
            <a:pPr marL="342900" indent="-342900">
              <a:buAutoNum type="arabicPeriod"/>
            </a:pPr>
            <a:r>
              <a:rPr lang="ru-RU" sz="1400" dirty="0" err="1">
                <a:effectLst/>
                <a:latin typeface="Arial" panose="020B0604020202020204" pitchFamily="34" charset="0"/>
              </a:rPr>
              <a:t>Трунаева</a:t>
            </a:r>
            <a:r>
              <a:rPr lang="ru-RU" sz="1400" dirty="0">
                <a:effectLst/>
                <a:latin typeface="Arial" panose="020B0604020202020204" pitchFamily="34" charset="0"/>
              </a:rPr>
              <a:t> Аня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343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ck to School">
  <a:themeElements>
    <a:clrScheme name="TM00001082">
      <a:dk1>
        <a:srgbClr val="000000"/>
      </a:dk1>
      <a:lt1>
        <a:srgbClr val="FFFFFF"/>
      </a:lt1>
      <a:dk2>
        <a:srgbClr val="404040"/>
      </a:dk2>
      <a:lt2>
        <a:srgbClr val="D8D6D6"/>
      </a:lt2>
      <a:accent1>
        <a:srgbClr val="B068FF"/>
      </a:accent1>
      <a:accent2>
        <a:srgbClr val="FDD806"/>
      </a:accent2>
      <a:accent3>
        <a:srgbClr val="38A977"/>
      </a:accent3>
      <a:accent4>
        <a:srgbClr val="FF493E"/>
      </a:accent4>
      <a:accent5>
        <a:srgbClr val="8FB5D9"/>
      </a:accent5>
      <a:accent6>
        <a:srgbClr val="00C1AF"/>
      </a:accent6>
      <a:hlink>
        <a:srgbClr val="EB7F23"/>
      </a:hlink>
      <a:folHlink>
        <a:srgbClr val="404040"/>
      </a:folHlink>
    </a:clrScheme>
    <a:fontScheme name="Custom 18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0001082_win32_LW_V5" id="{68224F35-5816-41A8-A35F-B0F69FCC33E2}" vid="{A5D116A5-6168-491E-BE29-8BDF072797AE}"/>
    </a:ext>
  </a:extLst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D611AEB-4E68-45DF-9D2E-EDAA3467D7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F5AFAE-B80F-42D3-94B4-729362BC1BCB}">
  <ds:schemaRefs>
    <ds:schemaRef ds:uri="http://purl.org/dc/elements/1.1/"/>
    <ds:schemaRef ds:uri="http://schemas.microsoft.com/office/2006/documentManagement/types"/>
    <ds:schemaRef ds:uri="230e9df3-be65-4c73-a93b-d1236ebd677e"/>
    <ds:schemaRef ds:uri="http://schemas.microsoft.com/sharepoint/v3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16c05727-aa75-4e4a-9b5f-8a80a1165891"/>
    <ds:schemaRef ds:uri="71af3243-3dd4-4a8d-8c0d-dd76da1f02a5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14267</TotalTime>
  <Words>848</Words>
  <Application>Microsoft Office PowerPoint</Application>
  <PresentationFormat>Широкоэкранный</PresentationFormat>
  <Paragraphs>110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DeepSeek-CJK-patch</vt:lpstr>
      <vt:lpstr>Roboto</vt:lpstr>
      <vt:lpstr>Back to School</vt:lpstr>
      <vt:lpstr>      ЖИЛОЙ РАЙОН         «Молодые семьи»</vt:lpstr>
      <vt:lpstr>Презентация PowerPoint</vt:lpstr>
      <vt:lpstr>Презентация PowerPoint</vt:lpstr>
      <vt:lpstr>Презентация PowerPoint</vt:lpstr>
      <vt:lpstr>Решение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Сальная Анастасия Алексеевна</cp:lastModifiedBy>
  <cp:revision>10</cp:revision>
  <dcterms:created xsi:type="dcterms:W3CDTF">2023-08-29T05:32:53Z</dcterms:created>
  <dcterms:modified xsi:type="dcterms:W3CDTF">2025-04-19T03:53:34Z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0x01010079F111ED35F8CC479449609E8A0923A6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MediaServiceImageTags">
    <vt:lpwstr/>
  </property>
</Properties>
</file>