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84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39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77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615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67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13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95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062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21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10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65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61EDD-A35D-4B2D-A8B0-15FFB63A5E12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AA822-70AE-46BE-91C7-07172272B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39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583" y="291095"/>
            <a:ext cx="9255369" cy="656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709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ПАО "МТС"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Бабцов Семен</dc:creator>
  <cp:lastModifiedBy>Бабцов Семен</cp:lastModifiedBy>
  <cp:revision>1</cp:revision>
  <dcterms:created xsi:type="dcterms:W3CDTF">2025-04-09T10:25:06Z</dcterms:created>
  <dcterms:modified xsi:type="dcterms:W3CDTF">2025-04-09T10:26:01Z</dcterms:modified>
</cp:coreProperties>
</file>