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2" r:id="rId8"/>
    <p:sldId id="268" r:id="rId9"/>
    <p:sldId id="272" r:id="rId10"/>
    <p:sldId id="267" r:id="rId11"/>
    <p:sldId id="264" r:id="rId12"/>
    <p:sldId id="263" r:id="rId13"/>
    <p:sldId id="261" r:id="rId14"/>
    <p:sldId id="265" r:id="rId15"/>
    <p:sldId id="266" r:id="rId16"/>
    <p:sldId id="269" r:id="rId17"/>
    <p:sldId id="270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964D7-7A21-C6C2-EBE5-B6BB51C99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FC54B8-13E7-785B-43D8-21D4321D9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871208-7794-7C10-10FC-76B047C79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13C0EB-54E6-67F9-44F3-0ECF91EB1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84D257-980E-0E9D-F9C2-D226412E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7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65A2F-DC36-105A-5903-FF3B8A7D3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CC2277-FDD5-603D-ADF5-88CA8B3B3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87811B-9163-1023-7F54-65FBFDA42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7ABC8C-84EF-9B6E-D1EA-4520C9524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77F0CE-9808-03C1-6E0A-8D761B588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87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DC418-89A0-4FFC-C6A3-F26AE1708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1467AE-B1F1-8243-7A65-4C35197F4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FEB454-060B-1CAA-2D7F-61D272F2F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A80E2A-C2DD-C1DC-0F1A-F159419FF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713A3B-1B3B-EE3C-2F51-4926C292E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30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68D96-16AB-F757-87D2-1E155AA09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27DFAD-4E03-CE61-74D8-6321C8220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14F360-F45B-3B9F-0377-91D525BB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19C505-C9BC-D073-C92F-69DAAB59B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5FDECA-BB88-F93B-FF92-FDD74B2E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9B9410-71C8-980F-E0B4-325F9F93E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599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EC585-4CB4-0F47-72BC-482ACF98A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9C9B3C-5D67-C35B-1D5E-A2A76DDAC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FA2F18-16BC-5893-6215-0A5E27A11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1537A2A-0ED4-AB95-91C0-A12A95A44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4C1AA4-D1F3-4843-4D6A-BDB4FCF66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BC2036-1A23-7A6E-6BDA-39E4166DE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60289C-934F-A9FD-C36E-CD1A0F78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F24A22F-242A-253C-8384-4CB0A97D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75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5A0C3-4F43-0912-A2F5-FC0FB4A74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CEA188B-BB66-08F2-3B5F-4AB3C7F5D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B348B9-9FA2-1D7F-DC4A-144955D30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F1A91AE-4A3E-281E-0EE6-2087F339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7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AF5AD5-840B-C462-10C0-594C13847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EECA60-5E94-3EB1-47E4-B4D74CF6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D9FA4E-DC10-84C4-5A5E-EACA8DAD9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17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ABDA2-3CC8-959E-AD05-478E18061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998388-5118-93DA-4290-0F68FE1C9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29D58B-6331-70EB-AE38-317C0B893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544B72-890A-8901-7316-8CCF4553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DE9413-DCDF-F407-4FFD-81014FF5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A116C5-57ED-2321-C6DE-5156DBA00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151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D612B-B23A-C87E-4C3B-FCF3278DC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94A400-B2BB-6EFB-2A1C-1D22DBEC6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7BEE17-EE1B-8E15-3C69-4968A76A7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5EC6A0-3829-1F2E-C9B1-C6AD9B2C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DCF459-4306-F493-6FC8-952730697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36EB28-EDBB-D9CD-568E-C79D166B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88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0A7F9-6380-3A91-2E1D-3C41702C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FDF4DC-FD06-B37B-55C7-1E36EE7FEA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37AF2F-9B9F-4281-3506-01700E881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3D8BC1-1137-1567-13A2-E45FC4CE2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2C3EF0-6A3B-C5A8-F9C6-F5289A098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926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76EFB89-2F61-9319-5315-928E0FA9E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C03E22-5620-907F-6AAF-D58FF4158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85D755-12B8-BD00-CB9B-B145FDE1B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117DEC-C437-6107-BAB7-1840EED7F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EAD21D-2EDA-F58B-F1AC-42C2CE96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4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2CD51-BA61-72AD-8AA9-1DDF21B1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17902-FFDF-A9AD-3FA1-B6EB82452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66657C-143B-D7C2-599E-1EF315521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D5DE5-2BD1-4329-BBC6-A86BD1975216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B958AE-CFAF-2842-FC00-0C19E74FE7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31473F-145E-1A31-E045-E30480CD0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7226B-1530-4A08-A6EE-EECA479E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51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D81B39-A6A5-40BD-A743-EBC7C2387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ED7CF-52CB-4BFB-A174-46006A9FA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8" y="2235200"/>
            <a:ext cx="9572625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«Система мониторинга для транспортировки сельскохозяйственного сырья»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94262C-EA5B-4D69-B8E6-91030B63F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8311" y="5383213"/>
            <a:ext cx="9144000" cy="1655762"/>
          </a:xfrm>
        </p:spPr>
        <p:txBody>
          <a:bodyPr/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Яковенко К., Ефимов Н., Белов А.,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Дорощенко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Д., Тадевосян Р., Левченко 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A2ED41-356D-4578-8992-B21595942DE9}"/>
              </a:ext>
            </a:extLst>
          </p:cNvPr>
          <p:cNvSpPr txBox="1"/>
          <p:nvPr/>
        </p:nvSpPr>
        <p:spPr>
          <a:xfrm>
            <a:off x="2914650" y="752475"/>
            <a:ext cx="6848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ОБРАЗОВАНИЯ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«Донской Государственный Технический Университет»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ДГТУ)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182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118B8B-E4E1-02D8-D207-8525DBF4E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377EF97-F6F8-8658-0AAA-AE56254AD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204" y="2140011"/>
            <a:ext cx="4043881" cy="3269544"/>
          </a:xfr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 инновационную систему мониторинга для отслеживания местоположения и состояния сельскохозяйственного сырья в реальном времени. Наше решение позволяет минимизировать потери, улучшить управление логистикой и повысить эффективность доставки, предотвращая порчу и задержки. Система обеспечивает надежное отслеживание транспортировки, что позволяет агропредприятиям повысить прибыль и обеспечить сохранность продукции.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B93C06-01F7-8B1A-702D-73C202430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428" y="1655470"/>
            <a:ext cx="636270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8C58B0-6373-431A-1E46-94C9D45B2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115027-1BFD-1972-3191-09AB13F0A6BF}"/>
              </a:ext>
            </a:extLst>
          </p:cNvPr>
          <p:cNvSpPr txBox="1"/>
          <p:nvPr/>
        </p:nvSpPr>
        <p:spPr>
          <a:xfrm>
            <a:off x="698637" y="1086416"/>
            <a:ext cx="8409149" cy="4093428"/>
          </a:xfrm>
          <a:custGeom>
            <a:avLst/>
            <a:gdLst>
              <a:gd name="connsiteX0" fmla="*/ 0 w 8409149"/>
              <a:gd name="connsiteY0" fmla="*/ 0 h 4093428"/>
              <a:gd name="connsiteX1" fmla="*/ 394583 w 8409149"/>
              <a:gd name="connsiteY1" fmla="*/ 0 h 4093428"/>
              <a:gd name="connsiteX2" fmla="*/ 1041441 w 8409149"/>
              <a:gd name="connsiteY2" fmla="*/ 0 h 4093428"/>
              <a:gd name="connsiteX3" fmla="*/ 1856481 w 8409149"/>
              <a:gd name="connsiteY3" fmla="*/ 0 h 4093428"/>
              <a:gd name="connsiteX4" fmla="*/ 2503339 w 8409149"/>
              <a:gd name="connsiteY4" fmla="*/ 0 h 4093428"/>
              <a:gd name="connsiteX5" fmla="*/ 3066105 w 8409149"/>
              <a:gd name="connsiteY5" fmla="*/ 0 h 4093428"/>
              <a:gd name="connsiteX6" fmla="*/ 3460688 w 8409149"/>
              <a:gd name="connsiteY6" fmla="*/ 0 h 4093428"/>
              <a:gd name="connsiteX7" fmla="*/ 4023454 w 8409149"/>
              <a:gd name="connsiteY7" fmla="*/ 0 h 4093428"/>
              <a:gd name="connsiteX8" fmla="*/ 4586220 w 8409149"/>
              <a:gd name="connsiteY8" fmla="*/ 0 h 4093428"/>
              <a:gd name="connsiteX9" fmla="*/ 5317170 w 8409149"/>
              <a:gd name="connsiteY9" fmla="*/ 0 h 4093428"/>
              <a:gd name="connsiteX10" fmla="*/ 5711753 w 8409149"/>
              <a:gd name="connsiteY10" fmla="*/ 0 h 4093428"/>
              <a:gd name="connsiteX11" fmla="*/ 6442702 w 8409149"/>
              <a:gd name="connsiteY11" fmla="*/ 0 h 4093428"/>
              <a:gd name="connsiteX12" fmla="*/ 7089559 w 8409149"/>
              <a:gd name="connsiteY12" fmla="*/ 0 h 4093428"/>
              <a:gd name="connsiteX13" fmla="*/ 7820509 w 8409149"/>
              <a:gd name="connsiteY13" fmla="*/ 0 h 4093428"/>
              <a:gd name="connsiteX14" fmla="*/ 8409149 w 8409149"/>
              <a:gd name="connsiteY14" fmla="*/ 0 h 4093428"/>
              <a:gd name="connsiteX15" fmla="*/ 8409149 w 8409149"/>
              <a:gd name="connsiteY15" fmla="*/ 723172 h 4093428"/>
              <a:gd name="connsiteX16" fmla="*/ 8409149 w 8409149"/>
              <a:gd name="connsiteY16" fmla="*/ 1364476 h 4093428"/>
              <a:gd name="connsiteX17" fmla="*/ 8409149 w 8409149"/>
              <a:gd name="connsiteY17" fmla="*/ 1923911 h 4093428"/>
              <a:gd name="connsiteX18" fmla="*/ 8409149 w 8409149"/>
              <a:gd name="connsiteY18" fmla="*/ 2524281 h 4093428"/>
              <a:gd name="connsiteX19" fmla="*/ 8409149 w 8409149"/>
              <a:gd name="connsiteY19" fmla="*/ 3083716 h 4093428"/>
              <a:gd name="connsiteX20" fmla="*/ 8409149 w 8409149"/>
              <a:gd name="connsiteY20" fmla="*/ 4093428 h 4093428"/>
              <a:gd name="connsiteX21" fmla="*/ 8014566 w 8409149"/>
              <a:gd name="connsiteY21" fmla="*/ 4093428 h 4093428"/>
              <a:gd name="connsiteX22" fmla="*/ 7283617 w 8409149"/>
              <a:gd name="connsiteY22" fmla="*/ 4093428 h 4093428"/>
              <a:gd name="connsiteX23" fmla="*/ 6889034 w 8409149"/>
              <a:gd name="connsiteY23" fmla="*/ 4093428 h 4093428"/>
              <a:gd name="connsiteX24" fmla="*/ 6242176 w 8409149"/>
              <a:gd name="connsiteY24" fmla="*/ 4093428 h 4093428"/>
              <a:gd name="connsiteX25" fmla="*/ 5511227 w 8409149"/>
              <a:gd name="connsiteY25" fmla="*/ 4093428 h 4093428"/>
              <a:gd name="connsiteX26" fmla="*/ 4864369 w 8409149"/>
              <a:gd name="connsiteY26" fmla="*/ 4093428 h 4093428"/>
              <a:gd name="connsiteX27" fmla="*/ 4385695 w 8409149"/>
              <a:gd name="connsiteY27" fmla="*/ 4093428 h 4093428"/>
              <a:gd name="connsiteX28" fmla="*/ 3991111 w 8409149"/>
              <a:gd name="connsiteY28" fmla="*/ 4093428 h 4093428"/>
              <a:gd name="connsiteX29" fmla="*/ 3260162 w 8409149"/>
              <a:gd name="connsiteY29" fmla="*/ 4093428 h 4093428"/>
              <a:gd name="connsiteX30" fmla="*/ 2445122 w 8409149"/>
              <a:gd name="connsiteY30" fmla="*/ 4093428 h 4093428"/>
              <a:gd name="connsiteX31" fmla="*/ 1714173 w 8409149"/>
              <a:gd name="connsiteY31" fmla="*/ 4093428 h 4093428"/>
              <a:gd name="connsiteX32" fmla="*/ 1235498 w 8409149"/>
              <a:gd name="connsiteY32" fmla="*/ 4093428 h 4093428"/>
              <a:gd name="connsiteX33" fmla="*/ 0 w 8409149"/>
              <a:gd name="connsiteY33" fmla="*/ 4093428 h 4093428"/>
              <a:gd name="connsiteX34" fmla="*/ 0 w 8409149"/>
              <a:gd name="connsiteY34" fmla="*/ 3533993 h 4093428"/>
              <a:gd name="connsiteX35" fmla="*/ 0 w 8409149"/>
              <a:gd name="connsiteY35" fmla="*/ 2851755 h 4093428"/>
              <a:gd name="connsiteX36" fmla="*/ 0 w 8409149"/>
              <a:gd name="connsiteY36" fmla="*/ 2087648 h 4093428"/>
              <a:gd name="connsiteX37" fmla="*/ 0 w 8409149"/>
              <a:gd name="connsiteY37" fmla="*/ 1323542 h 4093428"/>
              <a:gd name="connsiteX38" fmla="*/ 0 w 8409149"/>
              <a:gd name="connsiteY38" fmla="*/ 764107 h 4093428"/>
              <a:gd name="connsiteX39" fmla="*/ 0 w 8409149"/>
              <a:gd name="connsiteY39" fmla="*/ 0 h 4093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409149" h="4093428" fill="none" extrusionOk="0">
                <a:moveTo>
                  <a:pt x="0" y="0"/>
                </a:moveTo>
                <a:cubicBezTo>
                  <a:pt x="147020" y="-10794"/>
                  <a:pt x="213286" y="15780"/>
                  <a:pt x="394583" y="0"/>
                </a:cubicBezTo>
                <a:cubicBezTo>
                  <a:pt x="575880" y="-15780"/>
                  <a:pt x="805069" y="-22687"/>
                  <a:pt x="1041441" y="0"/>
                </a:cubicBezTo>
                <a:cubicBezTo>
                  <a:pt x="1277813" y="22687"/>
                  <a:pt x="1455014" y="33434"/>
                  <a:pt x="1856481" y="0"/>
                </a:cubicBezTo>
                <a:cubicBezTo>
                  <a:pt x="2257948" y="-33434"/>
                  <a:pt x="2359733" y="10037"/>
                  <a:pt x="2503339" y="0"/>
                </a:cubicBezTo>
                <a:cubicBezTo>
                  <a:pt x="2646945" y="-10037"/>
                  <a:pt x="2895160" y="-13507"/>
                  <a:pt x="3066105" y="0"/>
                </a:cubicBezTo>
                <a:cubicBezTo>
                  <a:pt x="3237050" y="13507"/>
                  <a:pt x="3370944" y="5561"/>
                  <a:pt x="3460688" y="0"/>
                </a:cubicBezTo>
                <a:cubicBezTo>
                  <a:pt x="3550432" y="-5561"/>
                  <a:pt x="3764681" y="-22120"/>
                  <a:pt x="4023454" y="0"/>
                </a:cubicBezTo>
                <a:cubicBezTo>
                  <a:pt x="4282227" y="22120"/>
                  <a:pt x="4366601" y="21178"/>
                  <a:pt x="4586220" y="0"/>
                </a:cubicBezTo>
                <a:cubicBezTo>
                  <a:pt x="4805839" y="-21178"/>
                  <a:pt x="5169492" y="1282"/>
                  <a:pt x="5317170" y="0"/>
                </a:cubicBezTo>
                <a:cubicBezTo>
                  <a:pt x="5464848" y="-1282"/>
                  <a:pt x="5565696" y="16863"/>
                  <a:pt x="5711753" y="0"/>
                </a:cubicBezTo>
                <a:cubicBezTo>
                  <a:pt x="5857810" y="-16863"/>
                  <a:pt x="6166722" y="30255"/>
                  <a:pt x="6442702" y="0"/>
                </a:cubicBezTo>
                <a:cubicBezTo>
                  <a:pt x="6718682" y="-30255"/>
                  <a:pt x="6788240" y="-14001"/>
                  <a:pt x="7089559" y="0"/>
                </a:cubicBezTo>
                <a:cubicBezTo>
                  <a:pt x="7390878" y="14001"/>
                  <a:pt x="7455140" y="24124"/>
                  <a:pt x="7820509" y="0"/>
                </a:cubicBezTo>
                <a:cubicBezTo>
                  <a:pt x="8185878" y="-24124"/>
                  <a:pt x="8137756" y="9449"/>
                  <a:pt x="8409149" y="0"/>
                </a:cubicBezTo>
                <a:cubicBezTo>
                  <a:pt x="8416173" y="303855"/>
                  <a:pt x="8414074" y="540280"/>
                  <a:pt x="8409149" y="723172"/>
                </a:cubicBezTo>
                <a:cubicBezTo>
                  <a:pt x="8404224" y="906064"/>
                  <a:pt x="8424973" y="1100232"/>
                  <a:pt x="8409149" y="1364476"/>
                </a:cubicBezTo>
                <a:cubicBezTo>
                  <a:pt x="8393325" y="1628720"/>
                  <a:pt x="8407312" y="1698626"/>
                  <a:pt x="8409149" y="1923911"/>
                </a:cubicBezTo>
                <a:cubicBezTo>
                  <a:pt x="8410986" y="2149196"/>
                  <a:pt x="8417778" y="2288989"/>
                  <a:pt x="8409149" y="2524281"/>
                </a:cubicBezTo>
                <a:cubicBezTo>
                  <a:pt x="8400521" y="2759573"/>
                  <a:pt x="8393109" y="2904589"/>
                  <a:pt x="8409149" y="3083716"/>
                </a:cubicBezTo>
                <a:cubicBezTo>
                  <a:pt x="8425189" y="3262843"/>
                  <a:pt x="8430677" y="3688812"/>
                  <a:pt x="8409149" y="4093428"/>
                </a:cubicBezTo>
                <a:cubicBezTo>
                  <a:pt x="8229911" y="4083205"/>
                  <a:pt x="8199197" y="4109063"/>
                  <a:pt x="8014566" y="4093428"/>
                </a:cubicBezTo>
                <a:cubicBezTo>
                  <a:pt x="7829935" y="4077793"/>
                  <a:pt x="7611925" y="4112199"/>
                  <a:pt x="7283617" y="4093428"/>
                </a:cubicBezTo>
                <a:cubicBezTo>
                  <a:pt x="6955309" y="4074657"/>
                  <a:pt x="7014276" y="4104017"/>
                  <a:pt x="6889034" y="4093428"/>
                </a:cubicBezTo>
                <a:cubicBezTo>
                  <a:pt x="6763792" y="4082839"/>
                  <a:pt x="6437668" y="4077148"/>
                  <a:pt x="6242176" y="4093428"/>
                </a:cubicBezTo>
                <a:cubicBezTo>
                  <a:pt x="6046684" y="4109708"/>
                  <a:pt x="5732402" y="4081869"/>
                  <a:pt x="5511227" y="4093428"/>
                </a:cubicBezTo>
                <a:cubicBezTo>
                  <a:pt x="5290052" y="4104987"/>
                  <a:pt x="5052714" y="4099182"/>
                  <a:pt x="4864369" y="4093428"/>
                </a:cubicBezTo>
                <a:cubicBezTo>
                  <a:pt x="4676024" y="4087674"/>
                  <a:pt x="4557443" y="4089253"/>
                  <a:pt x="4385695" y="4093428"/>
                </a:cubicBezTo>
                <a:cubicBezTo>
                  <a:pt x="4213947" y="4097603"/>
                  <a:pt x="4147915" y="4092455"/>
                  <a:pt x="3991111" y="4093428"/>
                </a:cubicBezTo>
                <a:cubicBezTo>
                  <a:pt x="3834307" y="4094401"/>
                  <a:pt x="3619188" y="4098894"/>
                  <a:pt x="3260162" y="4093428"/>
                </a:cubicBezTo>
                <a:cubicBezTo>
                  <a:pt x="2901136" y="4087962"/>
                  <a:pt x="2761288" y="4105068"/>
                  <a:pt x="2445122" y="4093428"/>
                </a:cubicBezTo>
                <a:cubicBezTo>
                  <a:pt x="2128956" y="4081788"/>
                  <a:pt x="1879603" y="4078660"/>
                  <a:pt x="1714173" y="4093428"/>
                </a:cubicBezTo>
                <a:cubicBezTo>
                  <a:pt x="1548743" y="4108196"/>
                  <a:pt x="1371820" y="4080114"/>
                  <a:pt x="1235498" y="4093428"/>
                </a:cubicBezTo>
                <a:cubicBezTo>
                  <a:pt x="1099177" y="4106742"/>
                  <a:pt x="440374" y="4057410"/>
                  <a:pt x="0" y="4093428"/>
                </a:cubicBezTo>
                <a:cubicBezTo>
                  <a:pt x="-23199" y="3979041"/>
                  <a:pt x="-19629" y="3722560"/>
                  <a:pt x="0" y="3533993"/>
                </a:cubicBezTo>
                <a:cubicBezTo>
                  <a:pt x="19629" y="3345427"/>
                  <a:pt x="-20450" y="3111130"/>
                  <a:pt x="0" y="2851755"/>
                </a:cubicBezTo>
                <a:cubicBezTo>
                  <a:pt x="20450" y="2592380"/>
                  <a:pt x="29157" y="2336560"/>
                  <a:pt x="0" y="2087648"/>
                </a:cubicBezTo>
                <a:cubicBezTo>
                  <a:pt x="-29157" y="1838736"/>
                  <a:pt x="6653" y="1579780"/>
                  <a:pt x="0" y="1323542"/>
                </a:cubicBezTo>
                <a:cubicBezTo>
                  <a:pt x="-6653" y="1067304"/>
                  <a:pt x="15796" y="953392"/>
                  <a:pt x="0" y="764107"/>
                </a:cubicBezTo>
                <a:cubicBezTo>
                  <a:pt x="-15796" y="574823"/>
                  <a:pt x="2832" y="163660"/>
                  <a:pt x="0" y="0"/>
                </a:cubicBezTo>
                <a:close/>
              </a:path>
              <a:path w="8409149" h="4093428" stroke="0" extrusionOk="0">
                <a:moveTo>
                  <a:pt x="0" y="0"/>
                </a:moveTo>
                <a:cubicBezTo>
                  <a:pt x="215934" y="-31905"/>
                  <a:pt x="500142" y="8967"/>
                  <a:pt x="646858" y="0"/>
                </a:cubicBezTo>
                <a:cubicBezTo>
                  <a:pt x="793574" y="-8967"/>
                  <a:pt x="1082265" y="23849"/>
                  <a:pt x="1377807" y="0"/>
                </a:cubicBezTo>
                <a:cubicBezTo>
                  <a:pt x="1673349" y="-23849"/>
                  <a:pt x="1759384" y="-3669"/>
                  <a:pt x="1856481" y="0"/>
                </a:cubicBezTo>
                <a:cubicBezTo>
                  <a:pt x="1953578" y="3669"/>
                  <a:pt x="2082413" y="3377"/>
                  <a:pt x="2251065" y="0"/>
                </a:cubicBezTo>
                <a:cubicBezTo>
                  <a:pt x="2419717" y="-3377"/>
                  <a:pt x="2636082" y="-7765"/>
                  <a:pt x="2813831" y="0"/>
                </a:cubicBezTo>
                <a:cubicBezTo>
                  <a:pt x="2991580" y="7765"/>
                  <a:pt x="3189761" y="-8041"/>
                  <a:pt x="3292505" y="0"/>
                </a:cubicBezTo>
                <a:cubicBezTo>
                  <a:pt x="3395249" y="8041"/>
                  <a:pt x="3757599" y="6613"/>
                  <a:pt x="4023454" y="0"/>
                </a:cubicBezTo>
                <a:cubicBezTo>
                  <a:pt x="4289309" y="-6613"/>
                  <a:pt x="4526605" y="-19426"/>
                  <a:pt x="4670312" y="0"/>
                </a:cubicBezTo>
                <a:cubicBezTo>
                  <a:pt x="4814019" y="19426"/>
                  <a:pt x="4927979" y="11396"/>
                  <a:pt x="5148987" y="0"/>
                </a:cubicBezTo>
                <a:cubicBezTo>
                  <a:pt x="5369996" y="-11396"/>
                  <a:pt x="5746683" y="-21113"/>
                  <a:pt x="5964027" y="0"/>
                </a:cubicBezTo>
                <a:cubicBezTo>
                  <a:pt x="6181371" y="21113"/>
                  <a:pt x="6488192" y="-4008"/>
                  <a:pt x="6694976" y="0"/>
                </a:cubicBezTo>
                <a:cubicBezTo>
                  <a:pt x="6901760" y="4008"/>
                  <a:pt x="7242642" y="-38969"/>
                  <a:pt x="7510017" y="0"/>
                </a:cubicBezTo>
                <a:cubicBezTo>
                  <a:pt x="7777392" y="38969"/>
                  <a:pt x="8079938" y="-38415"/>
                  <a:pt x="8409149" y="0"/>
                </a:cubicBezTo>
                <a:cubicBezTo>
                  <a:pt x="8405664" y="265148"/>
                  <a:pt x="8382928" y="370571"/>
                  <a:pt x="8409149" y="641304"/>
                </a:cubicBezTo>
                <a:cubicBezTo>
                  <a:pt x="8435370" y="912037"/>
                  <a:pt x="8420119" y="1047411"/>
                  <a:pt x="8409149" y="1364476"/>
                </a:cubicBezTo>
                <a:cubicBezTo>
                  <a:pt x="8398179" y="1681541"/>
                  <a:pt x="8432284" y="1815592"/>
                  <a:pt x="8409149" y="2005780"/>
                </a:cubicBezTo>
                <a:cubicBezTo>
                  <a:pt x="8386014" y="2195968"/>
                  <a:pt x="8443427" y="2403790"/>
                  <a:pt x="8409149" y="2728952"/>
                </a:cubicBezTo>
                <a:cubicBezTo>
                  <a:pt x="8374871" y="3054114"/>
                  <a:pt x="8432980" y="3159304"/>
                  <a:pt x="8409149" y="3288387"/>
                </a:cubicBezTo>
                <a:cubicBezTo>
                  <a:pt x="8385318" y="3417471"/>
                  <a:pt x="8420804" y="3807653"/>
                  <a:pt x="8409149" y="4093428"/>
                </a:cubicBezTo>
                <a:cubicBezTo>
                  <a:pt x="8176427" y="4097280"/>
                  <a:pt x="8074153" y="4121246"/>
                  <a:pt x="7762291" y="4093428"/>
                </a:cubicBezTo>
                <a:cubicBezTo>
                  <a:pt x="7450429" y="4065610"/>
                  <a:pt x="7319100" y="4083308"/>
                  <a:pt x="7115434" y="4093428"/>
                </a:cubicBezTo>
                <a:cubicBezTo>
                  <a:pt x="6911768" y="4103548"/>
                  <a:pt x="6592254" y="4095756"/>
                  <a:pt x="6384485" y="4093428"/>
                </a:cubicBezTo>
                <a:cubicBezTo>
                  <a:pt x="6176716" y="4091100"/>
                  <a:pt x="6078737" y="4113095"/>
                  <a:pt x="5905810" y="4093428"/>
                </a:cubicBezTo>
                <a:cubicBezTo>
                  <a:pt x="5732883" y="4073761"/>
                  <a:pt x="5277756" y="4115679"/>
                  <a:pt x="5090769" y="4093428"/>
                </a:cubicBezTo>
                <a:cubicBezTo>
                  <a:pt x="4903782" y="4071177"/>
                  <a:pt x="4849644" y="4095802"/>
                  <a:pt x="4696186" y="4093428"/>
                </a:cubicBezTo>
                <a:cubicBezTo>
                  <a:pt x="4542728" y="4091054"/>
                  <a:pt x="4478103" y="4083335"/>
                  <a:pt x="4301603" y="4093428"/>
                </a:cubicBezTo>
                <a:cubicBezTo>
                  <a:pt x="4125103" y="4103521"/>
                  <a:pt x="3763434" y="4087200"/>
                  <a:pt x="3486563" y="4093428"/>
                </a:cubicBezTo>
                <a:cubicBezTo>
                  <a:pt x="3209692" y="4099656"/>
                  <a:pt x="3157556" y="4120870"/>
                  <a:pt x="2923796" y="4093428"/>
                </a:cubicBezTo>
                <a:cubicBezTo>
                  <a:pt x="2690036" y="4065986"/>
                  <a:pt x="2347285" y="4117416"/>
                  <a:pt x="2192847" y="4093428"/>
                </a:cubicBezTo>
                <a:cubicBezTo>
                  <a:pt x="2038409" y="4069440"/>
                  <a:pt x="1825161" y="4083007"/>
                  <a:pt x="1714173" y="4093428"/>
                </a:cubicBezTo>
                <a:cubicBezTo>
                  <a:pt x="1603185" y="4103849"/>
                  <a:pt x="1433349" y="4091063"/>
                  <a:pt x="1319590" y="4093428"/>
                </a:cubicBezTo>
                <a:cubicBezTo>
                  <a:pt x="1205831" y="4095793"/>
                  <a:pt x="323018" y="4042964"/>
                  <a:pt x="0" y="4093428"/>
                </a:cubicBezTo>
                <a:cubicBezTo>
                  <a:pt x="22773" y="3898677"/>
                  <a:pt x="-3747" y="3645531"/>
                  <a:pt x="0" y="3493059"/>
                </a:cubicBezTo>
                <a:cubicBezTo>
                  <a:pt x="3747" y="3340587"/>
                  <a:pt x="-21245" y="3183224"/>
                  <a:pt x="0" y="2892689"/>
                </a:cubicBezTo>
                <a:cubicBezTo>
                  <a:pt x="21245" y="2602154"/>
                  <a:pt x="745" y="2570436"/>
                  <a:pt x="0" y="2292320"/>
                </a:cubicBezTo>
                <a:cubicBezTo>
                  <a:pt x="-745" y="2014204"/>
                  <a:pt x="-3604" y="1788697"/>
                  <a:pt x="0" y="1651016"/>
                </a:cubicBezTo>
                <a:cubicBezTo>
                  <a:pt x="3604" y="1513335"/>
                  <a:pt x="-21307" y="1250334"/>
                  <a:pt x="0" y="927844"/>
                </a:cubicBezTo>
                <a:cubicBezTo>
                  <a:pt x="21307" y="605354"/>
                  <a:pt x="6834" y="44048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51924832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данных и проблемы оборудования: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Спутниковый терминал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GPS-датчиков для точного отслеживания местоположения транспортных средств и грузов.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Сенсоры на технике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датчиков на комбайнах и тракторах для мониторинга состояния сырья (температура, влажность).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данных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протоколов MQTT или HTTP для отправки информации на сервер в реальном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4069332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78BCD6-AF93-FD14-199E-9A3C26CDE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E52422-22BE-E712-CE06-A35CF0049816}"/>
              </a:ext>
            </a:extLst>
          </p:cNvPr>
          <p:cNvSpPr txBox="1"/>
          <p:nvPr/>
        </p:nvSpPr>
        <p:spPr>
          <a:xfrm>
            <a:off x="454054" y="1313000"/>
            <a:ext cx="6348742" cy="3693319"/>
          </a:xfrm>
          <a:custGeom>
            <a:avLst/>
            <a:gdLst>
              <a:gd name="connsiteX0" fmla="*/ 0 w 6348742"/>
              <a:gd name="connsiteY0" fmla="*/ 0 h 3693319"/>
              <a:gd name="connsiteX1" fmla="*/ 571387 w 6348742"/>
              <a:gd name="connsiteY1" fmla="*/ 0 h 3693319"/>
              <a:gd name="connsiteX2" fmla="*/ 1269748 w 6348742"/>
              <a:gd name="connsiteY2" fmla="*/ 0 h 3693319"/>
              <a:gd name="connsiteX3" fmla="*/ 1841135 w 6348742"/>
              <a:gd name="connsiteY3" fmla="*/ 0 h 3693319"/>
              <a:gd name="connsiteX4" fmla="*/ 2412522 w 6348742"/>
              <a:gd name="connsiteY4" fmla="*/ 0 h 3693319"/>
              <a:gd name="connsiteX5" fmla="*/ 2983909 w 6348742"/>
              <a:gd name="connsiteY5" fmla="*/ 0 h 3693319"/>
              <a:gd name="connsiteX6" fmla="*/ 3555296 w 6348742"/>
              <a:gd name="connsiteY6" fmla="*/ 0 h 3693319"/>
              <a:gd name="connsiteX7" fmla="*/ 4253657 w 6348742"/>
              <a:gd name="connsiteY7" fmla="*/ 0 h 3693319"/>
              <a:gd name="connsiteX8" fmla="*/ 5015506 w 6348742"/>
              <a:gd name="connsiteY8" fmla="*/ 0 h 3693319"/>
              <a:gd name="connsiteX9" fmla="*/ 5777355 w 6348742"/>
              <a:gd name="connsiteY9" fmla="*/ 0 h 3693319"/>
              <a:gd name="connsiteX10" fmla="*/ 6348742 w 6348742"/>
              <a:gd name="connsiteY10" fmla="*/ 0 h 3693319"/>
              <a:gd name="connsiteX11" fmla="*/ 6348742 w 6348742"/>
              <a:gd name="connsiteY11" fmla="*/ 615553 h 3693319"/>
              <a:gd name="connsiteX12" fmla="*/ 6348742 w 6348742"/>
              <a:gd name="connsiteY12" fmla="*/ 1231106 h 3693319"/>
              <a:gd name="connsiteX13" fmla="*/ 6348742 w 6348742"/>
              <a:gd name="connsiteY13" fmla="*/ 1920526 h 3693319"/>
              <a:gd name="connsiteX14" fmla="*/ 6348742 w 6348742"/>
              <a:gd name="connsiteY14" fmla="*/ 2573012 h 3693319"/>
              <a:gd name="connsiteX15" fmla="*/ 6348742 w 6348742"/>
              <a:gd name="connsiteY15" fmla="*/ 3077766 h 3693319"/>
              <a:gd name="connsiteX16" fmla="*/ 6348742 w 6348742"/>
              <a:gd name="connsiteY16" fmla="*/ 3693319 h 3693319"/>
              <a:gd name="connsiteX17" fmla="*/ 5713868 w 6348742"/>
              <a:gd name="connsiteY17" fmla="*/ 3693319 h 3693319"/>
              <a:gd name="connsiteX18" fmla="*/ 5015506 w 6348742"/>
              <a:gd name="connsiteY18" fmla="*/ 3693319 h 3693319"/>
              <a:gd name="connsiteX19" fmla="*/ 4507607 w 6348742"/>
              <a:gd name="connsiteY19" fmla="*/ 3693319 h 3693319"/>
              <a:gd name="connsiteX20" fmla="*/ 3745758 w 6348742"/>
              <a:gd name="connsiteY20" fmla="*/ 3693319 h 3693319"/>
              <a:gd name="connsiteX21" fmla="*/ 3301346 w 6348742"/>
              <a:gd name="connsiteY21" fmla="*/ 3693319 h 3693319"/>
              <a:gd name="connsiteX22" fmla="*/ 2539497 w 6348742"/>
              <a:gd name="connsiteY22" fmla="*/ 3693319 h 3693319"/>
              <a:gd name="connsiteX23" fmla="*/ 1777648 w 6348742"/>
              <a:gd name="connsiteY23" fmla="*/ 3693319 h 3693319"/>
              <a:gd name="connsiteX24" fmla="*/ 1079286 w 6348742"/>
              <a:gd name="connsiteY24" fmla="*/ 3693319 h 3693319"/>
              <a:gd name="connsiteX25" fmla="*/ 0 w 6348742"/>
              <a:gd name="connsiteY25" fmla="*/ 3693319 h 3693319"/>
              <a:gd name="connsiteX26" fmla="*/ 0 w 6348742"/>
              <a:gd name="connsiteY26" fmla="*/ 3040833 h 3693319"/>
              <a:gd name="connsiteX27" fmla="*/ 0 w 6348742"/>
              <a:gd name="connsiteY27" fmla="*/ 2351413 h 3693319"/>
              <a:gd name="connsiteX28" fmla="*/ 0 w 6348742"/>
              <a:gd name="connsiteY28" fmla="*/ 1772793 h 3693319"/>
              <a:gd name="connsiteX29" fmla="*/ 0 w 6348742"/>
              <a:gd name="connsiteY29" fmla="*/ 1231106 h 3693319"/>
              <a:gd name="connsiteX30" fmla="*/ 0 w 6348742"/>
              <a:gd name="connsiteY30" fmla="*/ 541687 h 3693319"/>
              <a:gd name="connsiteX31" fmla="*/ 0 w 6348742"/>
              <a:gd name="connsiteY31" fmla="*/ 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348742" h="3693319" fill="none" extrusionOk="0">
                <a:moveTo>
                  <a:pt x="0" y="0"/>
                </a:moveTo>
                <a:cubicBezTo>
                  <a:pt x="147973" y="15012"/>
                  <a:pt x="311874" y="-12405"/>
                  <a:pt x="571387" y="0"/>
                </a:cubicBezTo>
                <a:cubicBezTo>
                  <a:pt x="830900" y="12405"/>
                  <a:pt x="1014367" y="-17390"/>
                  <a:pt x="1269748" y="0"/>
                </a:cubicBezTo>
                <a:cubicBezTo>
                  <a:pt x="1525129" y="17390"/>
                  <a:pt x="1648812" y="-26758"/>
                  <a:pt x="1841135" y="0"/>
                </a:cubicBezTo>
                <a:cubicBezTo>
                  <a:pt x="2033458" y="26758"/>
                  <a:pt x="2166519" y="-27365"/>
                  <a:pt x="2412522" y="0"/>
                </a:cubicBezTo>
                <a:cubicBezTo>
                  <a:pt x="2658525" y="27365"/>
                  <a:pt x="2861597" y="11647"/>
                  <a:pt x="2983909" y="0"/>
                </a:cubicBezTo>
                <a:cubicBezTo>
                  <a:pt x="3106221" y="-11647"/>
                  <a:pt x="3360225" y="-15262"/>
                  <a:pt x="3555296" y="0"/>
                </a:cubicBezTo>
                <a:cubicBezTo>
                  <a:pt x="3750367" y="15262"/>
                  <a:pt x="4036371" y="20495"/>
                  <a:pt x="4253657" y="0"/>
                </a:cubicBezTo>
                <a:cubicBezTo>
                  <a:pt x="4470943" y="-20495"/>
                  <a:pt x="4748555" y="-7340"/>
                  <a:pt x="5015506" y="0"/>
                </a:cubicBezTo>
                <a:cubicBezTo>
                  <a:pt x="5282457" y="7340"/>
                  <a:pt x="5581998" y="35071"/>
                  <a:pt x="5777355" y="0"/>
                </a:cubicBezTo>
                <a:cubicBezTo>
                  <a:pt x="5972712" y="-35071"/>
                  <a:pt x="6099999" y="25824"/>
                  <a:pt x="6348742" y="0"/>
                </a:cubicBezTo>
                <a:cubicBezTo>
                  <a:pt x="6362000" y="180313"/>
                  <a:pt x="6373016" y="368937"/>
                  <a:pt x="6348742" y="615553"/>
                </a:cubicBezTo>
                <a:cubicBezTo>
                  <a:pt x="6324468" y="862169"/>
                  <a:pt x="6374860" y="1044594"/>
                  <a:pt x="6348742" y="1231106"/>
                </a:cubicBezTo>
                <a:cubicBezTo>
                  <a:pt x="6322624" y="1417618"/>
                  <a:pt x="6371485" y="1678249"/>
                  <a:pt x="6348742" y="1920526"/>
                </a:cubicBezTo>
                <a:cubicBezTo>
                  <a:pt x="6325999" y="2162803"/>
                  <a:pt x="6378112" y="2343968"/>
                  <a:pt x="6348742" y="2573012"/>
                </a:cubicBezTo>
                <a:cubicBezTo>
                  <a:pt x="6319372" y="2802056"/>
                  <a:pt x="6330881" y="2957404"/>
                  <a:pt x="6348742" y="3077766"/>
                </a:cubicBezTo>
                <a:cubicBezTo>
                  <a:pt x="6366603" y="3198128"/>
                  <a:pt x="6368521" y="3554864"/>
                  <a:pt x="6348742" y="3693319"/>
                </a:cubicBezTo>
                <a:cubicBezTo>
                  <a:pt x="6215052" y="3676880"/>
                  <a:pt x="5912530" y="3710433"/>
                  <a:pt x="5713868" y="3693319"/>
                </a:cubicBezTo>
                <a:cubicBezTo>
                  <a:pt x="5515206" y="3676205"/>
                  <a:pt x="5184722" y="3691955"/>
                  <a:pt x="5015506" y="3693319"/>
                </a:cubicBezTo>
                <a:cubicBezTo>
                  <a:pt x="4846290" y="3694683"/>
                  <a:pt x="4724172" y="3709499"/>
                  <a:pt x="4507607" y="3693319"/>
                </a:cubicBezTo>
                <a:cubicBezTo>
                  <a:pt x="4291042" y="3677139"/>
                  <a:pt x="3938856" y="3710027"/>
                  <a:pt x="3745758" y="3693319"/>
                </a:cubicBezTo>
                <a:cubicBezTo>
                  <a:pt x="3552660" y="3676611"/>
                  <a:pt x="3462745" y="3705996"/>
                  <a:pt x="3301346" y="3693319"/>
                </a:cubicBezTo>
                <a:cubicBezTo>
                  <a:pt x="3139947" y="3680642"/>
                  <a:pt x="2916932" y="3661092"/>
                  <a:pt x="2539497" y="3693319"/>
                </a:cubicBezTo>
                <a:cubicBezTo>
                  <a:pt x="2162062" y="3725546"/>
                  <a:pt x="2010302" y="3689904"/>
                  <a:pt x="1777648" y="3693319"/>
                </a:cubicBezTo>
                <a:cubicBezTo>
                  <a:pt x="1544994" y="3696734"/>
                  <a:pt x="1249505" y="3693205"/>
                  <a:pt x="1079286" y="3693319"/>
                </a:cubicBezTo>
                <a:cubicBezTo>
                  <a:pt x="909067" y="3693433"/>
                  <a:pt x="278762" y="3738592"/>
                  <a:pt x="0" y="3693319"/>
                </a:cubicBezTo>
                <a:cubicBezTo>
                  <a:pt x="828" y="3469449"/>
                  <a:pt x="13882" y="3288623"/>
                  <a:pt x="0" y="3040833"/>
                </a:cubicBezTo>
                <a:cubicBezTo>
                  <a:pt x="-13882" y="2793043"/>
                  <a:pt x="-1804" y="2651370"/>
                  <a:pt x="0" y="2351413"/>
                </a:cubicBezTo>
                <a:cubicBezTo>
                  <a:pt x="1804" y="2051456"/>
                  <a:pt x="19769" y="2014818"/>
                  <a:pt x="0" y="1772793"/>
                </a:cubicBezTo>
                <a:cubicBezTo>
                  <a:pt x="-19769" y="1530768"/>
                  <a:pt x="13236" y="1353493"/>
                  <a:pt x="0" y="1231106"/>
                </a:cubicBezTo>
                <a:cubicBezTo>
                  <a:pt x="-13236" y="1108719"/>
                  <a:pt x="-469" y="773792"/>
                  <a:pt x="0" y="541687"/>
                </a:cubicBezTo>
                <a:cubicBezTo>
                  <a:pt x="469" y="309582"/>
                  <a:pt x="16330" y="136756"/>
                  <a:pt x="0" y="0"/>
                </a:cubicBezTo>
                <a:close/>
              </a:path>
              <a:path w="6348742" h="3693319" stroke="0" extrusionOk="0">
                <a:moveTo>
                  <a:pt x="0" y="0"/>
                </a:moveTo>
                <a:cubicBezTo>
                  <a:pt x="214365" y="-13005"/>
                  <a:pt x="286164" y="5617"/>
                  <a:pt x="444412" y="0"/>
                </a:cubicBezTo>
                <a:cubicBezTo>
                  <a:pt x="602660" y="-5617"/>
                  <a:pt x="992834" y="-25149"/>
                  <a:pt x="1142774" y="0"/>
                </a:cubicBezTo>
                <a:cubicBezTo>
                  <a:pt x="1292714" y="25149"/>
                  <a:pt x="1481566" y="11655"/>
                  <a:pt x="1587186" y="0"/>
                </a:cubicBezTo>
                <a:cubicBezTo>
                  <a:pt x="1692806" y="-11655"/>
                  <a:pt x="1864055" y="12050"/>
                  <a:pt x="2031597" y="0"/>
                </a:cubicBezTo>
                <a:cubicBezTo>
                  <a:pt x="2199139" y="-12050"/>
                  <a:pt x="2499673" y="2532"/>
                  <a:pt x="2666472" y="0"/>
                </a:cubicBezTo>
                <a:cubicBezTo>
                  <a:pt x="2833272" y="-2532"/>
                  <a:pt x="3011411" y="-5901"/>
                  <a:pt x="3237858" y="0"/>
                </a:cubicBezTo>
                <a:cubicBezTo>
                  <a:pt x="3464305" y="5901"/>
                  <a:pt x="3737484" y="-24990"/>
                  <a:pt x="3872733" y="0"/>
                </a:cubicBezTo>
                <a:cubicBezTo>
                  <a:pt x="4007982" y="24990"/>
                  <a:pt x="4324791" y="-28570"/>
                  <a:pt x="4571094" y="0"/>
                </a:cubicBezTo>
                <a:cubicBezTo>
                  <a:pt x="4817397" y="28570"/>
                  <a:pt x="4989872" y="-797"/>
                  <a:pt x="5205968" y="0"/>
                </a:cubicBezTo>
                <a:cubicBezTo>
                  <a:pt x="5422064" y="797"/>
                  <a:pt x="5516140" y="-2981"/>
                  <a:pt x="5713868" y="0"/>
                </a:cubicBezTo>
                <a:cubicBezTo>
                  <a:pt x="5911596" y="2981"/>
                  <a:pt x="6187911" y="-26683"/>
                  <a:pt x="6348742" y="0"/>
                </a:cubicBezTo>
                <a:cubicBezTo>
                  <a:pt x="6377909" y="212623"/>
                  <a:pt x="6350396" y="511696"/>
                  <a:pt x="6348742" y="689420"/>
                </a:cubicBezTo>
                <a:cubicBezTo>
                  <a:pt x="6347088" y="867144"/>
                  <a:pt x="6352421" y="1151934"/>
                  <a:pt x="6348742" y="1268040"/>
                </a:cubicBezTo>
                <a:cubicBezTo>
                  <a:pt x="6345063" y="1384146"/>
                  <a:pt x="6337275" y="1723988"/>
                  <a:pt x="6348742" y="1920526"/>
                </a:cubicBezTo>
                <a:cubicBezTo>
                  <a:pt x="6360209" y="2117064"/>
                  <a:pt x="6361910" y="2243637"/>
                  <a:pt x="6348742" y="2425279"/>
                </a:cubicBezTo>
                <a:cubicBezTo>
                  <a:pt x="6335574" y="2606921"/>
                  <a:pt x="6347222" y="2881043"/>
                  <a:pt x="6348742" y="3077766"/>
                </a:cubicBezTo>
                <a:cubicBezTo>
                  <a:pt x="6350262" y="3274489"/>
                  <a:pt x="6327330" y="3569362"/>
                  <a:pt x="6348742" y="3693319"/>
                </a:cubicBezTo>
                <a:cubicBezTo>
                  <a:pt x="6230350" y="3681288"/>
                  <a:pt x="6029954" y="3720318"/>
                  <a:pt x="5777355" y="3693319"/>
                </a:cubicBezTo>
                <a:cubicBezTo>
                  <a:pt x="5524756" y="3666320"/>
                  <a:pt x="5320194" y="3720159"/>
                  <a:pt x="5015506" y="3693319"/>
                </a:cubicBezTo>
                <a:cubicBezTo>
                  <a:pt x="4710818" y="3666479"/>
                  <a:pt x="4649409" y="3682703"/>
                  <a:pt x="4317145" y="3693319"/>
                </a:cubicBezTo>
                <a:cubicBezTo>
                  <a:pt x="3984881" y="3703935"/>
                  <a:pt x="3896658" y="3718231"/>
                  <a:pt x="3555296" y="3693319"/>
                </a:cubicBezTo>
                <a:cubicBezTo>
                  <a:pt x="3213934" y="3668407"/>
                  <a:pt x="3216615" y="3683650"/>
                  <a:pt x="2920421" y="3693319"/>
                </a:cubicBezTo>
                <a:cubicBezTo>
                  <a:pt x="2624227" y="3702988"/>
                  <a:pt x="2652467" y="3700699"/>
                  <a:pt x="2476009" y="3693319"/>
                </a:cubicBezTo>
                <a:cubicBezTo>
                  <a:pt x="2299551" y="3685939"/>
                  <a:pt x="2072784" y="3709416"/>
                  <a:pt x="1904623" y="3693319"/>
                </a:cubicBezTo>
                <a:cubicBezTo>
                  <a:pt x="1736462" y="3677222"/>
                  <a:pt x="1505044" y="3674579"/>
                  <a:pt x="1333236" y="3693319"/>
                </a:cubicBezTo>
                <a:cubicBezTo>
                  <a:pt x="1161428" y="3712059"/>
                  <a:pt x="769791" y="3680263"/>
                  <a:pt x="571387" y="3693319"/>
                </a:cubicBezTo>
                <a:cubicBezTo>
                  <a:pt x="372983" y="3706375"/>
                  <a:pt x="148585" y="3703326"/>
                  <a:pt x="0" y="3693319"/>
                </a:cubicBezTo>
                <a:cubicBezTo>
                  <a:pt x="12047" y="3559314"/>
                  <a:pt x="-3410" y="3358701"/>
                  <a:pt x="0" y="3188565"/>
                </a:cubicBezTo>
                <a:cubicBezTo>
                  <a:pt x="3410" y="3018429"/>
                  <a:pt x="-15423" y="2785829"/>
                  <a:pt x="0" y="2609945"/>
                </a:cubicBezTo>
                <a:cubicBezTo>
                  <a:pt x="15423" y="2434061"/>
                  <a:pt x="24173" y="2259958"/>
                  <a:pt x="0" y="1957459"/>
                </a:cubicBezTo>
                <a:cubicBezTo>
                  <a:pt x="-24173" y="1654960"/>
                  <a:pt x="-24455" y="1441962"/>
                  <a:pt x="0" y="1268040"/>
                </a:cubicBezTo>
                <a:cubicBezTo>
                  <a:pt x="24455" y="1094118"/>
                  <a:pt x="13154" y="881946"/>
                  <a:pt x="0" y="615553"/>
                </a:cubicBezTo>
                <a:cubicBezTo>
                  <a:pt x="-13154" y="349160"/>
                  <a:pt x="24980" y="24678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372710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и анализ данных: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данных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серверной инфраструктуры для приема информации от датчиков.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 информации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баз данных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PostgreSQL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MongoDB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хранения данных о местоположении и состоянии сырья.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в реальном времени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Apache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Kafka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RabbitMQ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мгновенной обработки поступающей информации.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алгоритмов для выявления отклонений в состоянии сырья и оптимизации маршрутов.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279DC7-5EC6-0C7C-FAE8-B87F82B01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979" y="1188903"/>
            <a:ext cx="4416838" cy="4104473"/>
          </a:xfrm>
          <a:custGeom>
            <a:avLst/>
            <a:gdLst>
              <a:gd name="connsiteX0" fmla="*/ 0 w 4416838"/>
              <a:gd name="connsiteY0" fmla="*/ 0 h 4104473"/>
              <a:gd name="connsiteX1" fmla="*/ 630977 w 4416838"/>
              <a:gd name="connsiteY1" fmla="*/ 0 h 4104473"/>
              <a:gd name="connsiteX2" fmla="*/ 1217785 w 4416838"/>
              <a:gd name="connsiteY2" fmla="*/ 0 h 4104473"/>
              <a:gd name="connsiteX3" fmla="*/ 1892931 w 4416838"/>
              <a:gd name="connsiteY3" fmla="*/ 0 h 4104473"/>
              <a:gd name="connsiteX4" fmla="*/ 2435571 w 4416838"/>
              <a:gd name="connsiteY4" fmla="*/ 0 h 4104473"/>
              <a:gd name="connsiteX5" fmla="*/ 3066548 w 4416838"/>
              <a:gd name="connsiteY5" fmla="*/ 0 h 4104473"/>
              <a:gd name="connsiteX6" fmla="*/ 3653356 w 4416838"/>
              <a:gd name="connsiteY6" fmla="*/ 0 h 4104473"/>
              <a:gd name="connsiteX7" fmla="*/ 4416838 w 4416838"/>
              <a:gd name="connsiteY7" fmla="*/ 0 h 4104473"/>
              <a:gd name="connsiteX8" fmla="*/ 4416838 w 4416838"/>
              <a:gd name="connsiteY8" fmla="*/ 725124 h 4104473"/>
              <a:gd name="connsiteX9" fmla="*/ 4416838 w 4416838"/>
              <a:gd name="connsiteY9" fmla="*/ 1327113 h 4104473"/>
              <a:gd name="connsiteX10" fmla="*/ 4416838 w 4416838"/>
              <a:gd name="connsiteY10" fmla="*/ 1929102 h 4104473"/>
              <a:gd name="connsiteX11" fmla="*/ 4416838 w 4416838"/>
              <a:gd name="connsiteY11" fmla="*/ 2654226 h 4104473"/>
              <a:gd name="connsiteX12" fmla="*/ 4416838 w 4416838"/>
              <a:gd name="connsiteY12" fmla="*/ 3338305 h 4104473"/>
              <a:gd name="connsiteX13" fmla="*/ 4416838 w 4416838"/>
              <a:gd name="connsiteY13" fmla="*/ 4104473 h 4104473"/>
              <a:gd name="connsiteX14" fmla="*/ 3785861 w 4416838"/>
              <a:gd name="connsiteY14" fmla="*/ 4104473 h 4104473"/>
              <a:gd name="connsiteX15" fmla="*/ 3199053 w 4416838"/>
              <a:gd name="connsiteY15" fmla="*/ 4104473 h 4104473"/>
              <a:gd name="connsiteX16" fmla="*/ 2568076 w 4416838"/>
              <a:gd name="connsiteY16" fmla="*/ 4104473 h 4104473"/>
              <a:gd name="connsiteX17" fmla="*/ 1937099 w 4416838"/>
              <a:gd name="connsiteY17" fmla="*/ 4104473 h 4104473"/>
              <a:gd name="connsiteX18" fmla="*/ 1394459 w 4416838"/>
              <a:gd name="connsiteY18" fmla="*/ 4104473 h 4104473"/>
              <a:gd name="connsiteX19" fmla="*/ 895987 w 4416838"/>
              <a:gd name="connsiteY19" fmla="*/ 4104473 h 4104473"/>
              <a:gd name="connsiteX20" fmla="*/ 0 w 4416838"/>
              <a:gd name="connsiteY20" fmla="*/ 4104473 h 4104473"/>
              <a:gd name="connsiteX21" fmla="*/ 0 w 4416838"/>
              <a:gd name="connsiteY21" fmla="*/ 3461439 h 4104473"/>
              <a:gd name="connsiteX22" fmla="*/ 0 w 4416838"/>
              <a:gd name="connsiteY22" fmla="*/ 2859450 h 4104473"/>
              <a:gd name="connsiteX23" fmla="*/ 0 w 4416838"/>
              <a:gd name="connsiteY23" fmla="*/ 2216415 h 4104473"/>
              <a:gd name="connsiteX24" fmla="*/ 0 w 4416838"/>
              <a:gd name="connsiteY24" fmla="*/ 1614426 h 4104473"/>
              <a:gd name="connsiteX25" fmla="*/ 0 w 4416838"/>
              <a:gd name="connsiteY25" fmla="*/ 1053481 h 4104473"/>
              <a:gd name="connsiteX26" fmla="*/ 0 w 4416838"/>
              <a:gd name="connsiteY26" fmla="*/ 0 h 410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16838" h="4104473" fill="none" extrusionOk="0">
                <a:moveTo>
                  <a:pt x="0" y="0"/>
                </a:moveTo>
                <a:cubicBezTo>
                  <a:pt x="243282" y="-30254"/>
                  <a:pt x="485554" y="24056"/>
                  <a:pt x="630977" y="0"/>
                </a:cubicBezTo>
                <a:cubicBezTo>
                  <a:pt x="776400" y="-24056"/>
                  <a:pt x="947951" y="-4844"/>
                  <a:pt x="1217785" y="0"/>
                </a:cubicBezTo>
                <a:cubicBezTo>
                  <a:pt x="1487619" y="4844"/>
                  <a:pt x="1734023" y="21093"/>
                  <a:pt x="1892931" y="0"/>
                </a:cubicBezTo>
                <a:cubicBezTo>
                  <a:pt x="2051839" y="-21093"/>
                  <a:pt x="2301939" y="-17133"/>
                  <a:pt x="2435571" y="0"/>
                </a:cubicBezTo>
                <a:cubicBezTo>
                  <a:pt x="2569203" y="17133"/>
                  <a:pt x="2912963" y="-10868"/>
                  <a:pt x="3066548" y="0"/>
                </a:cubicBezTo>
                <a:cubicBezTo>
                  <a:pt x="3220133" y="10868"/>
                  <a:pt x="3511289" y="-27287"/>
                  <a:pt x="3653356" y="0"/>
                </a:cubicBezTo>
                <a:cubicBezTo>
                  <a:pt x="3795423" y="27287"/>
                  <a:pt x="4122712" y="19482"/>
                  <a:pt x="4416838" y="0"/>
                </a:cubicBezTo>
                <a:cubicBezTo>
                  <a:pt x="4413636" y="334890"/>
                  <a:pt x="4403453" y="380082"/>
                  <a:pt x="4416838" y="725124"/>
                </a:cubicBezTo>
                <a:cubicBezTo>
                  <a:pt x="4430223" y="1070166"/>
                  <a:pt x="4409704" y="1072900"/>
                  <a:pt x="4416838" y="1327113"/>
                </a:cubicBezTo>
                <a:cubicBezTo>
                  <a:pt x="4423972" y="1581326"/>
                  <a:pt x="4424799" y="1648947"/>
                  <a:pt x="4416838" y="1929102"/>
                </a:cubicBezTo>
                <a:cubicBezTo>
                  <a:pt x="4408877" y="2209257"/>
                  <a:pt x="4427164" y="2480672"/>
                  <a:pt x="4416838" y="2654226"/>
                </a:cubicBezTo>
                <a:cubicBezTo>
                  <a:pt x="4406512" y="2827780"/>
                  <a:pt x="4447088" y="3152682"/>
                  <a:pt x="4416838" y="3338305"/>
                </a:cubicBezTo>
                <a:cubicBezTo>
                  <a:pt x="4386588" y="3523928"/>
                  <a:pt x="4447518" y="3836614"/>
                  <a:pt x="4416838" y="4104473"/>
                </a:cubicBezTo>
                <a:cubicBezTo>
                  <a:pt x="4168749" y="4097137"/>
                  <a:pt x="4097318" y="4086085"/>
                  <a:pt x="3785861" y="4104473"/>
                </a:cubicBezTo>
                <a:cubicBezTo>
                  <a:pt x="3474404" y="4122861"/>
                  <a:pt x="3343935" y="4089765"/>
                  <a:pt x="3199053" y="4104473"/>
                </a:cubicBezTo>
                <a:cubicBezTo>
                  <a:pt x="3054171" y="4119181"/>
                  <a:pt x="2729713" y="4082772"/>
                  <a:pt x="2568076" y="4104473"/>
                </a:cubicBezTo>
                <a:cubicBezTo>
                  <a:pt x="2406439" y="4126174"/>
                  <a:pt x="2063743" y="4127909"/>
                  <a:pt x="1937099" y="4104473"/>
                </a:cubicBezTo>
                <a:cubicBezTo>
                  <a:pt x="1810455" y="4081037"/>
                  <a:pt x="1626685" y="4078171"/>
                  <a:pt x="1394459" y="4104473"/>
                </a:cubicBezTo>
                <a:cubicBezTo>
                  <a:pt x="1162233" y="4130775"/>
                  <a:pt x="1016781" y="4126833"/>
                  <a:pt x="895987" y="4104473"/>
                </a:cubicBezTo>
                <a:cubicBezTo>
                  <a:pt x="775193" y="4082113"/>
                  <a:pt x="412713" y="4108359"/>
                  <a:pt x="0" y="4104473"/>
                </a:cubicBezTo>
                <a:cubicBezTo>
                  <a:pt x="18251" y="3855277"/>
                  <a:pt x="-12118" y="3633173"/>
                  <a:pt x="0" y="3461439"/>
                </a:cubicBezTo>
                <a:cubicBezTo>
                  <a:pt x="12118" y="3289705"/>
                  <a:pt x="-3732" y="3141560"/>
                  <a:pt x="0" y="2859450"/>
                </a:cubicBezTo>
                <a:cubicBezTo>
                  <a:pt x="3732" y="2577340"/>
                  <a:pt x="14394" y="2389554"/>
                  <a:pt x="0" y="2216415"/>
                </a:cubicBezTo>
                <a:cubicBezTo>
                  <a:pt x="-14394" y="2043276"/>
                  <a:pt x="28368" y="1748727"/>
                  <a:pt x="0" y="1614426"/>
                </a:cubicBezTo>
                <a:cubicBezTo>
                  <a:pt x="-28368" y="1480125"/>
                  <a:pt x="16281" y="1176296"/>
                  <a:pt x="0" y="1053481"/>
                </a:cubicBezTo>
                <a:cubicBezTo>
                  <a:pt x="-16281" y="930666"/>
                  <a:pt x="-34764" y="273506"/>
                  <a:pt x="0" y="0"/>
                </a:cubicBezTo>
                <a:close/>
              </a:path>
              <a:path w="4416838" h="4104473" stroke="0" extrusionOk="0">
                <a:moveTo>
                  <a:pt x="0" y="0"/>
                </a:moveTo>
                <a:cubicBezTo>
                  <a:pt x="213308" y="-24738"/>
                  <a:pt x="273621" y="-6911"/>
                  <a:pt x="542640" y="0"/>
                </a:cubicBezTo>
                <a:cubicBezTo>
                  <a:pt x="811659" y="6911"/>
                  <a:pt x="815272" y="12188"/>
                  <a:pt x="1041112" y="0"/>
                </a:cubicBezTo>
                <a:cubicBezTo>
                  <a:pt x="1266952" y="-12188"/>
                  <a:pt x="1405272" y="-12086"/>
                  <a:pt x="1627920" y="0"/>
                </a:cubicBezTo>
                <a:cubicBezTo>
                  <a:pt x="1850568" y="12086"/>
                  <a:pt x="2013116" y="-21247"/>
                  <a:pt x="2258897" y="0"/>
                </a:cubicBezTo>
                <a:cubicBezTo>
                  <a:pt x="2504678" y="21247"/>
                  <a:pt x="2685245" y="-1098"/>
                  <a:pt x="2934042" y="0"/>
                </a:cubicBezTo>
                <a:cubicBezTo>
                  <a:pt x="3182839" y="1098"/>
                  <a:pt x="3305986" y="-7613"/>
                  <a:pt x="3476682" y="0"/>
                </a:cubicBezTo>
                <a:cubicBezTo>
                  <a:pt x="3647378" y="7613"/>
                  <a:pt x="4128845" y="-36612"/>
                  <a:pt x="4416838" y="0"/>
                </a:cubicBezTo>
                <a:cubicBezTo>
                  <a:pt x="4415795" y="360675"/>
                  <a:pt x="4391003" y="447177"/>
                  <a:pt x="4416838" y="766168"/>
                </a:cubicBezTo>
                <a:cubicBezTo>
                  <a:pt x="4442673" y="1085159"/>
                  <a:pt x="4428449" y="1068623"/>
                  <a:pt x="4416838" y="1368158"/>
                </a:cubicBezTo>
                <a:cubicBezTo>
                  <a:pt x="4405228" y="1667693"/>
                  <a:pt x="4438476" y="1672794"/>
                  <a:pt x="4416838" y="1970147"/>
                </a:cubicBezTo>
                <a:cubicBezTo>
                  <a:pt x="4395200" y="2267500"/>
                  <a:pt x="4405951" y="2360765"/>
                  <a:pt x="4416838" y="2736315"/>
                </a:cubicBezTo>
                <a:cubicBezTo>
                  <a:pt x="4427725" y="3111865"/>
                  <a:pt x="4433144" y="3173232"/>
                  <a:pt x="4416838" y="3461439"/>
                </a:cubicBezTo>
                <a:cubicBezTo>
                  <a:pt x="4400532" y="3749646"/>
                  <a:pt x="4408079" y="3970850"/>
                  <a:pt x="4416838" y="4104473"/>
                </a:cubicBezTo>
                <a:cubicBezTo>
                  <a:pt x="4268382" y="4121259"/>
                  <a:pt x="4146363" y="4107886"/>
                  <a:pt x="3918366" y="4104473"/>
                </a:cubicBezTo>
                <a:cubicBezTo>
                  <a:pt x="3690369" y="4101060"/>
                  <a:pt x="3444872" y="4099482"/>
                  <a:pt x="3199053" y="4104473"/>
                </a:cubicBezTo>
                <a:cubicBezTo>
                  <a:pt x="2953234" y="4109464"/>
                  <a:pt x="2854954" y="4095881"/>
                  <a:pt x="2612244" y="4104473"/>
                </a:cubicBezTo>
                <a:cubicBezTo>
                  <a:pt x="2369534" y="4113065"/>
                  <a:pt x="2192620" y="4084008"/>
                  <a:pt x="2069604" y="4104473"/>
                </a:cubicBezTo>
                <a:cubicBezTo>
                  <a:pt x="1946588" y="4124938"/>
                  <a:pt x="1688830" y="4091955"/>
                  <a:pt x="1438627" y="4104473"/>
                </a:cubicBezTo>
                <a:cubicBezTo>
                  <a:pt x="1188424" y="4116991"/>
                  <a:pt x="1130344" y="4122328"/>
                  <a:pt x="940156" y="4104473"/>
                </a:cubicBezTo>
                <a:cubicBezTo>
                  <a:pt x="749968" y="4086618"/>
                  <a:pt x="283688" y="4100722"/>
                  <a:pt x="0" y="4104473"/>
                </a:cubicBezTo>
                <a:cubicBezTo>
                  <a:pt x="32642" y="3804420"/>
                  <a:pt x="-24681" y="3666844"/>
                  <a:pt x="0" y="3420394"/>
                </a:cubicBezTo>
                <a:cubicBezTo>
                  <a:pt x="24681" y="3173944"/>
                  <a:pt x="-27233" y="2999350"/>
                  <a:pt x="0" y="2777360"/>
                </a:cubicBezTo>
                <a:cubicBezTo>
                  <a:pt x="27233" y="2555370"/>
                  <a:pt x="32183" y="2217438"/>
                  <a:pt x="0" y="2011192"/>
                </a:cubicBezTo>
                <a:cubicBezTo>
                  <a:pt x="-32183" y="1804946"/>
                  <a:pt x="3886" y="1545049"/>
                  <a:pt x="0" y="1327113"/>
                </a:cubicBezTo>
                <a:cubicBezTo>
                  <a:pt x="-3886" y="1109177"/>
                  <a:pt x="20574" y="905711"/>
                  <a:pt x="0" y="643034"/>
                </a:cubicBezTo>
                <a:cubicBezTo>
                  <a:pt x="-20574" y="380357"/>
                  <a:pt x="1526" y="144840"/>
                  <a:pt x="0" y="0"/>
                </a:cubicBezTo>
                <a:close/>
              </a:path>
            </a:pathLst>
          </a:custGeom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49809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A16FEF-F141-72B0-34A8-6760CF1C3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F3832F-0D2B-9126-E86F-D60A5DD65FEE}"/>
              </a:ext>
            </a:extLst>
          </p:cNvPr>
          <p:cNvSpPr txBox="1"/>
          <p:nvPr/>
        </p:nvSpPr>
        <p:spPr>
          <a:xfrm>
            <a:off x="839709" y="1166842"/>
            <a:ext cx="6097508" cy="4524315"/>
          </a:xfrm>
          <a:custGeom>
            <a:avLst/>
            <a:gdLst>
              <a:gd name="connsiteX0" fmla="*/ 0 w 6097508"/>
              <a:gd name="connsiteY0" fmla="*/ 0 h 4524315"/>
              <a:gd name="connsiteX1" fmla="*/ 738476 w 6097508"/>
              <a:gd name="connsiteY1" fmla="*/ 0 h 4524315"/>
              <a:gd name="connsiteX2" fmla="*/ 1415977 w 6097508"/>
              <a:gd name="connsiteY2" fmla="*/ 0 h 4524315"/>
              <a:gd name="connsiteX3" fmla="*/ 2032503 w 6097508"/>
              <a:gd name="connsiteY3" fmla="*/ 0 h 4524315"/>
              <a:gd name="connsiteX4" fmla="*/ 2770979 w 6097508"/>
              <a:gd name="connsiteY4" fmla="*/ 0 h 4524315"/>
              <a:gd name="connsiteX5" fmla="*/ 3570430 w 6097508"/>
              <a:gd name="connsiteY5" fmla="*/ 0 h 4524315"/>
              <a:gd name="connsiteX6" fmla="*/ 4065005 w 6097508"/>
              <a:gd name="connsiteY6" fmla="*/ 0 h 4524315"/>
              <a:gd name="connsiteX7" fmla="*/ 4620556 w 6097508"/>
              <a:gd name="connsiteY7" fmla="*/ 0 h 4524315"/>
              <a:gd name="connsiteX8" fmla="*/ 5237082 w 6097508"/>
              <a:gd name="connsiteY8" fmla="*/ 0 h 4524315"/>
              <a:gd name="connsiteX9" fmla="*/ 6097508 w 6097508"/>
              <a:gd name="connsiteY9" fmla="*/ 0 h 4524315"/>
              <a:gd name="connsiteX10" fmla="*/ 6097508 w 6097508"/>
              <a:gd name="connsiteY10" fmla="*/ 601088 h 4524315"/>
              <a:gd name="connsiteX11" fmla="*/ 6097508 w 6097508"/>
              <a:gd name="connsiteY11" fmla="*/ 1111689 h 4524315"/>
              <a:gd name="connsiteX12" fmla="*/ 6097508 w 6097508"/>
              <a:gd name="connsiteY12" fmla="*/ 1848506 h 4524315"/>
              <a:gd name="connsiteX13" fmla="*/ 6097508 w 6097508"/>
              <a:gd name="connsiteY13" fmla="*/ 2585323 h 4524315"/>
              <a:gd name="connsiteX14" fmla="*/ 6097508 w 6097508"/>
              <a:gd name="connsiteY14" fmla="*/ 3322140 h 4524315"/>
              <a:gd name="connsiteX15" fmla="*/ 6097508 w 6097508"/>
              <a:gd name="connsiteY15" fmla="*/ 3877984 h 4524315"/>
              <a:gd name="connsiteX16" fmla="*/ 6097508 w 6097508"/>
              <a:gd name="connsiteY16" fmla="*/ 4524315 h 4524315"/>
              <a:gd name="connsiteX17" fmla="*/ 5420007 w 6097508"/>
              <a:gd name="connsiteY17" fmla="*/ 4524315 h 4524315"/>
              <a:gd name="connsiteX18" fmla="*/ 4620556 w 6097508"/>
              <a:gd name="connsiteY18" fmla="*/ 4524315 h 4524315"/>
              <a:gd name="connsiteX19" fmla="*/ 4004030 w 6097508"/>
              <a:gd name="connsiteY19" fmla="*/ 4524315 h 4524315"/>
              <a:gd name="connsiteX20" fmla="*/ 3326529 w 6097508"/>
              <a:gd name="connsiteY20" fmla="*/ 4524315 h 4524315"/>
              <a:gd name="connsiteX21" fmla="*/ 2649028 w 6097508"/>
              <a:gd name="connsiteY21" fmla="*/ 4524315 h 4524315"/>
              <a:gd name="connsiteX22" fmla="*/ 1910553 w 6097508"/>
              <a:gd name="connsiteY22" fmla="*/ 4524315 h 4524315"/>
              <a:gd name="connsiteX23" fmla="*/ 1233052 w 6097508"/>
              <a:gd name="connsiteY23" fmla="*/ 4524315 h 4524315"/>
              <a:gd name="connsiteX24" fmla="*/ 0 w 6097508"/>
              <a:gd name="connsiteY24" fmla="*/ 4524315 h 4524315"/>
              <a:gd name="connsiteX25" fmla="*/ 0 w 6097508"/>
              <a:gd name="connsiteY25" fmla="*/ 3877984 h 4524315"/>
              <a:gd name="connsiteX26" fmla="*/ 0 w 6097508"/>
              <a:gd name="connsiteY26" fmla="*/ 3231654 h 4524315"/>
              <a:gd name="connsiteX27" fmla="*/ 0 w 6097508"/>
              <a:gd name="connsiteY27" fmla="*/ 2675809 h 4524315"/>
              <a:gd name="connsiteX28" fmla="*/ 0 w 6097508"/>
              <a:gd name="connsiteY28" fmla="*/ 1984235 h 4524315"/>
              <a:gd name="connsiteX29" fmla="*/ 0 w 6097508"/>
              <a:gd name="connsiteY29" fmla="*/ 1473634 h 4524315"/>
              <a:gd name="connsiteX30" fmla="*/ 0 w 6097508"/>
              <a:gd name="connsiteY30" fmla="*/ 917790 h 4524315"/>
              <a:gd name="connsiteX31" fmla="*/ 0 w 6097508"/>
              <a:gd name="connsiteY31" fmla="*/ 0 h 452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97508" h="4524315" fill="none" extrusionOk="0">
                <a:moveTo>
                  <a:pt x="0" y="0"/>
                </a:moveTo>
                <a:cubicBezTo>
                  <a:pt x="249126" y="2621"/>
                  <a:pt x="504027" y="32673"/>
                  <a:pt x="738476" y="0"/>
                </a:cubicBezTo>
                <a:cubicBezTo>
                  <a:pt x="972925" y="-32673"/>
                  <a:pt x="1132202" y="3065"/>
                  <a:pt x="1415977" y="0"/>
                </a:cubicBezTo>
                <a:cubicBezTo>
                  <a:pt x="1699752" y="-3065"/>
                  <a:pt x="1815532" y="4548"/>
                  <a:pt x="2032503" y="0"/>
                </a:cubicBezTo>
                <a:cubicBezTo>
                  <a:pt x="2249474" y="-4548"/>
                  <a:pt x="2438250" y="-5386"/>
                  <a:pt x="2770979" y="0"/>
                </a:cubicBezTo>
                <a:cubicBezTo>
                  <a:pt x="3103708" y="5386"/>
                  <a:pt x="3292106" y="-4186"/>
                  <a:pt x="3570430" y="0"/>
                </a:cubicBezTo>
                <a:cubicBezTo>
                  <a:pt x="3848754" y="4186"/>
                  <a:pt x="3965818" y="22651"/>
                  <a:pt x="4065005" y="0"/>
                </a:cubicBezTo>
                <a:cubicBezTo>
                  <a:pt x="4164192" y="-22651"/>
                  <a:pt x="4506507" y="-13114"/>
                  <a:pt x="4620556" y="0"/>
                </a:cubicBezTo>
                <a:cubicBezTo>
                  <a:pt x="4734605" y="13114"/>
                  <a:pt x="5111513" y="-11442"/>
                  <a:pt x="5237082" y="0"/>
                </a:cubicBezTo>
                <a:cubicBezTo>
                  <a:pt x="5362651" y="11442"/>
                  <a:pt x="5879390" y="-40963"/>
                  <a:pt x="6097508" y="0"/>
                </a:cubicBezTo>
                <a:cubicBezTo>
                  <a:pt x="6122588" y="137714"/>
                  <a:pt x="6101386" y="378930"/>
                  <a:pt x="6097508" y="601088"/>
                </a:cubicBezTo>
                <a:cubicBezTo>
                  <a:pt x="6093630" y="823246"/>
                  <a:pt x="6074206" y="893316"/>
                  <a:pt x="6097508" y="1111689"/>
                </a:cubicBezTo>
                <a:cubicBezTo>
                  <a:pt x="6120810" y="1330062"/>
                  <a:pt x="6080901" y="1650464"/>
                  <a:pt x="6097508" y="1848506"/>
                </a:cubicBezTo>
                <a:cubicBezTo>
                  <a:pt x="6114115" y="2046548"/>
                  <a:pt x="6090259" y="2390824"/>
                  <a:pt x="6097508" y="2585323"/>
                </a:cubicBezTo>
                <a:cubicBezTo>
                  <a:pt x="6104757" y="2779822"/>
                  <a:pt x="6081870" y="3004280"/>
                  <a:pt x="6097508" y="3322140"/>
                </a:cubicBezTo>
                <a:cubicBezTo>
                  <a:pt x="6113146" y="3640000"/>
                  <a:pt x="6114776" y="3755088"/>
                  <a:pt x="6097508" y="3877984"/>
                </a:cubicBezTo>
                <a:cubicBezTo>
                  <a:pt x="6080240" y="4000880"/>
                  <a:pt x="6072838" y="4273470"/>
                  <a:pt x="6097508" y="4524315"/>
                </a:cubicBezTo>
                <a:cubicBezTo>
                  <a:pt x="5911382" y="4545696"/>
                  <a:pt x="5738080" y="4532515"/>
                  <a:pt x="5420007" y="4524315"/>
                </a:cubicBezTo>
                <a:cubicBezTo>
                  <a:pt x="5101934" y="4516115"/>
                  <a:pt x="4900033" y="4525046"/>
                  <a:pt x="4620556" y="4524315"/>
                </a:cubicBezTo>
                <a:cubicBezTo>
                  <a:pt x="4341079" y="4523584"/>
                  <a:pt x="4157993" y="4554679"/>
                  <a:pt x="4004030" y="4524315"/>
                </a:cubicBezTo>
                <a:cubicBezTo>
                  <a:pt x="3850067" y="4493951"/>
                  <a:pt x="3509823" y="4531349"/>
                  <a:pt x="3326529" y="4524315"/>
                </a:cubicBezTo>
                <a:cubicBezTo>
                  <a:pt x="3143235" y="4517281"/>
                  <a:pt x="2816948" y="4554245"/>
                  <a:pt x="2649028" y="4524315"/>
                </a:cubicBezTo>
                <a:cubicBezTo>
                  <a:pt x="2481108" y="4494385"/>
                  <a:pt x="2077018" y="4546770"/>
                  <a:pt x="1910553" y="4524315"/>
                </a:cubicBezTo>
                <a:cubicBezTo>
                  <a:pt x="1744088" y="4501860"/>
                  <a:pt x="1424807" y="4516334"/>
                  <a:pt x="1233052" y="4524315"/>
                </a:cubicBezTo>
                <a:cubicBezTo>
                  <a:pt x="1041297" y="4532296"/>
                  <a:pt x="311806" y="4568928"/>
                  <a:pt x="0" y="4524315"/>
                </a:cubicBezTo>
                <a:cubicBezTo>
                  <a:pt x="-28714" y="4292882"/>
                  <a:pt x="-21324" y="4024820"/>
                  <a:pt x="0" y="3877984"/>
                </a:cubicBezTo>
                <a:cubicBezTo>
                  <a:pt x="21324" y="3731148"/>
                  <a:pt x="2285" y="3508515"/>
                  <a:pt x="0" y="3231654"/>
                </a:cubicBezTo>
                <a:cubicBezTo>
                  <a:pt x="-2285" y="2954793"/>
                  <a:pt x="15010" y="2818410"/>
                  <a:pt x="0" y="2675809"/>
                </a:cubicBezTo>
                <a:cubicBezTo>
                  <a:pt x="-15010" y="2533208"/>
                  <a:pt x="34178" y="2228611"/>
                  <a:pt x="0" y="1984235"/>
                </a:cubicBezTo>
                <a:cubicBezTo>
                  <a:pt x="-34178" y="1739859"/>
                  <a:pt x="18548" y="1726127"/>
                  <a:pt x="0" y="1473634"/>
                </a:cubicBezTo>
                <a:cubicBezTo>
                  <a:pt x="-18548" y="1221141"/>
                  <a:pt x="-27787" y="1122029"/>
                  <a:pt x="0" y="917790"/>
                </a:cubicBezTo>
                <a:cubicBezTo>
                  <a:pt x="27787" y="713551"/>
                  <a:pt x="-15370" y="395317"/>
                  <a:pt x="0" y="0"/>
                </a:cubicBezTo>
                <a:close/>
              </a:path>
              <a:path w="6097508" h="4524315" stroke="0" extrusionOk="0">
                <a:moveTo>
                  <a:pt x="0" y="0"/>
                </a:moveTo>
                <a:cubicBezTo>
                  <a:pt x="222296" y="3152"/>
                  <a:pt x="540289" y="18061"/>
                  <a:pt x="677501" y="0"/>
                </a:cubicBezTo>
                <a:cubicBezTo>
                  <a:pt x="814713" y="-18061"/>
                  <a:pt x="1256875" y="32515"/>
                  <a:pt x="1415977" y="0"/>
                </a:cubicBezTo>
                <a:cubicBezTo>
                  <a:pt x="1575079" y="-32515"/>
                  <a:pt x="1890223" y="-32427"/>
                  <a:pt x="2093478" y="0"/>
                </a:cubicBezTo>
                <a:cubicBezTo>
                  <a:pt x="2296733" y="32427"/>
                  <a:pt x="2529884" y="-4088"/>
                  <a:pt x="2770979" y="0"/>
                </a:cubicBezTo>
                <a:cubicBezTo>
                  <a:pt x="3012074" y="4088"/>
                  <a:pt x="3265947" y="9169"/>
                  <a:pt x="3570430" y="0"/>
                </a:cubicBezTo>
                <a:cubicBezTo>
                  <a:pt x="3874913" y="-9169"/>
                  <a:pt x="3971416" y="19454"/>
                  <a:pt x="4125980" y="0"/>
                </a:cubicBezTo>
                <a:cubicBezTo>
                  <a:pt x="4280544" y="-19454"/>
                  <a:pt x="4551469" y="-24195"/>
                  <a:pt x="4681531" y="0"/>
                </a:cubicBezTo>
                <a:cubicBezTo>
                  <a:pt x="4811593" y="24195"/>
                  <a:pt x="4961195" y="18186"/>
                  <a:pt x="5176107" y="0"/>
                </a:cubicBezTo>
                <a:cubicBezTo>
                  <a:pt x="5391019" y="-18186"/>
                  <a:pt x="5698300" y="-22456"/>
                  <a:pt x="6097508" y="0"/>
                </a:cubicBezTo>
                <a:cubicBezTo>
                  <a:pt x="6097926" y="211424"/>
                  <a:pt x="6111871" y="387021"/>
                  <a:pt x="6097508" y="555844"/>
                </a:cubicBezTo>
                <a:cubicBezTo>
                  <a:pt x="6083145" y="724667"/>
                  <a:pt x="6107782" y="1019431"/>
                  <a:pt x="6097508" y="1247418"/>
                </a:cubicBezTo>
                <a:cubicBezTo>
                  <a:pt x="6087234" y="1475405"/>
                  <a:pt x="6087959" y="1656087"/>
                  <a:pt x="6097508" y="1984235"/>
                </a:cubicBezTo>
                <a:cubicBezTo>
                  <a:pt x="6107057" y="2312383"/>
                  <a:pt x="6123390" y="2291733"/>
                  <a:pt x="6097508" y="2585323"/>
                </a:cubicBezTo>
                <a:cubicBezTo>
                  <a:pt x="6071626" y="2878913"/>
                  <a:pt x="6108400" y="2876460"/>
                  <a:pt x="6097508" y="3141167"/>
                </a:cubicBezTo>
                <a:cubicBezTo>
                  <a:pt x="6086616" y="3405874"/>
                  <a:pt x="6123273" y="3543195"/>
                  <a:pt x="6097508" y="3832741"/>
                </a:cubicBezTo>
                <a:cubicBezTo>
                  <a:pt x="6071743" y="4122287"/>
                  <a:pt x="6092838" y="4259699"/>
                  <a:pt x="6097508" y="4524315"/>
                </a:cubicBezTo>
                <a:cubicBezTo>
                  <a:pt x="5908936" y="4498924"/>
                  <a:pt x="5749603" y="4530736"/>
                  <a:pt x="5541957" y="4524315"/>
                </a:cubicBezTo>
                <a:cubicBezTo>
                  <a:pt x="5334311" y="4517894"/>
                  <a:pt x="5097362" y="4520483"/>
                  <a:pt x="4803481" y="4524315"/>
                </a:cubicBezTo>
                <a:cubicBezTo>
                  <a:pt x="4509600" y="4528147"/>
                  <a:pt x="4334100" y="4550420"/>
                  <a:pt x="4186955" y="4524315"/>
                </a:cubicBezTo>
                <a:cubicBezTo>
                  <a:pt x="4039810" y="4498210"/>
                  <a:pt x="3796592" y="4493497"/>
                  <a:pt x="3509455" y="4524315"/>
                </a:cubicBezTo>
                <a:cubicBezTo>
                  <a:pt x="3222318" y="4555133"/>
                  <a:pt x="3150161" y="4511730"/>
                  <a:pt x="2831954" y="4524315"/>
                </a:cubicBezTo>
                <a:cubicBezTo>
                  <a:pt x="2513747" y="4536900"/>
                  <a:pt x="2426573" y="4496304"/>
                  <a:pt x="2032503" y="4524315"/>
                </a:cubicBezTo>
                <a:cubicBezTo>
                  <a:pt x="1638433" y="4552326"/>
                  <a:pt x="1612232" y="4497256"/>
                  <a:pt x="1233052" y="4524315"/>
                </a:cubicBezTo>
                <a:cubicBezTo>
                  <a:pt x="853872" y="4551374"/>
                  <a:pt x="969724" y="4508624"/>
                  <a:pt x="738476" y="4524315"/>
                </a:cubicBezTo>
                <a:cubicBezTo>
                  <a:pt x="507228" y="4540006"/>
                  <a:pt x="271972" y="4552251"/>
                  <a:pt x="0" y="4524315"/>
                </a:cubicBezTo>
                <a:cubicBezTo>
                  <a:pt x="-8067" y="4352263"/>
                  <a:pt x="16346" y="4132719"/>
                  <a:pt x="0" y="4013714"/>
                </a:cubicBezTo>
                <a:cubicBezTo>
                  <a:pt x="-16346" y="3894709"/>
                  <a:pt x="-19086" y="3631424"/>
                  <a:pt x="0" y="3367383"/>
                </a:cubicBezTo>
                <a:cubicBezTo>
                  <a:pt x="19086" y="3103342"/>
                  <a:pt x="-13129" y="3084402"/>
                  <a:pt x="0" y="2811539"/>
                </a:cubicBezTo>
                <a:cubicBezTo>
                  <a:pt x="13129" y="2538676"/>
                  <a:pt x="-17573" y="2411830"/>
                  <a:pt x="0" y="2119965"/>
                </a:cubicBezTo>
                <a:cubicBezTo>
                  <a:pt x="17573" y="1828100"/>
                  <a:pt x="-11434" y="1633168"/>
                  <a:pt x="0" y="1473634"/>
                </a:cubicBezTo>
                <a:cubicBezTo>
                  <a:pt x="11434" y="1314100"/>
                  <a:pt x="20003" y="1048980"/>
                  <a:pt x="0" y="827303"/>
                </a:cubicBezTo>
                <a:cubicBezTo>
                  <a:pt x="-20003" y="605626"/>
                  <a:pt x="27671" y="35491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149887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Визуализация и интерфейс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Веб-интерфейс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удобного веб-приложения для отображения местоположения и состояния сырья на интерактивной карте.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Мобильное приложение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мобильной версии для оперативного доступа к информации в полевых условиях.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уведомлений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оповещений о критических состояниях, таких как превышение допустимой температуры или отклонение от маршрута.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интерфейса для диспетчера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интуитивно понятного интерфейса для эффективного управления и мониторинга со стороны диспетчерской службы.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A2D50D-8914-C417-D89D-5FEB633AF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171" y="1096523"/>
            <a:ext cx="5169480" cy="459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9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ED2391-0761-6D36-A458-8A858EC92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9BB634-D93A-A989-E236-F9F4E627D68F}"/>
              </a:ext>
            </a:extLst>
          </p:cNvPr>
          <p:cNvSpPr txBox="1"/>
          <p:nvPr/>
        </p:nvSpPr>
        <p:spPr>
          <a:xfrm>
            <a:off x="667693" y="1657032"/>
            <a:ext cx="6097508" cy="3693319"/>
          </a:xfrm>
          <a:custGeom>
            <a:avLst/>
            <a:gdLst>
              <a:gd name="connsiteX0" fmla="*/ 0 w 6097508"/>
              <a:gd name="connsiteY0" fmla="*/ 0 h 3693319"/>
              <a:gd name="connsiteX1" fmla="*/ 616526 w 6097508"/>
              <a:gd name="connsiteY1" fmla="*/ 0 h 3693319"/>
              <a:gd name="connsiteX2" fmla="*/ 1233052 w 6097508"/>
              <a:gd name="connsiteY2" fmla="*/ 0 h 3693319"/>
              <a:gd name="connsiteX3" fmla="*/ 1910553 w 6097508"/>
              <a:gd name="connsiteY3" fmla="*/ 0 h 3693319"/>
              <a:gd name="connsiteX4" fmla="*/ 2710004 w 6097508"/>
              <a:gd name="connsiteY4" fmla="*/ 0 h 3693319"/>
              <a:gd name="connsiteX5" fmla="*/ 3265554 w 6097508"/>
              <a:gd name="connsiteY5" fmla="*/ 0 h 3693319"/>
              <a:gd name="connsiteX6" fmla="*/ 3943055 w 6097508"/>
              <a:gd name="connsiteY6" fmla="*/ 0 h 3693319"/>
              <a:gd name="connsiteX7" fmla="*/ 4559581 w 6097508"/>
              <a:gd name="connsiteY7" fmla="*/ 0 h 3693319"/>
              <a:gd name="connsiteX8" fmla="*/ 5054157 w 6097508"/>
              <a:gd name="connsiteY8" fmla="*/ 0 h 3693319"/>
              <a:gd name="connsiteX9" fmla="*/ 6097508 w 6097508"/>
              <a:gd name="connsiteY9" fmla="*/ 0 h 3693319"/>
              <a:gd name="connsiteX10" fmla="*/ 6097508 w 6097508"/>
              <a:gd name="connsiteY10" fmla="*/ 541687 h 3693319"/>
              <a:gd name="connsiteX11" fmla="*/ 6097508 w 6097508"/>
              <a:gd name="connsiteY11" fmla="*/ 1231106 h 3693319"/>
              <a:gd name="connsiteX12" fmla="*/ 6097508 w 6097508"/>
              <a:gd name="connsiteY12" fmla="*/ 1920526 h 3693319"/>
              <a:gd name="connsiteX13" fmla="*/ 6097508 w 6097508"/>
              <a:gd name="connsiteY13" fmla="*/ 2536079 h 3693319"/>
              <a:gd name="connsiteX14" fmla="*/ 6097508 w 6097508"/>
              <a:gd name="connsiteY14" fmla="*/ 3114699 h 3693319"/>
              <a:gd name="connsiteX15" fmla="*/ 6097508 w 6097508"/>
              <a:gd name="connsiteY15" fmla="*/ 3693319 h 3693319"/>
              <a:gd name="connsiteX16" fmla="*/ 5420007 w 6097508"/>
              <a:gd name="connsiteY16" fmla="*/ 3693319 h 3693319"/>
              <a:gd name="connsiteX17" fmla="*/ 4803481 w 6097508"/>
              <a:gd name="connsiteY17" fmla="*/ 3693319 h 3693319"/>
              <a:gd name="connsiteX18" fmla="*/ 4186955 w 6097508"/>
              <a:gd name="connsiteY18" fmla="*/ 3693319 h 3693319"/>
              <a:gd name="connsiteX19" fmla="*/ 3692380 w 6097508"/>
              <a:gd name="connsiteY19" fmla="*/ 3693319 h 3693319"/>
              <a:gd name="connsiteX20" fmla="*/ 3197804 w 6097508"/>
              <a:gd name="connsiteY20" fmla="*/ 3693319 h 3693319"/>
              <a:gd name="connsiteX21" fmla="*/ 2581278 w 6097508"/>
              <a:gd name="connsiteY21" fmla="*/ 3693319 h 3693319"/>
              <a:gd name="connsiteX22" fmla="*/ 1903777 w 6097508"/>
              <a:gd name="connsiteY22" fmla="*/ 3693319 h 3693319"/>
              <a:gd name="connsiteX23" fmla="*/ 1409202 w 6097508"/>
              <a:gd name="connsiteY23" fmla="*/ 3693319 h 3693319"/>
              <a:gd name="connsiteX24" fmla="*/ 670726 w 6097508"/>
              <a:gd name="connsiteY24" fmla="*/ 3693319 h 3693319"/>
              <a:gd name="connsiteX25" fmla="*/ 0 w 6097508"/>
              <a:gd name="connsiteY25" fmla="*/ 3693319 h 3693319"/>
              <a:gd name="connsiteX26" fmla="*/ 0 w 6097508"/>
              <a:gd name="connsiteY26" fmla="*/ 3003899 h 3693319"/>
              <a:gd name="connsiteX27" fmla="*/ 0 w 6097508"/>
              <a:gd name="connsiteY27" fmla="*/ 2314480 h 3693319"/>
              <a:gd name="connsiteX28" fmla="*/ 0 w 6097508"/>
              <a:gd name="connsiteY28" fmla="*/ 1772793 h 3693319"/>
              <a:gd name="connsiteX29" fmla="*/ 0 w 6097508"/>
              <a:gd name="connsiteY29" fmla="*/ 1120307 h 3693319"/>
              <a:gd name="connsiteX30" fmla="*/ 0 w 6097508"/>
              <a:gd name="connsiteY30" fmla="*/ 578620 h 3693319"/>
              <a:gd name="connsiteX31" fmla="*/ 0 w 6097508"/>
              <a:gd name="connsiteY31" fmla="*/ 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97508" h="3693319" fill="none" extrusionOk="0">
                <a:moveTo>
                  <a:pt x="0" y="0"/>
                </a:moveTo>
                <a:cubicBezTo>
                  <a:pt x="290471" y="1855"/>
                  <a:pt x="312291" y="20625"/>
                  <a:pt x="616526" y="0"/>
                </a:cubicBezTo>
                <a:cubicBezTo>
                  <a:pt x="920761" y="-20625"/>
                  <a:pt x="1022933" y="10393"/>
                  <a:pt x="1233052" y="0"/>
                </a:cubicBezTo>
                <a:cubicBezTo>
                  <a:pt x="1443171" y="-10393"/>
                  <a:pt x="1743365" y="-28855"/>
                  <a:pt x="1910553" y="0"/>
                </a:cubicBezTo>
                <a:cubicBezTo>
                  <a:pt x="2077741" y="28855"/>
                  <a:pt x="2441183" y="-14685"/>
                  <a:pt x="2710004" y="0"/>
                </a:cubicBezTo>
                <a:cubicBezTo>
                  <a:pt x="2978825" y="14685"/>
                  <a:pt x="3099096" y="-17090"/>
                  <a:pt x="3265554" y="0"/>
                </a:cubicBezTo>
                <a:cubicBezTo>
                  <a:pt x="3432012" y="17090"/>
                  <a:pt x="3670640" y="-29302"/>
                  <a:pt x="3943055" y="0"/>
                </a:cubicBezTo>
                <a:cubicBezTo>
                  <a:pt x="4215470" y="29302"/>
                  <a:pt x="4326830" y="-15252"/>
                  <a:pt x="4559581" y="0"/>
                </a:cubicBezTo>
                <a:cubicBezTo>
                  <a:pt x="4792332" y="15252"/>
                  <a:pt x="4820013" y="-1252"/>
                  <a:pt x="5054157" y="0"/>
                </a:cubicBezTo>
                <a:cubicBezTo>
                  <a:pt x="5288301" y="1252"/>
                  <a:pt x="5674343" y="51307"/>
                  <a:pt x="6097508" y="0"/>
                </a:cubicBezTo>
                <a:cubicBezTo>
                  <a:pt x="6112283" y="211393"/>
                  <a:pt x="6098746" y="400334"/>
                  <a:pt x="6097508" y="541687"/>
                </a:cubicBezTo>
                <a:cubicBezTo>
                  <a:pt x="6096270" y="683040"/>
                  <a:pt x="6069164" y="982263"/>
                  <a:pt x="6097508" y="1231106"/>
                </a:cubicBezTo>
                <a:cubicBezTo>
                  <a:pt x="6125852" y="1479949"/>
                  <a:pt x="6121896" y="1713956"/>
                  <a:pt x="6097508" y="1920526"/>
                </a:cubicBezTo>
                <a:cubicBezTo>
                  <a:pt x="6073120" y="2127096"/>
                  <a:pt x="6076547" y="2326070"/>
                  <a:pt x="6097508" y="2536079"/>
                </a:cubicBezTo>
                <a:cubicBezTo>
                  <a:pt x="6118469" y="2746088"/>
                  <a:pt x="6097402" y="2984933"/>
                  <a:pt x="6097508" y="3114699"/>
                </a:cubicBezTo>
                <a:cubicBezTo>
                  <a:pt x="6097614" y="3244465"/>
                  <a:pt x="6109294" y="3421957"/>
                  <a:pt x="6097508" y="3693319"/>
                </a:cubicBezTo>
                <a:cubicBezTo>
                  <a:pt x="5792161" y="3680782"/>
                  <a:pt x="5667191" y="3693552"/>
                  <a:pt x="5420007" y="3693319"/>
                </a:cubicBezTo>
                <a:cubicBezTo>
                  <a:pt x="5172823" y="3693086"/>
                  <a:pt x="5068117" y="3721145"/>
                  <a:pt x="4803481" y="3693319"/>
                </a:cubicBezTo>
                <a:cubicBezTo>
                  <a:pt x="4538845" y="3665493"/>
                  <a:pt x="4442992" y="3681466"/>
                  <a:pt x="4186955" y="3693319"/>
                </a:cubicBezTo>
                <a:cubicBezTo>
                  <a:pt x="3930918" y="3705172"/>
                  <a:pt x="3913377" y="3683308"/>
                  <a:pt x="3692380" y="3693319"/>
                </a:cubicBezTo>
                <a:cubicBezTo>
                  <a:pt x="3471384" y="3703330"/>
                  <a:pt x="3397049" y="3712620"/>
                  <a:pt x="3197804" y="3693319"/>
                </a:cubicBezTo>
                <a:cubicBezTo>
                  <a:pt x="2998559" y="3674018"/>
                  <a:pt x="2716148" y="3685407"/>
                  <a:pt x="2581278" y="3693319"/>
                </a:cubicBezTo>
                <a:cubicBezTo>
                  <a:pt x="2446408" y="3701231"/>
                  <a:pt x="2087923" y="3722068"/>
                  <a:pt x="1903777" y="3693319"/>
                </a:cubicBezTo>
                <a:cubicBezTo>
                  <a:pt x="1719631" y="3664570"/>
                  <a:pt x="1553362" y="3687149"/>
                  <a:pt x="1409202" y="3693319"/>
                </a:cubicBezTo>
                <a:cubicBezTo>
                  <a:pt x="1265042" y="3699489"/>
                  <a:pt x="842220" y="3680498"/>
                  <a:pt x="670726" y="3693319"/>
                </a:cubicBezTo>
                <a:cubicBezTo>
                  <a:pt x="499232" y="3706140"/>
                  <a:pt x="183243" y="3683080"/>
                  <a:pt x="0" y="3693319"/>
                </a:cubicBezTo>
                <a:cubicBezTo>
                  <a:pt x="8903" y="3426637"/>
                  <a:pt x="16996" y="3276547"/>
                  <a:pt x="0" y="3003899"/>
                </a:cubicBezTo>
                <a:cubicBezTo>
                  <a:pt x="-16996" y="2731251"/>
                  <a:pt x="-20111" y="2536744"/>
                  <a:pt x="0" y="2314480"/>
                </a:cubicBezTo>
                <a:cubicBezTo>
                  <a:pt x="20111" y="2092216"/>
                  <a:pt x="15419" y="1926349"/>
                  <a:pt x="0" y="1772793"/>
                </a:cubicBezTo>
                <a:cubicBezTo>
                  <a:pt x="-15419" y="1619237"/>
                  <a:pt x="16861" y="1382257"/>
                  <a:pt x="0" y="1120307"/>
                </a:cubicBezTo>
                <a:cubicBezTo>
                  <a:pt x="-16861" y="858357"/>
                  <a:pt x="-24612" y="814723"/>
                  <a:pt x="0" y="578620"/>
                </a:cubicBezTo>
                <a:cubicBezTo>
                  <a:pt x="24612" y="342517"/>
                  <a:pt x="-24404" y="243567"/>
                  <a:pt x="0" y="0"/>
                </a:cubicBezTo>
                <a:close/>
              </a:path>
              <a:path w="6097508" h="3693319" stroke="0" extrusionOk="0">
                <a:moveTo>
                  <a:pt x="0" y="0"/>
                </a:moveTo>
                <a:cubicBezTo>
                  <a:pt x="239339" y="5511"/>
                  <a:pt x="349931" y="12291"/>
                  <a:pt x="677501" y="0"/>
                </a:cubicBezTo>
                <a:cubicBezTo>
                  <a:pt x="1005071" y="-12291"/>
                  <a:pt x="1056124" y="-6505"/>
                  <a:pt x="1172077" y="0"/>
                </a:cubicBezTo>
                <a:cubicBezTo>
                  <a:pt x="1288030" y="6505"/>
                  <a:pt x="1600339" y="-2552"/>
                  <a:pt x="1971528" y="0"/>
                </a:cubicBezTo>
                <a:cubicBezTo>
                  <a:pt x="2342717" y="2552"/>
                  <a:pt x="2278910" y="-768"/>
                  <a:pt x="2466103" y="0"/>
                </a:cubicBezTo>
                <a:cubicBezTo>
                  <a:pt x="2653297" y="768"/>
                  <a:pt x="2889874" y="27354"/>
                  <a:pt x="3265554" y="0"/>
                </a:cubicBezTo>
                <a:cubicBezTo>
                  <a:pt x="3641234" y="-27354"/>
                  <a:pt x="3552523" y="18367"/>
                  <a:pt x="3821105" y="0"/>
                </a:cubicBezTo>
                <a:cubicBezTo>
                  <a:pt x="4089687" y="-18367"/>
                  <a:pt x="4271257" y="28980"/>
                  <a:pt x="4437631" y="0"/>
                </a:cubicBezTo>
                <a:cubicBezTo>
                  <a:pt x="4604005" y="-28980"/>
                  <a:pt x="4894993" y="32484"/>
                  <a:pt x="5176107" y="0"/>
                </a:cubicBezTo>
                <a:cubicBezTo>
                  <a:pt x="5457221" y="-32484"/>
                  <a:pt x="5863123" y="-17563"/>
                  <a:pt x="6097508" y="0"/>
                </a:cubicBezTo>
                <a:cubicBezTo>
                  <a:pt x="6081137" y="213093"/>
                  <a:pt x="6091323" y="308452"/>
                  <a:pt x="6097508" y="541687"/>
                </a:cubicBezTo>
                <a:cubicBezTo>
                  <a:pt x="6103693" y="774922"/>
                  <a:pt x="6116045" y="895401"/>
                  <a:pt x="6097508" y="1157240"/>
                </a:cubicBezTo>
                <a:cubicBezTo>
                  <a:pt x="6078971" y="1419079"/>
                  <a:pt x="6098222" y="1530960"/>
                  <a:pt x="6097508" y="1846660"/>
                </a:cubicBezTo>
                <a:cubicBezTo>
                  <a:pt x="6096794" y="2162360"/>
                  <a:pt x="6098046" y="2317784"/>
                  <a:pt x="6097508" y="2462213"/>
                </a:cubicBezTo>
                <a:cubicBezTo>
                  <a:pt x="6096970" y="2606642"/>
                  <a:pt x="6110034" y="2740608"/>
                  <a:pt x="6097508" y="2966966"/>
                </a:cubicBezTo>
                <a:cubicBezTo>
                  <a:pt x="6084982" y="3193324"/>
                  <a:pt x="6080735" y="3389662"/>
                  <a:pt x="6097508" y="3693319"/>
                </a:cubicBezTo>
                <a:cubicBezTo>
                  <a:pt x="5838865" y="3695800"/>
                  <a:pt x="5725718" y="3682269"/>
                  <a:pt x="5541957" y="3693319"/>
                </a:cubicBezTo>
                <a:cubicBezTo>
                  <a:pt x="5358196" y="3704369"/>
                  <a:pt x="4985793" y="3653603"/>
                  <a:pt x="4742506" y="3693319"/>
                </a:cubicBezTo>
                <a:cubicBezTo>
                  <a:pt x="4499219" y="3733035"/>
                  <a:pt x="4343715" y="3723516"/>
                  <a:pt x="4065005" y="3693319"/>
                </a:cubicBezTo>
                <a:cubicBezTo>
                  <a:pt x="3786295" y="3663122"/>
                  <a:pt x="3698943" y="3711981"/>
                  <a:pt x="3387504" y="3693319"/>
                </a:cubicBezTo>
                <a:cubicBezTo>
                  <a:pt x="3076065" y="3674657"/>
                  <a:pt x="2951413" y="3661543"/>
                  <a:pt x="2588053" y="3693319"/>
                </a:cubicBezTo>
                <a:cubicBezTo>
                  <a:pt x="2224693" y="3725095"/>
                  <a:pt x="2154663" y="3715580"/>
                  <a:pt x="1788602" y="3693319"/>
                </a:cubicBezTo>
                <a:cubicBezTo>
                  <a:pt x="1422541" y="3671058"/>
                  <a:pt x="1430579" y="3699614"/>
                  <a:pt x="1233052" y="3693319"/>
                </a:cubicBezTo>
                <a:cubicBezTo>
                  <a:pt x="1035525" y="3687025"/>
                  <a:pt x="411890" y="3737795"/>
                  <a:pt x="0" y="3693319"/>
                </a:cubicBezTo>
                <a:cubicBezTo>
                  <a:pt x="9529" y="3434946"/>
                  <a:pt x="11445" y="3350744"/>
                  <a:pt x="0" y="3114699"/>
                </a:cubicBezTo>
                <a:cubicBezTo>
                  <a:pt x="-11445" y="2878654"/>
                  <a:pt x="-6928" y="2627331"/>
                  <a:pt x="0" y="2425279"/>
                </a:cubicBezTo>
                <a:cubicBezTo>
                  <a:pt x="6928" y="2223227"/>
                  <a:pt x="-4454" y="2085708"/>
                  <a:pt x="0" y="1846660"/>
                </a:cubicBezTo>
                <a:cubicBezTo>
                  <a:pt x="4454" y="1607612"/>
                  <a:pt x="-15314" y="1509003"/>
                  <a:pt x="0" y="1231106"/>
                </a:cubicBezTo>
                <a:cubicBezTo>
                  <a:pt x="15314" y="953209"/>
                  <a:pt x="16451" y="733519"/>
                  <a:pt x="0" y="578620"/>
                </a:cubicBezTo>
                <a:cubicBezTo>
                  <a:pt x="-16451" y="423721"/>
                  <a:pt x="-17480" y="21136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889321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Реагирование и управление: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проблем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Автоматическое обнаружение отклонений от нормы в состоянии сырья или маршруте транспорта.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Мгновенное уведомление ответственных лиц о возникших проблемах.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ситуации и выбор оптимального решения для устранения проблемы.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управление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Отправка команд на изменение маршрута или корректировку условий хранения сырья.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A76E29-8AB8-AD04-BAC0-A2FF501EC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266" y="1937689"/>
            <a:ext cx="4736798" cy="3166693"/>
          </a:xfrm>
          <a:custGeom>
            <a:avLst/>
            <a:gdLst>
              <a:gd name="connsiteX0" fmla="*/ 0 w 4736798"/>
              <a:gd name="connsiteY0" fmla="*/ 0 h 3166693"/>
              <a:gd name="connsiteX1" fmla="*/ 676685 w 4736798"/>
              <a:gd name="connsiteY1" fmla="*/ 0 h 3166693"/>
              <a:gd name="connsiteX2" fmla="*/ 1448107 w 4736798"/>
              <a:gd name="connsiteY2" fmla="*/ 0 h 3166693"/>
              <a:gd name="connsiteX3" fmla="*/ 2124792 w 4736798"/>
              <a:gd name="connsiteY3" fmla="*/ 0 h 3166693"/>
              <a:gd name="connsiteX4" fmla="*/ 2801478 w 4736798"/>
              <a:gd name="connsiteY4" fmla="*/ 0 h 3166693"/>
              <a:gd name="connsiteX5" fmla="*/ 3336059 w 4736798"/>
              <a:gd name="connsiteY5" fmla="*/ 0 h 3166693"/>
              <a:gd name="connsiteX6" fmla="*/ 3965377 w 4736798"/>
              <a:gd name="connsiteY6" fmla="*/ 0 h 3166693"/>
              <a:gd name="connsiteX7" fmla="*/ 4736798 w 4736798"/>
              <a:gd name="connsiteY7" fmla="*/ 0 h 3166693"/>
              <a:gd name="connsiteX8" fmla="*/ 4736798 w 4736798"/>
              <a:gd name="connsiteY8" fmla="*/ 538338 h 3166693"/>
              <a:gd name="connsiteX9" fmla="*/ 4736798 w 4736798"/>
              <a:gd name="connsiteY9" fmla="*/ 1235010 h 3166693"/>
              <a:gd name="connsiteX10" fmla="*/ 4736798 w 4736798"/>
              <a:gd name="connsiteY10" fmla="*/ 1836682 h 3166693"/>
              <a:gd name="connsiteX11" fmla="*/ 4736798 w 4736798"/>
              <a:gd name="connsiteY11" fmla="*/ 2406687 h 3166693"/>
              <a:gd name="connsiteX12" fmla="*/ 4736798 w 4736798"/>
              <a:gd name="connsiteY12" fmla="*/ 3166693 h 3166693"/>
              <a:gd name="connsiteX13" fmla="*/ 4154849 w 4736798"/>
              <a:gd name="connsiteY13" fmla="*/ 3166693 h 3166693"/>
              <a:gd name="connsiteX14" fmla="*/ 3478163 w 4736798"/>
              <a:gd name="connsiteY14" fmla="*/ 3166693 h 3166693"/>
              <a:gd name="connsiteX15" fmla="*/ 2754110 w 4736798"/>
              <a:gd name="connsiteY15" fmla="*/ 3166693 h 3166693"/>
              <a:gd name="connsiteX16" fmla="*/ 1982688 w 4736798"/>
              <a:gd name="connsiteY16" fmla="*/ 3166693 h 3166693"/>
              <a:gd name="connsiteX17" fmla="*/ 1400739 w 4736798"/>
              <a:gd name="connsiteY17" fmla="*/ 3166693 h 3166693"/>
              <a:gd name="connsiteX18" fmla="*/ 724053 w 4736798"/>
              <a:gd name="connsiteY18" fmla="*/ 3166693 h 3166693"/>
              <a:gd name="connsiteX19" fmla="*/ 0 w 4736798"/>
              <a:gd name="connsiteY19" fmla="*/ 3166693 h 3166693"/>
              <a:gd name="connsiteX20" fmla="*/ 0 w 4736798"/>
              <a:gd name="connsiteY20" fmla="*/ 2533354 h 3166693"/>
              <a:gd name="connsiteX21" fmla="*/ 0 w 4736798"/>
              <a:gd name="connsiteY21" fmla="*/ 1931683 h 3166693"/>
              <a:gd name="connsiteX22" fmla="*/ 0 w 4736798"/>
              <a:gd name="connsiteY22" fmla="*/ 1361678 h 3166693"/>
              <a:gd name="connsiteX23" fmla="*/ 0 w 4736798"/>
              <a:gd name="connsiteY23" fmla="*/ 696672 h 3166693"/>
              <a:gd name="connsiteX24" fmla="*/ 0 w 4736798"/>
              <a:gd name="connsiteY24" fmla="*/ 0 h 3166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36798" h="3166693" fill="none" extrusionOk="0">
                <a:moveTo>
                  <a:pt x="0" y="0"/>
                </a:moveTo>
                <a:cubicBezTo>
                  <a:pt x="198773" y="23388"/>
                  <a:pt x="440039" y="5355"/>
                  <a:pt x="676685" y="0"/>
                </a:cubicBezTo>
                <a:cubicBezTo>
                  <a:pt x="913332" y="-5355"/>
                  <a:pt x="1108121" y="-23518"/>
                  <a:pt x="1448107" y="0"/>
                </a:cubicBezTo>
                <a:cubicBezTo>
                  <a:pt x="1788093" y="23518"/>
                  <a:pt x="1870432" y="33746"/>
                  <a:pt x="2124792" y="0"/>
                </a:cubicBezTo>
                <a:cubicBezTo>
                  <a:pt x="2379153" y="-33746"/>
                  <a:pt x="2595108" y="5333"/>
                  <a:pt x="2801478" y="0"/>
                </a:cubicBezTo>
                <a:cubicBezTo>
                  <a:pt x="3007848" y="-5333"/>
                  <a:pt x="3224864" y="-528"/>
                  <a:pt x="3336059" y="0"/>
                </a:cubicBezTo>
                <a:cubicBezTo>
                  <a:pt x="3447254" y="528"/>
                  <a:pt x="3658454" y="26770"/>
                  <a:pt x="3965377" y="0"/>
                </a:cubicBezTo>
                <a:cubicBezTo>
                  <a:pt x="4272300" y="-26770"/>
                  <a:pt x="4429371" y="18621"/>
                  <a:pt x="4736798" y="0"/>
                </a:cubicBezTo>
                <a:cubicBezTo>
                  <a:pt x="4714857" y="253884"/>
                  <a:pt x="4726287" y="395772"/>
                  <a:pt x="4736798" y="538338"/>
                </a:cubicBezTo>
                <a:cubicBezTo>
                  <a:pt x="4747309" y="680904"/>
                  <a:pt x="4727274" y="1007183"/>
                  <a:pt x="4736798" y="1235010"/>
                </a:cubicBezTo>
                <a:cubicBezTo>
                  <a:pt x="4746322" y="1462837"/>
                  <a:pt x="4737783" y="1623419"/>
                  <a:pt x="4736798" y="1836682"/>
                </a:cubicBezTo>
                <a:cubicBezTo>
                  <a:pt x="4735813" y="2049945"/>
                  <a:pt x="4734430" y="2147362"/>
                  <a:pt x="4736798" y="2406687"/>
                </a:cubicBezTo>
                <a:cubicBezTo>
                  <a:pt x="4739166" y="2666013"/>
                  <a:pt x="4712949" y="2929994"/>
                  <a:pt x="4736798" y="3166693"/>
                </a:cubicBezTo>
                <a:cubicBezTo>
                  <a:pt x="4531624" y="3167974"/>
                  <a:pt x="4417114" y="3153765"/>
                  <a:pt x="4154849" y="3166693"/>
                </a:cubicBezTo>
                <a:cubicBezTo>
                  <a:pt x="3892584" y="3179621"/>
                  <a:pt x="3775309" y="3186180"/>
                  <a:pt x="3478163" y="3166693"/>
                </a:cubicBezTo>
                <a:cubicBezTo>
                  <a:pt x="3181017" y="3147206"/>
                  <a:pt x="3002846" y="3168927"/>
                  <a:pt x="2754110" y="3166693"/>
                </a:cubicBezTo>
                <a:cubicBezTo>
                  <a:pt x="2505374" y="3164459"/>
                  <a:pt x="2155096" y="3194346"/>
                  <a:pt x="1982688" y="3166693"/>
                </a:cubicBezTo>
                <a:cubicBezTo>
                  <a:pt x="1810280" y="3139040"/>
                  <a:pt x="1672636" y="3138530"/>
                  <a:pt x="1400739" y="3166693"/>
                </a:cubicBezTo>
                <a:cubicBezTo>
                  <a:pt x="1128842" y="3194856"/>
                  <a:pt x="908065" y="3144551"/>
                  <a:pt x="724053" y="3166693"/>
                </a:cubicBezTo>
                <a:cubicBezTo>
                  <a:pt x="540041" y="3188835"/>
                  <a:pt x="360308" y="3165883"/>
                  <a:pt x="0" y="3166693"/>
                </a:cubicBezTo>
                <a:cubicBezTo>
                  <a:pt x="-2633" y="2996990"/>
                  <a:pt x="28202" y="2824078"/>
                  <a:pt x="0" y="2533354"/>
                </a:cubicBezTo>
                <a:cubicBezTo>
                  <a:pt x="-28202" y="2242630"/>
                  <a:pt x="-5763" y="2198063"/>
                  <a:pt x="0" y="1931683"/>
                </a:cubicBezTo>
                <a:cubicBezTo>
                  <a:pt x="5763" y="1665303"/>
                  <a:pt x="-20118" y="1539690"/>
                  <a:pt x="0" y="1361678"/>
                </a:cubicBezTo>
                <a:cubicBezTo>
                  <a:pt x="20118" y="1183667"/>
                  <a:pt x="-15140" y="996871"/>
                  <a:pt x="0" y="696672"/>
                </a:cubicBezTo>
                <a:cubicBezTo>
                  <a:pt x="15140" y="396473"/>
                  <a:pt x="19712" y="340828"/>
                  <a:pt x="0" y="0"/>
                </a:cubicBezTo>
                <a:close/>
              </a:path>
              <a:path w="4736798" h="3166693" stroke="0" extrusionOk="0">
                <a:moveTo>
                  <a:pt x="0" y="0"/>
                </a:moveTo>
                <a:cubicBezTo>
                  <a:pt x="111689" y="16172"/>
                  <a:pt x="300696" y="-3990"/>
                  <a:pt x="534581" y="0"/>
                </a:cubicBezTo>
                <a:cubicBezTo>
                  <a:pt x="768466" y="3990"/>
                  <a:pt x="1005846" y="31507"/>
                  <a:pt x="1258635" y="0"/>
                </a:cubicBezTo>
                <a:cubicBezTo>
                  <a:pt x="1511424" y="-31507"/>
                  <a:pt x="1653498" y="35608"/>
                  <a:pt x="2030056" y="0"/>
                </a:cubicBezTo>
                <a:cubicBezTo>
                  <a:pt x="2406614" y="-35608"/>
                  <a:pt x="2465867" y="32119"/>
                  <a:pt x="2801478" y="0"/>
                </a:cubicBezTo>
                <a:cubicBezTo>
                  <a:pt x="3137089" y="-32119"/>
                  <a:pt x="3165859" y="26300"/>
                  <a:pt x="3478163" y="0"/>
                </a:cubicBezTo>
                <a:cubicBezTo>
                  <a:pt x="3790467" y="-26300"/>
                  <a:pt x="3750123" y="18560"/>
                  <a:pt x="4012745" y="0"/>
                </a:cubicBezTo>
                <a:cubicBezTo>
                  <a:pt x="4275367" y="-18560"/>
                  <a:pt x="4467748" y="-26721"/>
                  <a:pt x="4736798" y="0"/>
                </a:cubicBezTo>
                <a:cubicBezTo>
                  <a:pt x="4742218" y="229808"/>
                  <a:pt x="4710409" y="505892"/>
                  <a:pt x="4736798" y="633339"/>
                </a:cubicBezTo>
                <a:cubicBezTo>
                  <a:pt x="4763187" y="760786"/>
                  <a:pt x="4715015" y="998548"/>
                  <a:pt x="4736798" y="1298344"/>
                </a:cubicBezTo>
                <a:cubicBezTo>
                  <a:pt x="4758581" y="1598140"/>
                  <a:pt x="4712809" y="1663504"/>
                  <a:pt x="4736798" y="1931683"/>
                </a:cubicBezTo>
                <a:cubicBezTo>
                  <a:pt x="4760787" y="2199862"/>
                  <a:pt x="4783504" y="2747774"/>
                  <a:pt x="4736798" y="3166693"/>
                </a:cubicBezTo>
                <a:cubicBezTo>
                  <a:pt x="4526726" y="3163942"/>
                  <a:pt x="4281024" y="3179421"/>
                  <a:pt x="4012745" y="3166693"/>
                </a:cubicBezTo>
                <a:cubicBezTo>
                  <a:pt x="3744466" y="3153965"/>
                  <a:pt x="3654435" y="3171078"/>
                  <a:pt x="3336059" y="3166693"/>
                </a:cubicBezTo>
                <a:cubicBezTo>
                  <a:pt x="3017683" y="3162308"/>
                  <a:pt x="2972651" y="3164582"/>
                  <a:pt x="2659374" y="3166693"/>
                </a:cubicBezTo>
                <a:cubicBezTo>
                  <a:pt x="2346097" y="3168804"/>
                  <a:pt x="2272566" y="3197472"/>
                  <a:pt x="2030056" y="3166693"/>
                </a:cubicBezTo>
                <a:cubicBezTo>
                  <a:pt x="1787546" y="3135914"/>
                  <a:pt x="1590155" y="3159662"/>
                  <a:pt x="1258635" y="3166693"/>
                </a:cubicBezTo>
                <a:cubicBezTo>
                  <a:pt x="927115" y="3173724"/>
                  <a:pt x="782215" y="3173929"/>
                  <a:pt x="629317" y="3166693"/>
                </a:cubicBezTo>
                <a:cubicBezTo>
                  <a:pt x="476419" y="3159457"/>
                  <a:pt x="256550" y="3162962"/>
                  <a:pt x="0" y="3166693"/>
                </a:cubicBezTo>
                <a:cubicBezTo>
                  <a:pt x="-21440" y="2860246"/>
                  <a:pt x="-14828" y="2700874"/>
                  <a:pt x="0" y="2501687"/>
                </a:cubicBezTo>
                <a:cubicBezTo>
                  <a:pt x="14828" y="2302500"/>
                  <a:pt x="8083" y="2192040"/>
                  <a:pt x="0" y="1931683"/>
                </a:cubicBezTo>
                <a:cubicBezTo>
                  <a:pt x="-8083" y="1671326"/>
                  <a:pt x="27055" y="1571186"/>
                  <a:pt x="0" y="1298344"/>
                </a:cubicBezTo>
                <a:cubicBezTo>
                  <a:pt x="-27055" y="1025502"/>
                  <a:pt x="-25455" y="806870"/>
                  <a:pt x="0" y="601672"/>
                </a:cubicBezTo>
                <a:cubicBezTo>
                  <a:pt x="25455" y="396474"/>
                  <a:pt x="-12632" y="292419"/>
                  <a:pt x="0" y="0"/>
                </a:cubicBezTo>
                <a:close/>
              </a:path>
            </a:pathLst>
          </a:custGeom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03356046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6161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75F7B8-06F2-FEEC-BCF4-E17C540C8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F12F00-F234-16A6-BF70-B19368A0131B}"/>
              </a:ext>
            </a:extLst>
          </p:cNvPr>
          <p:cNvSpPr txBox="1"/>
          <p:nvPr/>
        </p:nvSpPr>
        <p:spPr>
          <a:xfrm>
            <a:off x="703906" y="1582340"/>
            <a:ext cx="6097508" cy="3693319"/>
          </a:xfrm>
          <a:custGeom>
            <a:avLst/>
            <a:gdLst>
              <a:gd name="connsiteX0" fmla="*/ 0 w 6097508"/>
              <a:gd name="connsiteY0" fmla="*/ 0 h 3693319"/>
              <a:gd name="connsiteX1" fmla="*/ 799451 w 6097508"/>
              <a:gd name="connsiteY1" fmla="*/ 0 h 3693319"/>
              <a:gd name="connsiteX2" fmla="*/ 1415977 w 6097508"/>
              <a:gd name="connsiteY2" fmla="*/ 0 h 3693319"/>
              <a:gd name="connsiteX3" fmla="*/ 2215428 w 6097508"/>
              <a:gd name="connsiteY3" fmla="*/ 0 h 3693319"/>
              <a:gd name="connsiteX4" fmla="*/ 2710004 w 6097508"/>
              <a:gd name="connsiteY4" fmla="*/ 0 h 3693319"/>
              <a:gd name="connsiteX5" fmla="*/ 3265554 w 6097508"/>
              <a:gd name="connsiteY5" fmla="*/ 0 h 3693319"/>
              <a:gd name="connsiteX6" fmla="*/ 3943055 w 6097508"/>
              <a:gd name="connsiteY6" fmla="*/ 0 h 3693319"/>
              <a:gd name="connsiteX7" fmla="*/ 4681531 w 6097508"/>
              <a:gd name="connsiteY7" fmla="*/ 0 h 3693319"/>
              <a:gd name="connsiteX8" fmla="*/ 5480982 w 6097508"/>
              <a:gd name="connsiteY8" fmla="*/ 0 h 3693319"/>
              <a:gd name="connsiteX9" fmla="*/ 6097508 w 6097508"/>
              <a:gd name="connsiteY9" fmla="*/ 0 h 3693319"/>
              <a:gd name="connsiteX10" fmla="*/ 6097508 w 6097508"/>
              <a:gd name="connsiteY10" fmla="*/ 578620 h 3693319"/>
              <a:gd name="connsiteX11" fmla="*/ 6097508 w 6097508"/>
              <a:gd name="connsiteY11" fmla="*/ 1194173 h 3693319"/>
              <a:gd name="connsiteX12" fmla="*/ 6097508 w 6097508"/>
              <a:gd name="connsiteY12" fmla="*/ 1809726 h 3693319"/>
              <a:gd name="connsiteX13" fmla="*/ 6097508 w 6097508"/>
              <a:gd name="connsiteY13" fmla="*/ 2388346 h 3693319"/>
              <a:gd name="connsiteX14" fmla="*/ 6097508 w 6097508"/>
              <a:gd name="connsiteY14" fmla="*/ 3077766 h 3693319"/>
              <a:gd name="connsiteX15" fmla="*/ 6097508 w 6097508"/>
              <a:gd name="connsiteY15" fmla="*/ 3693319 h 3693319"/>
              <a:gd name="connsiteX16" fmla="*/ 5359032 w 6097508"/>
              <a:gd name="connsiteY16" fmla="*/ 3693319 h 3693319"/>
              <a:gd name="connsiteX17" fmla="*/ 4681531 w 6097508"/>
              <a:gd name="connsiteY17" fmla="*/ 3693319 h 3693319"/>
              <a:gd name="connsiteX18" fmla="*/ 3943055 w 6097508"/>
              <a:gd name="connsiteY18" fmla="*/ 3693319 h 3693319"/>
              <a:gd name="connsiteX19" fmla="*/ 3265554 w 6097508"/>
              <a:gd name="connsiteY19" fmla="*/ 3693319 h 3693319"/>
              <a:gd name="connsiteX20" fmla="*/ 2770979 w 6097508"/>
              <a:gd name="connsiteY20" fmla="*/ 3693319 h 3693319"/>
              <a:gd name="connsiteX21" fmla="*/ 1971528 w 6097508"/>
              <a:gd name="connsiteY21" fmla="*/ 3693319 h 3693319"/>
              <a:gd name="connsiteX22" fmla="*/ 1355002 w 6097508"/>
              <a:gd name="connsiteY22" fmla="*/ 3693319 h 3693319"/>
              <a:gd name="connsiteX23" fmla="*/ 616526 w 6097508"/>
              <a:gd name="connsiteY23" fmla="*/ 3693319 h 3693319"/>
              <a:gd name="connsiteX24" fmla="*/ 0 w 6097508"/>
              <a:gd name="connsiteY24" fmla="*/ 3693319 h 3693319"/>
              <a:gd name="connsiteX25" fmla="*/ 0 w 6097508"/>
              <a:gd name="connsiteY25" fmla="*/ 3188565 h 3693319"/>
              <a:gd name="connsiteX26" fmla="*/ 0 w 6097508"/>
              <a:gd name="connsiteY26" fmla="*/ 2646879 h 3693319"/>
              <a:gd name="connsiteX27" fmla="*/ 0 w 6097508"/>
              <a:gd name="connsiteY27" fmla="*/ 2105192 h 3693319"/>
              <a:gd name="connsiteX28" fmla="*/ 0 w 6097508"/>
              <a:gd name="connsiteY28" fmla="*/ 1415772 h 3693319"/>
              <a:gd name="connsiteX29" fmla="*/ 0 w 6097508"/>
              <a:gd name="connsiteY29" fmla="*/ 800219 h 3693319"/>
              <a:gd name="connsiteX30" fmla="*/ 0 w 6097508"/>
              <a:gd name="connsiteY30" fmla="*/ 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097508" h="3693319" fill="none" extrusionOk="0">
                <a:moveTo>
                  <a:pt x="0" y="0"/>
                </a:moveTo>
                <a:cubicBezTo>
                  <a:pt x="244031" y="-26726"/>
                  <a:pt x="431436" y="-38862"/>
                  <a:pt x="799451" y="0"/>
                </a:cubicBezTo>
                <a:cubicBezTo>
                  <a:pt x="1167466" y="38862"/>
                  <a:pt x="1286964" y="11273"/>
                  <a:pt x="1415977" y="0"/>
                </a:cubicBezTo>
                <a:cubicBezTo>
                  <a:pt x="1544990" y="-11273"/>
                  <a:pt x="1851503" y="37905"/>
                  <a:pt x="2215428" y="0"/>
                </a:cubicBezTo>
                <a:cubicBezTo>
                  <a:pt x="2579353" y="-37905"/>
                  <a:pt x="2478451" y="22641"/>
                  <a:pt x="2710004" y="0"/>
                </a:cubicBezTo>
                <a:cubicBezTo>
                  <a:pt x="2941557" y="-22641"/>
                  <a:pt x="3064588" y="23407"/>
                  <a:pt x="3265554" y="0"/>
                </a:cubicBezTo>
                <a:cubicBezTo>
                  <a:pt x="3466520" y="-23407"/>
                  <a:pt x="3615584" y="5466"/>
                  <a:pt x="3943055" y="0"/>
                </a:cubicBezTo>
                <a:cubicBezTo>
                  <a:pt x="4270526" y="-5466"/>
                  <a:pt x="4324190" y="27002"/>
                  <a:pt x="4681531" y="0"/>
                </a:cubicBezTo>
                <a:cubicBezTo>
                  <a:pt x="5038872" y="-27002"/>
                  <a:pt x="5138970" y="22701"/>
                  <a:pt x="5480982" y="0"/>
                </a:cubicBezTo>
                <a:cubicBezTo>
                  <a:pt x="5822994" y="-22701"/>
                  <a:pt x="5876356" y="-5766"/>
                  <a:pt x="6097508" y="0"/>
                </a:cubicBezTo>
                <a:cubicBezTo>
                  <a:pt x="6121424" y="141945"/>
                  <a:pt x="6088914" y="303848"/>
                  <a:pt x="6097508" y="578620"/>
                </a:cubicBezTo>
                <a:cubicBezTo>
                  <a:pt x="6106102" y="853392"/>
                  <a:pt x="6069336" y="991832"/>
                  <a:pt x="6097508" y="1194173"/>
                </a:cubicBezTo>
                <a:cubicBezTo>
                  <a:pt x="6125680" y="1396514"/>
                  <a:pt x="6093607" y="1538141"/>
                  <a:pt x="6097508" y="1809726"/>
                </a:cubicBezTo>
                <a:cubicBezTo>
                  <a:pt x="6101409" y="2081311"/>
                  <a:pt x="6093911" y="2238852"/>
                  <a:pt x="6097508" y="2388346"/>
                </a:cubicBezTo>
                <a:cubicBezTo>
                  <a:pt x="6101105" y="2537840"/>
                  <a:pt x="6112242" y="2885380"/>
                  <a:pt x="6097508" y="3077766"/>
                </a:cubicBezTo>
                <a:cubicBezTo>
                  <a:pt x="6082774" y="3270152"/>
                  <a:pt x="6124310" y="3414477"/>
                  <a:pt x="6097508" y="3693319"/>
                </a:cubicBezTo>
                <a:cubicBezTo>
                  <a:pt x="5813272" y="3666979"/>
                  <a:pt x="5669620" y="3679576"/>
                  <a:pt x="5359032" y="3693319"/>
                </a:cubicBezTo>
                <a:cubicBezTo>
                  <a:pt x="5048444" y="3707062"/>
                  <a:pt x="4866194" y="3715124"/>
                  <a:pt x="4681531" y="3693319"/>
                </a:cubicBezTo>
                <a:cubicBezTo>
                  <a:pt x="4496868" y="3671514"/>
                  <a:pt x="4274218" y="3668082"/>
                  <a:pt x="3943055" y="3693319"/>
                </a:cubicBezTo>
                <a:cubicBezTo>
                  <a:pt x="3611892" y="3718556"/>
                  <a:pt x="3430192" y="3714156"/>
                  <a:pt x="3265554" y="3693319"/>
                </a:cubicBezTo>
                <a:cubicBezTo>
                  <a:pt x="3100916" y="3672482"/>
                  <a:pt x="2909616" y="3678095"/>
                  <a:pt x="2770979" y="3693319"/>
                </a:cubicBezTo>
                <a:cubicBezTo>
                  <a:pt x="2632343" y="3708543"/>
                  <a:pt x="2212282" y="3697087"/>
                  <a:pt x="1971528" y="3693319"/>
                </a:cubicBezTo>
                <a:cubicBezTo>
                  <a:pt x="1730774" y="3689551"/>
                  <a:pt x="1613428" y="3675868"/>
                  <a:pt x="1355002" y="3693319"/>
                </a:cubicBezTo>
                <a:cubicBezTo>
                  <a:pt x="1096576" y="3710770"/>
                  <a:pt x="841426" y="3678150"/>
                  <a:pt x="616526" y="3693319"/>
                </a:cubicBezTo>
                <a:cubicBezTo>
                  <a:pt x="391626" y="3708488"/>
                  <a:pt x="257725" y="3696650"/>
                  <a:pt x="0" y="3693319"/>
                </a:cubicBezTo>
                <a:cubicBezTo>
                  <a:pt x="10936" y="3540294"/>
                  <a:pt x="11304" y="3403018"/>
                  <a:pt x="0" y="3188565"/>
                </a:cubicBezTo>
                <a:cubicBezTo>
                  <a:pt x="-11304" y="2974112"/>
                  <a:pt x="-13334" y="2872037"/>
                  <a:pt x="0" y="2646879"/>
                </a:cubicBezTo>
                <a:cubicBezTo>
                  <a:pt x="13334" y="2421721"/>
                  <a:pt x="4953" y="2214596"/>
                  <a:pt x="0" y="2105192"/>
                </a:cubicBezTo>
                <a:cubicBezTo>
                  <a:pt x="-4953" y="1995788"/>
                  <a:pt x="20658" y="1556313"/>
                  <a:pt x="0" y="1415772"/>
                </a:cubicBezTo>
                <a:cubicBezTo>
                  <a:pt x="-20658" y="1275231"/>
                  <a:pt x="26340" y="958119"/>
                  <a:pt x="0" y="800219"/>
                </a:cubicBezTo>
                <a:cubicBezTo>
                  <a:pt x="-26340" y="642319"/>
                  <a:pt x="-12077" y="342548"/>
                  <a:pt x="0" y="0"/>
                </a:cubicBezTo>
                <a:close/>
              </a:path>
              <a:path w="6097508" h="3693319" stroke="0" extrusionOk="0">
                <a:moveTo>
                  <a:pt x="0" y="0"/>
                </a:moveTo>
                <a:cubicBezTo>
                  <a:pt x="167616" y="-424"/>
                  <a:pt x="375804" y="6923"/>
                  <a:pt x="555551" y="0"/>
                </a:cubicBezTo>
                <a:cubicBezTo>
                  <a:pt x="735298" y="-6923"/>
                  <a:pt x="852802" y="-8129"/>
                  <a:pt x="1111101" y="0"/>
                </a:cubicBezTo>
                <a:cubicBezTo>
                  <a:pt x="1369400" y="8129"/>
                  <a:pt x="1607992" y="-15969"/>
                  <a:pt x="1910553" y="0"/>
                </a:cubicBezTo>
                <a:cubicBezTo>
                  <a:pt x="2213114" y="15969"/>
                  <a:pt x="2500865" y="-19154"/>
                  <a:pt x="2710004" y="0"/>
                </a:cubicBezTo>
                <a:cubicBezTo>
                  <a:pt x="2919143" y="19154"/>
                  <a:pt x="3074861" y="1984"/>
                  <a:pt x="3265554" y="0"/>
                </a:cubicBezTo>
                <a:cubicBezTo>
                  <a:pt x="3456247" y="-1984"/>
                  <a:pt x="3617406" y="9439"/>
                  <a:pt x="3760130" y="0"/>
                </a:cubicBezTo>
                <a:cubicBezTo>
                  <a:pt x="3902854" y="-9439"/>
                  <a:pt x="4179556" y="-8000"/>
                  <a:pt x="4315681" y="0"/>
                </a:cubicBezTo>
                <a:cubicBezTo>
                  <a:pt x="4451806" y="8000"/>
                  <a:pt x="4793965" y="21124"/>
                  <a:pt x="4993182" y="0"/>
                </a:cubicBezTo>
                <a:cubicBezTo>
                  <a:pt x="5192399" y="-21124"/>
                  <a:pt x="5579872" y="539"/>
                  <a:pt x="6097508" y="0"/>
                </a:cubicBezTo>
                <a:cubicBezTo>
                  <a:pt x="6116755" y="169356"/>
                  <a:pt x="6110053" y="311192"/>
                  <a:pt x="6097508" y="541687"/>
                </a:cubicBezTo>
                <a:cubicBezTo>
                  <a:pt x="6084963" y="772182"/>
                  <a:pt x="6108748" y="895192"/>
                  <a:pt x="6097508" y="1120307"/>
                </a:cubicBezTo>
                <a:cubicBezTo>
                  <a:pt x="6086268" y="1345422"/>
                  <a:pt x="6079543" y="1532212"/>
                  <a:pt x="6097508" y="1698927"/>
                </a:cubicBezTo>
                <a:cubicBezTo>
                  <a:pt x="6115473" y="1865642"/>
                  <a:pt x="6127804" y="2193245"/>
                  <a:pt x="6097508" y="2351413"/>
                </a:cubicBezTo>
                <a:cubicBezTo>
                  <a:pt x="6067212" y="2509581"/>
                  <a:pt x="6089272" y="2753372"/>
                  <a:pt x="6097508" y="2893100"/>
                </a:cubicBezTo>
                <a:cubicBezTo>
                  <a:pt x="6105744" y="3032828"/>
                  <a:pt x="6076717" y="3523113"/>
                  <a:pt x="6097508" y="3693319"/>
                </a:cubicBezTo>
                <a:cubicBezTo>
                  <a:pt x="5936189" y="3716094"/>
                  <a:pt x="5757530" y="3675733"/>
                  <a:pt x="5541957" y="3693319"/>
                </a:cubicBezTo>
                <a:cubicBezTo>
                  <a:pt x="5326384" y="3710905"/>
                  <a:pt x="5209850" y="3699229"/>
                  <a:pt x="4986407" y="3693319"/>
                </a:cubicBezTo>
                <a:cubicBezTo>
                  <a:pt x="4762964" y="3687410"/>
                  <a:pt x="4622426" y="3704831"/>
                  <a:pt x="4491831" y="3693319"/>
                </a:cubicBezTo>
                <a:cubicBezTo>
                  <a:pt x="4361236" y="3681807"/>
                  <a:pt x="4202700" y="3706128"/>
                  <a:pt x="3997255" y="3693319"/>
                </a:cubicBezTo>
                <a:cubicBezTo>
                  <a:pt x="3791810" y="3680510"/>
                  <a:pt x="3648712" y="3693398"/>
                  <a:pt x="3380729" y="3693319"/>
                </a:cubicBezTo>
                <a:cubicBezTo>
                  <a:pt x="3112746" y="3693240"/>
                  <a:pt x="2745227" y="3684987"/>
                  <a:pt x="2581278" y="3693319"/>
                </a:cubicBezTo>
                <a:cubicBezTo>
                  <a:pt x="2417329" y="3701651"/>
                  <a:pt x="2247677" y="3680146"/>
                  <a:pt x="1964753" y="3693319"/>
                </a:cubicBezTo>
                <a:cubicBezTo>
                  <a:pt x="1681830" y="3706492"/>
                  <a:pt x="1628124" y="3688667"/>
                  <a:pt x="1470177" y="3693319"/>
                </a:cubicBezTo>
                <a:cubicBezTo>
                  <a:pt x="1312230" y="3697971"/>
                  <a:pt x="1052862" y="3681756"/>
                  <a:pt x="853651" y="3693319"/>
                </a:cubicBezTo>
                <a:cubicBezTo>
                  <a:pt x="654440" y="3704882"/>
                  <a:pt x="292728" y="3654165"/>
                  <a:pt x="0" y="3693319"/>
                </a:cubicBezTo>
                <a:cubicBezTo>
                  <a:pt x="7166" y="3507925"/>
                  <a:pt x="14394" y="3260412"/>
                  <a:pt x="0" y="3151632"/>
                </a:cubicBezTo>
                <a:cubicBezTo>
                  <a:pt x="-14394" y="3042852"/>
                  <a:pt x="13345" y="2695448"/>
                  <a:pt x="0" y="2536079"/>
                </a:cubicBezTo>
                <a:cubicBezTo>
                  <a:pt x="-13345" y="2376710"/>
                  <a:pt x="-10702" y="2240099"/>
                  <a:pt x="0" y="1957459"/>
                </a:cubicBezTo>
                <a:cubicBezTo>
                  <a:pt x="10702" y="1674819"/>
                  <a:pt x="6070" y="1516962"/>
                  <a:pt x="0" y="1304973"/>
                </a:cubicBezTo>
                <a:cubicBezTo>
                  <a:pt x="-6070" y="1092984"/>
                  <a:pt x="29695" y="909702"/>
                  <a:pt x="0" y="652486"/>
                </a:cubicBezTo>
                <a:cubicBezTo>
                  <a:pt x="-29695" y="395270"/>
                  <a:pt x="-19913" y="32392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1822797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Фермеры и агропредприятия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Малые, средние и крупные фермерские хозяйства, агропромышленные комплексы.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Логистические компании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Фирмы, занимающиеся доставкой сельскохозяйственной продукции.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организации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Учреждения, отвечающие за контроль и развитие сельского хозяйства.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сельхозтехники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Компании, производящие и поставляющие технику для перевозки сырья.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2A35D1-BB90-3C2C-5E22-921B979E4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750" y="1867260"/>
            <a:ext cx="4411913" cy="3123478"/>
          </a:xfrm>
          <a:custGeom>
            <a:avLst/>
            <a:gdLst>
              <a:gd name="connsiteX0" fmla="*/ 0 w 4411913"/>
              <a:gd name="connsiteY0" fmla="*/ 0 h 3123478"/>
              <a:gd name="connsiteX1" fmla="*/ 630273 w 4411913"/>
              <a:gd name="connsiteY1" fmla="*/ 0 h 3123478"/>
              <a:gd name="connsiteX2" fmla="*/ 1260547 w 4411913"/>
              <a:gd name="connsiteY2" fmla="*/ 0 h 3123478"/>
              <a:gd name="connsiteX3" fmla="*/ 1758462 w 4411913"/>
              <a:gd name="connsiteY3" fmla="*/ 0 h 3123478"/>
              <a:gd name="connsiteX4" fmla="*/ 2476974 w 4411913"/>
              <a:gd name="connsiteY4" fmla="*/ 0 h 3123478"/>
              <a:gd name="connsiteX5" fmla="*/ 3063128 w 4411913"/>
              <a:gd name="connsiteY5" fmla="*/ 0 h 3123478"/>
              <a:gd name="connsiteX6" fmla="*/ 3693401 w 4411913"/>
              <a:gd name="connsiteY6" fmla="*/ 0 h 3123478"/>
              <a:gd name="connsiteX7" fmla="*/ 4411913 w 4411913"/>
              <a:gd name="connsiteY7" fmla="*/ 0 h 3123478"/>
              <a:gd name="connsiteX8" fmla="*/ 4411913 w 4411913"/>
              <a:gd name="connsiteY8" fmla="*/ 530991 h 3123478"/>
              <a:gd name="connsiteX9" fmla="*/ 4411913 w 4411913"/>
              <a:gd name="connsiteY9" fmla="*/ 1093217 h 3123478"/>
              <a:gd name="connsiteX10" fmla="*/ 4411913 w 4411913"/>
              <a:gd name="connsiteY10" fmla="*/ 1655443 h 3123478"/>
              <a:gd name="connsiteX11" fmla="*/ 4411913 w 4411913"/>
              <a:gd name="connsiteY11" fmla="*/ 2217669 h 3123478"/>
              <a:gd name="connsiteX12" fmla="*/ 4411913 w 4411913"/>
              <a:gd name="connsiteY12" fmla="*/ 3123478 h 3123478"/>
              <a:gd name="connsiteX13" fmla="*/ 3825759 w 4411913"/>
              <a:gd name="connsiteY13" fmla="*/ 3123478 h 3123478"/>
              <a:gd name="connsiteX14" fmla="*/ 3327843 w 4411913"/>
              <a:gd name="connsiteY14" fmla="*/ 3123478 h 3123478"/>
              <a:gd name="connsiteX15" fmla="*/ 2697570 w 4411913"/>
              <a:gd name="connsiteY15" fmla="*/ 3123478 h 3123478"/>
              <a:gd name="connsiteX16" fmla="*/ 2023177 w 4411913"/>
              <a:gd name="connsiteY16" fmla="*/ 3123478 h 3123478"/>
              <a:gd name="connsiteX17" fmla="*/ 1392904 w 4411913"/>
              <a:gd name="connsiteY17" fmla="*/ 3123478 h 3123478"/>
              <a:gd name="connsiteX18" fmla="*/ 850869 w 4411913"/>
              <a:gd name="connsiteY18" fmla="*/ 3123478 h 3123478"/>
              <a:gd name="connsiteX19" fmla="*/ 0 w 4411913"/>
              <a:gd name="connsiteY19" fmla="*/ 3123478 h 3123478"/>
              <a:gd name="connsiteX20" fmla="*/ 0 w 4411913"/>
              <a:gd name="connsiteY20" fmla="*/ 2498782 h 3123478"/>
              <a:gd name="connsiteX21" fmla="*/ 0 w 4411913"/>
              <a:gd name="connsiteY21" fmla="*/ 1874087 h 3123478"/>
              <a:gd name="connsiteX22" fmla="*/ 0 w 4411913"/>
              <a:gd name="connsiteY22" fmla="*/ 1311861 h 3123478"/>
              <a:gd name="connsiteX23" fmla="*/ 0 w 4411913"/>
              <a:gd name="connsiteY23" fmla="*/ 624696 h 3123478"/>
              <a:gd name="connsiteX24" fmla="*/ 0 w 4411913"/>
              <a:gd name="connsiteY24" fmla="*/ 0 h 312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11913" h="3123478" fill="none" extrusionOk="0">
                <a:moveTo>
                  <a:pt x="0" y="0"/>
                </a:moveTo>
                <a:cubicBezTo>
                  <a:pt x="262133" y="26074"/>
                  <a:pt x="371646" y="20922"/>
                  <a:pt x="630273" y="0"/>
                </a:cubicBezTo>
                <a:cubicBezTo>
                  <a:pt x="888900" y="-20922"/>
                  <a:pt x="1043336" y="-8302"/>
                  <a:pt x="1260547" y="0"/>
                </a:cubicBezTo>
                <a:cubicBezTo>
                  <a:pt x="1477758" y="8302"/>
                  <a:pt x="1582649" y="-405"/>
                  <a:pt x="1758462" y="0"/>
                </a:cubicBezTo>
                <a:cubicBezTo>
                  <a:pt x="1934275" y="405"/>
                  <a:pt x="2330818" y="-12512"/>
                  <a:pt x="2476974" y="0"/>
                </a:cubicBezTo>
                <a:cubicBezTo>
                  <a:pt x="2623130" y="12512"/>
                  <a:pt x="2934128" y="-24506"/>
                  <a:pt x="3063128" y="0"/>
                </a:cubicBezTo>
                <a:cubicBezTo>
                  <a:pt x="3192128" y="24506"/>
                  <a:pt x="3403194" y="16348"/>
                  <a:pt x="3693401" y="0"/>
                </a:cubicBezTo>
                <a:cubicBezTo>
                  <a:pt x="3983608" y="-16348"/>
                  <a:pt x="4229841" y="970"/>
                  <a:pt x="4411913" y="0"/>
                </a:cubicBezTo>
                <a:cubicBezTo>
                  <a:pt x="4416033" y="115212"/>
                  <a:pt x="4395712" y="362512"/>
                  <a:pt x="4411913" y="530991"/>
                </a:cubicBezTo>
                <a:cubicBezTo>
                  <a:pt x="4428114" y="699470"/>
                  <a:pt x="4427706" y="856989"/>
                  <a:pt x="4411913" y="1093217"/>
                </a:cubicBezTo>
                <a:cubicBezTo>
                  <a:pt x="4396120" y="1329445"/>
                  <a:pt x="4428927" y="1518245"/>
                  <a:pt x="4411913" y="1655443"/>
                </a:cubicBezTo>
                <a:cubicBezTo>
                  <a:pt x="4394899" y="1792641"/>
                  <a:pt x="4396170" y="2021543"/>
                  <a:pt x="4411913" y="2217669"/>
                </a:cubicBezTo>
                <a:cubicBezTo>
                  <a:pt x="4427656" y="2413795"/>
                  <a:pt x="4416797" y="2692060"/>
                  <a:pt x="4411913" y="3123478"/>
                </a:cubicBezTo>
                <a:cubicBezTo>
                  <a:pt x="4171047" y="3120346"/>
                  <a:pt x="4031583" y="3095820"/>
                  <a:pt x="3825759" y="3123478"/>
                </a:cubicBezTo>
                <a:cubicBezTo>
                  <a:pt x="3619935" y="3151136"/>
                  <a:pt x="3436057" y="3108108"/>
                  <a:pt x="3327843" y="3123478"/>
                </a:cubicBezTo>
                <a:cubicBezTo>
                  <a:pt x="3219629" y="3138848"/>
                  <a:pt x="2982342" y="3112351"/>
                  <a:pt x="2697570" y="3123478"/>
                </a:cubicBezTo>
                <a:cubicBezTo>
                  <a:pt x="2412798" y="3134605"/>
                  <a:pt x="2341047" y="3148418"/>
                  <a:pt x="2023177" y="3123478"/>
                </a:cubicBezTo>
                <a:cubicBezTo>
                  <a:pt x="1705307" y="3098538"/>
                  <a:pt x="1655094" y="3131945"/>
                  <a:pt x="1392904" y="3123478"/>
                </a:cubicBezTo>
                <a:cubicBezTo>
                  <a:pt x="1130714" y="3115011"/>
                  <a:pt x="968487" y="3107431"/>
                  <a:pt x="850869" y="3123478"/>
                </a:cubicBezTo>
                <a:cubicBezTo>
                  <a:pt x="733252" y="3139525"/>
                  <a:pt x="392351" y="3134394"/>
                  <a:pt x="0" y="3123478"/>
                </a:cubicBezTo>
                <a:cubicBezTo>
                  <a:pt x="-18795" y="2915051"/>
                  <a:pt x="-19623" y="2703147"/>
                  <a:pt x="0" y="2498782"/>
                </a:cubicBezTo>
                <a:cubicBezTo>
                  <a:pt x="19623" y="2294417"/>
                  <a:pt x="-29461" y="2173921"/>
                  <a:pt x="0" y="1874087"/>
                </a:cubicBezTo>
                <a:cubicBezTo>
                  <a:pt x="29461" y="1574253"/>
                  <a:pt x="-9157" y="1565446"/>
                  <a:pt x="0" y="1311861"/>
                </a:cubicBezTo>
                <a:cubicBezTo>
                  <a:pt x="9157" y="1058276"/>
                  <a:pt x="-24827" y="833765"/>
                  <a:pt x="0" y="624696"/>
                </a:cubicBezTo>
                <a:cubicBezTo>
                  <a:pt x="24827" y="415627"/>
                  <a:pt x="-17613" y="308173"/>
                  <a:pt x="0" y="0"/>
                </a:cubicBezTo>
                <a:close/>
              </a:path>
              <a:path w="4411913" h="3123478" stroke="0" extrusionOk="0">
                <a:moveTo>
                  <a:pt x="0" y="0"/>
                </a:moveTo>
                <a:cubicBezTo>
                  <a:pt x="144013" y="12483"/>
                  <a:pt x="529478" y="-28594"/>
                  <a:pt x="674392" y="0"/>
                </a:cubicBezTo>
                <a:cubicBezTo>
                  <a:pt x="819306" y="28594"/>
                  <a:pt x="1175111" y="17053"/>
                  <a:pt x="1304666" y="0"/>
                </a:cubicBezTo>
                <a:cubicBezTo>
                  <a:pt x="1434221" y="-17053"/>
                  <a:pt x="1764565" y="-1865"/>
                  <a:pt x="2023177" y="0"/>
                </a:cubicBezTo>
                <a:cubicBezTo>
                  <a:pt x="2281789" y="1865"/>
                  <a:pt x="2310983" y="17290"/>
                  <a:pt x="2565212" y="0"/>
                </a:cubicBezTo>
                <a:cubicBezTo>
                  <a:pt x="2819442" y="-17290"/>
                  <a:pt x="3077733" y="-15415"/>
                  <a:pt x="3283724" y="0"/>
                </a:cubicBezTo>
                <a:cubicBezTo>
                  <a:pt x="3489715" y="15415"/>
                  <a:pt x="4016776" y="24614"/>
                  <a:pt x="4411913" y="0"/>
                </a:cubicBezTo>
                <a:cubicBezTo>
                  <a:pt x="4420490" y="240299"/>
                  <a:pt x="4429846" y="426246"/>
                  <a:pt x="4411913" y="624696"/>
                </a:cubicBezTo>
                <a:cubicBezTo>
                  <a:pt x="4393980" y="823146"/>
                  <a:pt x="4411612" y="1020159"/>
                  <a:pt x="4411913" y="1155687"/>
                </a:cubicBezTo>
                <a:cubicBezTo>
                  <a:pt x="4412214" y="1291215"/>
                  <a:pt x="4389379" y="1619699"/>
                  <a:pt x="4411913" y="1780382"/>
                </a:cubicBezTo>
                <a:cubicBezTo>
                  <a:pt x="4434447" y="1941065"/>
                  <a:pt x="4417726" y="2208347"/>
                  <a:pt x="4411913" y="2373843"/>
                </a:cubicBezTo>
                <a:cubicBezTo>
                  <a:pt x="4406100" y="2539339"/>
                  <a:pt x="4424438" y="2855452"/>
                  <a:pt x="4411913" y="3123478"/>
                </a:cubicBezTo>
                <a:cubicBezTo>
                  <a:pt x="4255243" y="3149036"/>
                  <a:pt x="3855205" y="3158261"/>
                  <a:pt x="3693401" y="3123478"/>
                </a:cubicBezTo>
                <a:cubicBezTo>
                  <a:pt x="3531597" y="3088695"/>
                  <a:pt x="3282135" y="3143147"/>
                  <a:pt x="3063128" y="3123478"/>
                </a:cubicBezTo>
                <a:cubicBezTo>
                  <a:pt x="2844121" y="3103809"/>
                  <a:pt x="2683171" y="3143573"/>
                  <a:pt x="2344617" y="3123478"/>
                </a:cubicBezTo>
                <a:cubicBezTo>
                  <a:pt x="2006063" y="3103383"/>
                  <a:pt x="1847015" y="3139893"/>
                  <a:pt x="1670224" y="3123478"/>
                </a:cubicBezTo>
                <a:cubicBezTo>
                  <a:pt x="1493433" y="3107063"/>
                  <a:pt x="1158323" y="3113810"/>
                  <a:pt x="951713" y="3123478"/>
                </a:cubicBezTo>
                <a:cubicBezTo>
                  <a:pt x="745103" y="3133146"/>
                  <a:pt x="275092" y="3088062"/>
                  <a:pt x="0" y="3123478"/>
                </a:cubicBezTo>
                <a:cubicBezTo>
                  <a:pt x="30458" y="2900017"/>
                  <a:pt x="-4929" y="2625881"/>
                  <a:pt x="0" y="2498782"/>
                </a:cubicBezTo>
                <a:cubicBezTo>
                  <a:pt x="4929" y="2371683"/>
                  <a:pt x="31350" y="1987241"/>
                  <a:pt x="0" y="1811617"/>
                </a:cubicBezTo>
                <a:cubicBezTo>
                  <a:pt x="-31350" y="1635994"/>
                  <a:pt x="13623" y="1413280"/>
                  <a:pt x="0" y="1280626"/>
                </a:cubicBezTo>
                <a:cubicBezTo>
                  <a:pt x="-13623" y="1147972"/>
                  <a:pt x="-11355" y="968566"/>
                  <a:pt x="0" y="718400"/>
                </a:cubicBezTo>
                <a:cubicBezTo>
                  <a:pt x="11355" y="468234"/>
                  <a:pt x="-26856" y="200492"/>
                  <a:pt x="0" y="0"/>
                </a:cubicBezTo>
                <a:close/>
              </a:path>
            </a:pathLst>
          </a:custGeom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7446573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69077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0E492C-CBBC-6295-946A-2891400C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3C1E7C-42C5-EF93-148A-44EA98D963F3}"/>
              </a:ext>
            </a:extLst>
          </p:cNvPr>
          <p:cNvSpPr txBox="1"/>
          <p:nvPr/>
        </p:nvSpPr>
        <p:spPr>
          <a:xfrm>
            <a:off x="722014" y="1380467"/>
            <a:ext cx="5633518" cy="4247317"/>
          </a:xfrm>
          <a:custGeom>
            <a:avLst/>
            <a:gdLst>
              <a:gd name="connsiteX0" fmla="*/ 0 w 5633518"/>
              <a:gd name="connsiteY0" fmla="*/ 0 h 4247317"/>
              <a:gd name="connsiteX1" fmla="*/ 456941 w 5633518"/>
              <a:gd name="connsiteY1" fmla="*/ 0 h 4247317"/>
              <a:gd name="connsiteX2" fmla="*/ 1195558 w 5633518"/>
              <a:gd name="connsiteY2" fmla="*/ 0 h 4247317"/>
              <a:gd name="connsiteX3" fmla="*/ 1708834 w 5633518"/>
              <a:gd name="connsiteY3" fmla="*/ 0 h 4247317"/>
              <a:gd name="connsiteX4" fmla="*/ 2222110 w 5633518"/>
              <a:gd name="connsiteY4" fmla="*/ 0 h 4247317"/>
              <a:gd name="connsiteX5" fmla="*/ 2735386 w 5633518"/>
              <a:gd name="connsiteY5" fmla="*/ 0 h 4247317"/>
              <a:gd name="connsiteX6" fmla="*/ 3304997 w 5633518"/>
              <a:gd name="connsiteY6" fmla="*/ 0 h 4247317"/>
              <a:gd name="connsiteX7" fmla="*/ 3761938 w 5633518"/>
              <a:gd name="connsiteY7" fmla="*/ 0 h 4247317"/>
              <a:gd name="connsiteX8" fmla="*/ 4500555 w 5633518"/>
              <a:gd name="connsiteY8" fmla="*/ 0 h 4247317"/>
              <a:gd name="connsiteX9" fmla="*/ 4957496 w 5633518"/>
              <a:gd name="connsiteY9" fmla="*/ 0 h 4247317"/>
              <a:gd name="connsiteX10" fmla="*/ 5633518 w 5633518"/>
              <a:gd name="connsiteY10" fmla="*/ 0 h 4247317"/>
              <a:gd name="connsiteX11" fmla="*/ 5633518 w 5633518"/>
              <a:gd name="connsiteY11" fmla="*/ 649233 h 4247317"/>
              <a:gd name="connsiteX12" fmla="*/ 5633518 w 5633518"/>
              <a:gd name="connsiteY12" fmla="*/ 1128573 h 4247317"/>
              <a:gd name="connsiteX13" fmla="*/ 5633518 w 5633518"/>
              <a:gd name="connsiteY13" fmla="*/ 1650386 h 4247317"/>
              <a:gd name="connsiteX14" fmla="*/ 5633518 w 5633518"/>
              <a:gd name="connsiteY14" fmla="*/ 2257146 h 4247317"/>
              <a:gd name="connsiteX15" fmla="*/ 5633518 w 5633518"/>
              <a:gd name="connsiteY15" fmla="*/ 2948852 h 4247317"/>
              <a:gd name="connsiteX16" fmla="*/ 5633518 w 5633518"/>
              <a:gd name="connsiteY16" fmla="*/ 3470665 h 4247317"/>
              <a:gd name="connsiteX17" fmla="*/ 5633518 w 5633518"/>
              <a:gd name="connsiteY17" fmla="*/ 4247317 h 4247317"/>
              <a:gd name="connsiteX18" fmla="*/ 5063907 w 5633518"/>
              <a:gd name="connsiteY18" fmla="*/ 4247317 h 4247317"/>
              <a:gd name="connsiteX19" fmla="*/ 4437960 w 5633518"/>
              <a:gd name="connsiteY19" fmla="*/ 4247317 h 4247317"/>
              <a:gd name="connsiteX20" fmla="*/ 3924684 w 5633518"/>
              <a:gd name="connsiteY20" fmla="*/ 4247317 h 4247317"/>
              <a:gd name="connsiteX21" fmla="*/ 3467743 w 5633518"/>
              <a:gd name="connsiteY21" fmla="*/ 4247317 h 4247317"/>
              <a:gd name="connsiteX22" fmla="*/ 2898132 w 5633518"/>
              <a:gd name="connsiteY22" fmla="*/ 4247317 h 4247317"/>
              <a:gd name="connsiteX23" fmla="*/ 2215850 w 5633518"/>
              <a:gd name="connsiteY23" fmla="*/ 4247317 h 4247317"/>
              <a:gd name="connsiteX24" fmla="*/ 1533569 w 5633518"/>
              <a:gd name="connsiteY24" fmla="*/ 4247317 h 4247317"/>
              <a:gd name="connsiteX25" fmla="*/ 1076628 w 5633518"/>
              <a:gd name="connsiteY25" fmla="*/ 4247317 h 4247317"/>
              <a:gd name="connsiteX26" fmla="*/ 0 w 5633518"/>
              <a:gd name="connsiteY26" fmla="*/ 4247317 h 4247317"/>
              <a:gd name="connsiteX27" fmla="*/ 0 w 5633518"/>
              <a:gd name="connsiteY27" fmla="*/ 3683031 h 4247317"/>
              <a:gd name="connsiteX28" fmla="*/ 0 w 5633518"/>
              <a:gd name="connsiteY28" fmla="*/ 3118744 h 4247317"/>
              <a:gd name="connsiteX29" fmla="*/ 0 w 5633518"/>
              <a:gd name="connsiteY29" fmla="*/ 2554458 h 4247317"/>
              <a:gd name="connsiteX30" fmla="*/ 0 w 5633518"/>
              <a:gd name="connsiteY30" fmla="*/ 2032645 h 4247317"/>
              <a:gd name="connsiteX31" fmla="*/ 0 w 5633518"/>
              <a:gd name="connsiteY31" fmla="*/ 1468358 h 4247317"/>
              <a:gd name="connsiteX32" fmla="*/ 0 w 5633518"/>
              <a:gd name="connsiteY32" fmla="*/ 819125 h 4247317"/>
              <a:gd name="connsiteX33" fmla="*/ 0 w 5633518"/>
              <a:gd name="connsiteY33" fmla="*/ 0 h 424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633518" h="4247317" fill="none" extrusionOk="0">
                <a:moveTo>
                  <a:pt x="0" y="0"/>
                </a:moveTo>
                <a:cubicBezTo>
                  <a:pt x="92344" y="22404"/>
                  <a:pt x="290130" y="-3698"/>
                  <a:pt x="456941" y="0"/>
                </a:cubicBezTo>
                <a:cubicBezTo>
                  <a:pt x="623752" y="3698"/>
                  <a:pt x="913108" y="11855"/>
                  <a:pt x="1195558" y="0"/>
                </a:cubicBezTo>
                <a:cubicBezTo>
                  <a:pt x="1478008" y="-11855"/>
                  <a:pt x="1485592" y="-8622"/>
                  <a:pt x="1708834" y="0"/>
                </a:cubicBezTo>
                <a:cubicBezTo>
                  <a:pt x="1932076" y="8622"/>
                  <a:pt x="2049695" y="-6751"/>
                  <a:pt x="2222110" y="0"/>
                </a:cubicBezTo>
                <a:cubicBezTo>
                  <a:pt x="2394525" y="6751"/>
                  <a:pt x="2497878" y="-21600"/>
                  <a:pt x="2735386" y="0"/>
                </a:cubicBezTo>
                <a:cubicBezTo>
                  <a:pt x="2972894" y="21600"/>
                  <a:pt x="3142969" y="13588"/>
                  <a:pt x="3304997" y="0"/>
                </a:cubicBezTo>
                <a:cubicBezTo>
                  <a:pt x="3467025" y="-13588"/>
                  <a:pt x="3624931" y="-19163"/>
                  <a:pt x="3761938" y="0"/>
                </a:cubicBezTo>
                <a:cubicBezTo>
                  <a:pt x="3898945" y="19163"/>
                  <a:pt x="4290568" y="22163"/>
                  <a:pt x="4500555" y="0"/>
                </a:cubicBezTo>
                <a:cubicBezTo>
                  <a:pt x="4710542" y="-22163"/>
                  <a:pt x="4762971" y="-13949"/>
                  <a:pt x="4957496" y="0"/>
                </a:cubicBezTo>
                <a:cubicBezTo>
                  <a:pt x="5152021" y="13949"/>
                  <a:pt x="5412357" y="-17056"/>
                  <a:pt x="5633518" y="0"/>
                </a:cubicBezTo>
                <a:cubicBezTo>
                  <a:pt x="5603390" y="279323"/>
                  <a:pt x="5601246" y="406829"/>
                  <a:pt x="5633518" y="649233"/>
                </a:cubicBezTo>
                <a:cubicBezTo>
                  <a:pt x="5665790" y="891637"/>
                  <a:pt x="5620522" y="984522"/>
                  <a:pt x="5633518" y="1128573"/>
                </a:cubicBezTo>
                <a:cubicBezTo>
                  <a:pt x="5646514" y="1272624"/>
                  <a:pt x="5608114" y="1442096"/>
                  <a:pt x="5633518" y="1650386"/>
                </a:cubicBezTo>
                <a:cubicBezTo>
                  <a:pt x="5658922" y="1858676"/>
                  <a:pt x="5608215" y="1978312"/>
                  <a:pt x="5633518" y="2257146"/>
                </a:cubicBezTo>
                <a:cubicBezTo>
                  <a:pt x="5658821" y="2535980"/>
                  <a:pt x="5633751" y="2674435"/>
                  <a:pt x="5633518" y="2948852"/>
                </a:cubicBezTo>
                <a:cubicBezTo>
                  <a:pt x="5633285" y="3223269"/>
                  <a:pt x="5619629" y="3222289"/>
                  <a:pt x="5633518" y="3470665"/>
                </a:cubicBezTo>
                <a:cubicBezTo>
                  <a:pt x="5647407" y="3719041"/>
                  <a:pt x="5639500" y="3987814"/>
                  <a:pt x="5633518" y="4247317"/>
                </a:cubicBezTo>
                <a:cubicBezTo>
                  <a:pt x="5368467" y="4272567"/>
                  <a:pt x="5214353" y="4234544"/>
                  <a:pt x="5063907" y="4247317"/>
                </a:cubicBezTo>
                <a:cubicBezTo>
                  <a:pt x="4913461" y="4260090"/>
                  <a:pt x="4587664" y="4254470"/>
                  <a:pt x="4437960" y="4247317"/>
                </a:cubicBezTo>
                <a:cubicBezTo>
                  <a:pt x="4288256" y="4240164"/>
                  <a:pt x="4093956" y="4234037"/>
                  <a:pt x="3924684" y="4247317"/>
                </a:cubicBezTo>
                <a:cubicBezTo>
                  <a:pt x="3755412" y="4260597"/>
                  <a:pt x="3578333" y="4227062"/>
                  <a:pt x="3467743" y="4247317"/>
                </a:cubicBezTo>
                <a:cubicBezTo>
                  <a:pt x="3357153" y="4267572"/>
                  <a:pt x="3030794" y="4229866"/>
                  <a:pt x="2898132" y="4247317"/>
                </a:cubicBezTo>
                <a:cubicBezTo>
                  <a:pt x="2765470" y="4264768"/>
                  <a:pt x="2501817" y="4248436"/>
                  <a:pt x="2215850" y="4247317"/>
                </a:cubicBezTo>
                <a:cubicBezTo>
                  <a:pt x="1929883" y="4246198"/>
                  <a:pt x="1753218" y="4233885"/>
                  <a:pt x="1533569" y="4247317"/>
                </a:cubicBezTo>
                <a:cubicBezTo>
                  <a:pt x="1313920" y="4260749"/>
                  <a:pt x="1232149" y="4270097"/>
                  <a:pt x="1076628" y="4247317"/>
                </a:cubicBezTo>
                <a:cubicBezTo>
                  <a:pt x="921107" y="4224537"/>
                  <a:pt x="370715" y="4210699"/>
                  <a:pt x="0" y="4247317"/>
                </a:cubicBezTo>
                <a:cubicBezTo>
                  <a:pt x="9995" y="4111736"/>
                  <a:pt x="25069" y="3803529"/>
                  <a:pt x="0" y="3683031"/>
                </a:cubicBezTo>
                <a:cubicBezTo>
                  <a:pt x="-25069" y="3562533"/>
                  <a:pt x="25275" y="3378425"/>
                  <a:pt x="0" y="3118744"/>
                </a:cubicBezTo>
                <a:cubicBezTo>
                  <a:pt x="-25275" y="2859063"/>
                  <a:pt x="-10085" y="2755297"/>
                  <a:pt x="0" y="2554458"/>
                </a:cubicBezTo>
                <a:cubicBezTo>
                  <a:pt x="10085" y="2353619"/>
                  <a:pt x="-11591" y="2291955"/>
                  <a:pt x="0" y="2032645"/>
                </a:cubicBezTo>
                <a:cubicBezTo>
                  <a:pt x="11591" y="1773335"/>
                  <a:pt x="-7165" y="1626795"/>
                  <a:pt x="0" y="1468358"/>
                </a:cubicBezTo>
                <a:cubicBezTo>
                  <a:pt x="7165" y="1309921"/>
                  <a:pt x="2982" y="963669"/>
                  <a:pt x="0" y="819125"/>
                </a:cubicBezTo>
                <a:cubicBezTo>
                  <a:pt x="-2982" y="674581"/>
                  <a:pt x="-31288" y="271066"/>
                  <a:pt x="0" y="0"/>
                </a:cubicBezTo>
                <a:close/>
              </a:path>
              <a:path w="5633518" h="4247317" stroke="0" extrusionOk="0">
                <a:moveTo>
                  <a:pt x="0" y="0"/>
                </a:moveTo>
                <a:cubicBezTo>
                  <a:pt x="156227" y="7242"/>
                  <a:pt x="341793" y="16109"/>
                  <a:pt x="456941" y="0"/>
                </a:cubicBezTo>
                <a:cubicBezTo>
                  <a:pt x="572089" y="-16109"/>
                  <a:pt x="920791" y="32505"/>
                  <a:pt x="1139223" y="0"/>
                </a:cubicBezTo>
                <a:cubicBezTo>
                  <a:pt x="1357655" y="-32505"/>
                  <a:pt x="1482802" y="-21002"/>
                  <a:pt x="1596163" y="0"/>
                </a:cubicBezTo>
                <a:cubicBezTo>
                  <a:pt x="1709524" y="21002"/>
                  <a:pt x="1990366" y="-11001"/>
                  <a:pt x="2165775" y="0"/>
                </a:cubicBezTo>
                <a:cubicBezTo>
                  <a:pt x="2341184" y="11001"/>
                  <a:pt x="2482498" y="-9985"/>
                  <a:pt x="2791721" y="0"/>
                </a:cubicBezTo>
                <a:cubicBezTo>
                  <a:pt x="3100944" y="9985"/>
                  <a:pt x="3151826" y="822"/>
                  <a:pt x="3417668" y="0"/>
                </a:cubicBezTo>
                <a:cubicBezTo>
                  <a:pt x="3683510" y="-822"/>
                  <a:pt x="3768816" y="18129"/>
                  <a:pt x="3930944" y="0"/>
                </a:cubicBezTo>
                <a:cubicBezTo>
                  <a:pt x="4093072" y="-18129"/>
                  <a:pt x="4194544" y="25216"/>
                  <a:pt x="4444220" y="0"/>
                </a:cubicBezTo>
                <a:cubicBezTo>
                  <a:pt x="4693896" y="-25216"/>
                  <a:pt x="5237340" y="2661"/>
                  <a:pt x="5633518" y="0"/>
                </a:cubicBezTo>
                <a:cubicBezTo>
                  <a:pt x="5649401" y="146225"/>
                  <a:pt x="5638380" y="380154"/>
                  <a:pt x="5633518" y="521813"/>
                </a:cubicBezTo>
                <a:cubicBezTo>
                  <a:pt x="5628656" y="663472"/>
                  <a:pt x="5614801" y="962648"/>
                  <a:pt x="5633518" y="1086100"/>
                </a:cubicBezTo>
                <a:cubicBezTo>
                  <a:pt x="5652235" y="1209552"/>
                  <a:pt x="5649473" y="1489542"/>
                  <a:pt x="5633518" y="1735332"/>
                </a:cubicBezTo>
                <a:cubicBezTo>
                  <a:pt x="5617563" y="1981122"/>
                  <a:pt x="5653581" y="2165139"/>
                  <a:pt x="5633518" y="2299619"/>
                </a:cubicBezTo>
                <a:cubicBezTo>
                  <a:pt x="5613455" y="2434099"/>
                  <a:pt x="5656605" y="2750197"/>
                  <a:pt x="5633518" y="2863905"/>
                </a:cubicBezTo>
                <a:cubicBezTo>
                  <a:pt x="5610431" y="2977613"/>
                  <a:pt x="5630649" y="3286687"/>
                  <a:pt x="5633518" y="3428192"/>
                </a:cubicBezTo>
                <a:cubicBezTo>
                  <a:pt x="5636387" y="3569697"/>
                  <a:pt x="5608123" y="3903253"/>
                  <a:pt x="5633518" y="4247317"/>
                </a:cubicBezTo>
                <a:cubicBezTo>
                  <a:pt x="5429458" y="4231425"/>
                  <a:pt x="5268502" y="4234422"/>
                  <a:pt x="5176577" y="4247317"/>
                </a:cubicBezTo>
                <a:cubicBezTo>
                  <a:pt x="5084652" y="4260212"/>
                  <a:pt x="4895974" y="4236678"/>
                  <a:pt x="4719636" y="4247317"/>
                </a:cubicBezTo>
                <a:cubicBezTo>
                  <a:pt x="4543298" y="4257956"/>
                  <a:pt x="4329565" y="4269387"/>
                  <a:pt x="4037355" y="4247317"/>
                </a:cubicBezTo>
                <a:cubicBezTo>
                  <a:pt x="3745145" y="4225247"/>
                  <a:pt x="3728001" y="4249006"/>
                  <a:pt x="3467743" y="4247317"/>
                </a:cubicBezTo>
                <a:cubicBezTo>
                  <a:pt x="3207485" y="4245628"/>
                  <a:pt x="3078881" y="4283317"/>
                  <a:pt x="2729126" y="4247317"/>
                </a:cubicBezTo>
                <a:cubicBezTo>
                  <a:pt x="2379371" y="4211317"/>
                  <a:pt x="2403525" y="4238758"/>
                  <a:pt x="2159515" y="4247317"/>
                </a:cubicBezTo>
                <a:cubicBezTo>
                  <a:pt x="1915505" y="4255876"/>
                  <a:pt x="1766650" y="4221957"/>
                  <a:pt x="1589904" y="4247317"/>
                </a:cubicBezTo>
                <a:cubicBezTo>
                  <a:pt x="1413158" y="4272677"/>
                  <a:pt x="1349719" y="4249307"/>
                  <a:pt x="1132963" y="4247317"/>
                </a:cubicBezTo>
                <a:cubicBezTo>
                  <a:pt x="916207" y="4245327"/>
                  <a:pt x="822241" y="4239741"/>
                  <a:pt x="563352" y="4247317"/>
                </a:cubicBezTo>
                <a:cubicBezTo>
                  <a:pt x="304463" y="4254893"/>
                  <a:pt x="261566" y="4225557"/>
                  <a:pt x="0" y="4247317"/>
                </a:cubicBezTo>
                <a:cubicBezTo>
                  <a:pt x="-29070" y="4023900"/>
                  <a:pt x="-2666" y="3858591"/>
                  <a:pt x="0" y="3555611"/>
                </a:cubicBezTo>
                <a:cubicBezTo>
                  <a:pt x="2666" y="3252631"/>
                  <a:pt x="25244" y="3163575"/>
                  <a:pt x="0" y="2906378"/>
                </a:cubicBezTo>
                <a:cubicBezTo>
                  <a:pt x="-25244" y="2649181"/>
                  <a:pt x="14111" y="2409356"/>
                  <a:pt x="0" y="2257146"/>
                </a:cubicBezTo>
                <a:cubicBezTo>
                  <a:pt x="-14111" y="2104936"/>
                  <a:pt x="22644" y="1785772"/>
                  <a:pt x="0" y="1565440"/>
                </a:cubicBezTo>
                <a:cubicBezTo>
                  <a:pt x="-22644" y="1345108"/>
                  <a:pt x="-7758" y="1264947"/>
                  <a:pt x="0" y="1001153"/>
                </a:cubicBezTo>
                <a:cubicBezTo>
                  <a:pt x="7758" y="737359"/>
                  <a:pt x="26447" y="47797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3737044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Конкурентный анализ: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GPS-трекинг компании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Предлагают решения для отслеживания транспортных средств с помощью GPS-технологий.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-платформы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Разработчики интернета вещей, предоставляющие технологии для мониторинга состояния грузов и транспорта.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Логистические компании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Фирмы с собственными системами мониторинга и управления транспортировкой, такие как DHL или СДЭК.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Агротех-стартапы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компании, сосредоточенные на технологиях для оптимизации сельского хозяйства и транспортировки.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7ECCEA-9CC1-272B-AA2D-17F673220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626" y="1688823"/>
            <a:ext cx="5001096" cy="3857480"/>
          </a:xfrm>
          <a:custGeom>
            <a:avLst/>
            <a:gdLst>
              <a:gd name="connsiteX0" fmla="*/ 0 w 5001096"/>
              <a:gd name="connsiteY0" fmla="*/ 0 h 3857480"/>
              <a:gd name="connsiteX1" fmla="*/ 675148 w 5001096"/>
              <a:gd name="connsiteY1" fmla="*/ 0 h 3857480"/>
              <a:gd name="connsiteX2" fmla="*/ 1300285 w 5001096"/>
              <a:gd name="connsiteY2" fmla="*/ 0 h 3857480"/>
              <a:gd name="connsiteX3" fmla="*/ 1875411 w 5001096"/>
              <a:gd name="connsiteY3" fmla="*/ 0 h 3857480"/>
              <a:gd name="connsiteX4" fmla="*/ 2450537 w 5001096"/>
              <a:gd name="connsiteY4" fmla="*/ 0 h 3857480"/>
              <a:gd name="connsiteX5" fmla="*/ 3125685 w 5001096"/>
              <a:gd name="connsiteY5" fmla="*/ 0 h 3857480"/>
              <a:gd name="connsiteX6" fmla="*/ 3850844 w 5001096"/>
              <a:gd name="connsiteY6" fmla="*/ 0 h 3857480"/>
              <a:gd name="connsiteX7" fmla="*/ 5001096 w 5001096"/>
              <a:gd name="connsiteY7" fmla="*/ 0 h 3857480"/>
              <a:gd name="connsiteX8" fmla="*/ 5001096 w 5001096"/>
              <a:gd name="connsiteY8" fmla="*/ 681488 h 3857480"/>
              <a:gd name="connsiteX9" fmla="*/ 5001096 w 5001096"/>
              <a:gd name="connsiteY9" fmla="*/ 1324401 h 3857480"/>
              <a:gd name="connsiteX10" fmla="*/ 5001096 w 5001096"/>
              <a:gd name="connsiteY10" fmla="*/ 1851590 h 3857480"/>
              <a:gd name="connsiteX11" fmla="*/ 5001096 w 5001096"/>
              <a:gd name="connsiteY11" fmla="*/ 2494504 h 3857480"/>
              <a:gd name="connsiteX12" fmla="*/ 5001096 w 5001096"/>
              <a:gd name="connsiteY12" fmla="*/ 3098842 h 3857480"/>
              <a:gd name="connsiteX13" fmla="*/ 5001096 w 5001096"/>
              <a:gd name="connsiteY13" fmla="*/ 3857480 h 3857480"/>
              <a:gd name="connsiteX14" fmla="*/ 4525992 w 5001096"/>
              <a:gd name="connsiteY14" fmla="*/ 3857480 h 3857480"/>
              <a:gd name="connsiteX15" fmla="*/ 4050888 w 5001096"/>
              <a:gd name="connsiteY15" fmla="*/ 3857480 h 3857480"/>
              <a:gd name="connsiteX16" fmla="*/ 3375740 w 5001096"/>
              <a:gd name="connsiteY16" fmla="*/ 3857480 h 3857480"/>
              <a:gd name="connsiteX17" fmla="*/ 2900636 w 5001096"/>
              <a:gd name="connsiteY17" fmla="*/ 3857480 h 3857480"/>
              <a:gd name="connsiteX18" fmla="*/ 2425532 w 5001096"/>
              <a:gd name="connsiteY18" fmla="*/ 3857480 h 3857480"/>
              <a:gd name="connsiteX19" fmla="*/ 1900416 w 5001096"/>
              <a:gd name="connsiteY19" fmla="*/ 3857480 h 3857480"/>
              <a:gd name="connsiteX20" fmla="*/ 1225269 w 5001096"/>
              <a:gd name="connsiteY20" fmla="*/ 3857480 h 3857480"/>
              <a:gd name="connsiteX21" fmla="*/ 0 w 5001096"/>
              <a:gd name="connsiteY21" fmla="*/ 3857480 h 3857480"/>
              <a:gd name="connsiteX22" fmla="*/ 0 w 5001096"/>
              <a:gd name="connsiteY22" fmla="*/ 3330291 h 3857480"/>
              <a:gd name="connsiteX23" fmla="*/ 0 w 5001096"/>
              <a:gd name="connsiteY23" fmla="*/ 2803102 h 3857480"/>
              <a:gd name="connsiteX24" fmla="*/ 0 w 5001096"/>
              <a:gd name="connsiteY24" fmla="*/ 2237338 h 3857480"/>
              <a:gd name="connsiteX25" fmla="*/ 0 w 5001096"/>
              <a:gd name="connsiteY25" fmla="*/ 1671575 h 3857480"/>
              <a:gd name="connsiteX26" fmla="*/ 0 w 5001096"/>
              <a:gd name="connsiteY26" fmla="*/ 990087 h 3857480"/>
              <a:gd name="connsiteX27" fmla="*/ 0 w 5001096"/>
              <a:gd name="connsiteY27" fmla="*/ 0 h 38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001096" h="3857480" fill="none" extrusionOk="0">
                <a:moveTo>
                  <a:pt x="0" y="0"/>
                </a:moveTo>
                <a:cubicBezTo>
                  <a:pt x="242658" y="11413"/>
                  <a:pt x="504179" y="17314"/>
                  <a:pt x="675148" y="0"/>
                </a:cubicBezTo>
                <a:cubicBezTo>
                  <a:pt x="846117" y="-17314"/>
                  <a:pt x="1082150" y="20859"/>
                  <a:pt x="1300285" y="0"/>
                </a:cubicBezTo>
                <a:cubicBezTo>
                  <a:pt x="1518420" y="-20859"/>
                  <a:pt x="1691490" y="-16532"/>
                  <a:pt x="1875411" y="0"/>
                </a:cubicBezTo>
                <a:cubicBezTo>
                  <a:pt x="2059332" y="16532"/>
                  <a:pt x="2204922" y="-25659"/>
                  <a:pt x="2450537" y="0"/>
                </a:cubicBezTo>
                <a:cubicBezTo>
                  <a:pt x="2696152" y="25659"/>
                  <a:pt x="2967791" y="-23629"/>
                  <a:pt x="3125685" y="0"/>
                </a:cubicBezTo>
                <a:cubicBezTo>
                  <a:pt x="3283579" y="23629"/>
                  <a:pt x="3636323" y="-33339"/>
                  <a:pt x="3850844" y="0"/>
                </a:cubicBezTo>
                <a:cubicBezTo>
                  <a:pt x="4065365" y="33339"/>
                  <a:pt x="4500367" y="-25753"/>
                  <a:pt x="5001096" y="0"/>
                </a:cubicBezTo>
                <a:cubicBezTo>
                  <a:pt x="4996890" y="321197"/>
                  <a:pt x="5008203" y="511458"/>
                  <a:pt x="5001096" y="681488"/>
                </a:cubicBezTo>
                <a:cubicBezTo>
                  <a:pt x="4993989" y="851518"/>
                  <a:pt x="4979315" y="1015638"/>
                  <a:pt x="5001096" y="1324401"/>
                </a:cubicBezTo>
                <a:cubicBezTo>
                  <a:pt x="5022877" y="1633164"/>
                  <a:pt x="4982891" y="1706528"/>
                  <a:pt x="5001096" y="1851590"/>
                </a:cubicBezTo>
                <a:cubicBezTo>
                  <a:pt x="5019301" y="1996652"/>
                  <a:pt x="5018775" y="2358935"/>
                  <a:pt x="5001096" y="2494504"/>
                </a:cubicBezTo>
                <a:cubicBezTo>
                  <a:pt x="4983417" y="2630073"/>
                  <a:pt x="5002126" y="2928362"/>
                  <a:pt x="5001096" y="3098842"/>
                </a:cubicBezTo>
                <a:cubicBezTo>
                  <a:pt x="5000066" y="3269322"/>
                  <a:pt x="4968904" y="3495560"/>
                  <a:pt x="5001096" y="3857480"/>
                </a:cubicBezTo>
                <a:cubicBezTo>
                  <a:pt x="4865226" y="3846223"/>
                  <a:pt x="4694940" y="3854644"/>
                  <a:pt x="4525992" y="3857480"/>
                </a:cubicBezTo>
                <a:cubicBezTo>
                  <a:pt x="4357044" y="3860316"/>
                  <a:pt x="4288237" y="3880122"/>
                  <a:pt x="4050888" y="3857480"/>
                </a:cubicBezTo>
                <a:cubicBezTo>
                  <a:pt x="3813539" y="3834838"/>
                  <a:pt x="3627804" y="3858455"/>
                  <a:pt x="3375740" y="3857480"/>
                </a:cubicBezTo>
                <a:cubicBezTo>
                  <a:pt x="3123676" y="3856505"/>
                  <a:pt x="3039370" y="3856091"/>
                  <a:pt x="2900636" y="3857480"/>
                </a:cubicBezTo>
                <a:cubicBezTo>
                  <a:pt x="2761902" y="3858869"/>
                  <a:pt x="2530391" y="3838867"/>
                  <a:pt x="2425532" y="3857480"/>
                </a:cubicBezTo>
                <a:cubicBezTo>
                  <a:pt x="2320673" y="3876093"/>
                  <a:pt x="2144676" y="3875193"/>
                  <a:pt x="1900416" y="3857480"/>
                </a:cubicBezTo>
                <a:cubicBezTo>
                  <a:pt x="1656156" y="3839767"/>
                  <a:pt x="1557802" y="3859168"/>
                  <a:pt x="1225269" y="3857480"/>
                </a:cubicBezTo>
                <a:cubicBezTo>
                  <a:pt x="892736" y="3855792"/>
                  <a:pt x="367747" y="3876525"/>
                  <a:pt x="0" y="3857480"/>
                </a:cubicBezTo>
                <a:cubicBezTo>
                  <a:pt x="8875" y="3614904"/>
                  <a:pt x="2670" y="3442581"/>
                  <a:pt x="0" y="3330291"/>
                </a:cubicBezTo>
                <a:cubicBezTo>
                  <a:pt x="-2670" y="3218001"/>
                  <a:pt x="-7107" y="2939890"/>
                  <a:pt x="0" y="2803102"/>
                </a:cubicBezTo>
                <a:cubicBezTo>
                  <a:pt x="7107" y="2666314"/>
                  <a:pt x="14361" y="2474335"/>
                  <a:pt x="0" y="2237338"/>
                </a:cubicBezTo>
                <a:cubicBezTo>
                  <a:pt x="-14361" y="2000341"/>
                  <a:pt x="-8652" y="1861127"/>
                  <a:pt x="0" y="1671575"/>
                </a:cubicBezTo>
                <a:cubicBezTo>
                  <a:pt x="8652" y="1482023"/>
                  <a:pt x="-3895" y="1326929"/>
                  <a:pt x="0" y="990087"/>
                </a:cubicBezTo>
                <a:cubicBezTo>
                  <a:pt x="3895" y="653245"/>
                  <a:pt x="-35454" y="453498"/>
                  <a:pt x="0" y="0"/>
                </a:cubicBezTo>
                <a:close/>
              </a:path>
              <a:path w="5001096" h="3857480" stroke="0" extrusionOk="0">
                <a:moveTo>
                  <a:pt x="0" y="0"/>
                </a:moveTo>
                <a:cubicBezTo>
                  <a:pt x="164805" y="-23402"/>
                  <a:pt x="377682" y="-2289"/>
                  <a:pt x="625137" y="0"/>
                </a:cubicBezTo>
                <a:cubicBezTo>
                  <a:pt x="872592" y="2289"/>
                  <a:pt x="989700" y="9621"/>
                  <a:pt x="1200263" y="0"/>
                </a:cubicBezTo>
                <a:cubicBezTo>
                  <a:pt x="1410826" y="-9621"/>
                  <a:pt x="1532907" y="5748"/>
                  <a:pt x="1775389" y="0"/>
                </a:cubicBezTo>
                <a:cubicBezTo>
                  <a:pt x="2017871" y="-5748"/>
                  <a:pt x="2141752" y="-22268"/>
                  <a:pt x="2250493" y="0"/>
                </a:cubicBezTo>
                <a:cubicBezTo>
                  <a:pt x="2359234" y="22268"/>
                  <a:pt x="2685762" y="33466"/>
                  <a:pt x="2975652" y="0"/>
                </a:cubicBezTo>
                <a:cubicBezTo>
                  <a:pt x="3265542" y="-33466"/>
                  <a:pt x="3335282" y="-10647"/>
                  <a:pt x="3450756" y="0"/>
                </a:cubicBezTo>
                <a:cubicBezTo>
                  <a:pt x="3566230" y="10647"/>
                  <a:pt x="3797117" y="19405"/>
                  <a:pt x="4025882" y="0"/>
                </a:cubicBezTo>
                <a:cubicBezTo>
                  <a:pt x="4254647" y="-19405"/>
                  <a:pt x="4619514" y="-34030"/>
                  <a:pt x="5001096" y="0"/>
                </a:cubicBezTo>
                <a:cubicBezTo>
                  <a:pt x="5006384" y="162314"/>
                  <a:pt x="5013881" y="460973"/>
                  <a:pt x="5001096" y="642913"/>
                </a:cubicBezTo>
                <a:cubicBezTo>
                  <a:pt x="4988311" y="824853"/>
                  <a:pt x="4992998" y="995777"/>
                  <a:pt x="5001096" y="1285827"/>
                </a:cubicBezTo>
                <a:cubicBezTo>
                  <a:pt x="5009194" y="1575877"/>
                  <a:pt x="4976230" y="1678462"/>
                  <a:pt x="5001096" y="1851590"/>
                </a:cubicBezTo>
                <a:cubicBezTo>
                  <a:pt x="5025962" y="2024718"/>
                  <a:pt x="5004657" y="2364669"/>
                  <a:pt x="5001096" y="2494504"/>
                </a:cubicBezTo>
                <a:cubicBezTo>
                  <a:pt x="4997535" y="2624339"/>
                  <a:pt x="5024045" y="2950468"/>
                  <a:pt x="5001096" y="3137417"/>
                </a:cubicBezTo>
                <a:cubicBezTo>
                  <a:pt x="4978147" y="3324366"/>
                  <a:pt x="4969695" y="3606447"/>
                  <a:pt x="5001096" y="3857480"/>
                </a:cubicBezTo>
                <a:cubicBezTo>
                  <a:pt x="4782444" y="3864079"/>
                  <a:pt x="4598058" y="3880161"/>
                  <a:pt x="4425970" y="3857480"/>
                </a:cubicBezTo>
                <a:cubicBezTo>
                  <a:pt x="4253882" y="3834799"/>
                  <a:pt x="3926600" y="3846869"/>
                  <a:pt x="3800833" y="3857480"/>
                </a:cubicBezTo>
                <a:cubicBezTo>
                  <a:pt x="3675066" y="3868091"/>
                  <a:pt x="3299026" y="3832344"/>
                  <a:pt x="3075674" y="3857480"/>
                </a:cubicBezTo>
                <a:cubicBezTo>
                  <a:pt x="2852322" y="3882616"/>
                  <a:pt x="2701680" y="3878654"/>
                  <a:pt x="2500548" y="3857480"/>
                </a:cubicBezTo>
                <a:cubicBezTo>
                  <a:pt x="2299416" y="3836306"/>
                  <a:pt x="2107572" y="3862285"/>
                  <a:pt x="1875411" y="3857480"/>
                </a:cubicBezTo>
                <a:cubicBezTo>
                  <a:pt x="1643250" y="3852675"/>
                  <a:pt x="1567547" y="3834189"/>
                  <a:pt x="1400307" y="3857480"/>
                </a:cubicBezTo>
                <a:cubicBezTo>
                  <a:pt x="1233067" y="3880771"/>
                  <a:pt x="862925" y="3822255"/>
                  <a:pt x="675148" y="3857480"/>
                </a:cubicBezTo>
                <a:cubicBezTo>
                  <a:pt x="487371" y="3892705"/>
                  <a:pt x="236800" y="3831376"/>
                  <a:pt x="0" y="3857480"/>
                </a:cubicBezTo>
                <a:cubicBezTo>
                  <a:pt x="20616" y="3679268"/>
                  <a:pt x="29579" y="3439650"/>
                  <a:pt x="0" y="3253141"/>
                </a:cubicBezTo>
                <a:cubicBezTo>
                  <a:pt x="-29579" y="3066632"/>
                  <a:pt x="28730" y="2848460"/>
                  <a:pt x="0" y="2571653"/>
                </a:cubicBezTo>
                <a:cubicBezTo>
                  <a:pt x="-28730" y="2294846"/>
                  <a:pt x="-19428" y="2127948"/>
                  <a:pt x="0" y="1928740"/>
                </a:cubicBezTo>
                <a:cubicBezTo>
                  <a:pt x="19428" y="1729532"/>
                  <a:pt x="21053" y="1466995"/>
                  <a:pt x="0" y="1285827"/>
                </a:cubicBezTo>
                <a:cubicBezTo>
                  <a:pt x="-21053" y="1104659"/>
                  <a:pt x="-1867" y="875771"/>
                  <a:pt x="0" y="681488"/>
                </a:cubicBezTo>
                <a:cubicBezTo>
                  <a:pt x="1867" y="487205"/>
                  <a:pt x="-22570" y="315325"/>
                  <a:pt x="0" y="0"/>
                </a:cubicBezTo>
                <a:close/>
              </a:path>
            </a:pathLst>
          </a:custGeom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6221765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96258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14EBC5-F1F7-431D-8136-F18CF1884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E2BBC-6D29-515D-00B3-032EBEAED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301" y="66361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73A21E-E6B2-DC40-73D4-112BF8426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202" y="1077508"/>
            <a:ext cx="5625975" cy="2152181"/>
          </a:xfrm>
          <a:custGeom>
            <a:avLst/>
            <a:gdLst>
              <a:gd name="connsiteX0" fmla="*/ 0 w 5625975"/>
              <a:gd name="connsiteY0" fmla="*/ 0 h 2152181"/>
              <a:gd name="connsiteX1" fmla="*/ 512589 w 5625975"/>
              <a:gd name="connsiteY1" fmla="*/ 0 h 2152181"/>
              <a:gd name="connsiteX2" fmla="*/ 1193957 w 5625975"/>
              <a:gd name="connsiteY2" fmla="*/ 0 h 2152181"/>
              <a:gd name="connsiteX3" fmla="*/ 1650286 w 5625975"/>
              <a:gd name="connsiteY3" fmla="*/ 0 h 2152181"/>
              <a:gd name="connsiteX4" fmla="*/ 2275394 w 5625975"/>
              <a:gd name="connsiteY4" fmla="*/ 0 h 2152181"/>
              <a:gd name="connsiteX5" fmla="*/ 2787983 w 5625975"/>
              <a:gd name="connsiteY5" fmla="*/ 0 h 2152181"/>
              <a:gd name="connsiteX6" fmla="*/ 3525611 w 5625975"/>
              <a:gd name="connsiteY6" fmla="*/ 0 h 2152181"/>
              <a:gd name="connsiteX7" fmla="*/ 4038200 w 5625975"/>
              <a:gd name="connsiteY7" fmla="*/ 0 h 2152181"/>
              <a:gd name="connsiteX8" fmla="*/ 4550789 w 5625975"/>
              <a:gd name="connsiteY8" fmla="*/ 0 h 2152181"/>
              <a:gd name="connsiteX9" fmla="*/ 5625975 w 5625975"/>
              <a:gd name="connsiteY9" fmla="*/ 0 h 2152181"/>
              <a:gd name="connsiteX10" fmla="*/ 5625975 w 5625975"/>
              <a:gd name="connsiteY10" fmla="*/ 495002 h 2152181"/>
              <a:gd name="connsiteX11" fmla="*/ 5625975 w 5625975"/>
              <a:gd name="connsiteY11" fmla="*/ 968481 h 2152181"/>
              <a:gd name="connsiteX12" fmla="*/ 5625975 w 5625975"/>
              <a:gd name="connsiteY12" fmla="*/ 1441961 h 2152181"/>
              <a:gd name="connsiteX13" fmla="*/ 5625975 w 5625975"/>
              <a:gd name="connsiteY13" fmla="*/ 2152181 h 2152181"/>
              <a:gd name="connsiteX14" fmla="*/ 5169646 w 5625975"/>
              <a:gd name="connsiteY14" fmla="*/ 2152181 h 2152181"/>
              <a:gd name="connsiteX15" fmla="*/ 4657057 w 5625975"/>
              <a:gd name="connsiteY15" fmla="*/ 2152181 h 2152181"/>
              <a:gd name="connsiteX16" fmla="*/ 3975689 w 5625975"/>
              <a:gd name="connsiteY16" fmla="*/ 2152181 h 2152181"/>
              <a:gd name="connsiteX17" fmla="*/ 3350581 w 5625975"/>
              <a:gd name="connsiteY17" fmla="*/ 2152181 h 2152181"/>
              <a:gd name="connsiteX18" fmla="*/ 2837992 w 5625975"/>
              <a:gd name="connsiteY18" fmla="*/ 2152181 h 2152181"/>
              <a:gd name="connsiteX19" fmla="*/ 2381663 w 5625975"/>
              <a:gd name="connsiteY19" fmla="*/ 2152181 h 2152181"/>
              <a:gd name="connsiteX20" fmla="*/ 1644035 w 5625975"/>
              <a:gd name="connsiteY20" fmla="*/ 2152181 h 2152181"/>
              <a:gd name="connsiteX21" fmla="*/ 1075186 w 5625975"/>
              <a:gd name="connsiteY21" fmla="*/ 2152181 h 2152181"/>
              <a:gd name="connsiteX22" fmla="*/ 0 w 5625975"/>
              <a:gd name="connsiteY22" fmla="*/ 2152181 h 2152181"/>
              <a:gd name="connsiteX23" fmla="*/ 0 w 5625975"/>
              <a:gd name="connsiteY23" fmla="*/ 1635658 h 2152181"/>
              <a:gd name="connsiteX24" fmla="*/ 0 w 5625975"/>
              <a:gd name="connsiteY24" fmla="*/ 1076091 h 2152181"/>
              <a:gd name="connsiteX25" fmla="*/ 0 w 5625975"/>
              <a:gd name="connsiteY25" fmla="*/ 538045 h 2152181"/>
              <a:gd name="connsiteX26" fmla="*/ 0 w 5625975"/>
              <a:gd name="connsiteY26" fmla="*/ 0 h 215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625975" h="2152181" fill="none" extrusionOk="0">
                <a:moveTo>
                  <a:pt x="0" y="0"/>
                </a:moveTo>
                <a:cubicBezTo>
                  <a:pt x="240256" y="10318"/>
                  <a:pt x="397615" y="20398"/>
                  <a:pt x="512589" y="0"/>
                </a:cubicBezTo>
                <a:cubicBezTo>
                  <a:pt x="627563" y="-20398"/>
                  <a:pt x="946819" y="12445"/>
                  <a:pt x="1193957" y="0"/>
                </a:cubicBezTo>
                <a:cubicBezTo>
                  <a:pt x="1441095" y="-12445"/>
                  <a:pt x="1448612" y="2702"/>
                  <a:pt x="1650286" y="0"/>
                </a:cubicBezTo>
                <a:cubicBezTo>
                  <a:pt x="1851960" y="-2702"/>
                  <a:pt x="2117318" y="-25691"/>
                  <a:pt x="2275394" y="0"/>
                </a:cubicBezTo>
                <a:cubicBezTo>
                  <a:pt x="2433470" y="25691"/>
                  <a:pt x="2582435" y="-18689"/>
                  <a:pt x="2787983" y="0"/>
                </a:cubicBezTo>
                <a:cubicBezTo>
                  <a:pt x="2993531" y="18689"/>
                  <a:pt x="3191785" y="-24637"/>
                  <a:pt x="3525611" y="0"/>
                </a:cubicBezTo>
                <a:cubicBezTo>
                  <a:pt x="3859437" y="24637"/>
                  <a:pt x="3805486" y="17720"/>
                  <a:pt x="4038200" y="0"/>
                </a:cubicBezTo>
                <a:cubicBezTo>
                  <a:pt x="4270914" y="-17720"/>
                  <a:pt x="4377928" y="14815"/>
                  <a:pt x="4550789" y="0"/>
                </a:cubicBezTo>
                <a:cubicBezTo>
                  <a:pt x="4723650" y="-14815"/>
                  <a:pt x="5275630" y="-21454"/>
                  <a:pt x="5625975" y="0"/>
                </a:cubicBezTo>
                <a:cubicBezTo>
                  <a:pt x="5630234" y="189607"/>
                  <a:pt x="5604086" y="369235"/>
                  <a:pt x="5625975" y="495002"/>
                </a:cubicBezTo>
                <a:cubicBezTo>
                  <a:pt x="5647864" y="620769"/>
                  <a:pt x="5632152" y="807173"/>
                  <a:pt x="5625975" y="968481"/>
                </a:cubicBezTo>
                <a:cubicBezTo>
                  <a:pt x="5619798" y="1129789"/>
                  <a:pt x="5645137" y="1242718"/>
                  <a:pt x="5625975" y="1441961"/>
                </a:cubicBezTo>
                <a:cubicBezTo>
                  <a:pt x="5606813" y="1641204"/>
                  <a:pt x="5618489" y="1952869"/>
                  <a:pt x="5625975" y="2152181"/>
                </a:cubicBezTo>
                <a:cubicBezTo>
                  <a:pt x="5492228" y="2152939"/>
                  <a:pt x="5262731" y="2139300"/>
                  <a:pt x="5169646" y="2152181"/>
                </a:cubicBezTo>
                <a:cubicBezTo>
                  <a:pt x="5076561" y="2165062"/>
                  <a:pt x="4853878" y="2162820"/>
                  <a:pt x="4657057" y="2152181"/>
                </a:cubicBezTo>
                <a:cubicBezTo>
                  <a:pt x="4460236" y="2141542"/>
                  <a:pt x="4113161" y="2123252"/>
                  <a:pt x="3975689" y="2152181"/>
                </a:cubicBezTo>
                <a:cubicBezTo>
                  <a:pt x="3838217" y="2181110"/>
                  <a:pt x="3557150" y="2177258"/>
                  <a:pt x="3350581" y="2152181"/>
                </a:cubicBezTo>
                <a:cubicBezTo>
                  <a:pt x="3144012" y="2127104"/>
                  <a:pt x="3056684" y="2160776"/>
                  <a:pt x="2837992" y="2152181"/>
                </a:cubicBezTo>
                <a:cubicBezTo>
                  <a:pt x="2619300" y="2143586"/>
                  <a:pt x="2588753" y="2145065"/>
                  <a:pt x="2381663" y="2152181"/>
                </a:cubicBezTo>
                <a:cubicBezTo>
                  <a:pt x="2174573" y="2159297"/>
                  <a:pt x="1809967" y="2165255"/>
                  <a:pt x="1644035" y="2152181"/>
                </a:cubicBezTo>
                <a:cubicBezTo>
                  <a:pt x="1478103" y="2139107"/>
                  <a:pt x="1302242" y="2145933"/>
                  <a:pt x="1075186" y="2152181"/>
                </a:cubicBezTo>
                <a:cubicBezTo>
                  <a:pt x="848130" y="2158429"/>
                  <a:pt x="416984" y="2129740"/>
                  <a:pt x="0" y="2152181"/>
                </a:cubicBezTo>
                <a:cubicBezTo>
                  <a:pt x="20227" y="2034170"/>
                  <a:pt x="-15611" y="1867230"/>
                  <a:pt x="0" y="1635658"/>
                </a:cubicBezTo>
                <a:cubicBezTo>
                  <a:pt x="15611" y="1404086"/>
                  <a:pt x="-10472" y="1341215"/>
                  <a:pt x="0" y="1076091"/>
                </a:cubicBezTo>
                <a:cubicBezTo>
                  <a:pt x="10472" y="810967"/>
                  <a:pt x="-3372" y="655108"/>
                  <a:pt x="0" y="538045"/>
                </a:cubicBezTo>
                <a:cubicBezTo>
                  <a:pt x="3372" y="420982"/>
                  <a:pt x="-18921" y="169807"/>
                  <a:pt x="0" y="0"/>
                </a:cubicBezTo>
                <a:close/>
              </a:path>
              <a:path w="5625975" h="2152181" stroke="0" extrusionOk="0">
                <a:moveTo>
                  <a:pt x="0" y="0"/>
                </a:moveTo>
                <a:cubicBezTo>
                  <a:pt x="174654" y="-7590"/>
                  <a:pt x="372748" y="-19094"/>
                  <a:pt x="568849" y="0"/>
                </a:cubicBezTo>
                <a:cubicBezTo>
                  <a:pt x="764950" y="19094"/>
                  <a:pt x="1098938" y="2523"/>
                  <a:pt x="1306476" y="0"/>
                </a:cubicBezTo>
                <a:cubicBezTo>
                  <a:pt x="1514014" y="-2523"/>
                  <a:pt x="1666597" y="-15002"/>
                  <a:pt x="1987845" y="0"/>
                </a:cubicBezTo>
                <a:cubicBezTo>
                  <a:pt x="2309093" y="15002"/>
                  <a:pt x="2265498" y="17332"/>
                  <a:pt x="2444174" y="0"/>
                </a:cubicBezTo>
                <a:cubicBezTo>
                  <a:pt x="2622850" y="-17332"/>
                  <a:pt x="2867290" y="27241"/>
                  <a:pt x="3069282" y="0"/>
                </a:cubicBezTo>
                <a:cubicBezTo>
                  <a:pt x="3271274" y="-27241"/>
                  <a:pt x="3327146" y="-22068"/>
                  <a:pt x="3581871" y="0"/>
                </a:cubicBezTo>
                <a:cubicBezTo>
                  <a:pt x="3836596" y="22068"/>
                  <a:pt x="3951955" y="-21855"/>
                  <a:pt x="4206979" y="0"/>
                </a:cubicBezTo>
                <a:cubicBezTo>
                  <a:pt x="4462003" y="21855"/>
                  <a:pt x="4555919" y="5604"/>
                  <a:pt x="4719568" y="0"/>
                </a:cubicBezTo>
                <a:cubicBezTo>
                  <a:pt x="4883217" y="-5604"/>
                  <a:pt x="5233419" y="5646"/>
                  <a:pt x="5625975" y="0"/>
                </a:cubicBezTo>
                <a:cubicBezTo>
                  <a:pt x="5627882" y="140706"/>
                  <a:pt x="5650028" y="286433"/>
                  <a:pt x="5625975" y="495002"/>
                </a:cubicBezTo>
                <a:cubicBezTo>
                  <a:pt x="5601922" y="703571"/>
                  <a:pt x="5634374" y="788929"/>
                  <a:pt x="5625975" y="990003"/>
                </a:cubicBezTo>
                <a:cubicBezTo>
                  <a:pt x="5617576" y="1191077"/>
                  <a:pt x="5623220" y="1363468"/>
                  <a:pt x="5625975" y="1506527"/>
                </a:cubicBezTo>
                <a:cubicBezTo>
                  <a:pt x="5628730" y="1649586"/>
                  <a:pt x="5617934" y="1917275"/>
                  <a:pt x="5625975" y="2152181"/>
                </a:cubicBezTo>
                <a:cubicBezTo>
                  <a:pt x="5388982" y="2168912"/>
                  <a:pt x="5181450" y="2126992"/>
                  <a:pt x="5000867" y="2152181"/>
                </a:cubicBezTo>
                <a:cubicBezTo>
                  <a:pt x="4820284" y="2177370"/>
                  <a:pt x="4461304" y="2128887"/>
                  <a:pt x="4319499" y="2152181"/>
                </a:cubicBezTo>
                <a:cubicBezTo>
                  <a:pt x="4177694" y="2175475"/>
                  <a:pt x="3839226" y="2131295"/>
                  <a:pt x="3694390" y="2152181"/>
                </a:cubicBezTo>
                <a:cubicBezTo>
                  <a:pt x="3549554" y="2173067"/>
                  <a:pt x="3301427" y="2157927"/>
                  <a:pt x="3181801" y="2152181"/>
                </a:cubicBezTo>
                <a:cubicBezTo>
                  <a:pt x="3062175" y="2146435"/>
                  <a:pt x="2889628" y="2133124"/>
                  <a:pt x="2725472" y="2152181"/>
                </a:cubicBezTo>
                <a:cubicBezTo>
                  <a:pt x="2561316" y="2171238"/>
                  <a:pt x="2228052" y="2152678"/>
                  <a:pt x="1987845" y="2152181"/>
                </a:cubicBezTo>
                <a:cubicBezTo>
                  <a:pt x="1747638" y="2151684"/>
                  <a:pt x="1446505" y="2169979"/>
                  <a:pt x="1306476" y="2152181"/>
                </a:cubicBezTo>
                <a:cubicBezTo>
                  <a:pt x="1166447" y="2134383"/>
                  <a:pt x="932084" y="2168366"/>
                  <a:pt x="793888" y="2152181"/>
                </a:cubicBezTo>
                <a:cubicBezTo>
                  <a:pt x="655692" y="2135996"/>
                  <a:pt x="185787" y="2119581"/>
                  <a:pt x="0" y="2152181"/>
                </a:cubicBezTo>
                <a:cubicBezTo>
                  <a:pt x="-5107" y="2043154"/>
                  <a:pt x="-831" y="1800037"/>
                  <a:pt x="0" y="1678701"/>
                </a:cubicBezTo>
                <a:cubicBezTo>
                  <a:pt x="831" y="1557365"/>
                  <a:pt x="24586" y="1275933"/>
                  <a:pt x="0" y="1097612"/>
                </a:cubicBezTo>
                <a:cubicBezTo>
                  <a:pt x="-24586" y="919291"/>
                  <a:pt x="4430" y="770722"/>
                  <a:pt x="0" y="624132"/>
                </a:cubicBezTo>
                <a:cubicBezTo>
                  <a:pt x="-4430" y="477542"/>
                  <a:pt x="31084" y="17379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59022673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15 миллиардов — общий рынок технологий мониторинга в агросекторе.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SAM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4.5 миллиарда — доступный рынок с учетом ограничений.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SOM: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450 миллионов — реальная доля для захвата в ближайшие годы.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481A3-8276-BD3C-CFF7-BBFDD3E6C119}"/>
              </a:ext>
            </a:extLst>
          </p:cNvPr>
          <p:cNvSpPr txBox="1"/>
          <p:nvPr/>
        </p:nvSpPr>
        <p:spPr>
          <a:xfrm>
            <a:off x="4201246" y="3382345"/>
            <a:ext cx="5784409" cy="3416320"/>
          </a:xfrm>
          <a:custGeom>
            <a:avLst/>
            <a:gdLst>
              <a:gd name="connsiteX0" fmla="*/ 0 w 5784409"/>
              <a:gd name="connsiteY0" fmla="*/ 0 h 3416320"/>
              <a:gd name="connsiteX1" fmla="*/ 584868 w 5784409"/>
              <a:gd name="connsiteY1" fmla="*/ 0 h 3416320"/>
              <a:gd name="connsiteX2" fmla="*/ 1054048 w 5784409"/>
              <a:gd name="connsiteY2" fmla="*/ 0 h 3416320"/>
              <a:gd name="connsiteX3" fmla="*/ 1754604 w 5784409"/>
              <a:gd name="connsiteY3" fmla="*/ 0 h 3416320"/>
              <a:gd name="connsiteX4" fmla="*/ 2455160 w 5784409"/>
              <a:gd name="connsiteY4" fmla="*/ 0 h 3416320"/>
              <a:gd name="connsiteX5" fmla="*/ 3097872 w 5784409"/>
              <a:gd name="connsiteY5" fmla="*/ 0 h 3416320"/>
              <a:gd name="connsiteX6" fmla="*/ 3624896 w 5784409"/>
              <a:gd name="connsiteY6" fmla="*/ 0 h 3416320"/>
              <a:gd name="connsiteX7" fmla="*/ 4267608 w 5784409"/>
              <a:gd name="connsiteY7" fmla="*/ 0 h 3416320"/>
              <a:gd name="connsiteX8" fmla="*/ 4736788 w 5784409"/>
              <a:gd name="connsiteY8" fmla="*/ 0 h 3416320"/>
              <a:gd name="connsiteX9" fmla="*/ 5784409 w 5784409"/>
              <a:gd name="connsiteY9" fmla="*/ 0 h 3416320"/>
              <a:gd name="connsiteX10" fmla="*/ 5784409 w 5784409"/>
              <a:gd name="connsiteY10" fmla="*/ 751590 h 3416320"/>
              <a:gd name="connsiteX11" fmla="*/ 5784409 w 5784409"/>
              <a:gd name="connsiteY11" fmla="*/ 1469018 h 3416320"/>
              <a:gd name="connsiteX12" fmla="*/ 5784409 w 5784409"/>
              <a:gd name="connsiteY12" fmla="*/ 2118118 h 3416320"/>
              <a:gd name="connsiteX13" fmla="*/ 5784409 w 5784409"/>
              <a:gd name="connsiteY13" fmla="*/ 2801382 h 3416320"/>
              <a:gd name="connsiteX14" fmla="*/ 5784409 w 5784409"/>
              <a:gd name="connsiteY14" fmla="*/ 3416320 h 3416320"/>
              <a:gd name="connsiteX15" fmla="*/ 5026009 w 5784409"/>
              <a:gd name="connsiteY15" fmla="*/ 3416320 h 3416320"/>
              <a:gd name="connsiteX16" fmla="*/ 4556829 w 5784409"/>
              <a:gd name="connsiteY16" fmla="*/ 3416320 h 3416320"/>
              <a:gd name="connsiteX17" fmla="*/ 3798429 w 5784409"/>
              <a:gd name="connsiteY17" fmla="*/ 3416320 h 3416320"/>
              <a:gd name="connsiteX18" fmla="*/ 3097872 w 5784409"/>
              <a:gd name="connsiteY18" fmla="*/ 3416320 h 3416320"/>
              <a:gd name="connsiteX19" fmla="*/ 2513004 w 5784409"/>
              <a:gd name="connsiteY19" fmla="*/ 3416320 h 3416320"/>
              <a:gd name="connsiteX20" fmla="*/ 1985980 w 5784409"/>
              <a:gd name="connsiteY20" fmla="*/ 3416320 h 3416320"/>
              <a:gd name="connsiteX21" fmla="*/ 1458956 w 5784409"/>
              <a:gd name="connsiteY21" fmla="*/ 3416320 h 3416320"/>
              <a:gd name="connsiteX22" fmla="*/ 874088 w 5784409"/>
              <a:gd name="connsiteY22" fmla="*/ 3416320 h 3416320"/>
              <a:gd name="connsiteX23" fmla="*/ 0 w 5784409"/>
              <a:gd name="connsiteY23" fmla="*/ 3416320 h 3416320"/>
              <a:gd name="connsiteX24" fmla="*/ 0 w 5784409"/>
              <a:gd name="connsiteY24" fmla="*/ 2835546 h 3416320"/>
              <a:gd name="connsiteX25" fmla="*/ 0 w 5784409"/>
              <a:gd name="connsiteY25" fmla="*/ 2152282 h 3416320"/>
              <a:gd name="connsiteX26" fmla="*/ 0 w 5784409"/>
              <a:gd name="connsiteY26" fmla="*/ 1571507 h 3416320"/>
              <a:gd name="connsiteX27" fmla="*/ 0 w 5784409"/>
              <a:gd name="connsiteY27" fmla="*/ 990733 h 3416320"/>
              <a:gd name="connsiteX28" fmla="*/ 0 w 5784409"/>
              <a:gd name="connsiteY28" fmla="*/ 0 h 341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84409" h="3416320" fill="none" extrusionOk="0">
                <a:moveTo>
                  <a:pt x="0" y="0"/>
                </a:moveTo>
                <a:cubicBezTo>
                  <a:pt x="163562" y="-4956"/>
                  <a:pt x="463182" y="-12645"/>
                  <a:pt x="584868" y="0"/>
                </a:cubicBezTo>
                <a:cubicBezTo>
                  <a:pt x="706554" y="12645"/>
                  <a:pt x="956526" y="14666"/>
                  <a:pt x="1054048" y="0"/>
                </a:cubicBezTo>
                <a:cubicBezTo>
                  <a:pt x="1151570" y="-14666"/>
                  <a:pt x="1607678" y="-16486"/>
                  <a:pt x="1754604" y="0"/>
                </a:cubicBezTo>
                <a:cubicBezTo>
                  <a:pt x="1901530" y="16486"/>
                  <a:pt x="2247620" y="-19637"/>
                  <a:pt x="2455160" y="0"/>
                </a:cubicBezTo>
                <a:cubicBezTo>
                  <a:pt x="2662700" y="19637"/>
                  <a:pt x="2910967" y="17684"/>
                  <a:pt x="3097872" y="0"/>
                </a:cubicBezTo>
                <a:cubicBezTo>
                  <a:pt x="3284777" y="-17684"/>
                  <a:pt x="3368769" y="-20794"/>
                  <a:pt x="3624896" y="0"/>
                </a:cubicBezTo>
                <a:cubicBezTo>
                  <a:pt x="3881023" y="20794"/>
                  <a:pt x="4070687" y="25919"/>
                  <a:pt x="4267608" y="0"/>
                </a:cubicBezTo>
                <a:cubicBezTo>
                  <a:pt x="4464529" y="-25919"/>
                  <a:pt x="4587094" y="-8201"/>
                  <a:pt x="4736788" y="0"/>
                </a:cubicBezTo>
                <a:cubicBezTo>
                  <a:pt x="4886482" y="8201"/>
                  <a:pt x="5571395" y="49788"/>
                  <a:pt x="5784409" y="0"/>
                </a:cubicBezTo>
                <a:cubicBezTo>
                  <a:pt x="5810021" y="368136"/>
                  <a:pt x="5759008" y="574021"/>
                  <a:pt x="5784409" y="751590"/>
                </a:cubicBezTo>
                <a:cubicBezTo>
                  <a:pt x="5809811" y="929159"/>
                  <a:pt x="5816533" y="1306284"/>
                  <a:pt x="5784409" y="1469018"/>
                </a:cubicBezTo>
                <a:cubicBezTo>
                  <a:pt x="5752285" y="1631752"/>
                  <a:pt x="5810251" y="1826754"/>
                  <a:pt x="5784409" y="2118118"/>
                </a:cubicBezTo>
                <a:cubicBezTo>
                  <a:pt x="5758567" y="2409482"/>
                  <a:pt x="5801478" y="2640070"/>
                  <a:pt x="5784409" y="2801382"/>
                </a:cubicBezTo>
                <a:cubicBezTo>
                  <a:pt x="5767340" y="2962694"/>
                  <a:pt x="5778893" y="3172092"/>
                  <a:pt x="5784409" y="3416320"/>
                </a:cubicBezTo>
                <a:cubicBezTo>
                  <a:pt x="5473620" y="3403451"/>
                  <a:pt x="5252231" y="3424257"/>
                  <a:pt x="5026009" y="3416320"/>
                </a:cubicBezTo>
                <a:cubicBezTo>
                  <a:pt x="4799787" y="3408383"/>
                  <a:pt x="4750972" y="3424489"/>
                  <a:pt x="4556829" y="3416320"/>
                </a:cubicBezTo>
                <a:cubicBezTo>
                  <a:pt x="4362686" y="3408151"/>
                  <a:pt x="4165186" y="3396539"/>
                  <a:pt x="3798429" y="3416320"/>
                </a:cubicBezTo>
                <a:cubicBezTo>
                  <a:pt x="3431672" y="3436101"/>
                  <a:pt x="3370356" y="3409444"/>
                  <a:pt x="3097872" y="3416320"/>
                </a:cubicBezTo>
                <a:cubicBezTo>
                  <a:pt x="2825388" y="3423196"/>
                  <a:pt x="2787874" y="3403191"/>
                  <a:pt x="2513004" y="3416320"/>
                </a:cubicBezTo>
                <a:cubicBezTo>
                  <a:pt x="2238134" y="3429449"/>
                  <a:pt x="2167686" y="3411093"/>
                  <a:pt x="1985980" y="3416320"/>
                </a:cubicBezTo>
                <a:cubicBezTo>
                  <a:pt x="1804274" y="3421547"/>
                  <a:pt x="1667082" y="3442362"/>
                  <a:pt x="1458956" y="3416320"/>
                </a:cubicBezTo>
                <a:cubicBezTo>
                  <a:pt x="1250830" y="3390278"/>
                  <a:pt x="1108861" y="3391045"/>
                  <a:pt x="874088" y="3416320"/>
                </a:cubicBezTo>
                <a:cubicBezTo>
                  <a:pt x="639315" y="3441595"/>
                  <a:pt x="208051" y="3414651"/>
                  <a:pt x="0" y="3416320"/>
                </a:cubicBezTo>
                <a:cubicBezTo>
                  <a:pt x="-28381" y="3133527"/>
                  <a:pt x="-28661" y="3098536"/>
                  <a:pt x="0" y="2835546"/>
                </a:cubicBezTo>
                <a:cubicBezTo>
                  <a:pt x="28661" y="2572556"/>
                  <a:pt x="-6349" y="2373490"/>
                  <a:pt x="0" y="2152282"/>
                </a:cubicBezTo>
                <a:cubicBezTo>
                  <a:pt x="6349" y="1931074"/>
                  <a:pt x="-6509" y="1856202"/>
                  <a:pt x="0" y="1571507"/>
                </a:cubicBezTo>
                <a:cubicBezTo>
                  <a:pt x="6509" y="1286813"/>
                  <a:pt x="-6529" y="1252947"/>
                  <a:pt x="0" y="990733"/>
                </a:cubicBezTo>
                <a:cubicBezTo>
                  <a:pt x="6529" y="728519"/>
                  <a:pt x="-14660" y="486149"/>
                  <a:pt x="0" y="0"/>
                </a:cubicBezTo>
                <a:close/>
              </a:path>
              <a:path w="5784409" h="3416320" stroke="0" extrusionOk="0">
                <a:moveTo>
                  <a:pt x="0" y="0"/>
                </a:moveTo>
                <a:cubicBezTo>
                  <a:pt x="181405" y="-17040"/>
                  <a:pt x="406488" y="-12107"/>
                  <a:pt x="584868" y="0"/>
                </a:cubicBezTo>
                <a:cubicBezTo>
                  <a:pt x="763248" y="12107"/>
                  <a:pt x="928137" y="-12896"/>
                  <a:pt x="1169736" y="0"/>
                </a:cubicBezTo>
                <a:cubicBezTo>
                  <a:pt x="1411335" y="12896"/>
                  <a:pt x="1676595" y="23043"/>
                  <a:pt x="1870292" y="0"/>
                </a:cubicBezTo>
                <a:cubicBezTo>
                  <a:pt x="2063989" y="-23043"/>
                  <a:pt x="2181154" y="9046"/>
                  <a:pt x="2339472" y="0"/>
                </a:cubicBezTo>
                <a:cubicBezTo>
                  <a:pt x="2497790" y="-9046"/>
                  <a:pt x="2768009" y="298"/>
                  <a:pt x="3097872" y="0"/>
                </a:cubicBezTo>
                <a:cubicBezTo>
                  <a:pt x="3427735" y="-298"/>
                  <a:pt x="3438286" y="2605"/>
                  <a:pt x="3567052" y="0"/>
                </a:cubicBezTo>
                <a:cubicBezTo>
                  <a:pt x="3695818" y="-2605"/>
                  <a:pt x="4060223" y="-11487"/>
                  <a:pt x="4267608" y="0"/>
                </a:cubicBezTo>
                <a:cubicBezTo>
                  <a:pt x="4474993" y="11487"/>
                  <a:pt x="4602106" y="-28366"/>
                  <a:pt x="4910321" y="0"/>
                </a:cubicBezTo>
                <a:cubicBezTo>
                  <a:pt x="5218536" y="28366"/>
                  <a:pt x="5562049" y="-8861"/>
                  <a:pt x="5784409" y="0"/>
                </a:cubicBezTo>
                <a:cubicBezTo>
                  <a:pt x="5764678" y="205499"/>
                  <a:pt x="5754862" y="369332"/>
                  <a:pt x="5784409" y="683264"/>
                </a:cubicBezTo>
                <a:cubicBezTo>
                  <a:pt x="5813956" y="997196"/>
                  <a:pt x="5777566" y="1097187"/>
                  <a:pt x="5784409" y="1332365"/>
                </a:cubicBezTo>
                <a:cubicBezTo>
                  <a:pt x="5791252" y="1567543"/>
                  <a:pt x="5782799" y="1845047"/>
                  <a:pt x="5784409" y="2049792"/>
                </a:cubicBezTo>
                <a:cubicBezTo>
                  <a:pt x="5786019" y="2254537"/>
                  <a:pt x="5790659" y="2461604"/>
                  <a:pt x="5784409" y="2801382"/>
                </a:cubicBezTo>
                <a:cubicBezTo>
                  <a:pt x="5778160" y="3141160"/>
                  <a:pt x="5762764" y="3214401"/>
                  <a:pt x="5784409" y="3416320"/>
                </a:cubicBezTo>
                <a:cubicBezTo>
                  <a:pt x="5623887" y="3442790"/>
                  <a:pt x="5377338" y="3414968"/>
                  <a:pt x="5199541" y="3416320"/>
                </a:cubicBezTo>
                <a:cubicBezTo>
                  <a:pt x="5021744" y="3417672"/>
                  <a:pt x="4742322" y="3443942"/>
                  <a:pt x="4556829" y="3416320"/>
                </a:cubicBezTo>
                <a:cubicBezTo>
                  <a:pt x="4371336" y="3388698"/>
                  <a:pt x="4080607" y="3396588"/>
                  <a:pt x="3798429" y="3416320"/>
                </a:cubicBezTo>
                <a:cubicBezTo>
                  <a:pt x="3516251" y="3436052"/>
                  <a:pt x="3290724" y="3401790"/>
                  <a:pt x="3155716" y="3416320"/>
                </a:cubicBezTo>
                <a:cubicBezTo>
                  <a:pt x="3020708" y="3430850"/>
                  <a:pt x="2698183" y="3392274"/>
                  <a:pt x="2455160" y="3416320"/>
                </a:cubicBezTo>
                <a:cubicBezTo>
                  <a:pt x="2212137" y="3440366"/>
                  <a:pt x="2106746" y="3404594"/>
                  <a:pt x="1985980" y="3416320"/>
                </a:cubicBezTo>
                <a:cubicBezTo>
                  <a:pt x="1865214" y="3428046"/>
                  <a:pt x="1521618" y="3402748"/>
                  <a:pt x="1285424" y="3416320"/>
                </a:cubicBezTo>
                <a:cubicBezTo>
                  <a:pt x="1049230" y="3429892"/>
                  <a:pt x="804678" y="3426781"/>
                  <a:pt x="584868" y="3416320"/>
                </a:cubicBezTo>
                <a:cubicBezTo>
                  <a:pt x="365058" y="3405859"/>
                  <a:pt x="250563" y="3432213"/>
                  <a:pt x="0" y="3416320"/>
                </a:cubicBezTo>
                <a:cubicBezTo>
                  <a:pt x="-6444" y="3189880"/>
                  <a:pt x="-6943" y="2966763"/>
                  <a:pt x="0" y="2801382"/>
                </a:cubicBezTo>
                <a:cubicBezTo>
                  <a:pt x="6943" y="2636001"/>
                  <a:pt x="-2101" y="2378427"/>
                  <a:pt x="0" y="2118118"/>
                </a:cubicBezTo>
                <a:cubicBezTo>
                  <a:pt x="2101" y="1857809"/>
                  <a:pt x="-37354" y="1655758"/>
                  <a:pt x="0" y="1366528"/>
                </a:cubicBezTo>
                <a:cubicBezTo>
                  <a:pt x="37354" y="1077298"/>
                  <a:pt x="14437" y="982047"/>
                  <a:pt x="0" y="649101"/>
                </a:cubicBezTo>
                <a:cubicBezTo>
                  <a:pt x="-14437" y="316155"/>
                  <a:pt x="-90" y="17987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4479795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Демонстрирует устойчивый рост, обусловленный: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1. Увеличением спроса на продовольствие.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2. Технологическими инновациями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IoT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, AI, Big Data).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3. Устойчивым развитием и минимизацией потерь.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4. Глобализацией рынков.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Ожидается, что рынок будет расти на 7-10% в год в ближайшие 5-7 лет.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84AE6FA-9F00-4C5F-9139-51D546BDB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973" y="80074"/>
            <a:ext cx="4014231" cy="301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868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BFDA31-D3CA-F730-D031-41FC53C25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90DDF25-4A8F-A27F-9279-5DC1081A9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417213"/>
              </p:ext>
            </p:extLst>
          </p:nvPr>
        </p:nvGraphicFramePr>
        <p:xfrm>
          <a:off x="838200" y="2377102"/>
          <a:ext cx="10515600" cy="25603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04438722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2707060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реклама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специализированных аграрных платформ и социальных сетей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092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Семинары и вебинары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мероприятий для демонстрации системы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26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Партнерство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Сотрудничество с отраслевыми ассоциациями и участие в выставках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236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Контент-маркетинг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информационных материалов и исследований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588561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379C35FA-4DE5-D5CC-DCDF-4232C130E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0496" y="921662"/>
            <a:ext cx="585231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и продвижение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91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14EBC5-F1F7-431D-8136-F18CF1884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E2BBC-6D29-515D-00B3-032EBEAED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301" y="66361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73A21E-E6B2-DC40-73D4-112BF8426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579" y="1458285"/>
            <a:ext cx="5625975" cy="4329867"/>
          </a:xfrm>
          <a:custGeom>
            <a:avLst/>
            <a:gdLst>
              <a:gd name="connsiteX0" fmla="*/ 0 w 5625975"/>
              <a:gd name="connsiteY0" fmla="*/ 0 h 4329867"/>
              <a:gd name="connsiteX1" fmla="*/ 737628 w 5625975"/>
              <a:gd name="connsiteY1" fmla="*/ 0 h 4329867"/>
              <a:gd name="connsiteX2" fmla="*/ 1250217 w 5625975"/>
              <a:gd name="connsiteY2" fmla="*/ 0 h 4329867"/>
              <a:gd name="connsiteX3" fmla="*/ 1931585 w 5625975"/>
              <a:gd name="connsiteY3" fmla="*/ 0 h 4329867"/>
              <a:gd name="connsiteX4" fmla="*/ 2444174 w 5625975"/>
              <a:gd name="connsiteY4" fmla="*/ 0 h 4329867"/>
              <a:gd name="connsiteX5" fmla="*/ 3125542 w 5625975"/>
              <a:gd name="connsiteY5" fmla="*/ 0 h 4329867"/>
              <a:gd name="connsiteX6" fmla="*/ 3806910 w 5625975"/>
              <a:gd name="connsiteY6" fmla="*/ 0 h 4329867"/>
              <a:gd name="connsiteX7" fmla="*/ 4319499 w 5625975"/>
              <a:gd name="connsiteY7" fmla="*/ 0 h 4329867"/>
              <a:gd name="connsiteX8" fmla="*/ 4775828 w 5625975"/>
              <a:gd name="connsiteY8" fmla="*/ 0 h 4329867"/>
              <a:gd name="connsiteX9" fmla="*/ 5625975 w 5625975"/>
              <a:gd name="connsiteY9" fmla="*/ 0 h 4329867"/>
              <a:gd name="connsiteX10" fmla="*/ 5625975 w 5625975"/>
              <a:gd name="connsiteY10" fmla="*/ 661851 h 4329867"/>
              <a:gd name="connsiteX11" fmla="*/ 5625975 w 5625975"/>
              <a:gd name="connsiteY11" fmla="*/ 1280404 h 4329867"/>
              <a:gd name="connsiteX12" fmla="*/ 5625975 w 5625975"/>
              <a:gd name="connsiteY12" fmla="*/ 1769060 h 4329867"/>
              <a:gd name="connsiteX13" fmla="*/ 5625975 w 5625975"/>
              <a:gd name="connsiteY13" fmla="*/ 2474210 h 4329867"/>
              <a:gd name="connsiteX14" fmla="*/ 5625975 w 5625975"/>
              <a:gd name="connsiteY14" fmla="*/ 2962866 h 4329867"/>
              <a:gd name="connsiteX15" fmla="*/ 5625975 w 5625975"/>
              <a:gd name="connsiteY15" fmla="*/ 3581419 h 4329867"/>
              <a:gd name="connsiteX16" fmla="*/ 5625975 w 5625975"/>
              <a:gd name="connsiteY16" fmla="*/ 4329867 h 4329867"/>
              <a:gd name="connsiteX17" fmla="*/ 5000867 w 5625975"/>
              <a:gd name="connsiteY17" fmla="*/ 4329867 h 4329867"/>
              <a:gd name="connsiteX18" fmla="*/ 4319499 w 5625975"/>
              <a:gd name="connsiteY18" fmla="*/ 4329867 h 4329867"/>
              <a:gd name="connsiteX19" fmla="*/ 3581871 w 5625975"/>
              <a:gd name="connsiteY19" fmla="*/ 4329867 h 4329867"/>
              <a:gd name="connsiteX20" fmla="*/ 2900503 w 5625975"/>
              <a:gd name="connsiteY20" fmla="*/ 4329867 h 4329867"/>
              <a:gd name="connsiteX21" fmla="*/ 2331654 w 5625975"/>
              <a:gd name="connsiteY21" fmla="*/ 4329867 h 4329867"/>
              <a:gd name="connsiteX22" fmla="*/ 1762806 w 5625975"/>
              <a:gd name="connsiteY22" fmla="*/ 4329867 h 4329867"/>
              <a:gd name="connsiteX23" fmla="*/ 1306476 w 5625975"/>
              <a:gd name="connsiteY23" fmla="*/ 4329867 h 4329867"/>
              <a:gd name="connsiteX24" fmla="*/ 737628 w 5625975"/>
              <a:gd name="connsiteY24" fmla="*/ 4329867 h 4329867"/>
              <a:gd name="connsiteX25" fmla="*/ 0 w 5625975"/>
              <a:gd name="connsiteY25" fmla="*/ 4329867 h 4329867"/>
              <a:gd name="connsiteX26" fmla="*/ 0 w 5625975"/>
              <a:gd name="connsiteY26" fmla="*/ 3841211 h 4329867"/>
              <a:gd name="connsiteX27" fmla="*/ 0 w 5625975"/>
              <a:gd name="connsiteY27" fmla="*/ 3136061 h 4329867"/>
              <a:gd name="connsiteX28" fmla="*/ 0 w 5625975"/>
              <a:gd name="connsiteY28" fmla="*/ 2604106 h 4329867"/>
              <a:gd name="connsiteX29" fmla="*/ 0 w 5625975"/>
              <a:gd name="connsiteY29" fmla="*/ 1985553 h 4329867"/>
              <a:gd name="connsiteX30" fmla="*/ 0 w 5625975"/>
              <a:gd name="connsiteY30" fmla="*/ 1367001 h 4329867"/>
              <a:gd name="connsiteX31" fmla="*/ 0 w 5625975"/>
              <a:gd name="connsiteY31" fmla="*/ 748448 h 4329867"/>
              <a:gd name="connsiteX32" fmla="*/ 0 w 5625975"/>
              <a:gd name="connsiteY32" fmla="*/ 0 h 4329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625975" h="4329867" fill="none" extrusionOk="0">
                <a:moveTo>
                  <a:pt x="0" y="0"/>
                </a:moveTo>
                <a:cubicBezTo>
                  <a:pt x="214649" y="-1189"/>
                  <a:pt x="533051" y="-22216"/>
                  <a:pt x="737628" y="0"/>
                </a:cubicBezTo>
                <a:cubicBezTo>
                  <a:pt x="942205" y="22216"/>
                  <a:pt x="1077356" y="14815"/>
                  <a:pt x="1250217" y="0"/>
                </a:cubicBezTo>
                <a:cubicBezTo>
                  <a:pt x="1423078" y="-14815"/>
                  <a:pt x="1737426" y="-14641"/>
                  <a:pt x="1931585" y="0"/>
                </a:cubicBezTo>
                <a:cubicBezTo>
                  <a:pt x="2125744" y="14641"/>
                  <a:pt x="2277303" y="5610"/>
                  <a:pt x="2444174" y="0"/>
                </a:cubicBezTo>
                <a:cubicBezTo>
                  <a:pt x="2611045" y="-5610"/>
                  <a:pt x="2877398" y="28519"/>
                  <a:pt x="3125542" y="0"/>
                </a:cubicBezTo>
                <a:cubicBezTo>
                  <a:pt x="3373686" y="-28519"/>
                  <a:pt x="3556723" y="8501"/>
                  <a:pt x="3806910" y="0"/>
                </a:cubicBezTo>
                <a:cubicBezTo>
                  <a:pt x="4057097" y="-8501"/>
                  <a:pt x="4166994" y="7975"/>
                  <a:pt x="4319499" y="0"/>
                </a:cubicBezTo>
                <a:cubicBezTo>
                  <a:pt x="4472004" y="-7975"/>
                  <a:pt x="4632099" y="3052"/>
                  <a:pt x="4775828" y="0"/>
                </a:cubicBezTo>
                <a:cubicBezTo>
                  <a:pt x="4919557" y="-3052"/>
                  <a:pt x="5335825" y="-5602"/>
                  <a:pt x="5625975" y="0"/>
                </a:cubicBezTo>
                <a:cubicBezTo>
                  <a:pt x="5606952" y="296092"/>
                  <a:pt x="5621136" y="332251"/>
                  <a:pt x="5625975" y="661851"/>
                </a:cubicBezTo>
                <a:cubicBezTo>
                  <a:pt x="5630814" y="991451"/>
                  <a:pt x="5616993" y="1061563"/>
                  <a:pt x="5625975" y="1280404"/>
                </a:cubicBezTo>
                <a:cubicBezTo>
                  <a:pt x="5634957" y="1499245"/>
                  <a:pt x="5611994" y="1545788"/>
                  <a:pt x="5625975" y="1769060"/>
                </a:cubicBezTo>
                <a:cubicBezTo>
                  <a:pt x="5639956" y="1992332"/>
                  <a:pt x="5643050" y="2316589"/>
                  <a:pt x="5625975" y="2474210"/>
                </a:cubicBezTo>
                <a:cubicBezTo>
                  <a:pt x="5608901" y="2631831"/>
                  <a:pt x="5614416" y="2778905"/>
                  <a:pt x="5625975" y="2962866"/>
                </a:cubicBezTo>
                <a:cubicBezTo>
                  <a:pt x="5637534" y="3146827"/>
                  <a:pt x="5640250" y="3451755"/>
                  <a:pt x="5625975" y="3581419"/>
                </a:cubicBezTo>
                <a:cubicBezTo>
                  <a:pt x="5611700" y="3711083"/>
                  <a:pt x="5620381" y="3993517"/>
                  <a:pt x="5625975" y="4329867"/>
                </a:cubicBezTo>
                <a:cubicBezTo>
                  <a:pt x="5468548" y="4303283"/>
                  <a:pt x="5153532" y="4359226"/>
                  <a:pt x="5000867" y="4329867"/>
                </a:cubicBezTo>
                <a:cubicBezTo>
                  <a:pt x="4848202" y="4300508"/>
                  <a:pt x="4522722" y="4306598"/>
                  <a:pt x="4319499" y="4329867"/>
                </a:cubicBezTo>
                <a:cubicBezTo>
                  <a:pt x="4116276" y="4353136"/>
                  <a:pt x="3773497" y="4327024"/>
                  <a:pt x="3581871" y="4329867"/>
                </a:cubicBezTo>
                <a:cubicBezTo>
                  <a:pt x="3390245" y="4332710"/>
                  <a:pt x="3043767" y="4307280"/>
                  <a:pt x="2900503" y="4329867"/>
                </a:cubicBezTo>
                <a:cubicBezTo>
                  <a:pt x="2757239" y="4352454"/>
                  <a:pt x="2542024" y="4346243"/>
                  <a:pt x="2331654" y="4329867"/>
                </a:cubicBezTo>
                <a:cubicBezTo>
                  <a:pt x="2121284" y="4313491"/>
                  <a:pt x="1919374" y="4318339"/>
                  <a:pt x="1762806" y="4329867"/>
                </a:cubicBezTo>
                <a:cubicBezTo>
                  <a:pt x="1606238" y="4341395"/>
                  <a:pt x="1404462" y="4343338"/>
                  <a:pt x="1306476" y="4329867"/>
                </a:cubicBezTo>
                <a:cubicBezTo>
                  <a:pt x="1208490" y="4316397"/>
                  <a:pt x="909755" y="4357568"/>
                  <a:pt x="737628" y="4329867"/>
                </a:cubicBezTo>
                <a:cubicBezTo>
                  <a:pt x="565501" y="4302166"/>
                  <a:pt x="231302" y="4344845"/>
                  <a:pt x="0" y="4329867"/>
                </a:cubicBezTo>
                <a:cubicBezTo>
                  <a:pt x="1790" y="4170462"/>
                  <a:pt x="3729" y="3939942"/>
                  <a:pt x="0" y="3841211"/>
                </a:cubicBezTo>
                <a:cubicBezTo>
                  <a:pt x="-3729" y="3742480"/>
                  <a:pt x="15059" y="3416453"/>
                  <a:pt x="0" y="3136061"/>
                </a:cubicBezTo>
                <a:cubicBezTo>
                  <a:pt x="-15059" y="2855669"/>
                  <a:pt x="-8130" y="2792035"/>
                  <a:pt x="0" y="2604106"/>
                </a:cubicBezTo>
                <a:cubicBezTo>
                  <a:pt x="8130" y="2416177"/>
                  <a:pt x="-23243" y="2201589"/>
                  <a:pt x="0" y="1985553"/>
                </a:cubicBezTo>
                <a:cubicBezTo>
                  <a:pt x="23243" y="1769517"/>
                  <a:pt x="5342" y="1646137"/>
                  <a:pt x="0" y="1367001"/>
                </a:cubicBezTo>
                <a:cubicBezTo>
                  <a:pt x="-5342" y="1087865"/>
                  <a:pt x="12937" y="931754"/>
                  <a:pt x="0" y="748448"/>
                </a:cubicBezTo>
                <a:cubicBezTo>
                  <a:pt x="-12937" y="565142"/>
                  <a:pt x="17263" y="271815"/>
                  <a:pt x="0" y="0"/>
                </a:cubicBezTo>
                <a:close/>
              </a:path>
              <a:path w="5625975" h="4329867" stroke="0" extrusionOk="0">
                <a:moveTo>
                  <a:pt x="0" y="0"/>
                </a:moveTo>
                <a:cubicBezTo>
                  <a:pt x="174654" y="-7590"/>
                  <a:pt x="372748" y="-19094"/>
                  <a:pt x="568849" y="0"/>
                </a:cubicBezTo>
                <a:cubicBezTo>
                  <a:pt x="764950" y="19094"/>
                  <a:pt x="1098938" y="2523"/>
                  <a:pt x="1306476" y="0"/>
                </a:cubicBezTo>
                <a:cubicBezTo>
                  <a:pt x="1514014" y="-2523"/>
                  <a:pt x="1666597" y="-15002"/>
                  <a:pt x="1987845" y="0"/>
                </a:cubicBezTo>
                <a:cubicBezTo>
                  <a:pt x="2309093" y="15002"/>
                  <a:pt x="2265498" y="17332"/>
                  <a:pt x="2444174" y="0"/>
                </a:cubicBezTo>
                <a:cubicBezTo>
                  <a:pt x="2622850" y="-17332"/>
                  <a:pt x="2867290" y="27241"/>
                  <a:pt x="3069282" y="0"/>
                </a:cubicBezTo>
                <a:cubicBezTo>
                  <a:pt x="3271274" y="-27241"/>
                  <a:pt x="3327146" y="-22068"/>
                  <a:pt x="3581871" y="0"/>
                </a:cubicBezTo>
                <a:cubicBezTo>
                  <a:pt x="3836596" y="22068"/>
                  <a:pt x="3951955" y="-21855"/>
                  <a:pt x="4206979" y="0"/>
                </a:cubicBezTo>
                <a:cubicBezTo>
                  <a:pt x="4462003" y="21855"/>
                  <a:pt x="4555919" y="5604"/>
                  <a:pt x="4719568" y="0"/>
                </a:cubicBezTo>
                <a:cubicBezTo>
                  <a:pt x="4883217" y="-5604"/>
                  <a:pt x="5233419" y="5646"/>
                  <a:pt x="5625975" y="0"/>
                </a:cubicBezTo>
                <a:cubicBezTo>
                  <a:pt x="5652457" y="226661"/>
                  <a:pt x="5638641" y="349144"/>
                  <a:pt x="5625975" y="531955"/>
                </a:cubicBezTo>
                <a:cubicBezTo>
                  <a:pt x="5613309" y="714766"/>
                  <a:pt x="5648963" y="830744"/>
                  <a:pt x="5625975" y="1063910"/>
                </a:cubicBezTo>
                <a:cubicBezTo>
                  <a:pt x="5602987" y="1297077"/>
                  <a:pt x="5630034" y="1474222"/>
                  <a:pt x="5625975" y="1639164"/>
                </a:cubicBezTo>
                <a:cubicBezTo>
                  <a:pt x="5621916" y="1804106"/>
                  <a:pt x="5611606" y="1972050"/>
                  <a:pt x="5625975" y="2127820"/>
                </a:cubicBezTo>
                <a:cubicBezTo>
                  <a:pt x="5640344" y="2283590"/>
                  <a:pt x="5634622" y="2538051"/>
                  <a:pt x="5625975" y="2746373"/>
                </a:cubicBezTo>
                <a:cubicBezTo>
                  <a:pt x="5617328" y="2954695"/>
                  <a:pt x="5628620" y="3155632"/>
                  <a:pt x="5625975" y="3408224"/>
                </a:cubicBezTo>
                <a:cubicBezTo>
                  <a:pt x="5623330" y="3660816"/>
                  <a:pt x="5664343" y="3937954"/>
                  <a:pt x="5625975" y="4329867"/>
                </a:cubicBezTo>
                <a:cubicBezTo>
                  <a:pt x="5519626" y="4352213"/>
                  <a:pt x="5233012" y="4335613"/>
                  <a:pt x="5113386" y="4329867"/>
                </a:cubicBezTo>
                <a:cubicBezTo>
                  <a:pt x="4993760" y="4324121"/>
                  <a:pt x="4821213" y="4310810"/>
                  <a:pt x="4657057" y="4329867"/>
                </a:cubicBezTo>
                <a:cubicBezTo>
                  <a:pt x="4492901" y="4348924"/>
                  <a:pt x="4162562" y="4330515"/>
                  <a:pt x="3919429" y="4329867"/>
                </a:cubicBezTo>
                <a:cubicBezTo>
                  <a:pt x="3676296" y="4329219"/>
                  <a:pt x="3576395" y="4343007"/>
                  <a:pt x="3238061" y="4329867"/>
                </a:cubicBezTo>
                <a:cubicBezTo>
                  <a:pt x="2899727" y="4316727"/>
                  <a:pt x="2866651" y="4346878"/>
                  <a:pt x="2725472" y="4329867"/>
                </a:cubicBezTo>
                <a:cubicBezTo>
                  <a:pt x="2584293" y="4312856"/>
                  <a:pt x="2235506" y="4361111"/>
                  <a:pt x="1987845" y="4329867"/>
                </a:cubicBezTo>
                <a:cubicBezTo>
                  <a:pt x="1740184" y="4298623"/>
                  <a:pt x="1695359" y="4323232"/>
                  <a:pt x="1531515" y="4329867"/>
                </a:cubicBezTo>
                <a:cubicBezTo>
                  <a:pt x="1367671" y="4336503"/>
                  <a:pt x="1212750" y="4309617"/>
                  <a:pt x="1018927" y="4329867"/>
                </a:cubicBezTo>
                <a:cubicBezTo>
                  <a:pt x="825104" y="4350117"/>
                  <a:pt x="262852" y="4371379"/>
                  <a:pt x="0" y="4329867"/>
                </a:cubicBezTo>
                <a:cubicBezTo>
                  <a:pt x="-15645" y="4048331"/>
                  <a:pt x="24810" y="4030729"/>
                  <a:pt x="0" y="3754613"/>
                </a:cubicBezTo>
                <a:cubicBezTo>
                  <a:pt x="-24810" y="3478497"/>
                  <a:pt x="4021" y="3469443"/>
                  <a:pt x="0" y="3222658"/>
                </a:cubicBezTo>
                <a:cubicBezTo>
                  <a:pt x="-4021" y="2975873"/>
                  <a:pt x="-7554" y="2894286"/>
                  <a:pt x="0" y="2604106"/>
                </a:cubicBezTo>
                <a:cubicBezTo>
                  <a:pt x="7554" y="2313926"/>
                  <a:pt x="9264" y="2259008"/>
                  <a:pt x="0" y="2115449"/>
                </a:cubicBezTo>
                <a:cubicBezTo>
                  <a:pt x="-9264" y="1971890"/>
                  <a:pt x="2389" y="1804981"/>
                  <a:pt x="0" y="1540196"/>
                </a:cubicBezTo>
                <a:cubicBezTo>
                  <a:pt x="-2389" y="1275411"/>
                  <a:pt x="3050" y="1258897"/>
                  <a:pt x="0" y="1051539"/>
                </a:cubicBezTo>
                <a:cubicBezTo>
                  <a:pt x="-3050" y="844181"/>
                  <a:pt x="-47863" y="26750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59022673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партнеры: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сельскохозяйственные компании, транспортные компании, инвесторы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поставщики: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GPS-трекеров, разработчики телематических платформ, операторы связи.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от партнеров: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Финансирование, тестовые площадки, доступ к рынкам, обратная связь.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от поставщиков: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Оборудование, программное обеспечение, коммуникационные услуги.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они занимаются: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 – используют систему, инвестируют, предоставляют данные.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производят и поставляют необходимое оборудование и ПО.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481A3-8276-BD3C-CFF7-BBFDD3E6C119}"/>
              </a:ext>
            </a:extLst>
          </p:cNvPr>
          <p:cNvSpPr txBox="1"/>
          <p:nvPr/>
        </p:nvSpPr>
        <p:spPr>
          <a:xfrm>
            <a:off x="6171448" y="1222561"/>
            <a:ext cx="5784409" cy="5078313"/>
          </a:xfrm>
          <a:custGeom>
            <a:avLst/>
            <a:gdLst>
              <a:gd name="connsiteX0" fmla="*/ 0 w 5784409"/>
              <a:gd name="connsiteY0" fmla="*/ 0 h 5078313"/>
              <a:gd name="connsiteX1" fmla="*/ 527024 w 5784409"/>
              <a:gd name="connsiteY1" fmla="*/ 0 h 5078313"/>
              <a:gd name="connsiteX2" fmla="*/ 996204 w 5784409"/>
              <a:gd name="connsiteY2" fmla="*/ 0 h 5078313"/>
              <a:gd name="connsiteX3" fmla="*/ 1581072 w 5784409"/>
              <a:gd name="connsiteY3" fmla="*/ 0 h 5078313"/>
              <a:gd name="connsiteX4" fmla="*/ 2339472 w 5784409"/>
              <a:gd name="connsiteY4" fmla="*/ 0 h 5078313"/>
              <a:gd name="connsiteX5" fmla="*/ 3040028 w 5784409"/>
              <a:gd name="connsiteY5" fmla="*/ 0 h 5078313"/>
              <a:gd name="connsiteX6" fmla="*/ 3740584 w 5784409"/>
              <a:gd name="connsiteY6" fmla="*/ 0 h 5078313"/>
              <a:gd name="connsiteX7" fmla="*/ 4325453 w 5784409"/>
              <a:gd name="connsiteY7" fmla="*/ 0 h 5078313"/>
              <a:gd name="connsiteX8" fmla="*/ 5026009 w 5784409"/>
              <a:gd name="connsiteY8" fmla="*/ 0 h 5078313"/>
              <a:gd name="connsiteX9" fmla="*/ 5784409 w 5784409"/>
              <a:gd name="connsiteY9" fmla="*/ 0 h 5078313"/>
              <a:gd name="connsiteX10" fmla="*/ 5784409 w 5784409"/>
              <a:gd name="connsiteY10" fmla="*/ 584006 h 5078313"/>
              <a:gd name="connsiteX11" fmla="*/ 5784409 w 5784409"/>
              <a:gd name="connsiteY11" fmla="*/ 1117229 h 5078313"/>
              <a:gd name="connsiteX12" fmla="*/ 5784409 w 5784409"/>
              <a:gd name="connsiteY12" fmla="*/ 1701235 h 5078313"/>
              <a:gd name="connsiteX13" fmla="*/ 5784409 w 5784409"/>
              <a:gd name="connsiteY13" fmla="*/ 2285241 h 5078313"/>
              <a:gd name="connsiteX14" fmla="*/ 5784409 w 5784409"/>
              <a:gd name="connsiteY14" fmla="*/ 3021596 h 5078313"/>
              <a:gd name="connsiteX15" fmla="*/ 5784409 w 5784409"/>
              <a:gd name="connsiteY15" fmla="*/ 3504036 h 5078313"/>
              <a:gd name="connsiteX16" fmla="*/ 5784409 w 5784409"/>
              <a:gd name="connsiteY16" fmla="*/ 4189608 h 5078313"/>
              <a:gd name="connsiteX17" fmla="*/ 5784409 w 5784409"/>
              <a:gd name="connsiteY17" fmla="*/ 5078313 h 5078313"/>
              <a:gd name="connsiteX18" fmla="*/ 5257385 w 5784409"/>
              <a:gd name="connsiteY18" fmla="*/ 5078313 h 5078313"/>
              <a:gd name="connsiteX19" fmla="*/ 4730361 w 5784409"/>
              <a:gd name="connsiteY19" fmla="*/ 5078313 h 5078313"/>
              <a:gd name="connsiteX20" fmla="*/ 4261181 w 5784409"/>
              <a:gd name="connsiteY20" fmla="*/ 5078313 h 5078313"/>
              <a:gd name="connsiteX21" fmla="*/ 3676313 w 5784409"/>
              <a:gd name="connsiteY21" fmla="*/ 5078313 h 5078313"/>
              <a:gd name="connsiteX22" fmla="*/ 3149289 w 5784409"/>
              <a:gd name="connsiteY22" fmla="*/ 5078313 h 5078313"/>
              <a:gd name="connsiteX23" fmla="*/ 2680110 w 5784409"/>
              <a:gd name="connsiteY23" fmla="*/ 5078313 h 5078313"/>
              <a:gd name="connsiteX24" fmla="*/ 1921709 w 5784409"/>
              <a:gd name="connsiteY24" fmla="*/ 5078313 h 5078313"/>
              <a:gd name="connsiteX25" fmla="*/ 1163309 w 5784409"/>
              <a:gd name="connsiteY25" fmla="*/ 5078313 h 5078313"/>
              <a:gd name="connsiteX26" fmla="*/ 0 w 5784409"/>
              <a:gd name="connsiteY26" fmla="*/ 5078313 h 5078313"/>
              <a:gd name="connsiteX27" fmla="*/ 0 w 5784409"/>
              <a:gd name="connsiteY27" fmla="*/ 4494307 h 5078313"/>
              <a:gd name="connsiteX28" fmla="*/ 0 w 5784409"/>
              <a:gd name="connsiteY28" fmla="*/ 3961084 h 5078313"/>
              <a:gd name="connsiteX29" fmla="*/ 0 w 5784409"/>
              <a:gd name="connsiteY29" fmla="*/ 3478644 h 5078313"/>
              <a:gd name="connsiteX30" fmla="*/ 0 w 5784409"/>
              <a:gd name="connsiteY30" fmla="*/ 2742289 h 5078313"/>
              <a:gd name="connsiteX31" fmla="*/ 0 w 5784409"/>
              <a:gd name="connsiteY31" fmla="*/ 2005934 h 5078313"/>
              <a:gd name="connsiteX32" fmla="*/ 0 w 5784409"/>
              <a:gd name="connsiteY32" fmla="*/ 1269578 h 5078313"/>
              <a:gd name="connsiteX33" fmla="*/ 0 w 5784409"/>
              <a:gd name="connsiteY33" fmla="*/ 736355 h 5078313"/>
              <a:gd name="connsiteX34" fmla="*/ 0 w 5784409"/>
              <a:gd name="connsiteY34" fmla="*/ 0 h 507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84409" h="5078313" fill="none" extrusionOk="0">
                <a:moveTo>
                  <a:pt x="0" y="0"/>
                </a:moveTo>
                <a:cubicBezTo>
                  <a:pt x="258404" y="-9753"/>
                  <a:pt x="405907" y="9807"/>
                  <a:pt x="527024" y="0"/>
                </a:cubicBezTo>
                <a:cubicBezTo>
                  <a:pt x="648141" y="-9807"/>
                  <a:pt x="846510" y="-8201"/>
                  <a:pt x="996204" y="0"/>
                </a:cubicBezTo>
                <a:cubicBezTo>
                  <a:pt x="1145898" y="8201"/>
                  <a:pt x="1317365" y="4085"/>
                  <a:pt x="1581072" y="0"/>
                </a:cubicBezTo>
                <a:cubicBezTo>
                  <a:pt x="1844779" y="-4085"/>
                  <a:pt x="2134933" y="-14876"/>
                  <a:pt x="2339472" y="0"/>
                </a:cubicBezTo>
                <a:cubicBezTo>
                  <a:pt x="2544011" y="14876"/>
                  <a:pt x="2697348" y="28453"/>
                  <a:pt x="3040028" y="0"/>
                </a:cubicBezTo>
                <a:cubicBezTo>
                  <a:pt x="3382708" y="-28453"/>
                  <a:pt x="3469108" y="474"/>
                  <a:pt x="3740584" y="0"/>
                </a:cubicBezTo>
                <a:cubicBezTo>
                  <a:pt x="4012060" y="-474"/>
                  <a:pt x="4062514" y="27464"/>
                  <a:pt x="4325453" y="0"/>
                </a:cubicBezTo>
                <a:cubicBezTo>
                  <a:pt x="4588392" y="-27464"/>
                  <a:pt x="4881922" y="-31573"/>
                  <a:pt x="5026009" y="0"/>
                </a:cubicBezTo>
                <a:cubicBezTo>
                  <a:pt x="5170096" y="31573"/>
                  <a:pt x="5573733" y="12431"/>
                  <a:pt x="5784409" y="0"/>
                </a:cubicBezTo>
                <a:cubicBezTo>
                  <a:pt x="5772576" y="144167"/>
                  <a:pt x="5756666" y="401211"/>
                  <a:pt x="5784409" y="584006"/>
                </a:cubicBezTo>
                <a:cubicBezTo>
                  <a:pt x="5812152" y="766801"/>
                  <a:pt x="5764668" y="854281"/>
                  <a:pt x="5784409" y="1117229"/>
                </a:cubicBezTo>
                <a:cubicBezTo>
                  <a:pt x="5804150" y="1380177"/>
                  <a:pt x="5790159" y="1425379"/>
                  <a:pt x="5784409" y="1701235"/>
                </a:cubicBezTo>
                <a:cubicBezTo>
                  <a:pt x="5778659" y="1977091"/>
                  <a:pt x="5757947" y="2025925"/>
                  <a:pt x="5784409" y="2285241"/>
                </a:cubicBezTo>
                <a:cubicBezTo>
                  <a:pt x="5810871" y="2544557"/>
                  <a:pt x="5780817" y="2784389"/>
                  <a:pt x="5784409" y="3021596"/>
                </a:cubicBezTo>
                <a:cubicBezTo>
                  <a:pt x="5788001" y="3258803"/>
                  <a:pt x="5807898" y="3345230"/>
                  <a:pt x="5784409" y="3504036"/>
                </a:cubicBezTo>
                <a:cubicBezTo>
                  <a:pt x="5760920" y="3662842"/>
                  <a:pt x="5810780" y="3866157"/>
                  <a:pt x="5784409" y="4189608"/>
                </a:cubicBezTo>
                <a:cubicBezTo>
                  <a:pt x="5758038" y="4513059"/>
                  <a:pt x="5782890" y="4742942"/>
                  <a:pt x="5784409" y="5078313"/>
                </a:cubicBezTo>
                <a:cubicBezTo>
                  <a:pt x="5595369" y="5072803"/>
                  <a:pt x="5432281" y="5059693"/>
                  <a:pt x="5257385" y="5078313"/>
                </a:cubicBezTo>
                <a:cubicBezTo>
                  <a:pt x="5082489" y="5096933"/>
                  <a:pt x="4904338" y="5092686"/>
                  <a:pt x="4730361" y="5078313"/>
                </a:cubicBezTo>
                <a:cubicBezTo>
                  <a:pt x="4556384" y="5063940"/>
                  <a:pt x="4405271" y="5056172"/>
                  <a:pt x="4261181" y="5078313"/>
                </a:cubicBezTo>
                <a:cubicBezTo>
                  <a:pt x="4117091" y="5100454"/>
                  <a:pt x="3855197" y="5075700"/>
                  <a:pt x="3676313" y="5078313"/>
                </a:cubicBezTo>
                <a:cubicBezTo>
                  <a:pt x="3497429" y="5080926"/>
                  <a:pt x="3289012" y="5087921"/>
                  <a:pt x="3149289" y="5078313"/>
                </a:cubicBezTo>
                <a:cubicBezTo>
                  <a:pt x="3009566" y="5068705"/>
                  <a:pt x="2822920" y="5061268"/>
                  <a:pt x="2680110" y="5078313"/>
                </a:cubicBezTo>
                <a:cubicBezTo>
                  <a:pt x="2537300" y="5095358"/>
                  <a:pt x="2092576" y="5115686"/>
                  <a:pt x="1921709" y="5078313"/>
                </a:cubicBezTo>
                <a:cubicBezTo>
                  <a:pt x="1750842" y="5040940"/>
                  <a:pt x="1462246" y="5114269"/>
                  <a:pt x="1163309" y="5078313"/>
                </a:cubicBezTo>
                <a:cubicBezTo>
                  <a:pt x="864372" y="5042357"/>
                  <a:pt x="581632" y="5110574"/>
                  <a:pt x="0" y="5078313"/>
                </a:cubicBezTo>
                <a:cubicBezTo>
                  <a:pt x="24251" y="4955803"/>
                  <a:pt x="-20164" y="4685316"/>
                  <a:pt x="0" y="4494307"/>
                </a:cubicBezTo>
                <a:cubicBezTo>
                  <a:pt x="20164" y="4303298"/>
                  <a:pt x="-7352" y="4223504"/>
                  <a:pt x="0" y="3961084"/>
                </a:cubicBezTo>
                <a:cubicBezTo>
                  <a:pt x="7352" y="3698664"/>
                  <a:pt x="-14729" y="3588571"/>
                  <a:pt x="0" y="3478644"/>
                </a:cubicBezTo>
                <a:cubicBezTo>
                  <a:pt x="14729" y="3368717"/>
                  <a:pt x="-25248" y="3011276"/>
                  <a:pt x="0" y="2742289"/>
                </a:cubicBezTo>
                <a:cubicBezTo>
                  <a:pt x="25248" y="2473303"/>
                  <a:pt x="10147" y="2373865"/>
                  <a:pt x="0" y="2005934"/>
                </a:cubicBezTo>
                <a:cubicBezTo>
                  <a:pt x="-10147" y="1638003"/>
                  <a:pt x="8956" y="1448661"/>
                  <a:pt x="0" y="1269578"/>
                </a:cubicBezTo>
                <a:cubicBezTo>
                  <a:pt x="-8956" y="1090495"/>
                  <a:pt x="-15771" y="994729"/>
                  <a:pt x="0" y="736355"/>
                </a:cubicBezTo>
                <a:cubicBezTo>
                  <a:pt x="15771" y="477981"/>
                  <a:pt x="18183" y="348158"/>
                  <a:pt x="0" y="0"/>
                </a:cubicBezTo>
                <a:close/>
              </a:path>
              <a:path w="5784409" h="5078313" stroke="0" extrusionOk="0">
                <a:moveTo>
                  <a:pt x="0" y="0"/>
                </a:moveTo>
                <a:cubicBezTo>
                  <a:pt x="181405" y="-17040"/>
                  <a:pt x="406488" y="-12107"/>
                  <a:pt x="584868" y="0"/>
                </a:cubicBezTo>
                <a:cubicBezTo>
                  <a:pt x="763248" y="12107"/>
                  <a:pt x="928137" y="-12896"/>
                  <a:pt x="1169736" y="0"/>
                </a:cubicBezTo>
                <a:cubicBezTo>
                  <a:pt x="1411335" y="12896"/>
                  <a:pt x="1676595" y="23043"/>
                  <a:pt x="1870292" y="0"/>
                </a:cubicBezTo>
                <a:cubicBezTo>
                  <a:pt x="2063989" y="-23043"/>
                  <a:pt x="2181154" y="9046"/>
                  <a:pt x="2339472" y="0"/>
                </a:cubicBezTo>
                <a:cubicBezTo>
                  <a:pt x="2497790" y="-9046"/>
                  <a:pt x="2768009" y="298"/>
                  <a:pt x="3097872" y="0"/>
                </a:cubicBezTo>
                <a:cubicBezTo>
                  <a:pt x="3427735" y="-298"/>
                  <a:pt x="3438286" y="2605"/>
                  <a:pt x="3567052" y="0"/>
                </a:cubicBezTo>
                <a:cubicBezTo>
                  <a:pt x="3695818" y="-2605"/>
                  <a:pt x="4060223" y="-11487"/>
                  <a:pt x="4267608" y="0"/>
                </a:cubicBezTo>
                <a:cubicBezTo>
                  <a:pt x="4474993" y="11487"/>
                  <a:pt x="4602106" y="-28366"/>
                  <a:pt x="4910321" y="0"/>
                </a:cubicBezTo>
                <a:cubicBezTo>
                  <a:pt x="5218536" y="28366"/>
                  <a:pt x="5562049" y="-8861"/>
                  <a:pt x="5784409" y="0"/>
                </a:cubicBezTo>
                <a:cubicBezTo>
                  <a:pt x="5798570" y="241988"/>
                  <a:pt x="5812267" y="471801"/>
                  <a:pt x="5784409" y="634789"/>
                </a:cubicBezTo>
                <a:cubicBezTo>
                  <a:pt x="5756551" y="797777"/>
                  <a:pt x="5755252" y="1026921"/>
                  <a:pt x="5784409" y="1218795"/>
                </a:cubicBezTo>
                <a:cubicBezTo>
                  <a:pt x="5813566" y="1410669"/>
                  <a:pt x="5762134" y="1645737"/>
                  <a:pt x="5784409" y="1904367"/>
                </a:cubicBezTo>
                <a:cubicBezTo>
                  <a:pt x="5806684" y="2162997"/>
                  <a:pt x="5803845" y="2349440"/>
                  <a:pt x="5784409" y="2640723"/>
                </a:cubicBezTo>
                <a:cubicBezTo>
                  <a:pt x="5764973" y="2932006"/>
                  <a:pt x="5787650" y="3117595"/>
                  <a:pt x="5784409" y="3275512"/>
                </a:cubicBezTo>
                <a:cubicBezTo>
                  <a:pt x="5781168" y="3433429"/>
                  <a:pt x="5788171" y="3664840"/>
                  <a:pt x="5784409" y="3859518"/>
                </a:cubicBezTo>
                <a:cubicBezTo>
                  <a:pt x="5780647" y="4054196"/>
                  <a:pt x="5802196" y="4222477"/>
                  <a:pt x="5784409" y="4443524"/>
                </a:cubicBezTo>
                <a:cubicBezTo>
                  <a:pt x="5766622" y="4664571"/>
                  <a:pt x="5815044" y="4940598"/>
                  <a:pt x="5784409" y="5078313"/>
                </a:cubicBezTo>
                <a:cubicBezTo>
                  <a:pt x="5530175" y="5045179"/>
                  <a:pt x="5281496" y="5073132"/>
                  <a:pt x="5083853" y="5078313"/>
                </a:cubicBezTo>
                <a:cubicBezTo>
                  <a:pt x="4886210" y="5083494"/>
                  <a:pt x="4626320" y="5054267"/>
                  <a:pt x="4383297" y="5078313"/>
                </a:cubicBezTo>
                <a:cubicBezTo>
                  <a:pt x="4140274" y="5102359"/>
                  <a:pt x="4034883" y="5066587"/>
                  <a:pt x="3914117" y="5078313"/>
                </a:cubicBezTo>
                <a:cubicBezTo>
                  <a:pt x="3793351" y="5090039"/>
                  <a:pt x="3449755" y="5064741"/>
                  <a:pt x="3213561" y="5078313"/>
                </a:cubicBezTo>
                <a:cubicBezTo>
                  <a:pt x="2977367" y="5091885"/>
                  <a:pt x="2735330" y="5093597"/>
                  <a:pt x="2513004" y="5078313"/>
                </a:cubicBezTo>
                <a:cubicBezTo>
                  <a:pt x="2290678" y="5063029"/>
                  <a:pt x="1992240" y="5094916"/>
                  <a:pt x="1754604" y="5078313"/>
                </a:cubicBezTo>
                <a:cubicBezTo>
                  <a:pt x="1516968" y="5061710"/>
                  <a:pt x="1486300" y="5069107"/>
                  <a:pt x="1227580" y="5078313"/>
                </a:cubicBezTo>
                <a:cubicBezTo>
                  <a:pt x="968860" y="5087519"/>
                  <a:pt x="807024" y="5072752"/>
                  <a:pt x="700556" y="5078313"/>
                </a:cubicBezTo>
                <a:cubicBezTo>
                  <a:pt x="594088" y="5083874"/>
                  <a:pt x="255921" y="5055765"/>
                  <a:pt x="0" y="5078313"/>
                </a:cubicBezTo>
                <a:cubicBezTo>
                  <a:pt x="-11716" y="4917492"/>
                  <a:pt x="33217" y="4648310"/>
                  <a:pt x="0" y="4341958"/>
                </a:cubicBezTo>
                <a:cubicBezTo>
                  <a:pt x="-33217" y="4035606"/>
                  <a:pt x="-18318" y="3861317"/>
                  <a:pt x="0" y="3707168"/>
                </a:cubicBezTo>
                <a:cubicBezTo>
                  <a:pt x="18318" y="3553019"/>
                  <a:pt x="24429" y="3363681"/>
                  <a:pt x="0" y="3123162"/>
                </a:cubicBezTo>
                <a:cubicBezTo>
                  <a:pt x="-24429" y="2882643"/>
                  <a:pt x="13443" y="2666860"/>
                  <a:pt x="0" y="2386807"/>
                </a:cubicBezTo>
                <a:cubicBezTo>
                  <a:pt x="-13443" y="2106754"/>
                  <a:pt x="-26136" y="1968757"/>
                  <a:pt x="0" y="1701235"/>
                </a:cubicBezTo>
                <a:cubicBezTo>
                  <a:pt x="26136" y="1433713"/>
                  <a:pt x="-18110" y="1379870"/>
                  <a:pt x="0" y="1218795"/>
                </a:cubicBezTo>
                <a:cubicBezTo>
                  <a:pt x="18110" y="1057720"/>
                  <a:pt x="18077" y="793034"/>
                  <a:pt x="0" y="685572"/>
                </a:cubicBezTo>
                <a:cubicBezTo>
                  <a:pt x="-18077" y="578110"/>
                  <a:pt x="-23055" y="17452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4479795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деятельности: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требований: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анализ потребностей пользователей.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системы: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архитектуры и выбор технологий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алгоритма: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параметров мониторинга и методов передачи данных.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совместимости с существующими системами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корректности и эффективности алгоритмов.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инфраструктуры и обучение пользователей.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и поддержка: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поддержка и обновления системы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оптимизация: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процессов на основе собранных данных.</a:t>
            </a:r>
          </a:p>
        </p:txBody>
      </p:sp>
    </p:spTree>
    <p:extLst>
      <p:ext uri="{BB962C8B-B14F-4D97-AF65-F5344CB8AC3E}">
        <p14:creationId xmlns:p14="http://schemas.microsoft.com/office/powerpoint/2010/main" val="2148226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5FD58D-953E-749C-00A8-EF45FCA52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034DA2-77D5-D6D8-9182-9A8E1B087F85}"/>
              </a:ext>
            </a:extLst>
          </p:cNvPr>
          <p:cNvSpPr txBox="1"/>
          <p:nvPr/>
        </p:nvSpPr>
        <p:spPr>
          <a:xfrm>
            <a:off x="323661" y="1028342"/>
            <a:ext cx="5772339" cy="4801314"/>
          </a:xfrm>
          <a:custGeom>
            <a:avLst/>
            <a:gdLst>
              <a:gd name="connsiteX0" fmla="*/ 0 w 5772339"/>
              <a:gd name="connsiteY0" fmla="*/ 0 h 4801314"/>
              <a:gd name="connsiteX1" fmla="*/ 525924 w 5772339"/>
              <a:gd name="connsiteY1" fmla="*/ 0 h 4801314"/>
              <a:gd name="connsiteX2" fmla="*/ 994125 w 5772339"/>
              <a:gd name="connsiteY2" fmla="*/ 0 h 4801314"/>
              <a:gd name="connsiteX3" fmla="*/ 1750943 w 5772339"/>
              <a:gd name="connsiteY3" fmla="*/ 0 h 4801314"/>
              <a:gd name="connsiteX4" fmla="*/ 2450037 w 5772339"/>
              <a:gd name="connsiteY4" fmla="*/ 0 h 4801314"/>
              <a:gd name="connsiteX5" fmla="*/ 2975961 w 5772339"/>
              <a:gd name="connsiteY5" fmla="*/ 0 h 4801314"/>
              <a:gd name="connsiteX6" fmla="*/ 3732779 w 5772339"/>
              <a:gd name="connsiteY6" fmla="*/ 0 h 4801314"/>
              <a:gd name="connsiteX7" fmla="*/ 4489597 w 5772339"/>
              <a:gd name="connsiteY7" fmla="*/ 0 h 4801314"/>
              <a:gd name="connsiteX8" fmla="*/ 5772339 w 5772339"/>
              <a:gd name="connsiteY8" fmla="*/ 0 h 4801314"/>
              <a:gd name="connsiteX9" fmla="*/ 5772339 w 5772339"/>
              <a:gd name="connsiteY9" fmla="*/ 589876 h 4801314"/>
              <a:gd name="connsiteX10" fmla="*/ 5772339 w 5772339"/>
              <a:gd name="connsiteY10" fmla="*/ 1131738 h 4801314"/>
              <a:gd name="connsiteX11" fmla="*/ 5772339 w 5772339"/>
              <a:gd name="connsiteY11" fmla="*/ 1817640 h 4801314"/>
              <a:gd name="connsiteX12" fmla="*/ 5772339 w 5772339"/>
              <a:gd name="connsiteY12" fmla="*/ 2455529 h 4801314"/>
              <a:gd name="connsiteX13" fmla="*/ 5772339 w 5772339"/>
              <a:gd name="connsiteY13" fmla="*/ 2997392 h 4801314"/>
              <a:gd name="connsiteX14" fmla="*/ 5772339 w 5772339"/>
              <a:gd name="connsiteY14" fmla="*/ 3683294 h 4801314"/>
              <a:gd name="connsiteX15" fmla="*/ 5772339 w 5772339"/>
              <a:gd name="connsiteY15" fmla="*/ 4801314 h 4801314"/>
              <a:gd name="connsiteX16" fmla="*/ 5188691 w 5772339"/>
              <a:gd name="connsiteY16" fmla="*/ 4801314 h 4801314"/>
              <a:gd name="connsiteX17" fmla="*/ 4720491 w 5772339"/>
              <a:gd name="connsiteY17" fmla="*/ 4801314 h 4801314"/>
              <a:gd name="connsiteX18" fmla="*/ 4079120 w 5772339"/>
              <a:gd name="connsiteY18" fmla="*/ 4801314 h 4801314"/>
              <a:gd name="connsiteX19" fmla="*/ 3380025 w 5772339"/>
              <a:gd name="connsiteY19" fmla="*/ 4801314 h 4801314"/>
              <a:gd name="connsiteX20" fmla="*/ 2738654 w 5772339"/>
              <a:gd name="connsiteY20" fmla="*/ 4801314 h 4801314"/>
              <a:gd name="connsiteX21" fmla="*/ 1981836 w 5772339"/>
              <a:gd name="connsiteY21" fmla="*/ 4801314 h 4801314"/>
              <a:gd name="connsiteX22" fmla="*/ 1398189 w 5772339"/>
              <a:gd name="connsiteY22" fmla="*/ 4801314 h 4801314"/>
              <a:gd name="connsiteX23" fmla="*/ 641371 w 5772339"/>
              <a:gd name="connsiteY23" fmla="*/ 4801314 h 4801314"/>
              <a:gd name="connsiteX24" fmla="*/ 0 w 5772339"/>
              <a:gd name="connsiteY24" fmla="*/ 4801314 h 4801314"/>
              <a:gd name="connsiteX25" fmla="*/ 0 w 5772339"/>
              <a:gd name="connsiteY25" fmla="*/ 4211438 h 4801314"/>
              <a:gd name="connsiteX26" fmla="*/ 0 w 5772339"/>
              <a:gd name="connsiteY26" fmla="*/ 3621563 h 4801314"/>
              <a:gd name="connsiteX27" fmla="*/ 0 w 5772339"/>
              <a:gd name="connsiteY27" fmla="*/ 3031687 h 4801314"/>
              <a:gd name="connsiteX28" fmla="*/ 0 w 5772339"/>
              <a:gd name="connsiteY28" fmla="*/ 2489824 h 4801314"/>
              <a:gd name="connsiteX29" fmla="*/ 0 w 5772339"/>
              <a:gd name="connsiteY29" fmla="*/ 1899949 h 4801314"/>
              <a:gd name="connsiteX30" fmla="*/ 0 w 5772339"/>
              <a:gd name="connsiteY30" fmla="*/ 1118020 h 4801314"/>
              <a:gd name="connsiteX31" fmla="*/ 0 w 5772339"/>
              <a:gd name="connsiteY31" fmla="*/ 0 h 480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772339" h="4801314" fill="none" extrusionOk="0">
                <a:moveTo>
                  <a:pt x="0" y="0"/>
                </a:moveTo>
                <a:cubicBezTo>
                  <a:pt x="228975" y="-4997"/>
                  <a:pt x="359827" y="13536"/>
                  <a:pt x="525924" y="0"/>
                </a:cubicBezTo>
                <a:cubicBezTo>
                  <a:pt x="692021" y="-13536"/>
                  <a:pt x="814139" y="-19616"/>
                  <a:pt x="994125" y="0"/>
                </a:cubicBezTo>
                <a:cubicBezTo>
                  <a:pt x="1174111" y="19616"/>
                  <a:pt x="1541857" y="3170"/>
                  <a:pt x="1750943" y="0"/>
                </a:cubicBezTo>
                <a:cubicBezTo>
                  <a:pt x="1960029" y="-3170"/>
                  <a:pt x="2243807" y="-3093"/>
                  <a:pt x="2450037" y="0"/>
                </a:cubicBezTo>
                <a:cubicBezTo>
                  <a:pt x="2656267" y="3093"/>
                  <a:pt x="2779009" y="26034"/>
                  <a:pt x="2975961" y="0"/>
                </a:cubicBezTo>
                <a:cubicBezTo>
                  <a:pt x="3172913" y="-26034"/>
                  <a:pt x="3551572" y="2453"/>
                  <a:pt x="3732779" y="0"/>
                </a:cubicBezTo>
                <a:cubicBezTo>
                  <a:pt x="3913986" y="-2453"/>
                  <a:pt x="4335293" y="7762"/>
                  <a:pt x="4489597" y="0"/>
                </a:cubicBezTo>
                <a:cubicBezTo>
                  <a:pt x="4643901" y="-7762"/>
                  <a:pt x="5368959" y="-27363"/>
                  <a:pt x="5772339" y="0"/>
                </a:cubicBezTo>
                <a:cubicBezTo>
                  <a:pt x="5755714" y="253416"/>
                  <a:pt x="5775052" y="332482"/>
                  <a:pt x="5772339" y="589876"/>
                </a:cubicBezTo>
                <a:cubicBezTo>
                  <a:pt x="5769626" y="847270"/>
                  <a:pt x="5750150" y="864267"/>
                  <a:pt x="5772339" y="1131738"/>
                </a:cubicBezTo>
                <a:cubicBezTo>
                  <a:pt x="5794528" y="1399209"/>
                  <a:pt x="5805064" y="1609605"/>
                  <a:pt x="5772339" y="1817640"/>
                </a:cubicBezTo>
                <a:cubicBezTo>
                  <a:pt x="5739614" y="2025675"/>
                  <a:pt x="5781851" y="2138925"/>
                  <a:pt x="5772339" y="2455529"/>
                </a:cubicBezTo>
                <a:cubicBezTo>
                  <a:pt x="5762827" y="2772133"/>
                  <a:pt x="5762664" y="2840517"/>
                  <a:pt x="5772339" y="2997392"/>
                </a:cubicBezTo>
                <a:cubicBezTo>
                  <a:pt x="5782014" y="3154267"/>
                  <a:pt x="5783868" y="3487958"/>
                  <a:pt x="5772339" y="3683294"/>
                </a:cubicBezTo>
                <a:cubicBezTo>
                  <a:pt x="5760810" y="3878630"/>
                  <a:pt x="5758138" y="4414616"/>
                  <a:pt x="5772339" y="4801314"/>
                </a:cubicBezTo>
                <a:cubicBezTo>
                  <a:pt x="5530111" y="4822635"/>
                  <a:pt x="5350396" y="4791373"/>
                  <a:pt x="5188691" y="4801314"/>
                </a:cubicBezTo>
                <a:cubicBezTo>
                  <a:pt x="5026986" y="4811255"/>
                  <a:pt x="4939826" y="4795353"/>
                  <a:pt x="4720491" y="4801314"/>
                </a:cubicBezTo>
                <a:cubicBezTo>
                  <a:pt x="4501156" y="4807275"/>
                  <a:pt x="4262631" y="4827170"/>
                  <a:pt x="4079120" y="4801314"/>
                </a:cubicBezTo>
                <a:cubicBezTo>
                  <a:pt x="3895609" y="4775458"/>
                  <a:pt x="3707933" y="4767014"/>
                  <a:pt x="3380025" y="4801314"/>
                </a:cubicBezTo>
                <a:cubicBezTo>
                  <a:pt x="3052118" y="4835614"/>
                  <a:pt x="2935322" y="4789578"/>
                  <a:pt x="2738654" y="4801314"/>
                </a:cubicBezTo>
                <a:cubicBezTo>
                  <a:pt x="2541986" y="4813050"/>
                  <a:pt x="2187759" y="4831224"/>
                  <a:pt x="1981836" y="4801314"/>
                </a:cubicBezTo>
                <a:cubicBezTo>
                  <a:pt x="1775913" y="4771404"/>
                  <a:pt x="1625369" y="4787875"/>
                  <a:pt x="1398189" y="4801314"/>
                </a:cubicBezTo>
                <a:cubicBezTo>
                  <a:pt x="1171009" y="4814753"/>
                  <a:pt x="890954" y="4823741"/>
                  <a:pt x="641371" y="4801314"/>
                </a:cubicBezTo>
                <a:cubicBezTo>
                  <a:pt x="391788" y="4778887"/>
                  <a:pt x="200083" y="4811671"/>
                  <a:pt x="0" y="4801314"/>
                </a:cubicBezTo>
                <a:cubicBezTo>
                  <a:pt x="-7925" y="4621044"/>
                  <a:pt x="-3003" y="4436369"/>
                  <a:pt x="0" y="4211438"/>
                </a:cubicBezTo>
                <a:cubicBezTo>
                  <a:pt x="3003" y="3986507"/>
                  <a:pt x="4038" y="3846625"/>
                  <a:pt x="0" y="3621563"/>
                </a:cubicBezTo>
                <a:cubicBezTo>
                  <a:pt x="-4038" y="3396501"/>
                  <a:pt x="-27319" y="3218625"/>
                  <a:pt x="0" y="3031687"/>
                </a:cubicBezTo>
                <a:cubicBezTo>
                  <a:pt x="27319" y="2844749"/>
                  <a:pt x="23153" y="2637015"/>
                  <a:pt x="0" y="2489824"/>
                </a:cubicBezTo>
                <a:cubicBezTo>
                  <a:pt x="-23153" y="2342633"/>
                  <a:pt x="-24315" y="2159510"/>
                  <a:pt x="0" y="1899949"/>
                </a:cubicBezTo>
                <a:cubicBezTo>
                  <a:pt x="24315" y="1640388"/>
                  <a:pt x="-6684" y="1454279"/>
                  <a:pt x="0" y="1118020"/>
                </a:cubicBezTo>
                <a:cubicBezTo>
                  <a:pt x="6684" y="781761"/>
                  <a:pt x="50966" y="332986"/>
                  <a:pt x="0" y="0"/>
                </a:cubicBezTo>
                <a:close/>
              </a:path>
              <a:path w="5772339" h="4801314" stroke="0" extrusionOk="0">
                <a:moveTo>
                  <a:pt x="0" y="0"/>
                </a:moveTo>
                <a:cubicBezTo>
                  <a:pt x="169084" y="17865"/>
                  <a:pt x="497913" y="15858"/>
                  <a:pt x="641371" y="0"/>
                </a:cubicBezTo>
                <a:cubicBezTo>
                  <a:pt x="784829" y="-15858"/>
                  <a:pt x="1060159" y="1351"/>
                  <a:pt x="1225019" y="0"/>
                </a:cubicBezTo>
                <a:cubicBezTo>
                  <a:pt x="1389879" y="-1351"/>
                  <a:pt x="1689340" y="-5678"/>
                  <a:pt x="1866390" y="0"/>
                </a:cubicBezTo>
                <a:cubicBezTo>
                  <a:pt x="2043440" y="5678"/>
                  <a:pt x="2250943" y="-28917"/>
                  <a:pt x="2507761" y="0"/>
                </a:cubicBezTo>
                <a:cubicBezTo>
                  <a:pt x="2764579" y="28917"/>
                  <a:pt x="3044628" y="-31498"/>
                  <a:pt x="3206855" y="0"/>
                </a:cubicBezTo>
                <a:cubicBezTo>
                  <a:pt x="3369082" y="31498"/>
                  <a:pt x="3531643" y="3670"/>
                  <a:pt x="3732779" y="0"/>
                </a:cubicBezTo>
                <a:cubicBezTo>
                  <a:pt x="3933915" y="-3670"/>
                  <a:pt x="4224787" y="6973"/>
                  <a:pt x="4374150" y="0"/>
                </a:cubicBezTo>
                <a:cubicBezTo>
                  <a:pt x="4523513" y="-6973"/>
                  <a:pt x="4750958" y="6442"/>
                  <a:pt x="4957798" y="0"/>
                </a:cubicBezTo>
                <a:cubicBezTo>
                  <a:pt x="5164638" y="-6442"/>
                  <a:pt x="5476822" y="8206"/>
                  <a:pt x="5772339" y="0"/>
                </a:cubicBezTo>
                <a:cubicBezTo>
                  <a:pt x="5746512" y="385241"/>
                  <a:pt x="5753186" y="545362"/>
                  <a:pt x="5772339" y="781928"/>
                </a:cubicBezTo>
                <a:cubicBezTo>
                  <a:pt x="5791492" y="1018494"/>
                  <a:pt x="5766539" y="1313385"/>
                  <a:pt x="5772339" y="1563857"/>
                </a:cubicBezTo>
                <a:cubicBezTo>
                  <a:pt x="5778139" y="1814329"/>
                  <a:pt x="5769366" y="1885287"/>
                  <a:pt x="5772339" y="2105719"/>
                </a:cubicBezTo>
                <a:cubicBezTo>
                  <a:pt x="5775312" y="2326151"/>
                  <a:pt x="5758790" y="2574741"/>
                  <a:pt x="5772339" y="2695595"/>
                </a:cubicBezTo>
                <a:cubicBezTo>
                  <a:pt x="5785888" y="2816449"/>
                  <a:pt x="5806354" y="3091015"/>
                  <a:pt x="5772339" y="3429510"/>
                </a:cubicBezTo>
                <a:cubicBezTo>
                  <a:pt x="5738324" y="3768006"/>
                  <a:pt x="5739857" y="3818448"/>
                  <a:pt x="5772339" y="4163425"/>
                </a:cubicBezTo>
                <a:cubicBezTo>
                  <a:pt x="5804821" y="4508402"/>
                  <a:pt x="5753081" y="4629161"/>
                  <a:pt x="5772339" y="4801314"/>
                </a:cubicBezTo>
                <a:cubicBezTo>
                  <a:pt x="5517136" y="4787497"/>
                  <a:pt x="5285165" y="4802285"/>
                  <a:pt x="5015521" y="4801314"/>
                </a:cubicBezTo>
                <a:cubicBezTo>
                  <a:pt x="4745877" y="4800343"/>
                  <a:pt x="4657424" y="4812022"/>
                  <a:pt x="4547320" y="4801314"/>
                </a:cubicBezTo>
                <a:cubicBezTo>
                  <a:pt x="4437216" y="4790606"/>
                  <a:pt x="4251919" y="4787492"/>
                  <a:pt x="3963673" y="4801314"/>
                </a:cubicBezTo>
                <a:cubicBezTo>
                  <a:pt x="3675427" y="4815136"/>
                  <a:pt x="3452430" y="4799454"/>
                  <a:pt x="3322302" y="4801314"/>
                </a:cubicBezTo>
                <a:cubicBezTo>
                  <a:pt x="3192174" y="4803174"/>
                  <a:pt x="2881675" y="4773525"/>
                  <a:pt x="2565484" y="4801314"/>
                </a:cubicBezTo>
                <a:cubicBezTo>
                  <a:pt x="2249293" y="4829103"/>
                  <a:pt x="2175032" y="4809972"/>
                  <a:pt x="1981836" y="4801314"/>
                </a:cubicBezTo>
                <a:cubicBezTo>
                  <a:pt x="1788640" y="4792656"/>
                  <a:pt x="1650611" y="4798613"/>
                  <a:pt x="1340465" y="4801314"/>
                </a:cubicBezTo>
                <a:cubicBezTo>
                  <a:pt x="1030319" y="4804015"/>
                  <a:pt x="935807" y="4821610"/>
                  <a:pt x="641371" y="4801314"/>
                </a:cubicBezTo>
                <a:cubicBezTo>
                  <a:pt x="346935" y="4781018"/>
                  <a:pt x="177720" y="4794081"/>
                  <a:pt x="0" y="4801314"/>
                </a:cubicBezTo>
                <a:cubicBezTo>
                  <a:pt x="9203" y="4542555"/>
                  <a:pt x="25545" y="4462666"/>
                  <a:pt x="0" y="4259451"/>
                </a:cubicBezTo>
                <a:cubicBezTo>
                  <a:pt x="-25545" y="4056236"/>
                  <a:pt x="-371" y="3947547"/>
                  <a:pt x="0" y="3669576"/>
                </a:cubicBezTo>
                <a:cubicBezTo>
                  <a:pt x="371" y="3391606"/>
                  <a:pt x="17754" y="3260881"/>
                  <a:pt x="0" y="2887647"/>
                </a:cubicBezTo>
                <a:cubicBezTo>
                  <a:pt x="-17754" y="2514413"/>
                  <a:pt x="16469" y="2386255"/>
                  <a:pt x="0" y="2201745"/>
                </a:cubicBezTo>
                <a:cubicBezTo>
                  <a:pt x="-16469" y="2017235"/>
                  <a:pt x="31680" y="1737318"/>
                  <a:pt x="0" y="1563857"/>
                </a:cubicBezTo>
                <a:cubicBezTo>
                  <a:pt x="-31680" y="1390396"/>
                  <a:pt x="4494" y="1247725"/>
                  <a:pt x="0" y="1021994"/>
                </a:cubicBezTo>
                <a:cubicBezTo>
                  <a:pt x="-4494" y="796263"/>
                  <a:pt x="-13809" y="42529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63665471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алгоритм, который: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 эффективность: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маршрутов и сокращение времени доставки.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безопасность: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Реальное время отслеживания предотвращает кражи и аварии.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 аналитику: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данных для обоснованных решений.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Гарантирует устойчивость: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 реагирование на непредвиденные ситуации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Интегрируется с существующими системами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Легкость внедрения и использования.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 углеродный след: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устойчивого развития.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система обеспечит надежную и эффективную транспортировку сельскохозяйственного сырья.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6336C2-0B57-79BE-2437-7316398E469A}"/>
              </a:ext>
            </a:extLst>
          </p:cNvPr>
          <p:cNvSpPr txBox="1"/>
          <p:nvPr/>
        </p:nvSpPr>
        <p:spPr>
          <a:xfrm>
            <a:off x="6419661" y="1028342"/>
            <a:ext cx="5674259" cy="4770537"/>
          </a:xfrm>
          <a:custGeom>
            <a:avLst/>
            <a:gdLst>
              <a:gd name="connsiteX0" fmla="*/ 0 w 5674259"/>
              <a:gd name="connsiteY0" fmla="*/ 0 h 4770537"/>
              <a:gd name="connsiteX1" fmla="*/ 630473 w 5674259"/>
              <a:gd name="connsiteY1" fmla="*/ 0 h 4770537"/>
              <a:gd name="connsiteX2" fmla="*/ 1260946 w 5674259"/>
              <a:gd name="connsiteY2" fmla="*/ 0 h 4770537"/>
              <a:gd name="connsiteX3" fmla="*/ 1834677 w 5674259"/>
              <a:gd name="connsiteY3" fmla="*/ 0 h 4770537"/>
              <a:gd name="connsiteX4" fmla="*/ 2351665 w 5674259"/>
              <a:gd name="connsiteY4" fmla="*/ 0 h 4770537"/>
              <a:gd name="connsiteX5" fmla="*/ 3095624 w 5674259"/>
              <a:gd name="connsiteY5" fmla="*/ 0 h 4770537"/>
              <a:gd name="connsiteX6" fmla="*/ 3839582 w 5674259"/>
              <a:gd name="connsiteY6" fmla="*/ 0 h 4770537"/>
              <a:gd name="connsiteX7" fmla="*/ 4413313 w 5674259"/>
              <a:gd name="connsiteY7" fmla="*/ 0 h 4770537"/>
              <a:gd name="connsiteX8" fmla="*/ 5043786 w 5674259"/>
              <a:gd name="connsiteY8" fmla="*/ 0 h 4770537"/>
              <a:gd name="connsiteX9" fmla="*/ 5674259 w 5674259"/>
              <a:gd name="connsiteY9" fmla="*/ 0 h 4770537"/>
              <a:gd name="connsiteX10" fmla="*/ 5674259 w 5674259"/>
              <a:gd name="connsiteY10" fmla="*/ 729211 h 4770537"/>
              <a:gd name="connsiteX11" fmla="*/ 5674259 w 5674259"/>
              <a:gd name="connsiteY11" fmla="*/ 1363011 h 4770537"/>
              <a:gd name="connsiteX12" fmla="*/ 5674259 w 5674259"/>
              <a:gd name="connsiteY12" fmla="*/ 2044516 h 4770537"/>
              <a:gd name="connsiteX13" fmla="*/ 5674259 w 5674259"/>
              <a:gd name="connsiteY13" fmla="*/ 2630610 h 4770537"/>
              <a:gd name="connsiteX14" fmla="*/ 5674259 w 5674259"/>
              <a:gd name="connsiteY14" fmla="*/ 3169000 h 4770537"/>
              <a:gd name="connsiteX15" fmla="*/ 5674259 w 5674259"/>
              <a:gd name="connsiteY15" fmla="*/ 3850505 h 4770537"/>
              <a:gd name="connsiteX16" fmla="*/ 5674259 w 5674259"/>
              <a:gd name="connsiteY16" fmla="*/ 4770537 h 4770537"/>
              <a:gd name="connsiteX17" fmla="*/ 4987043 w 5674259"/>
              <a:gd name="connsiteY17" fmla="*/ 4770537 h 4770537"/>
              <a:gd name="connsiteX18" fmla="*/ 4470055 w 5674259"/>
              <a:gd name="connsiteY18" fmla="*/ 4770537 h 4770537"/>
              <a:gd name="connsiteX19" fmla="*/ 3896325 w 5674259"/>
              <a:gd name="connsiteY19" fmla="*/ 4770537 h 4770537"/>
              <a:gd name="connsiteX20" fmla="*/ 3152366 w 5674259"/>
              <a:gd name="connsiteY20" fmla="*/ 4770537 h 4770537"/>
              <a:gd name="connsiteX21" fmla="*/ 2408408 w 5674259"/>
              <a:gd name="connsiteY21" fmla="*/ 4770537 h 4770537"/>
              <a:gd name="connsiteX22" fmla="*/ 1777934 w 5674259"/>
              <a:gd name="connsiteY22" fmla="*/ 4770537 h 4770537"/>
              <a:gd name="connsiteX23" fmla="*/ 1260946 w 5674259"/>
              <a:gd name="connsiteY23" fmla="*/ 4770537 h 4770537"/>
              <a:gd name="connsiteX24" fmla="*/ 573731 w 5674259"/>
              <a:gd name="connsiteY24" fmla="*/ 4770537 h 4770537"/>
              <a:gd name="connsiteX25" fmla="*/ 0 w 5674259"/>
              <a:gd name="connsiteY25" fmla="*/ 4770537 h 4770537"/>
              <a:gd name="connsiteX26" fmla="*/ 0 w 5674259"/>
              <a:gd name="connsiteY26" fmla="*/ 4232148 h 4770537"/>
              <a:gd name="connsiteX27" fmla="*/ 0 w 5674259"/>
              <a:gd name="connsiteY27" fmla="*/ 3550643 h 4770537"/>
              <a:gd name="connsiteX28" fmla="*/ 0 w 5674259"/>
              <a:gd name="connsiteY28" fmla="*/ 3012253 h 4770537"/>
              <a:gd name="connsiteX29" fmla="*/ 0 w 5674259"/>
              <a:gd name="connsiteY29" fmla="*/ 2473864 h 4770537"/>
              <a:gd name="connsiteX30" fmla="*/ 0 w 5674259"/>
              <a:gd name="connsiteY30" fmla="*/ 1792359 h 4770537"/>
              <a:gd name="connsiteX31" fmla="*/ 0 w 5674259"/>
              <a:gd name="connsiteY31" fmla="*/ 1110854 h 4770537"/>
              <a:gd name="connsiteX32" fmla="*/ 0 w 5674259"/>
              <a:gd name="connsiteY32" fmla="*/ 0 h 477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674259" h="4770537" fill="none" extrusionOk="0">
                <a:moveTo>
                  <a:pt x="0" y="0"/>
                </a:moveTo>
                <a:cubicBezTo>
                  <a:pt x="139136" y="-11651"/>
                  <a:pt x="459781" y="-13065"/>
                  <a:pt x="630473" y="0"/>
                </a:cubicBezTo>
                <a:cubicBezTo>
                  <a:pt x="801165" y="13065"/>
                  <a:pt x="1072594" y="5423"/>
                  <a:pt x="1260946" y="0"/>
                </a:cubicBezTo>
                <a:cubicBezTo>
                  <a:pt x="1449298" y="-5423"/>
                  <a:pt x="1693365" y="-19627"/>
                  <a:pt x="1834677" y="0"/>
                </a:cubicBezTo>
                <a:cubicBezTo>
                  <a:pt x="1975989" y="19627"/>
                  <a:pt x="2170207" y="-18502"/>
                  <a:pt x="2351665" y="0"/>
                </a:cubicBezTo>
                <a:cubicBezTo>
                  <a:pt x="2533123" y="18502"/>
                  <a:pt x="2834638" y="23747"/>
                  <a:pt x="3095624" y="0"/>
                </a:cubicBezTo>
                <a:cubicBezTo>
                  <a:pt x="3356610" y="-23747"/>
                  <a:pt x="3578135" y="35762"/>
                  <a:pt x="3839582" y="0"/>
                </a:cubicBezTo>
                <a:cubicBezTo>
                  <a:pt x="4101029" y="-35762"/>
                  <a:pt x="4148928" y="10285"/>
                  <a:pt x="4413313" y="0"/>
                </a:cubicBezTo>
                <a:cubicBezTo>
                  <a:pt x="4677698" y="-10285"/>
                  <a:pt x="4840814" y="-19545"/>
                  <a:pt x="5043786" y="0"/>
                </a:cubicBezTo>
                <a:cubicBezTo>
                  <a:pt x="5246758" y="19545"/>
                  <a:pt x="5429812" y="-932"/>
                  <a:pt x="5674259" y="0"/>
                </a:cubicBezTo>
                <a:cubicBezTo>
                  <a:pt x="5701169" y="301972"/>
                  <a:pt x="5692895" y="430331"/>
                  <a:pt x="5674259" y="729211"/>
                </a:cubicBezTo>
                <a:cubicBezTo>
                  <a:pt x="5655623" y="1028091"/>
                  <a:pt x="5667817" y="1139792"/>
                  <a:pt x="5674259" y="1363011"/>
                </a:cubicBezTo>
                <a:cubicBezTo>
                  <a:pt x="5680701" y="1586230"/>
                  <a:pt x="5659387" y="1908054"/>
                  <a:pt x="5674259" y="2044516"/>
                </a:cubicBezTo>
                <a:cubicBezTo>
                  <a:pt x="5689131" y="2180978"/>
                  <a:pt x="5677304" y="2339905"/>
                  <a:pt x="5674259" y="2630610"/>
                </a:cubicBezTo>
                <a:cubicBezTo>
                  <a:pt x="5671214" y="2921315"/>
                  <a:pt x="5699312" y="2958778"/>
                  <a:pt x="5674259" y="3169000"/>
                </a:cubicBezTo>
                <a:cubicBezTo>
                  <a:pt x="5649207" y="3379222"/>
                  <a:pt x="5691550" y="3702940"/>
                  <a:pt x="5674259" y="3850505"/>
                </a:cubicBezTo>
                <a:cubicBezTo>
                  <a:pt x="5656968" y="3998070"/>
                  <a:pt x="5710383" y="4511657"/>
                  <a:pt x="5674259" y="4770537"/>
                </a:cubicBezTo>
                <a:cubicBezTo>
                  <a:pt x="5498900" y="4769941"/>
                  <a:pt x="5125666" y="4758652"/>
                  <a:pt x="4987043" y="4770537"/>
                </a:cubicBezTo>
                <a:cubicBezTo>
                  <a:pt x="4848420" y="4782422"/>
                  <a:pt x="4696302" y="4779750"/>
                  <a:pt x="4470055" y="4770537"/>
                </a:cubicBezTo>
                <a:cubicBezTo>
                  <a:pt x="4243808" y="4761324"/>
                  <a:pt x="4077064" y="4792063"/>
                  <a:pt x="3896325" y="4770537"/>
                </a:cubicBezTo>
                <a:cubicBezTo>
                  <a:pt x="3715586" y="4749012"/>
                  <a:pt x="3392586" y="4767424"/>
                  <a:pt x="3152366" y="4770537"/>
                </a:cubicBezTo>
                <a:cubicBezTo>
                  <a:pt x="2912146" y="4773650"/>
                  <a:pt x="2590714" y="4778207"/>
                  <a:pt x="2408408" y="4770537"/>
                </a:cubicBezTo>
                <a:cubicBezTo>
                  <a:pt x="2226102" y="4762867"/>
                  <a:pt x="2081026" y="4767558"/>
                  <a:pt x="1777934" y="4770537"/>
                </a:cubicBezTo>
                <a:cubicBezTo>
                  <a:pt x="1474842" y="4773516"/>
                  <a:pt x="1404355" y="4749025"/>
                  <a:pt x="1260946" y="4770537"/>
                </a:cubicBezTo>
                <a:cubicBezTo>
                  <a:pt x="1117537" y="4792049"/>
                  <a:pt x="746351" y="4803503"/>
                  <a:pt x="573731" y="4770537"/>
                </a:cubicBezTo>
                <a:cubicBezTo>
                  <a:pt x="401112" y="4737571"/>
                  <a:pt x="163673" y="4779513"/>
                  <a:pt x="0" y="4770537"/>
                </a:cubicBezTo>
                <a:cubicBezTo>
                  <a:pt x="19569" y="4526982"/>
                  <a:pt x="-11643" y="4459559"/>
                  <a:pt x="0" y="4232148"/>
                </a:cubicBezTo>
                <a:cubicBezTo>
                  <a:pt x="11643" y="4004737"/>
                  <a:pt x="10566" y="3713204"/>
                  <a:pt x="0" y="3550643"/>
                </a:cubicBezTo>
                <a:cubicBezTo>
                  <a:pt x="-10566" y="3388083"/>
                  <a:pt x="20002" y="3163163"/>
                  <a:pt x="0" y="3012253"/>
                </a:cubicBezTo>
                <a:cubicBezTo>
                  <a:pt x="-20002" y="2861343"/>
                  <a:pt x="-13271" y="2659588"/>
                  <a:pt x="0" y="2473864"/>
                </a:cubicBezTo>
                <a:cubicBezTo>
                  <a:pt x="13271" y="2288140"/>
                  <a:pt x="2160" y="2041993"/>
                  <a:pt x="0" y="1792359"/>
                </a:cubicBezTo>
                <a:cubicBezTo>
                  <a:pt x="-2160" y="1542725"/>
                  <a:pt x="-25914" y="1401916"/>
                  <a:pt x="0" y="1110854"/>
                </a:cubicBezTo>
                <a:cubicBezTo>
                  <a:pt x="25914" y="819793"/>
                  <a:pt x="16599" y="301984"/>
                  <a:pt x="0" y="0"/>
                </a:cubicBezTo>
                <a:close/>
              </a:path>
              <a:path w="5674259" h="4770537" stroke="0" extrusionOk="0">
                <a:moveTo>
                  <a:pt x="0" y="0"/>
                </a:moveTo>
                <a:cubicBezTo>
                  <a:pt x="189748" y="21217"/>
                  <a:pt x="360816" y="11241"/>
                  <a:pt x="516988" y="0"/>
                </a:cubicBezTo>
                <a:cubicBezTo>
                  <a:pt x="673160" y="-11241"/>
                  <a:pt x="884057" y="-11309"/>
                  <a:pt x="1033976" y="0"/>
                </a:cubicBezTo>
                <a:cubicBezTo>
                  <a:pt x="1183895" y="11309"/>
                  <a:pt x="1388857" y="28781"/>
                  <a:pt x="1664449" y="0"/>
                </a:cubicBezTo>
                <a:cubicBezTo>
                  <a:pt x="1940041" y="-28781"/>
                  <a:pt x="1992737" y="774"/>
                  <a:pt x="2181437" y="0"/>
                </a:cubicBezTo>
                <a:cubicBezTo>
                  <a:pt x="2370137" y="-774"/>
                  <a:pt x="2615974" y="-14241"/>
                  <a:pt x="2868653" y="0"/>
                </a:cubicBezTo>
                <a:cubicBezTo>
                  <a:pt x="3121332" y="14241"/>
                  <a:pt x="3367184" y="-16218"/>
                  <a:pt x="3555869" y="0"/>
                </a:cubicBezTo>
                <a:cubicBezTo>
                  <a:pt x="3744554" y="16218"/>
                  <a:pt x="3988147" y="18235"/>
                  <a:pt x="4243085" y="0"/>
                </a:cubicBezTo>
                <a:cubicBezTo>
                  <a:pt x="4498023" y="-18235"/>
                  <a:pt x="4623124" y="15964"/>
                  <a:pt x="4816815" y="0"/>
                </a:cubicBezTo>
                <a:cubicBezTo>
                  <a:pt x="5010506" y="-15964"/>
                  <a:pt x="5332848" y="-13353"/>
                  <a:pt x="5674259" y="0"/>
                </a:cubicBezTo>
                <a:cubicBezTo>
                  <a:pt x="5662694" y="288677"/>
                  <a:pt x="5665727" y="403382"/>
                  <a:pt x="5674259" y="633800"/>
                </a:cubicBezTo>
                <a:cubicBezTo>
                  <a:pt x="5682791" y="864218"/>
                  <a:pt x="5704773" y="1164752"/>
                  <a:pt x="5674259" y="1315305"/>
                </a:cubicBezTo>
                <a:cubicBezTo>
                  <a:pt x="5643745" y="1465858"/>
                  <a:pt x="5646247" y="1786205"/>
                  <a:pt x="5674259" y="2044516"/>
                </a:cubicBezTo>
                <a:cubicBezTo>
                  <a:pt x="5702271" y="2302827"/>
                  <a:pt x="5683203" y="2506680"/>
                  <a:pt x="5674259" y="2678316"/>
                </a:cubicBezTo>
                <a:cubicBezTo>
                  <a:pt x="5665315" y="2849952"/>
                  <a:pt x="5678089" y="2963738"/>
                  <a:pt x="5674259" y="3216705"/>
                </a:cubicBezTo>
                <a:cubicBezTo>
                  <a:pt x="5670429" y="3469672"/>
                  <a:pt x="5673492" y="3508135"/>
                  <a:pt x="5674259" y="3755094"/>
                </a:cubicBezTo>
                <a:cubicBezTo>
                  <a:pt x="5675026" y="4002053"/>
                  <a:pt x="5704911" y="4263852"/>
                  <a:pt x="5674259" y="4770537"/>
                </a:cubicBezTo>
                <a:cubicBezTo>
                  <a:pt x="5448528" y="4740149"/>
                  <a:pt x="5184250" y="4801134"/>
                  <a:pt x="5043786" y="4770537"/>
                </a:cubicBezTo>
                <a:cubicBezTo>
                  <a:pt x="4903322" y="4739940"/>
                  <a:pt x="4730487" y="4779680"/>
                  <a:pt x="4583540" y="4770537"/>
                </a:cubicBezTo>
                <a:cubicBezTo>
                  <a:pt x="4436593" y="4761394"/>
                  <a:pt x="4198522" y="4767742"/>
                  <a:pt x="3953067" y="4770537"/>
                </a:cubicBezTo>
                <a:cubicBezTo>
                  <a:pt x="3707612" y="4773332"/>
                  <a:pt x="3564874" y="4776174"/>
                  <a:pt x="3209109" y="4770537"/>
                </a:cubicBezTo>
                <a:cubicBezTo>
                  <a:pt x="2853344" y="4764900"/>
                  <a:pt x="2711084" y="4750299"/>
                  <a:pt x="2578635" y="4770537"/>
                </a:cubicBezTo>
                <a:cubicBezTo>
                  <a:pt x="2446186" y="4790775"/>
                  <a:pt x="2273734" y="4752914"/>
                  <a:pt x="2004905" y="4770537"/>
                </a:cubicBezTo>
                <a:cubicBezTo>
                  <a:pt x="1736076" y="4788161"/>
                  <a:pt x="1705404" y="4766115"/>
                  <a:pt x="1544659" y="4770537"/>
                </a:cubicBezTo>
                <a:cubicBezTo>
                  <a:pt x="1383914" y="4774959"/>
                  <a:pt x="1118791" y="4756303"/>
                  <a:pt x="914186" y="4770537"/>
                </a:cubicBezTo>
                <a:cubicBezTo>
                  <a:pt x="709581" y="4784771"/>
                  <a:pt x="445068" y="4747374"/>
                  <a:pt x="0" y="4770537"/>
                </a:cubicBezTo>
                <a:cubicBezTo>
                  <a:pt x="32798" y="4502464"/>
                  <a:pt x="-16532" y="4186766"/>
                  <a:pt x="0" y="3993621"/>
                </a:cubicBezTo>
                <a:cubicBezTo>
                  <a:pt x="16532" y="3800476"/>
                  <a:pt x="14710" y="3620162"/>
                  <a:pt x="0" y="3407526"/>
                </a:cubicBezTo>
                <a:cubicBezTo>
                  <a:pt x="-14710" y="3194890"/>
                  <a:pt x="-14973" y="2994807"/>
                  <a:pt x="0" y="2773727"/>
                </a:cubicBezTo>
                <a:cubicBezTo>
                  <a:pt x="14973" y="2552647"/>
                  <a:pt x="24766" y="2355252"/>
                  <a:pt x="0" y="2187632"/>
                </a:cubicBezTo>
                <a:cubicBezTo>
                  <a:pt x="-24766" y="2020012"/>
                  <a:pt x="-9181" y="1838662"/>
                  <a:pt x="0" y="1553832"/>
                </a:cubicBezTo>
                <a:cubicBezTo>
                  <a:pt x="9181" y="1269002"/>
                  <a:pt x="10680" y="1009587"/>
                  <a:pt x="0" y="872327"/>
                </a:cubicBezTo>
                <a:cubicBezTo>
                  <a:pt x="-10680" y="735068"/>
                  <a:pt x="-41816" y="30279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5483758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клиентами: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потребностей: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Опросы и интервью для выявления требований и проблем клиентов.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прототипа: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демо-версии системы и сбор обратной связи для улучшения функционала.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и поддержка: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семинаров и предоставление технической поддержки для эффективного использования.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обратной связи: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для сбора отзывов и оперативной связи с клиентами.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системы: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адаптация алгоритма под специфические нужды клиентов.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и аналитика: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отчетам о состоянии груза и внедрение инструментов для оптимизации логистики.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долгосрочных отношений: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встречи для обсуждения системы и предложение обновлений.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аспекты помогут создать эффективную систему, соответствующую требованиям клиентов в агросекторе.</a:t>
            </a:r>
          </a:p>
        </p:txBody>
      </p:sp>
    </p:spTree>
    <p:extLst>
      <p:ext uri="{BB962C8B-B14F-4D97-AF65-F5344CB8AC3E}">
        <p14:creationId xmlns:p14="http://schemas.microsoft.com/office/powerpoint/2010/main" val="3606494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5D064C-9849-F9B8-4874-A4E9CC8C5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7FAB32-FAED-4979-2231-BB90C6A96B5A}"/>
              </a:ext>
            </a:extLst>
          </p:cNvPr>
          <p:cNvSpPr txBox="1"/>
          <p:nvPr/>
        </p:nvSpPr>
        <p:spPr>
          <a:xfrm>
            <a:off x="621010" y="400084"/>
            <a:ext cx="5370965" cy="2031325"/>
          </a:xfrm>
          <a:custGeom>
            <a:avLst/>
            <a:gdLst>
              <a:gd name="connsiteX0" fmla="*/ 0 w 5370965"/>
              <a:gd name="connsiteY0" fmla="*/ 0 h 2031325"/>
              <a:gd name="connsiteX1" fmla="*/ 778790 w 5370965"/>
              <a:gd name="connsiteY1" fmla="*/ 0 h 2031325"/>
              <a:gd name="connsiteX2" fmla="*/ 1396451 w 5370965"/>
              <a:gd name="connsiteY2" fmla="*/ 0 h 2031325"/>
              <a:gd name="connsiteX3" fmla="*/ 1906693 w 5370965"/>
              <a:gd name="connsiteY3" fmla="*/ 0 h 2031325"/>
              <a:gd name="connsiteX4" fmla="*/ 2416934 w 5370965"/>
              <a:gd name="connsiteY4" fmla="*/ 0 h 2031325"/>
              <a:gd name="connsiteX5" fmla="*/ 3195724 w 5370965"/>
              <a:gd name="connsiteY5" fmla="*/ 0 h 2031325"/>
              <a:gd name="connsiteX6" fmla="*/ 3705966 w 5370965"/>
              <a:gd name="connsiteY6" fmla="*/ 0 h 2031325"/>
              <a:gd name="connsiteX7" fmla="*/ 4216208 w 5370965"/>
              <a:gd name="connsiteY7" fmla="*/ 0 h 2031325"/>
              <a:gd name="connsiteX8" fmla="*/ 5370965 w 5370965"/>
              <a:gd name="connsiteY8" fmla="*/ 0 h 2031325"/>
              <a:gd name="connsiteX9" fmla="*/ 5370965 w 5370965"/>
              <a:gd name="connsiteY9" fmla="*/ 656795 h 2031325"/>
              <a:gd name="connsiteX10" fmla="*/ 5370965 w 5370965"/>
              <a:gd name="connsiteY10" fmla="*/ 1313590 h 2031325"/>
              <a:gd name="connsiteX11" fmla="*/ 5370965 w 5370965"/>
              <a:gd name="connsiteY11" fmla="*/ 2031325 h 2031325"/>
              <a:gd name="connsiteX12" fmla="*/ 4860723 w 5370965"/>
              <a:gd name="connsiteY12" fmla="*/ 2031325 h 2031325"/>
              <a:gd name="connsiteX13" fmla="*/ 4243062 w 5370965"/>
              <a:gd name="connsiteY13" fmla="*/ 2031325 h 2031325"/>
              <a:gd name="connsiteX14" fmla="*/ 3517982 w 5370965"/>
              <a:gd name="connsiteY14" fmla="*/ 2031325 h 2031325"/>
              <a:gd name="connsiteX15" fmla="*/ 2792902 w 5370965"/>
              <a:gd name="connsiteY15" fmla="*/ 2031325 h 2031325"/>
              <a:gd name="connsiteX16" fmla="*/ 2067822 w 5370965"/>
              <a:gd name="connsiteY16" fmla="*/ 2031325 h 2031325"/>
              <a:gd name="connsiteX17" fmla="*/ 1289032 w 5370965"/>
              <a:gd name="connsiteY17" fmla="*/ 2031325 h 2031325"/>
              <a:gd name="connsiteX18" fmla="*/ 725080 w 5370965"/>
              <a:gd name="connsiteY18" fmla="*/ 2031325 h 2031325"/>
              <a:gd name="connsiteX19" fmla="*/ 0 w 5370965"/>
              <a:gd name="connsiteY19" fmla="*/ 2031325 h 2031325"/>
              <a:gd name="connsiteX20" fmla="*/ 0 w 5370965"/>
              <a:gd name="connsiteY20" fmla="*/ 1374530 h 2031325"/>
              <a:gd name="connsiteX21" fmla="*/ 0 w 5370965"/>
              <a:gd name="connsiteY21" fmla="*/ 697422 h 2031325"/>
              <a:gd name="connsiteX22" fmla="*/ 0 w 5370965"/>
              <a:gd name="connsiteY22" fmla="*/ 0 h 20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370965" h="2031325" fill="none" extrusionOk="0">
                <a:moveTo>
                  <a:pt x="0" y="0"/>
                </a:moveTo>
                <a:cubicBezTo>
                  <a:pt x="363875" y="160"/>
                  <a:pt x="420430" y="-6699"/>
                  <a:pt x="778790" y="0"/>
                </a:cubicBezTo>
                <a:cubicBezTo>
                  <a:pt x="1137150" y="6699"/>
                  <a:pt x="1101450" y="-29965"/>
                  <a:pt x="1396451" y="0"/>
                </a:cubicBezTo>
                <a:cubicBezTo>
                  <a:pt x="1691452" y="29965"/>
                  <a:pt x="1702508" y="13439"/>
                  <a:pt x="1906693" y="0"/>
                </a:cubicBezTo>
                <a:cubicBezTo>
                  <a:pt x="2110878" y="-13439"/>
                  <a:pt x="2176005" y="-11146"/>
                  <a:pt x="2416934" y="0"/>
                </a:cubicBezTo>
                <a:cubicBezTo>
                  <a:pt x="2657863" y="11146"/>
                  <a:pt x="2889683" y="35365"/>
                  <a:pt x="3195724" y="0"/>
                </a:cubicBezTo>
                <a:cubicBezTo>
                  <a:pt x="3501765" y="-35365"/>
                  <a:pt x="3505353" y="2493"/>
                  <a:pt x="3705966" y="0"/>
                </a:cubicBezTo>
                <a:cubicBezTo>
                  <a:pt x="3906579" y="-2493"/>
                  <a:pt x="3961340" y="14783"/>
                  <a:pt x="4216208" y="0"/>
                </a:cubicBezTo>
                <a:cubicBezTo>
                  <a:pt x="4471076" y="-14783"/>
                  <a:pt x="4889130" y="-22344"/>
                  <a:pt x="5370965" y="0"/>
                </a:cubicBezTo>
                <a:cubicBezTo>
                  <a:pt x="5369388" y="185176"/>
                  <a:pt x="5382891" y="445831"/>
                  <a:pt x="5370965" y="656795"/>
                </a:cubicBezTo>
                <a:cubicBezTo>
                  <a:pt x="5359039" y="867759"/>
                  <a:pt x="5363199" y="1019440"/>
                  <a:pt x="5370965" y="1313590"/>
                </a:cubicBezTo>
                <a:cubicBezTo>
                  <a:pt x="5378731" y="1607740"/>
                  <a:pt x="5374509" y="1774084"/>
                  <a:pt x="5370965" y="2031325"/>
                </a:cubicBezTo>
                <a:cubicBezTo>
                  <a:pt x="5197567" y="2043398"/>
                  <a:pt x="5011598" y="2022982"/>
                  <a:pt x="4860723" y="2031325"/>
                </a:cubicBezTo>
                <a:cubicBezTo>
                  <a:pt x="4709848" y="2039668"/>
                  <a:pt x="4399759" y="2060312"/>
                  <a:pt x="4243062" y="2031325"/>
                </a:cubicBezTo>
                <a:cubicBezTo>
                  <a:pt x="4086365" y="2002338"/>
                  <a:pt x="3667346" y="2019983"/>
                  <a:pt x="3517982" y="2031325"/>
                </a:cubicBezTo>
                <a:cubicBezTo>
                  <a:pt x="3368618" y="2042667"/>
                  <a:pt x="3084727" y="2028976"/>
                  <a:pt x="2792902" y="2031325"/>
                </a:cubicBezTo>
                <a:cubicBezTo>
                  <a:pt x="2501077" y="2033674"/>
                  <a:pt x="2339669" y="2029590"/>
                  <a:pt x="2067822" y="2031325"/>
                </a:cubicBezTo>
                <a:cubicBezTo>
                  <a:pt x="1795975" y="2033060"/>
                  <a:pt x="1581936" y="2019194"/>
                  <a:pt x="1289032" y="2031325"/>
                </a:cubicBezTo>
                <a:cubicBezTo>
                  <a:pt x="996128" y="2043457"/>
                  <a:pt x="957589" y="2005100"/>
                  <a:pt x="725080" y="2031325"/>
                </a:cubicBezTo>
                <a:cubicBezTo>
                  <a:pt x="492571" y="2057550"/>
                  <a:pt x="192617" y="2039488"/>
                  <a:pt x="0" y="2031325"/>
                </a:cubicBezTo>
                <a:cubicBezTo>
                  <a:pt x="-12038" y="1776616"/>
                  <a:pt x="6752" y="1571687"/>
                  <a:pt x="0" y="1374530"/>
                </a:cubicBezTo>
                <a:cubicBezTo>
                  <a:pt x="-6752" y="1177374"/>
                  <a:pt x="31620" y="847309"/>
                  <a:pt x="0" y="697422"/>
                </a:cubicBezTo>
                <a:cubicBezTo>
                  <a:pt x="-31620" y="547535"/>
                  <a:pt x="13835" y="140927"/>
                  <a:pt x="0" y="0"/>
                </a:cubicBezTo>
                <a:close/>
              </a:path>
              <a:path w="5370965" h="2031325" stroke="0" extrusionOk="0">
                <a:moveTo>
                  <a:pt x="0" y="0"/>
                </a:moveTo>
                <a:cubicBezTo>
                  <a:pt x="248103" y="27668"/>
                  <a:pt x="419891" y="5158"/>
                  <a:pt x="671371" y="0"/>
                </a:cubicBezTo>
                <a:cubicBezTo>
                  <a:pt x="922851" y="-5158"/>
                  <a:pt x="1137423" y="28313"/>
                  <a:pt x="1289032" y="0"/>
                </a:cubicBezTo>
                <a:cubicBezTo>
                  <a:pt x="1440641" y="-28313"/>
                  <a:pt x="1753152" y="-2731"/>
                  <a:pt x="1960402" y="0"/>
                </a:cubicBezTo>
                <a:cubicBezTo>
                  <a:pt x="2167652" y="2731"/>
                  <a:pt x="2302107" y="-25499"/>
                  <a:pt x="2631773" y="0"/>
                </a:cubicBezTo>
                <a:cubicBezTo>
                  <a:pt x="2961439" y="25499"/>
                  <a:pt x="3054409" y="-24132"/>
                  <a:pt x="3249434" y="0"/>
                </a:cubicBezTo>
                <a:cubicBezTo>
                  <a:pt x="3444459" y="24132"/>
                  <a:pt x="3635443" y="-2528"/>
                  <a:pt x="3759675" y="0"/>
                </a:cubicBezTo>
                <a:cubicBezTo>
                  <a:pt x="3883907" y="2528"/>
                  <a:pt x="4253374" y="-21931"/>
                  <a:pt x="4377336" y="0"/>
                </a:cubicBezTo>
                <a:cubicBezTo>
                  <a:pt x="4501298" y="21931"/>
                  <a:pt x="5161399" y="-14385"/>
                  <a:pt x="5370965" y="0"/>
                </a:cubicBezTo>
                <a:cubicBezTo>
                  <a:pt x="5374348" y="248648"/>
                  <a:pt x="5401720" y="552878"/>
                  <a:pt x="5370965" y="717735"/>
                </a:cubicBezTo>
                <a:cubicBezTo>
                  <a:pt x="5340210" y="882592"/>
                  <a:pt x="5391749" y="1132572"/>
                  <a:pt x="5370965" y="1354217"/>
                </a:cubicBezTo>
                <a:cubicBezTo>
                  <a:pt x="5350181" y="1575862"/>
                  <a:pt x="5348660" y="1704313"/>
                  <a:pt x="5370965" y="2031325"/>
                </a:cubicBezTo>
                <a:cubicBezTo>
                  <a:pt x="5145564" y="2051769"/>
                  <a:pt x="5002378" y="2004760"/>
                  <a:pt x="4699594" y="2031325"/>
                </a:cubicBezTo>
                <a:cubicBezTo>
                  <a:pt x="4396810" y="2057890"/>
                  <a:pt x="4353296" y="2063976"/>
                  <a:pt x="4028224" y="2031325"/>
                </a:cubicBezTo>
                <a:cubicBezTo>
                  <a:pt x="3703152" y="1998675"/>
                  <a:pt x="3682622" y="2016825"/>
                  <a:pt x="3517982" y="2031325"/>
                </a:cubicBezTo>
                <a:cubicBezTo>
                  <a:pt x="3353342" y="2045825"/>
                  <a:pt x="3028802" y="2026878"/>
                  <a:pt x="2792902" y="2031325"/>
                </a:cubicBezTo>
                <a:cubicBezTo>
                  <a:pt x="2557002" y="2035772"/>
                  <a:pt x="2373961" y="2036557"/>
                  <a:pt x="2121531" y="2031325"/>
                </a:cubicBezTo>
                <a:cubicBezTo>
                  <a:pt x="1869101" y="2026093"/>
                  <a:pt x="1772550" y="2050580"/>
                  <a:pt x="1450161" y="2031325"/>
                </a:cubicBezTo>
                <a:cubicBezTo>
                  <a:pt x="1127772" y="2012071"/>
                  <a:pt x="1085642" y="2059709"/>
                  <a:pt x="832500" y="2031325"/>
                </a:cubicBezTo>
                <a:cubicBezTo>
                  <a:pt x="579358" y="2002941"/>
                  <a:pt x="401369" y="2010618"/>
                  <a:pt x="0" y="2031325"/>
                </a:cubicBezTo>
                <a:cubicBezTo>
                  <a:pt x="24532" y="1730417"/>
                  <a:pt x="-21968" y="1606818"/>
                  <a:pt x="0" y="1374530"/>
                </a:cubicBezTo>
                <a:cubicBezTo>
                  <a:pt x="21968" y="1142243"/>
                  <a:pt x="18950" y="1050484"/>
                  <a:pt x="0" y="738048"/>
                </a:cubicBezTo>
                <a:cubicBezTo>
                  <a:pt x="-18950" y="425612"/>
                  <a:pt x="19438" y="32760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244935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группы клиентов: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агрохолдинги, транспортные компании, логистические компании, страховые компании.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важные клиенты: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агрохолдинги (высокий объем перевозок, больший потенциал дохода).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B453C9-0F78-1AD6-34C9-F67D570E38DF}"/>
              </a:ext>
            </a:extLst>
          </p:cNvPr>
          <p:cNvSpPr txBox="1"/>
          <p:nvPr/>
        </p:nvSpPr>
        <p:spPr>
          <a:xfrm>
            <a:off x="621010" y="2573868"/>
            <a:ext cx="5370965" cy="3754874"/>
          </a:xfrm>
          <a:custGeom>
            <a:avLst/>
            <a:gdLst>
              <a:gd name="connsiteX0" fmla="*/ 0 w 5370965"/>
              <a:gd name="connsiteY0" fmla="*/ 0 h 3754874"/>
              <a:gd name="connsiteX1" fmla="*/ 778790 w 5370965"/>
              <a:gd name="connsiteY1" fmla="*/ 0 h 3754874"/>
              <a:gd name="connsiteX2" fmla="*/ 1503870 w 5370965"/>
              <a:gd name="connsiteY2" fmla="*/ 0 h 3754874"/>
              <a:gd name="connsiteX3" fmla="*/ 2121531 w 5370965"/>
              <a:gd name="connsiteY3" fmla="*/ 0 h 3754874"/>
              <a:gd name="connsiteX4" fmla="*/ 2846611 w 5370965"/>
              <a:gd name="connsiteY4" fmla="*/ 0 h 3754874"/>
              <a:gd name="connsiteX5" fmla="*/ 3356853 w 5370965"/>
              <a:gd name="connsiteY5" fmla="*/ 0 h 3754874"/>
              <a:gd name="connsiteX6" fmla="*/ 3867095 w 5370965"/>
              <a:gd name="connsiteY6" fmla="*/ 0 h 3754874"/>
              <a:gd name="connsiteX7" fmla="*/ 4431046 w 5370965"/>
              <a:gd name="connsiteY7" fmla="*/ 0 h 3754874"/>
              <a:gd name="connsiteX8" fmla="*/ 5370965 w 5370965"/>
              <a:gd name="connsiteY8" fmla="*/ 0 h 3754874"/>
              <a:gd name="connsiteX9" fmla="*/ 5370965 w 5370965"/>
              <a:gd name="connsiteY9" fmla="*/ 550715 h 3754874"/>
              <a:gd name="connsiteX10" fmla="*/ 5370965 w 5370965"/>
              <a:gd name="connsiteY10" fmla="*/ 1138978 h 3754874"/>
              <a:gd name="connsiteX11" fmla="*/ 5370965 w 5370965"/>
              <a:gd name="connsiteY11" fmla="*/ 1652145 h 3754874"/>
              <a:gd name="connsiteX12" fmla="*/ 5370965 w 5370965"/>
              <a:gd name="connsiteY12" fmla="*/ 2353054 h 3754874"/>
              <a:gd name="connsiteX13" fmla="*/ 5370965 w 5370965"/>
              <a:gd name="connsiteY13" fmla="*/ 2903769 h 3754874"/>
              <a:gd name="connsiteX14" fmla="*/ 5370965 w 5370965"/>
              <a:gd name="connsiteY14" fmla="*/ 3754874 h 3754874"/>
              <a:gd name="connsiteX15" fmla="*/ 4753304 w 5370965"/>
              <a:gd name="connsiteY15" fmla="*/ 3754874 h 3754874"/>
              <a:gd name="connsiteX16" fmla="*/ 4189353 w 5370965"/>
              <a:gd name="connsiteY16" fmla="*/ 3754874 h 3754874"/>
              <a:gd name="connsiteX17" fmla="*/ 3517982 w 5370965"/>
              <a:gd name="connsiteY17" fmla="*/ 3754874 h 3754874"/>
              <a:gd name="connsiteX18" fmla="*/ 2739192 w 5370965"/>
              <a:gd name="connsiteY18" fmla="*/ 3754874 h 3754874"/>
              <a:gd name="connsiteX19" fmla="*/ 1960402 w 5370965"/>
              <a:gd name="connsiteY19" fmla="*/ 3754874 h 3754874"/>
              <a:gd name="connsiteX20" fmla="*/ 1342741 w 5370965"/>
              <a:gd name="connsiteY20" fmla="*/ 3754874 h 3754874"/>
              <a:gd name="connsiteX21" fmla="*/ 617661 w 5370965"/>
              <a:gd name="connsiteY21" fmla="*/ 3754874 h 3754874"/>
              <a:gd name="connsiteX22" fmla="*/ 0 w 5370965"/>
              <a:gd name="connsiteY22" fmla="*/ 3754874 h 3754874"/>
              <a:gd name="connsiteX23" fmla="*/ 0 w 5370965"/>
              <a:gd name="connsiteY23" fmla="*/ 3091513 h 3754874"/>
              <a:gd name="connsiteX24" fmla="*/ 0 w 5370965"/>
              <a:gd name="connsiteY24" fmla="*/ 2503249 h 3754874"/>
              <a:gd name="connsiteX25" fmla="*/ 0 w 5370965"/>
              <a:gd name="connsiteY25" fmla="*/ 1877437 h 3754874"/>
              <a:gd name="connsiteX26" fmla="*/ 0 w 5370965"/>
              <a:gd name="connsiteY26" fmla="*/ 1251625 h 3754874"/>
              <a:gd name="connsiteX27" fmla="*/ 0 w 5370965"/>
              <a:gd name="connsiteY27" fmla="*/ 738459 h 3754874"/>
              <a:gd name="connsiteX28" fmla="*/ 0 w 5370965"/>
              <a:gd name="connsiteY28" fmla="*/ 0 h 375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70965" h="3754874" fill="none" extrusionOk="0">
                <a:moveTo>
                  <a:pt x="0" y="0"/>
                </a:moveTo>
                <a:cubicBezTo>
                  <a:pt x="267124" y="-21400"/>
                  <a:pt x="439585" y="7949"/>
                  <a:pt x="778790" y="0"/>
                </a:cubicBezTo>
                <a:cubicBezTo>
                  <a:pt x="1117995" y="-7949"/>
                  <a:pt x="1292025" y="13931"/>
                  <a:pt x="1503870" y="0"/>
                </a:cubicBezTo>
                <a:cubicBezTo>
                  <a:pt x="1715715" y="-13931"/>
                  <a:pt x="1853002" y="-18918"/>
                  <a:pt x="2121531" y="0"/>
                </a:cubicBezTo>
                <a:cubicBezTo>
                  <a:pt x="2390060" y="18918"/>
                  <a:pt x="2569303" y="-15560"/>
                  <a:pt x="2846611" y="0"/>
                </a:cubicBezTo>
                <a:cubicBezTo>
                  <a:pt x="3123919" y="15560"/>
                  <a:pt x="3182699" y="2791"/>
                  <a:pt x="3356853" y="0"/>
                </a:cubicBezTo>
                <a:cubicBezTo>
                  <a:pt x="3531007" y="-2791"/>
                  <a:pt x="3687214" y="-18538"/>
                  <a:pt x="3867095" y="0"/>
                </a:cubicBezTo>
                <a:cubicBezTo>
                  <a:pt x="4046976" y="18538"/>
                  <a:pt x="4241182" y="8647"/>
                  <a:pt x="4431046" y="0"/>
                </a:cubicBezTo>
                <a:cubicBezTo>
                  <a:pt x="4620910" y="-8647"/>
                  <a:pt x="5123630" y="6545"/>
                  <a:pt x="5370965" y="0"/>
                </a:cubicBezTo>
                <a:cubicBezTo>
                  <a:pt x="5369773" y="219744"/>
                  <a:pt x="5390433" y="281535"/>
                  <a:pt x="5370965" y="550715"/>
                </a:cubicBezTo>
                <a:cubicBezTo>
                  <a:pt x="5351497" y="819896"/>
                  <a:pt x="5364620" y="928491"/>
                  <a:pt x="5370965" y="1138978"/>
                </a:cubicBezTo>
                <a:cubicBezTo>
                  <a:pt x="5377310" y="1349465"/>
                  <a:pt x="5373309" y="1404435"/>
                  <a:pt x="5370965" y="1652145"/>
                </a:cubicBezTo>
                <a:cubicBezTo>
                  <a:pt x="5368621" y="1899855"/>
                  <a:pt x="5348257" y="2057633"/>
                  <a:pt x="5370965" y="2353054"/>
                </a:cubicBezTo>
                <a:cubicBezTo>
                  <a:pt x="5393673" y="2648475"/>
                  <a:pt x="5381129" y="2747335"/>
                  <a:pt x="5370965" y="2903769"/>
                </a:cubicBezTo>
                <a:cubicBezTo>
                  <a:pt x="5360801" y="3060203"/>
                  <a:pt x="5345955" y="3432934"/>
                  <a:pt x="5370965" y="3754874"/>
                </a:cubicBezTo>
                <a:cubicBezTo>
                  <a:pt x="5150539" y="3764007"/>
                  <a:pt x="4916674" y="3780138"/>
                  <a:pt x="4753304" y="3754874"/>
                </a:cubicBezTo>
                <a:cubicBezTo>
                  <a:pt x="4589934" y="3729610"/>
                  <a:pt x="4367325" y="3761943"/>
                  <a:pt x="4189353" y="3754874"/>
                </a:cubicBezTo>
                <a:cubicBezTo>
                  <a:pt x="4011381" y="3747805"/>
                  <a:pt x="3718010" y="3744721"/>
                  <a:pt x="3517982" y="3754874"/>
                </a:cubicBezTo>
                <a:cubicBezTo>
                  <a:pt x="3317954" y="3765027"/>
                  <a:pt x="3042885" y="3763433"/>
                  <a:pt x="2739192" y="3754874"/>
                </a:cubicBezTo>
                <a:cubicBezTo>
                  <a:pt x="2435499" y="3746316"/>
                  <a:pt x="2280289" y="3793214"/>
                  <a:pt x="1960402" y="3754874"/>
                </a:cubicBezTo>
                <a:cubicBezTo>
                  <a:pt x="1640515" y="3716535"/>
                  <a:pt x="1627597" y="3736316"/>
                  <a:pt x="1342741" y="3754874"/>
                </a:cubicBezTo>
                <a:cubicBezTo>
                  <a:pt x="1057885" y="3773432"/>
                  <a:pt x="873872" y="3782222"/>
                  <a:pt x="617661" y="3754874"/>
                </a:cubicBezTo>
                <a:cubicBezTo>
                  <a:pt x="361450" y="3727526"/>
                  <a:pt x="286754" y="3771249"/>
                  <a:pt x="0" y="3754874"/>
                </a:cubicBezTo>
                <a:cubicBezTo>
                  <a:pt x="-22005" y="3586404"/>
                  <a:pt x="12211" y="3307449"/>
                  <a:pt x="0" y="3091513"/>
                </a:cubicBezTo>
                <a:cubicBezTo>
                  <a:pt x="-12211" y="2875577"/>
                  <a:pt x="20052" y="2630883"/>
                  <a:pt x="0" y="2503249"/>
                </a:cubicBezTo>
                <a:cubicBezTo>
                  <a:pt x="-20052" y="2375615"/>
                  <a:pt x="-25900" y="2092739"/>
                  <a:pt x="0" y="1877437"/>
                </a:cubicBezTo>
                <a:cubicBezTo>
                  <a:pt x="25900" y="1662135"/>
                  <a:pt x="19938" y="1514102"/>
                  <a:pt x="0" y="1251625"/>
                </a:cubicBezTo>
                <a:cubicBezTo>
                  <a:pt x="-19938" y="989148"/>
                  <a:pt x="13301" y="862079"/>
                  <a:pt x="0" y="738459"/>
                </a:cubicBezTo>
                <a:cubicBezTo>
                  <a:pt x="-13301" y="614839"/>
                  <a:pt x="8341" y="240863"/>
                  <a:pt x="0" y="0"/>
                </a:cubicBezTo>
                <a:close/>
              </a:path>
              <a:path w="5370965" h="3754874" stroke="0" extrusionOk="0">
                <a:moveTo>
                  <a:pt x="0" y="0"/>
                </a:moveTo>
                <a:cubicBezTo>
                  <a:pt x="222020" y="32175"/>
                  <a:pt x="394977" y="-3035"/>
                  <a:pt x="725080" y="0"/>
                </a:cubicBezTo>
                <a:cubicBezTo>
                  <a:pt x="1055183" y="3035"/>
                  <a:pt x="1062164" y="-5671"/>
                  <a:pt x="1289032" y="0"/>
                </a:cubicBezTo>
                <a:cubicBezTo>
                  <a:pt x="1515900" y="5671"/>
                  <a:pt x="1607442" y="9959"/>
                  <a:pt x="1906693" y="0"/>
                </a:cubicBezTo>
                <a:cubicBezTo>
                  <a:pt x="2205944" y="-9959"/>
                  <a:pt x="2350341" y="-25623"/>
                  <a:pt x="2578063" y="0"/>
                </a:cubicBezTo>
                <a:cubicBezTo>
                  <a:pt x="2805785" y="25623"/>
                  <a:pt x="2947872" y="30352"/>
                  <a:pt x="3195724" y="0"/>
                </a:cubicBezTo>
                <a:cubicBezTo>
                  <a:pt x="3443576" y="-30352"/>
                  <a:pt x="3452799" y="5071"/>
                  <a:pt x="3705966" y="0"/>
                </a:cubicBezTo>
                <a:cubicBezTo>
                  <a:pt x="3959133" y="-5071"/>
                  <a:pt x="4126977" y="-17337"/>
                  <a:pt x="4323627" y="0"/>
                </a:cubicBezTo>
                <a:cubicBezTo>
                  <a:pt x="4520277" y="17337"/>
                  <a:pt x="4957212" y="-27638"/>
                  <a:pt x="5370965" y="0"/>
                </a:cubicBezTo>
                <a:cubicBezTo>
                  <a:pt x="5400537" y="223468"/>
                  <a:pt x="5387300" y="492204"/>
                  <a:pt x="5370965" y="625812"/>
                </a:cubicBezTo>
                <a:cubicBezTo>
                  <a:pt x="5354630" y="759420"/>
                  <a:pt x="5376769" y="924082"/>
                  <a:pt x="5370965" y="1138978"/>
                </a:cubicBezTo>
                <a:cubicBezTo>
                  <a:pt x="5365161" y="1353874"/>
                  <a:pt x="5401241" y="1572101"/>
                  <a:pt x="5370965" y="1839888"/>
                </a:cubicBezTo>
                <a:cubicBezTo>
                  <a:pt x="5340690" y="2107675"/>
                  <a:pt x="5357068" y="2223849"/>
                  <a:pt x="5370965" y="2428152"/>
                </a:cubicBezTo>
                <a:cubicBezTo>
                  <a:pt x="5384862" y="2632455"/>
                  <a:pt x="5374320" y="2980543"/>
                  <a:pt x="5370965" y="3129062"/>
                </a:cubicBezTo>
                <a:cubicBezTo>
                  <a:pt x="5367611" y="3277581"/>
                  <a:pt x="5348737" y="3534779"/>
                  <a:pt x="5370965" y="3754874"/>
                </a:cubicBezTo>
                <a:cubicBezTo>
                  <a:pt x="5125958" y="3784573"/>
                  <a:pt x="4902970" y="3770923"/>
                  <a:pt x="4592175" y="3754874"/>
                </a:cubicBezTo>
                <a:cubicBezTo>
                  <a:pt x="4281380" y="3738826"/>
                  <a:pt x="4148412" y="3769072"/>
                  <a:pt x="3974514" y="3754874"/>
                </a:cubicBezTo>
                <a:cubicBezTo>
                  <a:pt x="3800616" y="3740676"/>
                  <a:pt x="3429878" y="3727165"/>
                  <a:pt x="3195724" y="3754874"/>
                </a:cubicBezTo>
                <a:cubicBezTo>
                  <a:pt x="2961570" y="3782584"/>
                  <a:pt x="2629935" y="3783630"/>
                  <a:pt x="2470644" y="3754874"/>
                </a:cubicBezTo>
                <a:cubicBezTo>
                  <a:pt x="2311353" y="3726118"/>
                  <a:pt x="2049145" y="3744916"/>
                  <a:pt x="1799273" y="3754874"/>
                </a:cubicBezTo>
                <a:cubicBezTo>
                  <a:pt x="1549401" y="3764832"/>
                  <a:pt x="1277285" y="3756716"/>
                  <a:pt x="1127903" y="3754874"/>
                </a:cubicBezTo>
                <a:cubicBezTo>
                  <a:pt x="978521" y="3753033"/>
                  <a:pt x="308630" y="3764484"/>
                  <a:pt x="0" y="3754874"/>
                </a:cubicBezTo>
                <a:cubicBezTo>
                  <a:pt x="16902" y="3638679"/>
                  <a:pt x="-12820" y="3470216"/>
                  <a:pt x="0" y="3204159"/>
                </a:cubicBezTo>
                <a:cubicBezTo>
                  <a:pt x="12820" y="2938102"/>
                  <a:pt x="-4581" y="2707632"/>
                  <a:pt x="0" y="2540798"/>
                </a:cubicBezTo>
                <a:cubicBezTo>
                  <a:pt x="4581" y="2373964"/>
                  <a:pt x="10413" y="2084335"/>
                  <a:pt x="0" y="1952534"/>
                </a:cubicBezTo>
                <a:cubicBezTo>
                  <a:pt x="-10413" y="1820733"/>
                  <a:pt x="25752" y="1523739"/>
                  <a:pt x="0" y="1401820"/>
                </a:cubicBezTo>
                <a:cubicBezTo>
                  <a:pt x="-25752" y="1279901"/>
                  <a:pt x="8180" y="1048994"/>
                  <a:pt x="0" y="813556"/>
                </a:cubicBezTo>
                <a:cubicBezTo>
                  <a:pt x="-8180" y="578118"/>
                  <a:pt x="32525" y="21962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146695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ресурсы: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ресурсы: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Аппаратное обеспечение: GPS-трекеры, датчики (температуры, влажности, ускорения), мобильные устройства для операторов.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Программное обеспечение: платформа для мониторинга (облачные решения), системы обработки данных, интерфейсы для пользователей (веб- или мобильные приложения).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Системы связи: мобильные сети, спутниковая связь и другие средства передачи данных.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Человеческие ресурсы: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Разработчики программного обеспечения: специалисты по программированию и тестированию.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Инженеры и техники: для установки и обслуживания оборудования.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Операторы и логисты: для управления транспортировкой и мониторинга состояния грузов.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2ED509-EE11-E4E8-5F15-6DE6D8607F86}"/>
              </a:ext>
            </a:extLst>
          </p:cNvPr>
          <p:cNvSpPr txBox="1"/>
          <p:nvPr/>
        </p:nvSpPr>
        <p:spPr>
          <a:xfrm>
            <a:off x="6531503" y="419432"/>
            <a:ext cx="5129361" cy="6124754"/>
          </a:xfrm>
          <a:custGeom>
            <a:avLst/>
            <a:gdLst>
              <a:gd name="connsiteX0" fmla="*/ 0 w 5129361"/>
              <a:gd name="connsiteY0" fmla="*/ 0 h 6124754"/>
              <a:gd name="connsiteX1" fmla="*/ 538583 w 5129361"/>
              <a:gd name="connsiteY1" fmla="*/ 0 h 6124754"/>
              <a:gd name="connsiteX2" fmla="*/ 1231047 w 5129361"/>
              <a:gd name="connsiteY2" fmla="*/ 0 h 6124754"/>
              <a:gd name="connsiteX3" fmla="*/ 1974804 w 5129361"/>
              <a:gd name="connsiteY3" fmla="*/ 0 h 6124754"/>
              <a:gd name="connsiteX4" fmla="*/ 2718561 w 5129361"/>
              <a:gd name="connsiteY4" fmla="*/ 0 h 6124754"/>
              <a:gd name="connsiteX5" fmla="*/ 3257144 w 5129361"/>
              <a:gd name="connsiteY5" fmla="*/ 0 h 6124754"/>
              <a:gd name="connsiteX6" fmla="*/ 3744434 w 5129361"/>
              <a:gd name="connsiteY6" fmla="*/ 0 h 6124754"/>
              <a:gd name="connsiteX7" fmla="*/ 4488191 w 5129361"/>
              <a:gd name="connsiteY7" fmla="*/ 0 h 6124754"/>
              <a:gd name="connsiteX8" fmla="*/ 5129361 w 5129361"/>
              <a:gd name="connsiteY8" fmla="*/ 0 h 6124754"/>
              <a:gd name="connsiteX9" fmla="*/ 5129361 w 5129361"/>
              <a:gd name="connsiteY9" fmla="*/ 558033 h 6124754"/>
              <a:gd name="connsiteX10" fmla="*/ 5129361 w 5129361"/>
              <a:gd name="connsiteY10" fmla="*/ 1299809 h 6124754"/>
              <a:gd name="connsiteX11" fmla="*/ 5129361 w 5129361"/>
              <a:gd name="connsiteY11" fmla="*/ 1796595 h 6124754"/>
              <a:gd name="connsiteX12" fmla="*/ 5129361 w 5129361"/>
              <a:gd name="connsiteY12" fmla="*/ 2293380 h 6124754"/>
              <a:gd name="connsiteX13" fmla="*/ 5129361 w 5129361"/>
              <a:gd name="connsiteY13" fmla="*/ 2790166 h 6124754"/>
              <a:gd name="connsiteX14" fmla="*/ 5129361 w 5129361"/>
              <a:gd name="connsiteY14" fmla="*/ 3286951 h 6124754"/>
              <a:gd name="connsiteX15" fmla="*/ 5129361 w 5129361"/>
              <a:gd name="connsiteY15" fmla="*/ 3783737 h 6124754"/>
              <a:gd name="connsiteX16" fmla="*/ 5129361 w 5129361"/>
              <a:gd name="connsiteY16" fmla="*/ 4464265 h 6124754"/>
              <a:gd name="connsiteX17" fmla="*/ 5129361 w 5129361"/>
              <a:gd name="connsiteY17" fmla="*/ 5206041 h 6124754"/>
              <a:gd name="connsiteX18" fmla="*/ 5129361 w 5129361"/>
              <a:gd name="connsiteY18" fmla="*/ 6124754 h 6124754"/>
              <a:gd name="connsiteX19" fmla="*/ 4590778 w 5129361"/>
              <a:gd name="connsiteY19" fmla="*/ 6124754 h 6124754"/>
              <a:gd name="connsiteX20" fmla="*/ 4000902 w 5129361"/>
              <a:gd name="connsiteY20" fmla="*/ 6124754 h 6124754"/>
              <a:gd name="connsiteX21" fmla="*/ 3308438 w 5129361"/>
              <a:gd name="connsiteY21" fmla="*/ 6124754 h 6124754"/>
              <a:gd name="connsiteX22" fmla="*/ 2769855 w 5129361"/>
              <a:gd name="connsiteY22" fmla="*/ 6124754 h 6124754"/>
              <a:gd name="connsiteX23" fmla="*/ 2026098 w 5129361"/>
              <a:gd name="connsiteY23" fmla="*/ 6124754 h 6124754"/>
              <a:gd name="connsiteX24" fmla="*/ 1384927 w 5129361"/>
              <a:gd name="connsiteY24" fmla="*/ 6124754 h 6124754"/>
              <a:gd name="connsiteX25" fmla="*/ 846345 w 5129361"/>
              <a:gd name="connsiteY25" fmla="*/ 6124754 h 6124754"/>
              <a:gd name="connsiteX26" fmla="*/ 0 w 5129361"/>
              <a:gd name="connsiteY26" fmla="*/ 6124754 h 6124754"/>
              <a:gd name="connsiteX27" fmla="*/ 0 w 5129361"/>
              <a:gd name="connsiteY27" fmla="*/ 5382978 h 6124754"/>
              <a:gd name="connsiteX28" fmla="*/ 0 w 5129361"/>
              <a:gd name="connsiteY28" fmla="*/ 4763698 h 6124754"/>
              <a:gd name="connsiteX29" fmla="*/ 0 w 5129361"/>
              <a:gd name="connsiteY29" fmla="*/ 4083169 h 6124754"/>
              <a:gd name="connsiteX30" fmla="*/ 0 w 5129361"/>
              <a:gd name="connsiteY30" fmla="*/ 3525136 h 6124754"/>
              <a:gd name="connsiteX31" fmla="*/ 0 w 5129361"/>
              <a:gd name="connsiteY31" fmla="*/ 3028351 h 6124754"/>
              <a:gd name="connsiteX32" fmla="*/ 0 w 5129361"/>
              <a:gd name="connsiteY32" fmla="*/ 2286575 h 6124754"/>
              <a:gd name="connsiteX33" fmla="*/ 0 w 5129361"/>
              <a:gd name="connsiteY33" fmla="*/ 1606047 h 6124754"/>
              <a:gd name="connsiteX34" fmla="*/ 0 w 5129361"/>
              <a:gd name="connsiteY34" fmla="*/ 1109261 h 6124754"/>
              <a:gd name="connsiteX35" fmla="*/ 0 w 5129361"/>
              <a:gd name="connsiteY35" fmla="*/ 0 h 612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129361" h="6124754" fill="none" extrusionOk="0">
                <a:moveTo>
                  <a:pt x="0" y="0"/>
                </a:moveTo>
                <a:cubicBezTo>
                  <a:pt x="119368" y="14310"/>
                  <a:pt x="418450" y="85"/>
                  <a:pt x="538583" y="0"/>
                </a:cubicBezTo>
                <a:cubicBezTo>
                  <a:pt x="658716" y="-85"/>
                  <a:pt x="922835" y="12971"/>
                  <a:pt x="1231047" y="0"/>
                </a:cubicBezTo>
                <a:cubicBezTo>
                  <a:pt x="1539259" y="-12971"/>
                  <a:pt x="1636276" y="-20881"/>
                  <a:pt x="1974804" y="0"/>
                </a:cubicBezTo>
                <a:cubicBezTo>
                  <a:pt x="2313332" y="20881"/>
                  <a:pt x="2365716" y="-8421"/>
                  <a:pt x="2718561" y="0"/>
                </a:cubicBezTo>
                <a:cubicBezTo>
                  <a:pt x="3071406" y="8421"/>
                  <a:pt x="3073082" y="-10531"/>
                  <a:pt x="3257144" y="0"/>
                </a:cubicBezTo>
                <a:cubicBezTo>
                  <a:pt x="3441206" y="10531"/>
                  <a:pt x="3559539" y="11464"/>
                  <a:pt x="3744434" y="0"/>
                </a:cubicBezTo>
                <a:cubicBezTo>
                  <a:pt x="3929329" y="-11464"/>
                  <a:pt x="4184014" y="-11721"/>
                  <a:pt x="4488191" y="0"/>
                </a:cubicBezTo>
                <a:cubicBezTo>
                  <a:pt x="4792368" y="11721"/>
                  <a:pt x="4950591" y="29546"/>
                  <a:pt x="5129361" y="0"/>
                </a:cubicBezTo>
                <a:cubicBezTo>
                  <a:pt x="5126142" y="152762"/>
                  <a:pt x="5119820" y="397444"/>
                  <a:pt x="5129361" y="558033"/>
                </a:cubicBezTo>
                <a:cubicBezTo>
                  <a:pt x="5138902" y="718622"/>
                  <a:pt x="5149755" y="950080"/>
                  <a:pt x="5129361" y="1299809"/>
                </a:cubicBezTo>
                <a:cubicBezTo>
                  <a:pt x="5108967" y="1649538"/>
                  <a:pt x="5128558" y="1603919"/>
                  <a:pt x="5129361" y="1796595"/>
                </a:cubicBezTo>
                <a:cubicBezTo>
                  <a:pt x="5130164" y="1989271"/>
                  <a:pt x="5124626" y="2070344"/>
                  <a:pt x="5129361" y="2293380"/>
                </a:cubicBezTo>
                <a:cubicBezTo>
                  <a:pt x="5134096" y="2516416"/>
                  <a:pt x="5109253" y="2568624"/>
                  <a:pt x="5129361" y="2790166"/>
                </a:cubicBezTo>
                <a:cubicBezTo>
                  <a:pt x="5149469" y="3011708"/>
                  <a:pt x="5141028" y="3098591"/>
                  <a:pt x="5129361" y="3286951"/>
                </a:cubicBezTo>
                <a:cubicBezTo>
                  <a:pt x="5117694" y="3475311"/>
                  <a:pt x="5116335" y="3588717"/>
                  <a:pt x="5129361" y="3783737"/>
                </a:cubicBezTo>
                <a:cubicBezTo>
                  <a:pt x="5142387" y="3978757"/>
                  <a:pt x="5107500" y="4294853"/>
                  <a:pt x="5129361" y="4464265"/>
                </a:cubicBezTo>
                <a:cubicBezTo>
                  <a:pt x="5151222" y="4633677"/>
                  <a:pt x="5102015" y="5045706"/>
                  <a:pt x="5129361" y="5206041"/>
                </a:cubicBezTo>
                <a:cubicBezTo>
                  <a:pt x="5156707" y="5366376"/>
                  <a:pt x="5173509" y="5821428"/>
                  <a:pt x="5129361" y="6124754"/>
                </a:cubicBezTo>
                <a:cubicBezTo>
                  <a:pt x="4992698" y="6105752"/>
                  <a:pt x="4831345" y="6143603"/>
                  <a:pt x="4590778" y="6124754"/>
                </a:cubicBezTo>
                <a:cubicBezTo>
                  <a:pt x="4350211" y="6105905"/>
                  <a:pt x="4281101" y="6108952"/>
                  <a:pt x="4000902" y="6124754"/>
                </a:cubicBezTo>
                <a:cubicBezTo>
                  <a:pt x="3720703" y="6140556"/>
                  <a:pt x="3606730" y="6122933"/>
                  <a:pt x="3308438" y="6124754"/>
                </a:cubicBezTo>
                <a:cubicBezTo>
                  <a:pt x="3010146" y="6126575"/>
                  <a:pt x="2938629" y="6148640"/>
                  <a:pt x="2769855" y="6124754"/>
                </a:cubicBezTo>
                <a:cubicBezTo>
                  <a:pt x="2601081" y="6100868"/>
                  <a:pt x="2347710" y="6113260"/>
                  <a:pt x="2026098" y="6124754"/>
                </a:cubicBezTo>
                <a:cubicBezTo>
                  <a:pt x="1704486" y="6136248"/>
                  <a:pt x="1693333" y="6115960"/>
                  <a:pt x="1384927" y="6124754"/>
                </a:cubicBezTo>
                <a:cubicBezTo>
                  <a:pt x="1076521" y="6133548"/>
                  <a:pt x="1036502" y="6136021"/>
                  <a:pt x="846345" y="6124754"/>
                </a:cubicBezTo>
                <a:cubicBezTo>
                  <a:pt x="656188" y="6113487"/>
                  <a:pt x="215641" y="6086531"/>
                  <a:pt x="0" y="6124754"/>
                </a:cubicBezTo>
                <a:cubicBezTo>
                  <a:pt x="-30981" y="5776593"/>
                  <a:pt x="-34694" y="5705892"/>
                  <a:pt x="0" y="5382978"/>
                </a:cubicBezTo>
                <a:cubicBezTo>
                  <a:pt x="34694" y="5060064"/>
                  <a:pt x="25442" y="5011469"/>
                  <a:pt x="0" y="4763698"/>
                </a:cubicBezTo>
                <a:cubicBezTo>
                  <a:pt x="-25442" y="4515927"/>
                  <a:pt x="-4897" y="4302059"/>
                  <a:pt x="0" y="4083169"/>
                </a:cubicBezTo>
                <a:cubicBezTo>
                  <a:pt x="4897" y="3864279"/>
                  <a:pt x="16966" y="3784946"/>
                  <a:pt x="0" y="3525136"/>
                </a:cubicBezTo>
                <a:cubicBezTo>
                  <a:pt x="-16966" y="3265326"/>
                  <a:pt x="10385" y="3271391"/>
                  <a:pt x="0" y="3028351"/>
                </a:cubicBezTo>
                <a:cubicBezTo>
                  <a:pt x="-10385" y="2785311"/>
                  <a:pt x="-17865" y="2579066"/>
                  <a:pt x="0" y="2286575"/>
                </a:cubicBezTo>
                <a:cubicBezTo>
                  <a:pt x="17865" y="1994084"/>
                  <a:pt x="-9287" y="1841234"/>
                  <a:pt x="0" y="1606047"/>
                </a:cubicBezTo>
                <a:cubicBezTo>
                  <a:pt x="9287" y="1370860"/>
                  <a:pt x="-20108" y="1317011"/>
                  <a:pt x="0" y="1109261"/>
                </a:cubicBezTo>
                <a:cubicBezTo>
                  <a:pt x="20108" y="901511"/>
                  <a:pt x="34251" y="231378"/>
                  <a:pt x="0" y="0"/>
                </a:cubicBezTo>
                <a:close/>
              </a:path>
              <a:path w="5129361" h="6124754" stroke="0" extrusionOk="0">
                <a:moveTo>
                  <a:pt x="0" y="0"/>
                </a:moveTo>
                <a:cubicBezTo>
                  <a:pt x="187931" y="19028"/>
                  <a:pt x="420820" y="16218"/>
                  <a:pt x="589877" y="0"/>
                </a:cubicBezTo>
                <a:cubicBezTo>
                  <a:pt x="758934" y="-16218"/>
                  <a:pt x="876635" y="-1390"/>
                  <a:pt x="1128459" y="0"/>
                </a:cubicBezTo>
                <a:cubicBezTo>
                  <a:pt x="1380283" y="1390"/>
                  <a:pt x="1524225" y="1903"/>
                  <a:pt x="1718336" y="0"/>
                </a:cubicBezTo>
                <a:cubicBezTo>
                  <a:pt x="1912447" y="-1903"/>
                  <a:pt x="2265181" y="-25176"/>
                  <a:pt x="2410800" y="0"/>
                </a:cubicBezTo>
                <a:cubicBezTo>
                  <a:pt x="2556419" y="25176"/>
                  <a:pt x="2978722" y="12147"/>
                  <a:pt x="3154557" y="0"/>
                </a:cubicBezTo>
                <a:cubicBezTo>
                  <a:pt x="3330392" y="-12147"/>
                  <a:pt x="3566687" y="11347"/>
                  <a:pt x="3898314" y="0"/>
                </a:cubicBezTo>
                <a:cubicBezTo>
                  <a:pt x="4229941" y="-11347"/>
                  <a:pt x="4304030" y="11751"/>
                  <a:pt x="4488191" y="0"/>
                </a:cubicBezTo>
                <a:cubicBezTo>
                  <a:pt x="4672352" y="-11751"/>
                  <a:pt x="4940849" y="25464"/>
                  <a:pt x="5129361" y="0"/>
                </a:cubicBezTo>
                <a:cubicBezTo>
                  <a:pt x="5125016" y="200329"/>
                  <a:pt x="5124445" y="387996"/>
                  <a:pt x="5129361" y="496786"/>
                </a:cubicBezTo>
                <a:cubicBezTo>
                  <a:pt x="5134277" y="605576"/>
                  <a:pt x="5099764" y="966171"/>
                  <a:pt x="5129361" y="1116066"/>
                </a:cubicBezTo>
                <a:cubicBezTo>
                  <a:pt x="5158958" y="1265961"/>
                  <a:pt x="5141825" y="1584690"/>
                  <a:pt x="5129361" y="1796595"/>
                </a:cubicBezTo>
                <a:cubicBezTo>
                  <a:pt x="5116897" y="2008500"/>
                  <a:pt x="5156246" y="2080760"/>
                  <a:pt x="5129361" y="2354628"/>
                </a:cubicBezTo>
                <a:cubicBezTo>
                  <a:pt x="5102476" y="2628496"/>
                  <a:pt x="5148465" y="2874538"/>
                  <a:pt x="5129361" y="3157651"/>
                </a:cubicBezTo>
                <a:cubicBezTo>
                  <a:pt x="5110257" y="3440764"/>
                  <a:pt x="5153241" y="3763159"/>
                  <a:pt x="5129361" y="3960674"/>
                </a:cubicBezTo>
                <a:cubicBezTo>
                  <a:pt x="5105481" y="4158189"/>
                  <a:pt x="5159114" y="4374406"/>
                  <a:pt x="5129361" y="4763698"/>
                </a:cubicBezTo>
                <a:cubicBezTo>
                  <a:pt x="5099608" y="5152990"/>
                  <a:pt x="5149322" y="5144789"/>
                  <a:pt x="5129361" y="5444226"/>
                </a:cubicBezTo>
                <a:cubicBezTo>
                  <a:pt x="5109400" y="5743663"/>
                  <a:pt x="5158620" y="5920557"/>
                  <a:pt x="5129361" y="6124754"/>
                </a:cubicBezTo>
                <a:cubicBezTo>
                  <a:pt x="4871539" y="6120929"/>
                  <a:pt x="4805838" y="6128294"/>
                  <a:pt x="4590778" y="6124754"/>
                </a:cubicBezTo>
                <a:cubicBezTo>
                  <a:pt x="4375718" y="6121214"/>
                  <a:pt x="4040409" y="6105780"/>
                  <a:pt x="3847021" y="6124754"/>
                </a:cubicBezTo>
                <a:cubicBezTo>
                  <a:pt x="3653633" y="6143728"/>
                  <a:pt x="3475809" y="6102509"/>
                  <a:pt x="3154557" y="6124754"/>
                </a:cubicBezTo>
                <a:cubicBezTo>
                  <a:pt x="2833305" y="6146999"/>
                  <a:pt x="2748888" y="6127641"/>
                  <a:pt x="2513387" y="6124754"/>
                </a:cubicBezTo>
                <a:cubicBezTo>
                  <a:pt x="2277886" y="6121868"/>
                  <a:pt x="2162653" y="6100915"/>
                  <a:pt x="1820923" y="6124754"/>
                </a:cubicBezTo>
                <a:cubicBezTo>
                  <a:pt x="1479193" y="6148593"/>
                  <a:pt x="1464526" y="6116955"/>
                  <a:pt x="1231047" y="6124754"/>
                </a:cubicBezTo>
                <a:cubicBezTo>
                  <a:pt x="997568" y="6132553"/>
                  <a:pt x="952260" y="6115671"/>
                  <a:pt x="743757" y="6124754"/>
                </a:cubicBezTo>
                <a:cubicBezTo>
                  <a:pt x="535254" y="6133838"/>
                  <a:pt x="191277" y="6145510"/>
                  <a:pt x="0" y="6124754"/>
                </a:cubicBezTo>
                <a:cubicBezTo>
                  <a:pt x="35811" y="5924795"/>
                  <a:pt x="17598" y="5617021"/>
                  <a:pt x="0" y="5321731"/>
                </a:cubicBezTo>
                <a:cubicBezTo>
                  <a:pt x="-17598" y="5026441"/>
                  <a:pt x="29057" y="4778368"/>
                  <a:pt x="0" y="4641202"/>
                </a:cubicBezTo>
                <a:cubicBezTo>
                  <a:pt x="-29057" y="4504036"/>
                  <a:pt x="23125" y="4153368"/>
                  <a:pt x="0" y="3838179"/>
                </a:cubicBezTo>
                <a:cubicBezTo>
                  <a:pt x="-23125" y="3522990"/>
                  <a:pt x="6612" y="3510136"/>
                  <a:pt x="0" y="3280146"/>
                </a:cubicBezTo>
                <a:cubicBezTo>
                  <a:pt x="-6612" y="3050156"/>
                  <a:pt x="-24962" y="2691233"/>
                  <a:pt x="0" y="2477123"/>
                </a:cubicBezTo>
                <a:cubicBezTo>
                  <a:pt x="24962" y="2263013"/>
                  <a:pt x="27912" y="2081778"/>
                  <a:pt x="0" y="1857842"/>
                </a:cubicBezTo>
                <a:cubicBezTo>
                  <a:pt x="-27912" y="1633906"/>
                  <a:pt x="-2749" y="1526795"/>
                  <a:pt x="0" y="1361056"/>
                </a:cubicBezTo>
                <a:cubicBezTo>
                  <a:pt x="2749" y="1195317"/>
                  <a:pt x="-9114" y="1107735"/>
                  <a:pt x="0" y="864271"/>
                </a:cubicBezTo>
                <a:cubicBezTo>
                  <a:pt x="9114" y="620807"/>
                  <a:pt x="-6227" y="26999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4984283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ресурсы: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Данные о маршрутах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иTraffic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исторические и актуальные данные для оптимизации маршрутов.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Аналитические инструменты: для обработки и анализа собранных данных о перемещении и состоянии грузов.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Базы данных: информация о типах сельскохозяйственного сырья, условиях транспортировки и т.д.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ресурсы: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Бюджет: для разработки, приобретения оборудования и программного обеспечения, а также для обучения персонала.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Инвестиции: возможное финансирование со стороны государственных или частных организаций.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ресурсы: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Планирование сроков: разработки, тестирования и внедрения системы на разных этапах проекта.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Регуляторные ресурсы: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Соблюдение стандартов: законодательные и нормативные акты в области транспортировки и безопасности.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Экологические нормы: требования по охране окружающей среды во время транспортировки сельскохозяйственного сырья.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ресурсы являются основой для разработки эффективного алгоритма работы системы мониторинга, который обеспечит безопасность и оптимизацию процессов транспортировки.</a:t>
            </a:r>
          </a:p>
        </p:txBody>
      </p:sp>
    </p:spTree>
    <p:extLst>
      <p:ext uri="{BB962C8B-B14F-4D97-AF65-F5344CB8AC3E}">
        <p14:creationId xmlns:p14="http://schemas.microsoft.com/office/powerpoint/2010/main" val="3314172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16FE0A-0109-7B8E-239C-1918AF866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81F43-BC2B-FE82-A8F1-622AFB2C9F54}"/>
              </a:ext>
            </a:extLst>
          </p:cNvPr>
          <p:cNvSpPr txBox="1"/>
          <p:nvPr/>
        </p:nvSpPr>
        <p:spPr>
          <a:xfrm>
            <a:off x="540944" y="767714"/>
            <a:ext cx="9481242" cy="5355312"/>
          </a:xfrm>
          <a:custGeom>
            <a:avLst/>
            <a:gdLst>
              <a:gd name="connsiteX0" fmla="*/ 0 w 9481242"/>
              <a:gd name="connsiteY0" fmla="*/ 0 h 5355312"/>
              <a:gd name="connsiteX1" fmla="*/ 392794 w 9481242"/>
              <a:gd name="connsiteY1" fmla="*/ 0 h 5355312"/>
              <a:gd name="connsiteX2" fmla="*/ 1164838 w 9481242"/>
              <a:gd name="connsiteY2" fmla="*/ 0 h 5355312"/>
              <a:gd name="connsiteX3" fmla="*/ 2031695 w 9481242"/>
              <a:gd name="connsiteY3" fmla="*/ 0 h 5355312"/>
              <a:gd name="connsiteX4" fmla="*/ 2898551 w 9481242"/>
              <a:gd name="connsiteY4" fmla="*/ 0 h 5355312"/>
              <a:gd name="connsiteX5" fmla="*/ 3575783 w 9481242"/>
              <a:gd name="connsiteY5" fmla="*/ 0 h 5355312"/>
              <a:gd name="connsiteX6" fmla="*/ 4158202 w 9481242"/>
              <a:gd name="connsiteY6" fmla="*/ 0 h 5355312"/>
              <a:gd name="connsiteX7" fmla="*/ 4930246 w 9481242"/>
              <a:gd name="connsiteY7" fmla="*/ 0 h 5355312"/>
              <a:gd name="connsiteX8" fmla="*/ 5512665 w 9481242"/>
              <a:gd name="connsiteY8" fmla="*/ 0 h 5355312"/>
              <a:gd name="connsiteX9" fmla="*/ 6284709 w 9481242"/>
              <a:gd name="connsiteY9" fmla="*/ 0 h 5355312"/>
              <a:gd name="connsiteX10" fmla="*/ 7056753 w 9481242"/>
              <a:gd name="connsiteY10" fmla="*/ 0 h 5355312"/>
              <a:gd name="connsiteX11" fmla="*/ 7923609 w 9481242"/>
              <a:gd name="connsiteY11" fmla="*/ 0 h 5355312"/>
              <a:gd name="connsiteX12" fmla="*/ 8411216 w 9481242"/>
              <a:gd name="connsiteY12" fmla="*/ 0 h 5355312"/>
              <a:gd name="connsiteX13" fmla="*/ 9481242 w 9481242"/>
              <a:gd name="connsiteY13" fmla="*/ 0 h 5355312"/>
              <a:gd name="connsiteX14" fmla="*/ 9481242 w 9481242"/>
              <a:gd name="connsiteY14" fmla="*/ 722967 h 5355312"/>
              <a:gd name="connsiteX15" fmla="*/ 9481242 w 9481242"/>
              <a:gd name="connsiteY15" fmla="*/ 1499487 h 5355312"/>
              <a:gd name="connsiteX16" fmla="*/ 9481242 w 9481242"/>
              <a:gd name="connsiteY16" fmla="*/ 2168901 h 5355312"/>
              <a:gd name="connsiteX17" fmla="*/ 9481242 w 9481242"/>
              <a:gd name="connsiteY17" fmla="*/ 2784762 h 5355312"/>
              <a:gd name="connsiteX18" fmla="*/ 9481242 w 9481242"/>
              <a:gd name="connsiteY18" fmla="*/ 3293517 h 5355312"/>
              <a:gd name="connsiteX19" fmla="*/ 9481242 w 9481242"/>
              <a:gd name="connsiteY19" fmla="*/ 4070037 h 5355312"/>
              <a:gd name="connsiteX20" fmla="*/ 9481242 w 9481242"/>
              <a:gd name="connsiteY20" fmla="*/ 4685898 h 5355312"/>
              <a:gd name="connsiteX21" fmla="*/ 9481242 w 9481242"/>
              <a:gd name="connsiteY21" fmla="*/ 5355312 h 5355312"/>
              <a:gd name="connsiteX22" fmla="*/ 8709198 w 9481242"/>
              <a:gd name="connsiteY22" fmla="*/ 5355312 h 5355312"/>
              <a:gd name="connsiteX23" fmla="*/ 8126779 w 9481242"/>
              <a:gd name="connsiteY23" fmla="*/ 5355312 h 5355312"/>
              <a:gd name="connsiteX24" fmla="*/ 7733985 w 9481242"/>
              <a:gd name="connsiteY24" fmla="*/ 5355312 h 5355312"/>
              <a:gd name="connsiteX25" fmla="*/ 6961941 w 9481242"/>
              <a:gd name="connsiteY25" fmla="*/ 5355312 h 5355312"/>
              <a:gd name="connsiteX26" fmla="*/ 6284709 w 9481242"/>
              <a:gd name="connsiteY26" fmla="*/ 5355312 h 5355312"/>
              <a:gd name="connsiteX27" fmla="*/ 5607477 w 9481242"/>
              <a:gd name="connsiteY27" fmla="*/ 5355312 h 5355312"/>
              <a:gd name="connsiteX28" fmla="*/ 4930246 w 9481242"/>
              <a:gd name="connsiteY28" fmla="*/ 5355312 h 5355312"/>
              <a:gd name="connsiteX29" fmla="*/ 4063389 w 9481242"/>
              <a:gd name="connsiteY29" fmla="*/ 5355312 h 5355312"/>
              <a:gd name="connsiteX30" fmla="*/ 3291345 w 9481242"/>
              <a:gd name="connsiteY30" fmla="*/ 5355312 h 5355312"/>
              <a:gd name="connsiteX31" fmla="*/ 2803739 w 9481242"/>
              <a:gd name="connsiteY31" fmla="*/ 5355312 h 5355312"/>
              <a:gd name="connsiteX32" fmla="*/ 2221320 w 9481242"/>
              <a:gd name="connsiteY32" fmla="*/ 5355312 h 5355312"/>
              <a:gd name="connsiteX33" fmla="*/ 1544088 w 9481242"/>
              <a:gd name="connsiteY33" fmla="*/ 5355312 h 5355312"/>
              <a:gd name="connsiteX34" fmla="*/ 1056481 w 9481242"/>
              <a:gd name="connsiteY34" fmla="*/ 5355312 h 5355312"/>
              <a:gd name="connsiteX35" fmla="*/ 0 w 9481242"/>
              <a:gd name="connsiteY35" fmla="*/ 5355312 h 5355312"/>
              <a:gd name="connsiteX36" fmla="*/ 0 w 9481242"/>
              <a:gd name="connsiteY36" fmla="*/ 4793004 h 5355312"/>
              <a:gd name="connsiteX37" fmla="*/ 0 w 9481242"/>
              <a:gd name="connsiteY37" fmla="*/ 4123590 h 5355312"/>
              <a:gd name="connsiteX38" fmla="*/ 0 w 9481242"/>
              <a:gd name="connsiteY38" fmla="*/ 3507729 h 5355312"/>
              <a:gd name="connsiteX39" fmla="*/ 0 w 9481242"/>
              <a:gd name="connsiteY39" fmla="*/ 2891868 h 5355312"/>
              <a:gd name="connsiteX40" fmla="*/ 0 w 9481242"/>
              <a:gd name="connsiteY40" fmla="*/ 2115348 h 5355312"/>
              <a:gd name="connsiteX41" fmla="*/ 0 w 9481242"/>
              <a:gd name="connsiteY41" fmla="*/ 1553040 h 5355312"/>
              <a:gd name="connsiteX42" fmla="*/ 0 w 9481242"/>
              <a:gd name="connsiteY42" fmla="*/ 1044286 h 5355312"/>
              <a:gd name="connsiteX43" fmla="*/ 0 w 9481242"/>
              <a:gd name="connsiteY43" fmla="*/ 0 h 535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9481242" h="5355312" fill="none" extrusionOk="0">
                <a:moveTo>
                  <a:pt x="0" y="0"/>
                </a:moveTo>
                <a:cubicBezTo>
                  <a:pt x="182580" y="8442"/>
                  <a:pt x="307447" y="-6282"/>
                  <a:pt x="392794" y="0"/>
                </a:cubicBezTo>
                <a:cubicBezTo>
                  <a:pt x="478141" y="6282"/>
                  <a:pt x="969616" y="-13819"/>
                  <a:pt x="1164838" y="0"/>
                </a:cubicBezTo>
                <a:cubicBezTo>
                  <a:pt x="1360060" y="13819"/>
                  <a:pt x="1818120" y="7259"/>
                  <a:pt x="2031695" y="0"/>
                </a:cubicBezTo>
                <a:cubicBezTo>
                  <a:pt x="2245270" y="-7259"/>
                  <a:pt x="2588227" y="-34622"/>
                  <a:pt x="2898551" y="0"/>
                </a:cubicBezTo>
                <a:cubicBezTo>
                  <a:pt x="3208875" y="34622"/>
                  <a:pt x="3439816" y="15779"/>
                  <a:pt x="3575783" y="0"/>
                </a:cubicBezTo>
                <a:cubicBezTo>
                  <a:pt x="3711750" y="-15779"/>
                  <a:pt x="3994844" y="-8702"/>
                  <a:pt x="4158202" y="0"/>
                </a:cubicBezTo>
                <a:cubicBezTo>
                  <a:pt x="4321560" y="8702"/>
                  <a:pt x="4759290" y="17369"/>
                  <a:pt x="4930246" y="0"/>
                </a:cubicBezTo>
                <a:cubicBezTo>
                  <a:pt x="5101202" y="-17369"/>
                  <a:pt x="5352713" y="-20386"/>
                  <a:pt x="5512665" y="0"/>
                </a:cubicBezTo>
                <a:cubicBezTo>
                  <a:pt x="5672617" y="20386"/>
                  <a:pt x="6037875" y="-16885"/>
                  <a:pt x="6284709" y="0"/>
                </a:cubicBezTo>
                <a:cubicBezTo>
                  <a:pt x="6531543" y="16885"/>
                  <a:pt x="6714758" y="-24546"/>
                  <a:pt x="7056753" y="0"/>
                </a:cubicBezTo>
                <a:cubicBezTo>
                  <a:pt x="7398748" y="24546"/>
                  <a:pt x="7595285" y="-24522"/>
                  <a:pt x="7923609" y="0"/>
                </a:cubicBezTo>
                <a:cubicBezTo>
                  <a:pt x="8251933" y="24522"/>
                  <a:pt x="8194396" y="1927"/>
                  <a:pt x="8411216" y="0"/>
                </a:cubicBezTo>
                <a:cubicBezTo>
                  <a:pt x="8628036" y="-1927"/>
                  <a:pt x="9171531" y="40754"/>
                  <a:pt x="9481242" y="0"/>
                </a:cubicBezTo>
                <a:cubicBezTo>
                  <a:pt x="9468258" y="278715"/>
                  <a:pt x="9491841" y="524038"/>
                  <a:pt x="9481242" y="722967"/>
                </a:cubicBezTo>
                <a:cubicBezTo>
                  <a:pt x="9470643" y="921896"/>
                  <a:pt x="9450573" y="1175725"/>
                  <a:pt x="9481242" y="1499487"/>
                </a:cubicBezTo>
                <a:cubicBezTo>
                  <a:pt x="9511911" y="1823249"/>
                  <a:pt x="9481594" y="1910748"/>
                  <a:pt x="9481242" y="2168901"/>
                </a:cubicBezTo>
                <a:cubicBezTo>
                  <a:pt x="9480890" y="2427054"/>
                  <a:pt x="9454046" y="2597894"/>
                  <a:pt x="9481242" y="2784762"/>
                </a:cubicBezTo>
                <a:cubicBezTo>
                  <a:pt x="9508438" y="2971630"/>
                  <a:pt x="9505329" y="3098851"/>
                  <a:pt x="9481242" y="3293517"/>
                </a:cubicBezTo>
                <a:cubicBezTo>
                  <a:pt x="9457155" y="3488183"/>
                  <a:pt x="9509453" y="3847324"/>
                  <a:pt x="9481242" y="4070037"/>
                </a:cubicBezTo>
                <a:cubicBezTo>
                  <a:pt x="9453031" y="4292750"/>
                  <a:pt x="9485705" y="4407049"/>
                  <a:pt x="9481242" y="4685898"/>
                </a:cubicBezTo>
                <a:cubicBezTo>
                  <a:pt x="9476779" y="4964747"/>
                  <a:pt x="9498465" y="5094506"/>
                  <a:pt x="9481242" y="5355312"/>
                </a:cubicBezTo>
                <a:cubicBezTo>
                  <a:pt x="9145323" y="5382299"/>
                  <a:pt x="8950748" y="5383305"/>
                  <a:pt x="8709198" y="5355312"/>
                </a:cubicBezTo>
                <a:cubicBezTo>
                  <a:pt x="8467648" y="5327319"/>
                  <a:pt x="8327540" y="5351189"/>
                  <a:pt x="8126779" y="5355312"/>
                </a:cubicBezTo>
                <a:cubicBezTo>
                  <a:pt x="7926018" y="5359435"/>
                  <a:pt x="7852070" y="5350933"/>
                  <a:pt x="7733985" y="5355312"/>
                </a:cubicBezTo>
                <a:cubicBezTo>
                  <a:pt x="7615900" y="5359691"/>
                  <a:pt x="7277559" y="5381842"/>
                  <a:pt x="6961941" y="5355312"/>
                </a:cubicBezTo>
                <a:cubicBezTo>
                  <a:pt x="6646323" y="5328782"/>
                  <a:pt x="6507624" y="5372727"/>
                  <a:pt x="6284709" y="5355312"/>
                </a:cubicBezTo>
                <a:cubicBezTo>
                  <a:pt x="6061794" y="5337897"/>
                  <a:pt x="5932527" y="5347536"/>
                  <a:pt x="5607477" y="5355312"/>
                </a:cubicBezTo>
                <a:cubicBezTo>
                  <a:pt x="5282427" y="5363088"/>
                  <a:pt x="5130822" y="5380355"/>
                  <a:pt x="4930246" y="5355312"/>
                </a:cubicBezTo>
                <a:cubicBezTo>
                  <a:pt x="4729670" y="5330269"/>
                  <a:pt x="4425973" y="5381544"/>
                  <a:pt x="4063389" y="5355312"/>
                </a:cubicBezTo>
                <a:cubicBezTo>
                  <a:pt x="3700805" y="5329080"/>
                  <a:pt x="3534319" y="5391276"/>
                  <a:pt x="3291345" y="5355312"/>
                </a:cubicBezTo>
                <a:cubicBezTo>
                  <a:pt x="3048371" y="5319348"/>
                  <a:pt x="2923553" y="5334745"/>
                  <a:pt x="2803739" y="5355312"/>
                </a:cubicBezTo>
                <a:cubicBezTo>
                  <a:pt x="2683925" y="5375879"/>
                  <a:pt x="2371979" y="5377061"/>
                  <a:pt x="2221320" y="5355312"/>
                </a:cubicBezTo>
                <a:cubicBezTo>
                  <a:pt x="2070661" y="5333563"/>
                  <a:pt x="1717872" y="5353672"/>
                  <a:pt x="1544088" y="5355312"/>
                </a:cubicBezTo>
                <a:cubicBezTo>
                  <a:pt x="1370304" y="5356952"/>
                  <a:pt x="1242239" y="5362030"/>
                  <a:pt x="1056481" y="5355312"/>
                </a:cubicBezTo>
                <a:cubicBezTo>
                  <a:pt x="870723" y="5348594"/>
                  <a:pt x="519039" y="5373782"/>
                  <a:pt x="0" y="5355312"/>
                </a:cubicBezTo>
                <a:cubicBezTo>
                  <a:pt x="16061" y="5122329"/>
                  <a:pt x="-9215" y="5024412"/>
                  <a:pt x="0" y="4793004"/>
                </a:cubicBezTo>
                <a:cubicBezTo>
                  <a:pt x="9215" y="4561596"/>
                  <a:pt x="13946" y="4326132"/>
                  <a:pt x="0" y="4123590"/>
                </a:cubicBezTo>
                <a:cubicBezTo>
                  <a:pt x="-13946" y="3921048"/>
                  <a:pt x="27088" y="3686662"/>
                  <a:pt x="0" y="3507729"/>
                </a:cubicBezTo>
                <a:cubicBezTo>
                  <a:pt x="-27088" y="3328796"/>
                  <a:pt x="30236" y="3115439"/>
                  <a:pt x="0" y="2891868"/>
                </a:cubicBezTo>
                <a:cubicBezTo>
                  <a:pt x="-30236" y="2668297"/>
                  <a:pt x="-112" y="2451766"/>
                  <a:pt x="0" y="2115348"/>
                </a:cubicBezTo>
                <a:cubicBezTo>
                  <a:pt x="112" y="1778930"/>
                  <a:pt x="-22363" y="1770190"/>
                  <a:pt x="0" y="1553040"/>
                </a:cubicBezTo>
                <a:cubicBezTo>
                  <a:pt x="22363" y="1335890"/>
                  <a:pt x="20026" y="1168896"/>
                  <a:pt x="0" y="1044286"/>
                </a:cubicBezTo>
                <a:cubicBezTo>
                  <a:pt x="-20026" y="919676"/>
                  <a:pt x="-12022" y="328566"/>
                  <a:pt x="0" y="0"/>
                </a:cubicBezTo>
                <a:close/>
              </a:path>
              <a:path w="9481242" h="5355312" stroke="0" extrusionOk="0">
                <a:moveTo>
                  <a:pt x="0" y="0"/>
                </a:moveTo>
                <a:cubicBezTo>
                  <a:pt x="169439" y="-19418"/>
                  <a:pt x="414160" y="25273"/>
                  <a:pt x="582419" y="0"/>
                </a:cubicBezTo>
                <a:cubicBezTo>
                  <a:pt x="750678" y="-25273"/>
                  <a:pt x="1168427" y="11140"/>
                  <a:pt x="1354463" y="0"/>
                </a:cubicBezTo>
                <a:cubicBezTo>
                  <a:pt x="1540499" y="-11140"/>
                  <a:pt x="1858048" y="-25500"/>
                  <a:pt x="2031695" y="0"/>
                </a:cubicBezTo>
                <a:cubicBezTo>
                  <a:pt x="2205342" y="25500"/>
                  <a:pt x="2271113" y="-17008"/>
                  <a:pt x="2424489" y="0"/>
                </a:cubicBezTo>
                <a:cubicBezTo>
                  <a:pt x="2577865" y="17008"/>
                  <a:pt x="2731892" y="15466"/>
                  <a:pt x="2912096" y="0"/>
                </a:cubicBezTo>
                <a:cubicBezTo>
                  <a:pt x="3092300" y="-15466"/>
                  <a:pt x="3435314" y="-2608"/>
                  <a:pt x="3778952" y="0"/>
                </a:cubicBezTo>
                <a:cubicBezTo>
                  <a:pt x="4122590" y="2608"/>
                  <a:pt x="4168242" y="12033"/>
                  <a:pt x="4456184" y="0"/>
                </a:cubicBezTo>
                <a:cubicBezTo>
                  <a:pt x="4744126" y="-12033"/>
                  <a:pt x="4890269" y="19281"/>
                  <a:pt x="5323040" y="0"/>
                </a:cubicBezTo>
                <a:cubicBezTo>
                  <a:pt x="5755811" y="-19281"/>
                  <a:pt x="5799184" y="195"/>
                  <a:pt x="6189897" y="0"/>
                </a:cubicBezTo>
                <a:cubicBezTo>
                  <a:pt x="6580610" y="-195"/>
                  <a:pt x="6559097" y="-14784"/>
                  <a:pt x="6772316" y="0"/>
                </a:cubicBezTo>
                <a:cubicBezTo>
                  <a:pt x="6985535" y="14784"/>
                  <a:pt x="7347074" y="8608"/>
                  <a:pt x="7639172" y="0"/>
                </a:cubicBezTo>
                <a:cubicBezTo>
                  <a:pt x="7931270" y="-8608"/>
                  <a:pt x="7867661" y="-98"/>
                  <a:pt x="8031966" y="0"/>
                </a:cubicBezTo>
                <a:cubicBezTo>
                  <a:pt x="8196271" y="98"/>
                  <a:pt x="8289102" y="7353"/>
                  <a:pt x="8424761" y="0"/>
                </a:cubicBezTo>
                <a:cubicBezTo>
                  <a:pt x="8560420" y="-7353"/>
                  <a:pt x="9187428" y="15957"/>
                  <a:pt x="9481242" y="0"/>
                </a:cubicBezTo>
                <a:cubicBezTo>
                  <a:pt x="9479170" y="106242"/>
                  <a:pt x="9492279" y="341800"/>
                  <a:pt x="9481242" y="508755"/>
                </a:cubicBezTo>
                <a:cubicBezTo>
                  <a:pt x="9470205" y="675711"/>
                  <a:pt x="9470808" y="992566"/>
                  <a:pt x="9481242" y="1124616"/>
                </a:cubicBezTo>
                <a:cubicBezTo>
                  <a:pt x="9491676" y="1256666"/>
                  <a:pt x="9476780" y="1634887"/>
                  <a:pt x="9481242" y="1847583"/>
                </a:cubicBezTo>
                <a:cubicBezTo>
                  <a:pt x="9485704" y="2060279"/>
                  <a:pt x="9459427" y="2291849"/>
                  <a:pt x="9481242" y="2570550"/>
                </a:cubicBezTo>
                <a:cubicBezTo>
                  <a:pt x="9503057" y="2849251"/>
                  <a:pt x="9515929" y="3133433"/>
                  <a:pt x="9481242" y="3347070"/>
                </a:cubicBezTo>
                <a:cubicBezTo>
                  <a:pt x="9446555" y="3560707"/>
                  <a:pt x="9481545" y="3695742"/>
                  <a:pt x="9481242" y="3962931"/>
                </a:cubicBezTo>
                <a:cubicBezTo>
                  <a:pt x="9480939" y="4230120"/>
                  <a:pt x="9476982" y="4311497"/>
                  <a:pt x="9481242" y="4632345"/>
                </a:cubicBezTo>
                <a:cubicBezTo>
                  <a:pt x="9485502" y="4953193"/>
                  <a:pt x="9475173" y="5094771"/>
                  <a:pt x="9481242" y="5355312"/>
                </a:cubicBezTo>
                <a:cubicBezTo>
                  <a:pt x="9269375" y="5357937"/>
                  <a:pt x="8996762" y="5357344"/>
                  <a:pt x="8804010" y="5355312"/>
                </a:cubicBezTo>
                <a:cubicBezTo>
                  <a:pt x="8611258" y="5353280"/>
                  <a:pt x="8325323" y="5376536"/>
                  <a:pt x="8031966" y="5355312"/>
                </a:cubicBezTo>
                <a:cubicBezTo>
                  <a:pt x="7738609" y="5334088"/>
                  <a:pt x="7739659" y="5332866"/>
                  <a:pt x="7544360" y="5355312"/>
                </a:cubicBezTo>
                <a:cubicBezTo>
                  <a:pt x="7349061" y="5377758"/>
                  <a:pt x="7269168" y="5365421"/>
                  <a:pt x="7151565" y="5355312"/>
                </a:cubicBezTo>
                <a:cubicBezTo>
                  <a:pt x="7033962" y="5345203"/>
                  <a:pt x="6915281" y="5342107"/>
                  <a:pt x="6758771" y="5355312"/>
                </a:cubicBezTo>
                <a:cubicBezTo>
                  <a:pt x="6602261" y="5368517"/>
                  <a:pt x="6368127" y="5346977"/>
                  <a:pt x="6081540" y="5355312"/>
                </a:cubicBezTo>
                <a:cubicBezTo>
                  <a:pt x="5794953" y="5363647"/>
                  <a:pt x="5773107" y="5351659"/>
                  <a:pt x="5688745" y="5355312"/>
                </a:cubicBezTo>
                <a:cubicBezTo>
                  <a:pt x="5604383" y="5358965"/>
                  <a:pt x="5145023" y="5333184"/>
                  <a:pt x="4821889" y="5355312"/>
                </a:cubicBezTo>
                <a:cubicBezTo>
                  <a:pt x="4498755" y="5377440"/>
                  <a:pt x="4305679" y="5387660"/>
                  <a:pt x="3955032" y="5355312"/>
                </a:cubicBezTo>
                <a:cubicBezTo>
                  <a:pt x="3604385" y="5322964"/>
                  <a:pt x="3434107" y="5330638"/>
                  <a:pt x="3277801" y="5355312"/>
                </a:cubicBezTo>
                <a:cubicBezTo>
                  <a:pt x="3121495" y="5379986"/>
                  <a:pt x="2733432" y="5351210"/>
                  <a:pt x="2505757" y="5355312"/>
                </a:cubicBezTo>
                <a:cubicBezTo>
                  <a:pt x="2278082" y="5359414"/>
                  <a:pt x="2117846" y="5357623"/>
                  <a:pt x="1923338" y="5355312"/>
                </a:cubicBezTo>
                <a:cubicBezTo>
                  <a:pt x="1728830" y="5353001"/>
                  <a:pt x="1681363" y="5361686"/>
                  <a:pt x="1530543" y="5355312"/>
                </a:cubicBezTo>
                <a:cubicBezTo>
                  <a:pt x="1379724" y="5348938"/>
                  <a:pt x="1100887" y="5355214"/>
                  <a:pt x="758499" y="5355312"/>
                </a:cubicBezTo>
                <a:cubicBezTo>
                  <a:pt x="416111" y="5355410"/>
                  <a:pt x="375982" y="5348058"/>
                  <a:pt x="0" y="5355312"/>
                </a:cubicBezTo>
                <a:cubicBezTo>
                  <a:pt x="-7760" y="5168512"/>
                  <a:pt x="-21968" y="4973792"/>
                  <a:pt x="0" y="4793004"/>
                </a:cubicBezTo>
                <a:cubicBezTo>
                  <a:pt x="21968" y="4612216"/>
                  <a:pt x="-12837" y="4310588"/>
                  <a:pt x="0" y="4016484"/>
                </a:cubicBezTo>
                <a:cubicBezTo>
                  <a:pt x="12837" y="3722380"/>
                  <a:pt x="-24574" y="3650441"/>
                  <a:pt x="0" y="3293517"/>
                </a:cubicBezTo>
                <a:cubicBezTo>
                  <a:pt x="24574" y="2936593"/>
                  <a:pt x="22500" y="2906162"/>
                  <a:pt x="0" y="2570550"/>
                </a:cubicBezTo>
                <a:cubicBezTo>
                  <a:pt x="-22500" y="2234938"/>
                  <a:pt x="-22563" y="2085959"/>
                  <a:pt x="0" y="1794030"/>
                </a:cubicBezTo>
                <a:cubicBezTo>
                  <a:pt x="22563" y="1502101"/>
                  <a:pt x="3439" y="1405798"/>
                  <a:pt x="0" y="1285275"/>
                </a:cubicBezTo>
                <a:cubicBezTo>
                  <a:pt x="-3439" y="1164752"/>
                  <a:pt x="-25042" y="905613"/>
                  <a:pt x="0" y="776520"/>
                </a:cubicBezTo>
                <a:cubicBezTo>
                  <a:pt x="25042" y="647427"/>
                  <a:pt x="9015" y="22874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6835534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продажи: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команды менеджеров по продажам и участие в агропромышленных выставках.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Партнёрство: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Сотрудничество с логистическими агентствами и сельскохозяйственными кооперативами.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Онлайн-маркетинг: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Продвижение через социальные сети и использование целевой рекламы.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Дистрибьюторы и реселлеры: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дистрибьюторов и создание программ для реселлеров.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Специализированные платформы: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продукта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-рынках и интеграция с другими системами.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Акции и специальные предложения: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скидок и бесплатных пробных периодов для привлечения клиентов.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вебинаров и курсов о преимуществах системы.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Отраслевые публикации: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статей в специализированных изданиях для повышения осведомленности.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направления помогут эффективно продвигать систему на рынке.</a:t>
            </a:r>
          </a:p>
        </p:txBody>
      </p:sp>
    </p:spTree>
    <p:extLst>
      <p:ext uri="{BB962C8B-B14F-4D97-AF65-F5344CB8AC3E}">
        <p14:creationId xmlns:p14="http://schemas.microsoft.com/office/powerpoint/2010/main" val="140162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2039B3-DB52-3BE0-0DC3-48E883168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DF056F-4FF6-154E-2671-BCA2026905AF}"/>
              </a:ext>
            </a:extLst>
          </p:cNvPr>
          <p:cNvSpPr txBox="1"/>
          <p:nvPr/>
        </p:nvSpPr>
        <p:spPr>
          <a:xfrm>
            <a:off x="531892" y="681365"/>
            <a:ext cx="5452449" cy="5355312"/>
          </a:xfrm>
          <a:custGeom>
            <a:avLst/>
            <a:gdLst>
              <a:gd name="connsiteX0" fmla="*/ 0 w 5452449"/>
              <a:gd name="connsiteY0" fmla="*/ 0 h 5355312"/>
              <a:gd name="connsiteX1" fmla="*/ 736081 w 5452449"/>
              <a:gd name="connsiteY1" fmla="*/ 0 h 5355312"/>
              <a:gd name="connsiteX2" fmla="*/ 1254063 w 5452449"/>
              <a:gd name="connsiteY2" fmla="*/ 0 h 5355312"/>
              <a:gd name="connsiteX3" fmla="*/ 1935619 w 5452449"/>
              <a:gd name="connsiteY3" fmla="*/ 0 h 5355312"/>
              <a:gd name="connsiteX4" fmla="*/ 2562651 w 5452449"/>
              <a:gd name="connsiteY4" fmla="*/ 0 h 5355312"/>
              <a:gd name="connsiteX5" fmla="*/ 3189683 w 5452449"/>
              <a:gd name="connsiteY5" fmla="*/ 0 h 5355312"/>
              <a:gd name="connsiteX6" fmla="*/ 3816714 w 5452449"/>
              <a:gd name="connsiteY6" fmla="*/ 0 h 5355312"/>
              <a:gd name="connsiteX7" fmla="*/ 4552795 w 5452449"/>
              <a:gd name="connsiteY7" fmla="*/ 0 h 5355312"/>
              <a:gd name="connsiteX8" fmla="*/ 5452449 w 5452449"/>
              <a:gd name="connsiteY8" fmla="*/ 0 h 5355312"/>
              <a:gd name="connsiteX9" fmla="*/ 5452449 w 5452449"/>
              <a:gd name="connsiteY9" fmla="*/ 776520 h 5355312"/>
              <a:gd name="connsiteX10" fmla="*/ 5452449 w 5452449"/>
              <a:gd name="connsiteY10" fmla="*/ 1445934 h 5355312"/>
              <a:gd name="connsiteX11" fmla="*/ 5452449 w 5452449"/>
              <a:gd name="connsiteY11" fmla="*/ 1954689 h 5355312"/>
              <a:gd name="connsiteX12" fmla="*/ 5452449 w 5452449"/>
              <a:gd name="connsiteY12" fmla="*/ 2570550 h 5355312"/>
              <a:gd name="connsiteX13" fmla="*/ 5452449 w 5452449"/>
              <a:gd name="connsiteY13" fmla="*/ 3079304 h 5355312"/>
              <a:gd name="connsiteX14" fmla="*/ 5452449 w 5452449"/>
              <a:gd name="connsiteY14" fmla="*/ 3748718 h 5355312"/>
              <a:gd name="connsiteX15" fmla="*/ 5452449 w 5452449"/>
              <a:gd name="connsiteY15" fmla="*/ 4257473 h 5355312"/>
              <a:gd name="connsiteX16" fmla="*/ 5452449 w 5452449"/>
              <a:gd name="connsiteY16" fmla="*/ 4766228 h 5355312"/>
              <a:gd name="connsiteX17" fmla="*/ 5452449 w 5452449"/>
              <a:gd name="connsiteY17" fmla="*/ 5355312 h 5355312"/>
              <a:gd name="connsiteX18" fmla="*/ 4716368 w 5452449"/>
              <a:gd name="connsiteY18" fmla="*/ 5355312 h 5355312"/>
              <a:gd name="connsiteX19" fmla="*/ 4034812 w 5452449"/>
              <a:gd name="connsiteY19" fmla="*/ 5355312 h 5355312"/>
              <a:gd name="connsiteX20" fmla="*/ 3462305 w 5452449"/>
              <a:gd name="connsiteY20" fmla="*/ 5355312 h 5355312"/>
              <a:gd name="connsiteX21" fmla="*/ 2780749 w 5452449"/>
              <a:gd name="connsiteY21" fmla="*/ 5355312 h 5355312"/>
              <a:gd name="connsiteX22" fmla="*/ 2099193 w 5452449"/>
              <a:gd name="connsiteY22" fmla="*/ 5355312 h 5355312"/>
              <a:gd name="connsiteX23" fmla="*/ 1308588 w 5452449"/>
              <a:gd name="connsiteY23" fmla="*/ 5355312 h 5355312"/>
              <a:gd name="connsiteX24" fmla="*/ 681556 w 5452449"/>
              <a:gd name="connsiteY24" fmla="*/ 5355312 h 5355312"/>
              <a:gd name="connsiteX25" fmla="*/ 0 w 5452449"/>
              <a:gd name="connsiteY25" fmla="*/ 5355312 h 5355312"/>
              <a:gd name="connsiteX26" fmla="*/ 0 w 5452449"/>
              <a:gd name="connsiteY26" fmla="*/ 4685898 h 5355312"/>
              <a:gd name="connsiteX27" fmla="*/ 0 w 5452449"/>
              <a:gd name="connsiteY27" fmla="*/ 4123590 h 5355312"/>
              <a:gd name="connsiteX28" fmla="*/ 0 w 5452449"/>
              <a:gd name="connsiteY28" fmla="*/ 3614836 h 5355312"/>
              <a:gd name="connsiteX29" fmla="*/ 0 w 5452449"/>
              <a:gd name="connsiteY29" fmla="*/ 3052528 h 5355312"/>
              <a:gd name="connsiteX30" fmla="*/ 0 w 5452449"/>
              <a:gd name="connsiteY30" fmla="*/ 2543773 h 5355312"/>
              <a:gd name="connsiteX31" fmla="*/ 0 w 5452449"/>
              <a:gd name="connsiteY31" fmla="*/ 1927912 h 5355312"/>
              <a:gd name="connsiteX32" fmla="*/ 0 w 5452449"/>
              <a:gd name="connsiteY32" fmla="*/ 1365605 h 5355312"/>
              <a:gd name="connsiteX33" fmla="*/ 0 w 5452449"/>
              <a:gd name="connsiteY33" fmla="*/ 696191 h 5355312"/>
              <a:gd name="connsiteX34" fmla="*/ 0 w 5452449"/>
              <a:gd name="connsiteY34" fmla="*/ 0 h 535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452449" h="5355312" fill="none" extrusionOk="0">
                <a:moveTo>
                  <a:pt x="0" y="0"/>
                </a:moveTo>
                <a:cubicBezTo>
                  <a:pt x="301903" y="12717"/>
                  <a:pt x="448594" y="6159"/>
                  <a:pt x="736081" y="0"/>
                </a:cubicBezTo>
                <a:cubicBezTo>
                  <a:pt x="1023568" y="-6159"/>
                  <a:pt x="1074673" y="-17641"/>
                  <a:pt x="1254063" y="0"/>
                </a:cubicBezTo>
                <a:cubicBezTo>
                  <a:pt x="1433453" y="17641"/>
                  <a:pt x="1697977" y="-7454"/>
                  <a:pt x="1935619" y="0"/>
                </a:cubicBezTo>
                <a:cubicBezTo>
                  <a:pt x="2173261" y="7454"/>
                  <a:pt x="2283959" y="-16678"/>
                  <a:pt x="2562651" y="0"/>
                </a:cubicBezTo>
                <a:cubicBezTo>
                  <a:pt x="2841343" y="16678"/>
                  <a:pt x="2919857" y="-19342"/>
                  <a:pt x="3189683" y="0"/>
                </a:cubicBezTo>
                <a:cubicBezTo>
                  <a:pt x="3459509" y="19342"/>
                  <a:pt x="3507381" y="25792"/>
                  <a:pt x="3816714" y="0"/>
                </a:cubicBezTo>
                <a:cubicBezTo>
                  <a:pt x="4126047" y="-25792"/>
                  <a:pt x="4308072" y="25244"/>
                  <a:pt x="4552795" y="0"/>
                </a:cubicBezTo>
                <a:cubicBezTo>
                  <a:pt x="4797518" y="-25244"/>
                  <a:pt x="5061038" y="-9917"/>
                  <a:pt x="5452449" y="0"/>
                </a:cubicBezTo>
                <a:cubicBezTo>
                  <a:pt x="5482980" y="162562"/>
                  <a:pt x="5420827" y="597317"/>
                  <a:pt x="5452449" y="776520"/>
                </a:cubicBezTo>
                <a:cubicBezTo>
                  <a:pt x="5484071" y="955723"/>
                  <a:pt x="5442264" y="1124738"/>
                  <a:pt x="5452449" y="1445934"/>
                </a:cubicBezTo>
                <a:cubicBezTo>
                  <a:pt x="5462634" y="1767130"/>
                  <a:pt x="5435096" y="1752367"/>
                  <a:pt x="5452449" y="1954689"/>
                </a:cubicBezTo>
                <a:cubicBezTo>
                  <a:pt x="5469802" y="2157012"/>
                  <a:pt x="5456383" y="2370272"/>
                  <a:pt x="5452449" y="2570550"/>
                </a:cubicBezTo>
                <a:cubicBezTo>
                  <a:pt x="5448515" y="2770828"/>
                  <a:pt x="5436069" y="2959403"/>
                  <a:pt x="5452449" y="3079304"/>
                </a:cubicBezTo>
                <a:cubicBezTo>
                  <a:pt x="5468829" y="3199205"/>
                  <a:pt x="5443007" y="3433156"/>
                  <a:pt x="5452449" y="3748718"/>
                </a:cubicBezTo>
                <a:cubicBezTo>
                  <a:pt x="5461891" y="4064280"/>
                  <a:pt x="5464477" y="4141074"/>
                  <a:pt x="5452449" y="4257473"/>
                </a:cubicBezTo>
                <a:cubicBezTo>
                  <a:pt x="5440421" y="4373872"/>
                  <a:pt x="5461569" y="4606776"/>
                  <a:pt x="5452449" y="4766228"/>
                </a:cubicBezTo>
                <a:cubicBezTo>
                  <a:pt x="5443329" y="4925681"/>
                  <a:pt x="5477237" y="5203358"/>
                  <a:pt x="5452449" y="5355312"/>
                </a:cubicBezTo>
                <a:cubicBezTo>
                  <a:pt x="5171301" y="5343067"/>
                  <a:pt x="5071575" y="5349072"/>
                  <a:pt x="4716368" y="5355312"/>
                </a:cubicBezTo>
                <a:cubicBezTo>
                  <a:pt x="4361161" y="5361552"/>
                  <a:pt x="4194933" y="5341631"/>
                  <a:pt x="4034812" y="5355312"/>
                </a:cubicBezTo>
                <a:cubicBezTo>
                  <a:pt x="3874691" y="5368993"/>
                  <a:pt x="3680409" y="5332926"/>
                  <a:pt x="3462305" y="5355312"/>
                </a:cubicBezTo>
                <a:cubicBezTo>
                  <a:pt x="3244201" y="5377698"/>
                  <a:pt x="2947996" y="5350496"/>
                  <a:pt x="2780749" y="5355312"/>
                </a:cubicBezTo>
                <a:cubicBezTo>
                  <a:pt x="2613502" y="5360128"/>
                  <a:pt x="2236271" y="5369908"/>
                  <a:pt x="2099193" y="5355312"/>
                </a:cubicBezTo>
                <a:cubicBezTo>
                  <a:pt x="1962115" y="5340716"/>
                  <a:pt x="1488889" y="5361716"/>
                  <a:pt x="1308588" y="5355312"/>
                </a:cubicBezTo>
                <a:cubicBezTo>
                  <a:pt x="1128287" y="5348908"/>
                  <a:pt x="937952" y="5378590"/>
                  <a:pt x="681556" y="5355312"/>
                </a:cubicBezTo>
                <a:cubicBezTo>
                  <a:pt x="425160" y="5332034"/>
                  <a:pt x="225985" y="5360144"/>
                  <a:pt x="0" y="5355312"/>
                </a:cubicBezTo>
                <a:cubicBezTo>
                  <a:pt x="21838" y="5156125"/>
                  <a:pt x="-9130" y="4958415"/>
                  <a:pt x="0" y="4685898"/>
                </a:cubicBezTo>
                <a:cubicBezTo>
                  <a:pt x="9130" y="4413381"/>
                  <a:pt x="4058" y="4327902"/>
                  <a:pt x="0" y="4123590"/>
                </a:cubicBezTo>
                <a:cubicBezTo>
                  <a:pt x="-4058" y="3919278"/>
                  <a:pt x="7861" y="3825215"/>
                  <a:pt x="0" y="3614836"/>
                </a:cubicBezTo>
                <a:cubicBezTo>
                  <a:pt x="-7861" y="3404457"/>
                  <a:pt x="-14535" y="3271830"/>
                  <a:pt x="0" y="3052528"/>
                </a:cubicBezTo>
                <a:cubicBezTo>
                  <a:pt x="14535" y="2833226"/>
                  <a:pt x="5330" y="2721967"/>
                  <a:pt x="0" y="2543773"/>
                </a:cubicBezTo>
                <a:cubicBezTo>
                  <a:pt x="-5330" y="2365579"/>
                  <a:pt x="-16601" y="2061927"/>
                  <a:pt x="0" y="1927912"/>
                </a:cubicBezTo>
                <a:cubicBezTo>
                  <a:pt x="16601" y="1793897"/>
                  <a:pt x="-13734" y="1604727"/>
                  <a:pt x="0" y="1365605"/>
                </a:cubicBezTo>
                <a:cubicBezTo>
                  <a:pt x="13734" y="1126483"/>
                  <a:pt x="-22155" y="864711"/>
                  <a:pt x="0" y="696191"/>
                </a:cubicBezTo>
                <a:cubicBezTo>
                  <a:pt x="22155" y="527671"/>
                  <a:pt x="-23879" y="289041"/>
                  <a:pt x="0" y="0"/>
                </a:cubicBezTo>
                <a:close/>
              </a:path>
              <a:path w="5452449" h="5355312" stroke="0" extrusionOk="0">
                <a:moveTo>
                  <a:pt x="0" y="0"/>
                </a:moveTo>
                <a:cubicBezTo>
                  <a:pt x="312344" y="-30860"/>
                  <a:pt x="420270" y="5057"/>
                  <a:pt x="790605" y="0"/>
                </a:cubicBezTo>
                <a:cubicBezTo>
                  <a:pt x="1160941" y="-5057"/>
                  <a:pt x="1213170" y="-15938"/>
                  <a:pt x="1581210" y="0"/>
                </a:cubicBezTo>
                <a:cubicBezTo>
                  <a:pt x="1949251" y="15938"/>
                  <a:pt x="1944047" y="3311"/>
                  <a:pt x="2262766" y="0"/>
                </a:cubicBezTo>
                <a:cubicBezTo>
                  <a:pt x="2581485" y="-3311"/>
                  <a:pt x="2683581" y="-21083"/>
                  <a:pt x="2835273" y="0"/>
                </a:cubicBezTo>
                <a:cubicBezTo>
                  <a:pt x="2986965" y="21083"/>
                  <a:pt x="3234377" y="12780"/>
                  <a:pt x="3462305" y="0"/>
                </a:cubicBezTo>
                <a:cubicBezTo>
                  <a:pt x="3690233" y="-12780"/>
                  <a:pt x="3746232" y="-5795"/>
                  <a:pt x="3980288" y="0"/>
                </a:cubicBezTo>
                <a:cubicBezTo>
                  <a:pt x="4214344" y="5795"/>
                  <a:pt x="4580671" y="30459"/>
                  <a:pt x="4770893" y="0"/>
                </a:cubicBezTo>
                <a:cubicBezTo>
                  <a:pt x="4961116" y="-30459"/>
                  <a:pt x="5200432" y="25138"/>
                  <a:pt x="5452449" y="0"/>
                </a:cubicBezTo>
                <a:cubicBezTo>
                  <a:pt x="5479420" y="318069"/>
                  <a:pt x="5419429" y="460060"/>
                  <a:pt x="5452449" y="669414"/>
                </a:cubicBezTo>
                <a:cubicBezTo>
                  <a:pt x="5485469" y="878768"/>
                  <a:pt x="5478231" y="1210761"/>
                  <a:pt x="5452449" y="1445934"/>
                </a:cubicBezTo>
                <a:cubicBezTo>
                  <a:pt x="5426667" y="1681107"/>
                  <a:pt x="5469998" y="1925544"/>
                  <a:pt x="5452449" y="2168901"/>
                </a:cubicBezTo>
                <a:cubicBezTo>
                  <a:pt x="5434900" y="2412258"/>
                  <a:pt x="5487814" y="2531589"/>
                  <a:pt x="5452449" y="2891868"/>
                </a:cubicBezTo>
                <a:cubicBezTo>
                  <a:pt x="5417084" y="3252147"/>
                  <a:pt x="5481957" y="3271021"/>
                  <a:pt x="5452449" y="3507729"/>
                </a:cubicBezTo>
                <a:cubicBezTo>
                  <a:pt x="5422941" y="3744437"/>
                  <a:pt x="5479463" y="3912942"/>
                  <a:pt x="5452449" y="4284250"/>
                </a:cubicBezTo>
                <a:cubicBezTo>
                  <a:pt x="5425435" y="4655558"/>
                  <a:pt x="5463282" y="4895393"/>
                  <a:pt x="5452449" y="5355312"/>
                </a:cubicBezTo>
                <a:cubicBezTo>
                  <a:pt x="5147649" y="5372472"/>
                  <a:pt x="5041434" y="5378906"/>
                  <a:pt x="4825417" y="5355312"/>
                </a:cubicBezTo>
                <a:cubicBezTo>
                  <a:pt x="4609400" y="5331718"/>
                  <a:pt x="4502829" y="5334579"/>
                  <a:pt x="4307435" y="5355312"/>
                </a:cubicBezTo>
                <a:cubicBezTo>
                  <a:pt x="4112041" y="5376045"/>
                  <a:pt x="3811508" y="5328216"/>
                  <a:pt x="3680403" y="5355312"/>
                </a:cubicBezTo>
                <a:cubicBezTo>
                  <a:pt x="3549298" y="5382408"/>
                  <a:pt x="3122271" y="5315790"/>
                  <a:pt x="2889798" y="5355312"/>
                </a:cubicBezTo>
                <a:cubicBezTo>
                  <a:pt x="2657325" y="5394834"/>
                  <a:pt x="2481738" y="5384780"/>
                  <a:pt x="2099193" y="5355312"/>
                </a:cubicBezTo>
                <a:cubicBezTo>
                  <a:pt x="1716648" y="5325844"/>
                  <a:pt x="1728745" y="5331902"/>
                  <a:pt x="1526686" y="5355312"/>
                </a:cubicBezTo>
                <a:cubicBezTo>
                  <a:pt x="1324627" y="5378722"/>
                  <a:pt x="1059054" y="5355840"/>
                  <a:pt x="736081" y="5355312"/>
                </a:cubicBezTo>
                <a:cubicBezTo>
                  <a:pt x="413109" y="5354784"/>
                  <a:pt x="359828" y="5370680"/>
                  <a:pt x="0" y="5355312"/>
                </a:cubicBezTo>
                <a:cubicBezTo>
                  <a:pt x="24405" y="5163497"/>
                  <a:pt x="26329" y="4888352"/>
                  <a:pt x="0" y="4739451"/>
                </a:cubicBezTo>
                <a:cubicBezTo>
                  <a:pt x="-26329" y="4590550"/>
                  <a:pt x="18362" y="4403828"/>
                  <a:pt x="0" y="4070037"/>
                </a:cubicBezTo>
                <a:cubicBezTo>
                  <a:pt x="-18362" y="3736246"/>
                  <a:pt x="-17367" y="3621660"/>
                  <a:pt x="0" y="3347070"/>
                </a:cubicBezTo>
                <a:cubicBezTo>
                  <a:pt x="17367" y="3072480"/>
                  <a:pt x="9664" y="2972329"/>
                  <a:pt x="0" y="2731209"/>
                </a:cubicBezTo>
                <a:cubicBezTo>
                  <a:pt x="-9664" y="2490089"/>
                  <a:pt x="6120" y="2282569"/>
                  <a:pt x="0" y="2168901"/>
                </a:cubicBezTo>
                <a:cubicBezTo>
                  <a:pt x="-6120" y="2055233"/>
                  <a:pt x="-5459" y="1812166"/>
                  <a:pt x="0" y="1660147"/>
                </a:cubicBezTo>
                <a:cubicBezTo>
                  <a:pt x="5459" y="1508128"/>
                  <a:pt x="10381" y="1397963"/>
                  <a:pt x="0" y="1151392"/>
                </a:cubicBezTo>
                <a:cubicBezTo>
                  <a:pt x="-10381" y="904822"/>
                  <a:pt x="14613" y="760895"/>
                  <a:pt x="0" y="642637"/>
                </a:cubicBezTo>
                <a:cubicBezTo>
                  <a:pt x="-14613" y="524380"/>
                  <a:pt x="-29915" y="30383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00011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и анализ: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Опросы, техническое исследование.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ПО: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разработчиков, лицензии на ПО.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Серверы, системы безопасности.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Датчики, тестовые машины.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и отладка: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тестировщиков, полевые испытания.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 обучение: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пользователей, техническая поддержка.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Реклама, участие в выставках.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 обновления: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системы, мониторинг эффективности.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Непредвиденные расходы: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фонд.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структура может варьироваться в зависимости от конкретного проекта.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B373CE-40FF-5D39-B25C-A39161B2B93B}"/>
              </a:ext>
            </a:extLst>
          </p:cNvPr>
          <p:cNvSpPr txBox="1"/>
          <p:nvPr/>
        </p:nvSpPr>
        <p:spPr>
          <a:xfrm>
            <a:off x="6475114" y="1096863"/>
            <a:ext cx="5226112" cy="5078313"/>
          </a:xfrm>
          <a:custGeom>
            <a:avLst/>
            <a:gdLst>
              <a:gd name="connsiteX0" fmla="*/ 0 w 5226112"/>
              <a:gd name="connsiteY0" fmla="*/ 0 h 5078313"/>
              <a:gd name="connsiteX1" fmla="*/ 601003 w 5226112"/>
              <a:gd name="connsiteY1" fmla="*/ 0 h 5078313"/>
              <a:gd name="connsiteX2" fmla="*/ 1149745 w 5226112"/>
              <a:gd name="connsiteY2" fmla="*/ 0 h 5078313"/>
              <a:gd name="connsiteX3" fmla="*/ 1803009 w 5226112"/>
              <a:gd name="connsiteY3" fmla="*/ 0 h 5078313"/>
              <a:gd name="connsiteX4" fmla="*/ 2508534 w 5226112"/>
              <a:gd name="connsiteY4" fmla="*/ 0 h 5078313"/>
              <a:gd name="connsiteX5" fmla="*/ 3057276 w 5226112"/>
              <a:gd name="connsiteY5" fmla="*/ 0 h 5078313"/>
              <a:gd name="connsiteX6" fmla="*/ 3815062 w 5226112"/>
              <a:gd name="connsiteY6" fmla="*/ 0 h 5078313"/>
              <a:gd name="connsiteX7" fmla="*/ 4311542 w 5226112"/>
              <a:gd name="connsiteY7" fmla="*/ 0 h 5078313"/>
              <a:gd name="connsiteX8" fmla="*/ 5226112 w 5226112"/>
              <a:gd name="connsiteY8" fmla="*/ 0 h 5078313"/>
              <a:gd name="connsiteX9" fmla="*/ 5226112 w 5226112"/>
              <a:gd name="connsiteY9" fmla="*/ 685572 h 5078313"/>
              <a:gd name="connsiteX10" fmla="*/ 5226112 w 5226112"/>
              <a:gd name="connsiteY10" fmla="*/ 1218795 h 5078313"/>
              <a:gd name="connsiteX11" fmla="*/ 5226112 w 5226112"/>
              <a:gd name="connsiteY11" fmla="*/ 1853584 h 5078313"/>
              <a:gd name="connsiteX12" fmla="*/ 5226112 w 5226112"/>
              <a:gd name="connsiteY12" fmla="*/ 2539157 h 5078313"/>
              <a:gd name="connsiteX13" fmla="*/ 5226112 w 5226112"/>
              <a:gd name="connsiteY13" fmla="*/ 3173946 h 5078313"/>
              <a:gd name="connsiteX14" fmla="*/ 5226112 w 5226112"/>
              <a:gd name="connsiteY14" fmla="*/ 3808735 h 5078313"/>
              <a:gd name="connsiteX15" fmla="*/ 5226112 w 5226112"/>
              <a:gd name="connsiteY15" fmla="*/ 5078313 h 5078313"/>
              <a:gd name="connsiteX16" fmla="*/ 4520587 w 5226112"/>
              <a:gd name="connsiteY16" fmla="*/ 5078313 h 5078313"/>
              <a:gd name="connsiteX17" fmla="*/ 3867323 w 5226112"/>
              <a:gd name="connsiteY17" fmla="*/ 5078313 h 5078313"/>
              <a:gd name="connsiteX18" fmla="*/ 3266320 w 5226112"/>
              <a:gd name="connsiteY18" fmla="*/ 5078313 h 5078313"/>
              <a:gd name="connsiteX19" fmla="*/ 2769839 w 5226112"/>
              <a:gd name="connsiteY19" fmla="*/ 5078313 h 5078313"/>
              <a:gd name="connsiteX20" fmla="*/ 2064314 w 5226112"/>
              <a:gd name="connsiteY20" fmla="*/ 5078313 h 5078313"/>
              <a:gd name="connsiteX21" fmla="*/ 1358789 w 5226112"/>
              <a:gd name="connsiteY21" fmla="*/ 5078313 h 5078313"/>
              <a:gd name="connsiteX22" fmla="*/ 653264 w 5226112"/>
              <a:gd name="connsiteY22" fmla="*/ 5078313 h 5078313"/>
              <a:gd name="connsiteX23" fmla="*/ 0 w 5226112"/>
              <a:gd name="connsiteY23" fmla="*/ 5078313 h 5078313"/>
              <a:gd name="connsiteX24" fmla="*/ 0 w 5226112"/>
              <a:gd name="connsiteY24" fmla="*/ 4341958 h 5078313"/>
              <a:gd name="connsiteX25" fmla="*/ 0 w 5226112"/>
              <a:gd name="connsiteY25" fmla="*/ 3757952 h 5078313"/>
              <a:gd name="connsiteX26" fmla="*/ 0 w 5226112"/>
              <a:gd name="connsiteY26" fmla="*/ 3021596 h 5078313"/>
              <a:gd name="connsiteX27" fmla="*/ 0 w 5226112"/>
              <a:gd name="connsiteY27" fmla="*/ 2336024 h 5078313"/>
              <a:gd name="connsiteX28" fmla="*/ 0 w 5226112"/>
              <a:gd name="connsiteY28" fmla="*/ 1752018 h 5078313"/>
              <a:gd name="connsiteX29" fmla="*/ 0 w 5226112"/>
              <a:gd name="connsiteY29" fmla="*/ 1269578 h 5078313"/>
              <a:gd name="connsiteX30" fmla="*/ 0 w 5226112"/>
              <a:gd name="connsiteY30" fmla="*/ 634789 h 5078313"/>
              <a:gd name="connsiteX31" fmla="*/ 0 w 5226112"/>
              <a:gd name="connsiteY31" fmla="*/ 0 h 507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226112" h="5078313" fill="none" extrusionOk="0">
                <a:moveTo>
                  <a:pt x="0" y="0"/>
                </a:moveTo>
                <a:cubicBezTo>
                  <a:pt x="151614" y="-29753"/>
                  <a:pt x="324022" y="4087"/>
                  <a:pt x="601003" y="0"/>
                </a:cubicBezTo>
                <a:cubicBezTo>
                  <a:pt x="877984" y="-4087"/>
                  <a:pt x="971002" y="4260"/>
                  <a:pt x="1149745" y="0"/>
                </a:cubicBezTo>
                <a:cubicBezTo>
                  <a:pt x="1328488" y="-4260"/>
                  <a:pt x="1509960" y="18460"/>
                  <a:pt x="1803009" y="0"/>
                </a:cubicBezTo>
                <a:cubicBezTo>
                  <a:pt x="2096058" y="-18460"/>
                  <a:pt x="2165658" y="16981"/>
                  <a:pt x="2508534" y="0"/>
                </a:cubicBezTo>
                <a:cubicBezTo>
                  <a:pt x="2851411" y="-16981"/>
                  <a:pt x="2917661" y="10902"/>
                  <a:pt x="3057276" y="0"/>
                </a:cubicBezTo>
                <a:cubicBezTo>
                  <a:pt x="3196891" y="-10902"/>
                  <a:pt x="3485062" y="-19544"/>
                  <a:pt x="3815062" y="0"/>
                </a:cubicBezTo>
                <a:cubicBezTo>
                  <a:pt x="4145062" y="19544"/>
                  <a:pt x="4127148" y="-4340"/>
                  <a:pt x="4311542" y="0"/>
                </a:cubicBezTo>
                <a:cubicBezTo>
                  <a:pt x="4495936" y="4340"/>
                  <a:pt x="4969756" y="-21616"/>
                  <a:pt x="5226112" y="0"/>
                </a:cubicBezTo>
                <a:cubicBezTo>
                  <a:pt x="5243701" y="329385"/>
                  <a:pt x="5246121" y="364808"/>
                  <a:pt x="5226112" y="685572"/>
                </a:cubicBezTo>
                <a:cubicBezTo>
                  <a:pt x="5206103" y="1006336"/>
                  <a:pt x="5209145" y="1004148"/>
                  <a:pt x="5226112" y="1218795"/>
                </a:cubicBezTo>
                <a:cubicBezTo>
                  <a:pt x="5243079" y="1433442"/>
                  <a:pt x="5223248" y="1612515"/>
                  <a:pt x="5226112" y="1853584"/>
                </a:cubicBezTo>
                <a:cubicBezTo>
                  <a:pt x="5228976" y="2094653"/>
                  <a:pt x="5244156" y="2315185"/>
                  <a:pt x="5226112" y="2539157"/>
                </a:cubicBezTo>
                <a:cubicBezTo>
                  <a:pt x="5208068" y="2763129"/>
                  <a:pt x="5250903" y="2988492"/>
                  <a:pt x="5226112" y="3173946"/>
                </a:cubicBezTo>
                <a:cubicBezTo>
                  <a:pt x="5201321" y="3359400"/>
                  <a:pt x="5211232" y="3530004"/>
                  <a:pt x="5226112" y="3808735"/>
                </a:cubicBezTo>
                <a:cubicBezTo>
                  <a:pt x="5240992" y="4087466"/>
                  <a:pt x="5227401" y="4755121"/>
                  <a:pt x="5226112" y="5078313"/>
                </a:cubicBezTo>
                <a:cubicBezTo>
                  <a:pt x="5083444" y="5094015"/>
                  <a:pt x="4685987" y="5074828"/>
                  <a:pt x="4520587" y="5078313"/>
                </a:cubicBezTo>
                <a:cubicBezTo>
                  <a:pt x="4355188" y="5081798"/>
                  <a:pt x="4045604" y="5100600"/>
                  <a:pt x="3867323" y="5078313"/>
                </a:cubicBezTo>
                <a:cubicBezTo>
                  <a:pt x="3689042" y="5056026"/>
                  <a:pt x="3482821" y="5071389"/>
                  <a:pt x="3266320" y="5078313"/>
                </a:cubicBezTo>
                <a:cubicBezTo>
                  <a:pt x="3049819" y="5085237"/>
                  <a:pt x="2911543" y="5075746"/>
                  <a:pt x="2769839" y="5078313"/>
                </a:cubicBezTo>
                <a:cubicBezTo>
                  <a:pt x="2628135" y="5080880"/>
                  <a:pt x="2307960" y="5051341"/>
                  <a:pt x="2064314" y="5078313"/>
                </a:cubicBezTo>
                <a:cubicBezTo>
                  <a:pt x="1820669" y="5105285"/>
                  <a:pt x="1571742" y="5062464"/>
                  <a:pt x="1358789" y="5078313"/>
                </a:cubicBezTo>
                <a:cubicBezTo>
                  <a:pt x="1145836" y="5094162"/>
                  <a:pt x="875426" y="5109926"/>
                  <a:pt x="653264" y="5078313"/>
                </a:cubicBezTo>
                <a:cubicBezTo>
                  <a:pt x="431102" y="5046700"/>
                  <a:pt x="176678" y="5055491"/>
                  <a:pt x="0" y="5078313"/>
                </a:cubicBezTo>
                <a:cubicBezTo>
                  <a:pt x="11062" y="4830461"/>
                  <a:pt x="368" y="4511897"/>
                  <a:pt x="0" y="4341958"/>
                </a:cubicBezTo>
                <a:cubicBezTo>
                  <a:pt x="-368" y="4172019"/>
                  <a:pt x="27969" y="4041516"/>
                  <a:pt x="0" y="3757952"/>
                </a:cubicBezTo>
                <a:cubicBezTo>
                  <a:pt x="-27969" y="3474388"/>
                  <a:pt x="-1201" y="3376077"/>
                  <a:pt x="0" y="3021596"/>
                </a:cubicBezTo>
                <a:cubicBezTo>
                  <a:pt x="1201" y="2667115"/>
                  <a:pt x="29557" y="2492349"/>
                  <a:pt x="0" y="2336024"/>
                </a:cubicBezTo>
                <a:cubicBezTo>
                  <a:pt x="-29557" y="2179699"/>
                  <a:pt x="5111" y="1993162"/>
                  <a:pt x="0" y="1752018"/>
                </a:cubicBezTo>
                <a:cubicBezTo>
                  <a:pt x="-5111" y="1510874"/>
                  <a:pt x="-23609" y="1399973"/>
                  <a:pt x="0" y="1269578"/>
                </a:cubicBezTo>
                <a:cubicBezTo>
                  <a:pt x="23609" y="1139183"/>
                  <a:pt x="-3951" y="867731"/>
                  <a:pt x="0" y="634789"/>
                </a:cubicBezTo>
                <a:cubicBezTo>
                  <a:pt x="3951" y="401847"/>
                  <a:pt x="30912" y="269613"/>
                  <a:pt x="0" y="0"/>
                </a:cubicBezTo>
                <a:close/>
              </a:path>
              <a:path w="5226112" h="5078313" stroke="0" extrusionOk="0">
                <a:moveTo>
                  <a:pt x="0" y="0"/>
                </a:moveTo>
                <a:cubicBezTo>
                  <a:pt x="236188" y="-27519"/>
                  <a:pt x="371892" y="-11064"/>
                  <a:pt x="653264" y="0"/>
                </a:cubicBezTo>
                <a:cubicBezTo>
                  <a:pt x="934636" y="11064"/>
                  <a:pt x="1173088" y="-14714"/>
                  <a:pt x="1306528" y="0"/>
                </a:cubicBezTo>
                <a:cubicBezTo>
                  <a:pt x="1439968" y="14714"/>
                  <a:pt x="1611094" y="-14720"/>
                  <a:pt x="1855270" y="0"/>
                </a:cubicBezTo>
                <a:cubicBezTo>
                  <a:pt x="2099446" y="14720"/>
                  <a:pt x="2246326" y="-27309"/>
                  <a:pt x="2456273" y="0"/>
                </a:cubicBezTo>
                <a:cubicBezTo>
                  <a:pt x="2666220" y="27309"/>
                  <a:pt x="2735604" y="14984"/>
                  <a:pt x="3005014" y="0"/>
                </a:cubicBezTo>
                <a:cubicBezTo>
                  <a:pt x="3274424" y="-14984"/>
                  <a:pt x="3444703" y="24454"/>
                  <a:pt x="3606017" y="0"/>
                </a:cubicBezTo>
                <a:cubicBezTo>
                  <a:pt x="3767331" y="-24454"/>
                  <a:pt x="3973760" y="15440"/>
                  <a:pt x="4311542" y="0"/>
                </a:cubicBezTo>
                <a:cubicBezTo>
                  <a:pt x="4649324" y="-15440"/>
                  <a:pt x="4889152" y="38110"/>
                  <a:pt x="5226112" y="0"/>
                </a:cubicBezTo>
                <a:cubicBezTo>
                  <a:pt x="5247685" y="292419"/>
                  <a:pt x="5241635" y="466617"/>
                  <a:pt x="5226112" y="634789"/>
                </a:cubicBezTo>
                <a:cubicBezTo>
                  <a:pt x="5210589" y="802961"/>
                  <a:pt x="5209553" y="916312"/>
                  <a:pt x="5226112" y="1168012"/>
                </a:cubicBezTo>
                <a:cubicBezTo>
                  <a:pt x="5242671" y="1419712"/>
                  <a:pt x="5201424" y="1490966"/>
                  <a:pt x="5226112" y="1752018"/>
                </a:cubicBezTo>
                <a:cubicBezTo>
                  <a:pt x="5250800" y="2013070"/>
                  <a:pt x="5199148" y="2222925"/>
                  <a:pt x="5226112" y="2386807"/>
                </a:cubicBezTo>
                <a:cubicBezTo>
                  <a:pt x="5253076" y="2550689"/>
                  <a:pt x="5213795" y="2695618"/>
                  <a:pt x="5226112" y="2869247"/>
                </a:cubicBezTo>
                <a:cubicBezTo>
                  <a:pt x="5238429" y="3042876"/>
                  <a:pt x="5212221" y="3333382"/>
                  <a:pt x="5226112" y="3554819"/>
                </a:cubicBezTo>
                <a:cubicBezTo>
                  <a:pt x="5240003" y="3776256"/>
                  <a:pt x="5233331" y="3915551"/>
                  <a:pt x="5226112" y="4088042"/>
                </a:cubicBezTo>
                <a:cubicBezTo>
                  <a:pt x="5218893" y="4260533"/>
                  <a:pt x="5178840" y="4590204"/>
                  <a:pt x="5226112" y="5078313"/>
                </a:cubicBezTo>
                <a:cubicBezTo>
                  <a:pt x="4936783" y="5089151"/>
                  <a:pt x="4893427" y="5048246"/>
                  <a:pt x="4572848" y="5078313"/>
                </a:cubicBezTo>
                <a:cubicBezTo>
                  <a:pt x="4252269" y="5108380"/>
                  <a:pt x="4208011" y="5104577"/>
                  <a:pt x="4024106" y="5078313"/>
                </a:cubicBezTo>
                <a:cubicBezTo>
                  <a:pt x="3840201" y="5052049"/>
                  <a:pt x="3641545" y="5073328"/>
                  <a:pt x="3318581" y="5078313"/>
                </a:cubicBezTo>
                <a:cubicBezTo>
                  <a:pt x="2995618" y="5083298"/>
                  <a:pt x="2968569" y="5093801"/>
                  <a:pt x="2769839" y="5078313"/>
                </a:cubicBezTo>
                <a:cubicBezTo>
                  <a:pt x="2571109" y="5062825"/>
                  <a:pt x="2316169" y="5097378"/>
                  <a:pt x="2012053" y="5078313"/>
                </a:cubicBezTo>
                <a:cubicBezTo>
                  <a:pt x="1707937" y="5059248"/>
                  <a:pt x="1604972" y="5040499"/>
                  <a:pt x="1254267" y="5078313"/>
                </a:cubicBezTo>
                <a:cubicBezTo>
                  <a:pt x="903562" y="5116127"/>
                  <a:pt x="927280" y="5082226"/>
                  <a:pt x="705525" y="5078313"/>
                </a:cubicBezTo>
                <a:cubicBezTo>
                  <a:pt x="483770" y="5074400"/>
                  <a:pt x="171649" y="5111511"/>
                  <a:pt x="0" y="5078313"/>
                </a:cubicBezTo>
                <a:cubicBezTo>
                  <a:pt x="15432" y="4934050"/>
                  <a:pt x="-3922" y="4718422"/>
                  <a:pt x="0" y="4392741"/>
                </a:cubicBezTo>
                <a:cubicBezTo>
                  <a:pt x="3922" y="4067060"/>
                  <a:pt x="15551" y="3918856"/>
                  <a:pt x="0" y="3757952"/>
                </a:cubicBezTo>
                <a:cubicBezTo>
                  <a:pt x="-15551" y="3597048"/>
                  <a:pt x="20416" y="3389646"/>
                  <a:pt x="0" y="3224729"/>
                </a:cubicBezTo>
                <a:cubicBezTo>
                  <a:pt x="-20416" y="3059812"/>
                  <a:pt x="-20157" y="2937092"/>
                  <a:pt x="0" y="2691506"/>
                </a:cubicBezTo>
                <a:cubicBezTo>
                  <a:pt x="20157" y="2445920"/>
                  <a:pt x="-25678" y="2272411"/>
                  <a:pt x="0" y="2107500"/>
                </a:cubicBezTo>
                <a:cubicBezTo>
                  <a:pt x="25678" y="1942589"/>
                  <a:pt x="29200" y="1739468"/>
                  <a:pt x="0" y="1523494"/>
                </a:cubicBezTo>
                <a:cubicBezTo>
                  <a:pt x="-29200" y="1307520"/>
                  <a:pt x="-5520" y="1084303"/>
                  <a:pt x="0" y="888705"/>
                </a:cubicBezTo>
                <a:cubicBezTo>
                  <a:pt x="5520" y="693107"/>
                  <a:pt x="33200" y="29502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5580325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Абонентская плата за использование системы (по количеству транспортных средств, объему данных), разовые платежи за установку и настройку, дополнительные сервисы (аналитика, отчетность).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что готовы платить: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потерь от порчи груза, повышение эффективности логистики, снижение расходов на топливо, улучшение безопасности перевозок, доказательство соответствия стандартам качества.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что платят сейчас: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 грузов, ремонт и обслуживание транспорта, топливо, оплата логистических услуг.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платят сейчас: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переводы, наличные.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Предпочтительный способ оплаты: Безналичный расчет (банковские переводы, электронные платежные системы).</a:t>
            </a:r>
          </a:p>
        </p:txBody>
      </p:sp>
    </p:spTree>
    <p:extLst>
      <p:ext uri="{BB962C8B-B14F-4D97-AF65-F5344CB8AC3E}">
        <p14:creationId xmlns:p14="http://schemas.microsoft.com/office/powerpoint/2010/main" val="2090954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F616F0-C315-DA2F-275C-D05E05EAF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D98B5C-BAFC-BC0D-1333-129ABB086DB8}"/>
              </a:ext>
            </a:extLst>
          </p:cNvPr>
          <p:cNvSpPr txBox="1"/>
          <p:nvPr/>
        </p:nvSpPr>
        <p:spPr>
          <a:xfrm>
            <a:off x="513785" y="1582339"/>
            <a:ext cx="6097508" cy="3693319"/>
          </a:xfrm>
          <a:custGeom>
            <a:avLst/>
            <a:gdLst>
              <a:gd name="connsiteX0" fmla="*/ 0 w 6097508"/>
              <a:gd name="connsiteY0" fmla="*/ 0 h 3693319"/>
              <a:gd name="connsiteX1" fmla="*/ 738476 w 6097508"/>
              <a:gd name="connsiteY1" fmla="*/ 0 h 3693319"/>
              <a:gd name="connsiteX2" fmla="*/ 1476952 w 6097508"/>
              <a:gd name="connsiteY2" fmla="*/ 0 h 3693319"/>
              <a:gd name="connsiteX3" fmla="*/ 2154453 w 6097508"/>
              <a:gd name="connsiteY3" fmla="*/ 0 h 3693319"/>
              <a:gd name="connsiteX4" fmla="*/ 2831954 w 6097508"/>
              <a:gd name="connsiteY4" fmla="*/ 0 h 3693319"/>
              <a:gd name="connsiteX5" fmla="*/ 3387504 w 6097508"/>
              <a:gd name="connsiteY5" fmla="*/ 0 h 3693319"/>
              <a:gd name="connsiteX6" fmla="*/ 4186955 w 6097508"/>
              <a:gd name="connsiteY6" fmla="*/ 0 h 3693319"/>
              <a:gd name="connsiteX7" fmla="*/ 4864456 w 6097508"/>
              <a:gd name="connsiteY7" fmla="*/ 0 h 3693319"/>
              <a:gd name="connsiteX8" fmla="*/ 6097508 w 6097508"/>
              <a:gd name="connsiteY8" fmla="*/ 0 h 3693319"/>
              <a:gd name="connsiteX9" fmla="*/ 6097508 w 6097508"/>
              <a:gd name="connsiteY9" fmla="*/ 652486 h 3693319"/>
              <a:gd name="connsiteX10" fmla="*/ 6097508 w 6097508"/>
              <a:gd name="connsiteY10" fmla="*/ 1268040 h 3693319"/>
              <a:gd name="connsiteX11" fmla="*/ 6097508 w 6097508"/>
              <a:gd name="connsiteY11" fmla="*/ 1809726 h 3693319"/>
              <a:gd name="connsiteX12" fmla="*/ 6097508 w 6097508"/>
              <a:gd name="connsiteY12" fmla="*/ 2314480 h 3693319"/>
              <a:gd name="connsiteX13" fmla="*/ 6097508 w 6097508"/>
              <a:gd name="connsiteY13" fmla="*/ 2819234 h 3693319"/>
              <a:gd name="connsiteX14" fmla="*/ 6097508 w 6097508"/>
              <a:gd name="connsiteY14" fmla="*/ 3693319 h 3693319"/>
              <a:gd name="connsiteX15" fmla="*/ 5420007 w 6097508"/>
              <a:gd name="connsiteY15" fmla="*/ 3693319 h 3693319"/>
              <a:gd name="connsiteX16" fmla="*/ 4742506 w 6097508"/>
              <a:gd name="connsiteY16" fmla="*/ 3693319 h 3693319"/>
              <a:gd name="connsiteX17" fmla="*/ 4186955 w 6097508"/>
              <a:gd name="connsiteY17" fmla="*/ 3693319 h 3693319"/>
              <a:gd name="connsiteX18" fmla="*/ 3448480 w 6097508"/>
              <a:gd name="connsiteY18" fmla="*/ 3693319 h 3693319"/>
              <a:gd name="connsiteX19" fmla="*/ 2831954 w 6097508"/>
              <a:gd name="connsiteY19" fmla="*/ 3693319 h 3693319"/>
              <a:gd name="connsiteX20" fmla="*/ 2215428 w 6097508"/>
              <a:gd name="connsiteY20" fmla="*/ 3693319 h 3693319"/>
              <a:gd name="connsiteX21" fmla="*/ 1598902 w 6097508"/>
              <a:gd name="connsiteY21" fmla="*/ 3693319 h 3693319"/>
              <a:gd name="connsiteX22" fmla="*/ 799451 w 6097508"/>
              <a:gd name="connsiteY22" fmla="*/ 3693319 h 3693319"/>
              <a:gd name="connsiteX23" fmla="*/ 0 w 6097508"/>
              <a:gd name="connsiteY23" fmla="*/ 3693319 h 3693319"/>
              <a:gd name="connsiteX24" fmla="*/ 0 w 6097508"/>
              <a:gd name="connsiteY24" fmla="*/ 3077766 h 3693319"/>
              <a:gd name="connsiteX25" fmla="*/ 0 w 6097508"/>
              <a:gd name="connsiteY25" fmla="*/ 2499146 h 3693319"/>
              <a:gd name="connsiteX26" fmla="*/ 0 w 6097508"/>
              <a:gd name="connsiteY26" fmla="*/ 1883593 h 3693319"/>
              <a:gd name="connsiteX27" fmla="*/ 0 w 6097508"/>
              <a:gd name="connsiteY27" fmla="*/ 1304973 h 3693319"/>
              <a:gd name="connsiteX28" fmla="*/ 0 w 6097508"/>
              <a:gd name="connsiteY28" fmla="*/ 726353 h 3693319"/>
              <a:gd name="connsiteX29" fmla="*/ 0 w 6097508"/>
              <a:gd name="connsiteY29" fmla="*/ 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097508" h="3693319" fill="none" extrusionOk="0">
                <a:moveTo>
                  <a:pt x="0" y="0"/>
                </a:moveTo>
                <a:cubicBezTo>
                  <a:pt x="265283" y="26922"/>
                  <a:pt x="419140" y="8415"/>
                  <a:pt x="738476" y="0"/>
                </a:cubicBezTo>
                <a:cubicBezTo>
                  <a:pt x="1057812" y="-8415"/>
                  <a:pt x="1315344" y="-7242"/>
                  <a:pt x="1476952" y="0"/>
                </a:cubicBezTo>
                <a:cubicBezTo>
                  <a:pt x="1638560" y="7242"/>
                  <a:pt x="1936161" y="2298"/>
                  <a:pt x="2154453" y="0"/>
                </a:cubicBezTo>
                <a:cubicBezTo>
                  <a:pt x="2372745" y="-2298"/>
                  <a:pt x="2561822" y="-28269"/>
                  <a:pt x="2831954" y="0"/>
                </a:cubicBezTo>
                <a:cubicBezTo>
                  <a:pt x="3102086" y="28269"/>
                  <a:pt x="3268351" y="-12862"/>
                  <a:pt x="3387504" y="0"/>
                </a:cubicBezTo>
                <a:cubicBezTo>
                  <a:pt x="3506657" y="12862"/>
                  <a:pt x="3789955" y="8279"/>
                  <a:pt x="4186955" y="0"/>
                </a:cubicBezTo>
                <a:cubicBezTo>
                  <a:pt x="4583955" y="-8279"/>
                  <a:pt x="4605446" y="6044"/>
                  <a:pt x="4864456" y="0"/>
                </a:cubicBezTo>
                <a:cubicBezTo>
                  <a:pt x="5123466" y="-6044"/>
                  <a:pt x="5765319" y="-13047"/>
                  <a:pt x="6097508" y="0"/>
                </a:cubicBezTo>
                <a:cubicBezTo>
                  <a:pt x="6106572" y="139549"/>
                  <a:pt x="6094022" y="369022"/>
                  <a:pt x="6097508" y="652486"/>
                </a:cubicBezTo>
                <a:cubicBezTo>
                  <a:pt x="6100994" y="935950"/>
                  <a:pt x="6096025" y="1132805"/>
                  <a:pt x="6097508" y="1268040"/>
                </a:cubicBezTo>
                <a:cubicBezTo>
                  <a:pt x="6098991" y="1403275"/>
                  <a:pt x="6074055" y="1616497"/>
                  <a:pt x="6097508" y="1809726"/>
                </a:cubicBezTo>
                <a:cubicBezTo>
                  <a:pt x="6120961" y="2002955"/>
                  <a:pt x="6073073" y="2192385"/>
                  <a:pt x="6097508" y="2314480"/>
                </a:cubicBezTo>
                <a:cubicBezTo>
                  <a:pt x="6121943" y="2436575"/>
                  <a:pt x="6081802" y="2647367"/>
                  <a:pt x="6097508" y="2819234"/>
                </a:cubicBezTo>
                <a:cubicBezTo>
                  <a:pt x="6113214" y="2991101"/>
                  <a:pt x="6124247" y="3293515"/>
                  <a:pt x="6097508" y="3693319"/>
                </a:cubicBezTo>
                <a:cubicBezTo>
                  <a:pt x="5884814" y="3673494"/>
                  <a:pt x="5570402" y="3677216"/>
                  <a:pt x="5420007" y="3693319"/>
                </a:cubicBezTo>
                <a:cubicBezTo>
                  <a:pt x="5269612" y="3709422"/>
                  <a:pt x="5032235" y="3724076"/>
                  <a:pt x="4742506" y="3693319"/>
                </a:cubicBezTo>
                <a:cubicBezTo>
                  <a:pt x="4452777" y="3662562"/>
                  <a:pt x="4400500" y="3689315"/>
                  <a:pt x="4186955" y="3693319"/>
                </a:cubicBezTo>
                <a:cubicBezTo>
                  <a:pt x="3973410" y="3697323"/>
                  <a:pt x="3738894" y="3713958"/>
                  <a:pt x="3448480" y="3693319"/>
                </a:cubicBezTo>
                <a:cubicBezTo>
                  <a:pt x="3158066" y="3672680"/>
                  <a:pt x="3081763" y="3723580"/>
                  <a:pt x="2831954" y="3693319"/>
                </a:cubicBezTo>
                <a:cubicBezTo>
                  <a:pt x="2582145" y="3663058"/>
                  <a:pt x="2432645" y="3713693"/>
                  <a:pt x="2215428" y="3693319"/>
                </a:cubicBezTo>
                <a:cubicBezTo>
                  <a:pt x="1998211" y="3672945"/>
                  <a:pt x="1903465" y="3685165"/>
                  <a:pt x="1598902" y="3693319"/>
                </a:cubicBezTo>
                <a:cubicBezTo>
                  <a:pt x="1294339" y="3701473"/>
                  <a:pt x="1121311" y="3696079"/>
                  <a:pt x="799451" y="3693319"/>
                </a:cubicBezTo>
                <a:cubicBezTo>
                  <a:pt x="477591" y="3690559"/>
                  <a:pt x="256495" y="3722537"/>
                  <a:pt x="0" y="3693319"/>
                </a:cubicBezTo>
                <a:cubicBezTo>
                  <a:pt x="-16721" y="3488132"/>
                  <a:pt x="-20061" y="3219213"/>
                  <a:pt x="0" y="3077766"/>
                </a:cubicBezTo>
                <a:cubicBezTo>
                  <a:pt x="20061" y="2936319"/>
                  <a:pt x="25232" y="2665838"/>
                  <a:pt x="0" y="2499146"/>
                </a:cubicBezTo>
                <a:cubicBezTo>
                  <a:pt x="-25232" y="2332454"/>
                  <a:pt x="12470" y="2079623"/>
                  <a:pt x="0" y="1883593"/>
                </a:cubicBezTo>
                <a:cubicBezTo>
                  <a:pt x="-12470" y="1687563"/>
                  <a:pt x="22143" y="1508559"/>
                  <a:pt x="0" y="1304973"/>
                </a:cubicBezTo>
                <a:cubicBezTo>
                  <a:pt x="-22143" y="1101387"/>
                  <a:pt x="-6987" y="877192"/>
                  <a:pt x="0" y="726353"/>
                </a:cubicBezTo>
                <a:cubicBezTo>
                  <a:pt x="6987" y="575514"/>
                  <a:pt x="-21952" y="326871"/>
                  <a:pt x="0" y="0"/>
                </a:cubicBezTo>
                <a:close/>
              </a:path>
              <a:path w="6097508" h="3693319" stroke="0" extrusionOk="0">
                <a:moveTo>
                  <a:pt x="0" y="0"/>
                </a:moveTo>
                <a:cubicBezTo>
                  <a:pt x="275128" y="-6671"/>
                  <a:pt x="327483" y="-12416"/>
                  <a:pt x="555551" y="0"/>
                </a:cubicBezTo>
                <a:cubicBezTo>
                  <a:pt x="783619" y="12416"/>
                  <a:pt x="973022" y="-24474"/>
                  <a:pt x="1111101" y="0"/>
                </a:cubicBezTo>
                <a:cubicBezTo>
                  <a:pt x="1249180" y="24474"/>
                  <a:pt x="1558173" y="-30925"/>
                  <a:pt x="1910553" y="0"/>
                </a:cubicBezTo>
                <a:cubicBezTo>
                  <a:pt x="2262933" y="30925"/>
                  <a:pt x="2491992" y="8177"/>
                  <a:pt x="2649028" y="0"/>
                </a:cubicBezTo>
                <a:cubicBezTo>
                  <a:pt x="2806065" y="-8177"/>
                  <a:pt x="3103494" y="-13675"/>
                  <a:pt x="3326529" y="0"/>
                </a:cubicBezTo>
                <a:cubicBezTo>
                  <a:pt x="3549564" y="13675"/>
                  <a:pt x="3756682" y="11197"/>
                  <a:pt x="4065005" y="0"/>
                </a:cubicBezTo>
                <a:cubicBezTo>
                  <a:pt x="4373328" y="-11197"/>
                  <a:pt x="4402040" y="5022"/>
                  <a:pt x="4620556" y="0"/>
                </a:cubicBezTo>
                <a:cubicBezTo>
                  <a:pt x="4839072" y="-5022"/>
                  <a:pt x="5017321" y="-9005"/>
                  <a:pt x="5237082" y="0"/>
                </a:cubicBezTo>
                <a:cubicBezTo>
                  <a:pt x="5456843" y="9005"/>
                  <a:pt x="5818424" y="34244"/>
                  <a:pt x="6097508" y="0"/>
                </a:cubicBezTo>
                <a:cubicBezTo>
                  <a:pt x="6088037" y="248240"/>
                  <a:pt x="6095225" y="414441"/>
                  <a:pt x="6097508" y="578620"/>
                </a:cubicBezTo>
                <a:cubicBezTo>
                  <a:pt x="6099791" y="742799"/>
                  <a:pt x="6105562" y="918883"/>
                  <a:pt x="6097508" y="1120307"/>
                </a:cubicBezTo>
                <a:cubicBezTo>
                  <a:pt x="6089454" y="1321731"/>
                  <a:pt x="6123969" y="1461209"/>
                  <a:pt x="6097508" y="1661994"/>
                </a:cubicBezTo>
                <a:cubicBezTo>
                  <a:pt x="6071047" y="1862779"/>
                  <a:pt x="6097497" y="2106701"/>
                  <a:pt x="6097508" y="2314480"/>
                </a:cubicBezTo>
                <a:cubicBezTo>
                  <a:pt x="6097519" y="2522259"/>
                  <a:pt x="6071752" y="2747112"/>
                  <a:pt x="6097508" y="3003899"/>
                </a:cubicBezTo>
                <a:cubicBezTo>
                  <a:pt x="6123264" y="3260686"/>
                  <a:pt x="6080168" y="3433470"/>
                  <a:pt x="6097508" y="3693319"/>
                </a:cubicBezTo>
                <a:cubicBezTo>
                  <a:pt x="5908993" y="3663601"/>
                  <a:pt x="5707833" y="3716200"/>
                  <a:pt x="5420007" y="3693319"/>
                </a:cubicBezTo>
                <a:cubicBezTo>
                  <a:pt x="5132181" y="3670438"/>
                  <a:pt x="5046893" y="3681454"/>
                  <a:pt x="4925431" y="3693319"/>
                </a:cubicBezTo>
                <a:cubicBezTo>
                  <a:pt x="4803969" y="3705184"/>
                  <a:pt x="4523480" y="3655922"/>
                  <a:pt x="4125980" y="3693319"/>
                </a:cubicBezTo>
                <a:cubicBezTo>
                  <a:pt x="3728480" y="3730716"/>
                  <a:pt x="3630581" y="3669703"/>
                  <a:pt x="3387504" y="3693319"/>
                </a:cubicBezTo>
                <a:cubicBezTo>
                  <a:pt x="3144427" y="3716935"/>
                  <a:pt x="3033673" y="3723874"/>
                  <a:pt x="2710004" y="3693319"/>
                </a:cubicBezTo>
                <a:cubicBezTo>
                  <a:pt x="2386335" y="3662764"/>
                  <a:pt x="2254502" y="3696480"/>
                  <a:pt x="1971528" y="3693319"/>
                </a:cubicBezTo>
                <a:cubicBezTo>
                  <a:pt x="1688554" y="3690158"/>
                  <a:pt x="1434416" y="3708445"/>
                  <a:pt x="1233052" y="3693319"/>
                </a:cubicBezTo>
                <a:cubicBezTo>
                  <a:pt x="1031688" y="3678193"/>
                  <a:pt x="279067" y="3645885"/>
                  <a:pt x="0" y="3693319"/>
                </a:cubicBezTo>
                <a:cubicBezTo>
                  <a:pt x="8953" y="3524628"/>
                  <a:pt x="21523" y="3374250"/>
                  <a:pt x="0" y="3151632"/>
                </a:cubicBezTo>
                <a:cubicBezTo>
                  <a:pt x="-21523" y="2929014"/>
                  <a:pt x="-13314" y="2771557"/>
                  <a:pt x="0" y="2646879"/>
                </a:cubicBezTo>
                <a:cubicBezTo>
                  <a:pt x="13314" y="2522201"/>
                  <a:pt x="13693" y="2341032"/>
                  <a:pt x="0" y="2142125"/>
                </a:cubicBezTo>
                <a:cubicBezTo>
                  <a:pt x="-13693" y="1943218"/>
                  <a:pt x="-11125" y="1807863"/>
                  <a:pt x="0" y="1563505"/>
                </a:cubicBezTo>
                <a:cubicBezTo>
                  <a:pt x="11125" y="1319147"/>
                  <a:pt x="-13124" y="1181925"/>
                  <a:pt x="0" y="1058751"/>
                </a:cubicBezTo>
                <a:cubicBezTo>
                  <a:pt x="13124" y="935577"/>
                  <a:pt x="-12371" y="678385"/>
                  <a:pt x="0" y="553998"/>
                </a:cubicBezTo>
                <a:cubicBezTo>
                  <a:pt x="12371" y="429611"/>
                  <a:pt x="27484" y="19447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09782805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 и оптимизация: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данных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мониторинг эффективности системы и сбор отзывов пользователей.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информации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полученных данных для выявления областей для улучшения.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улучшений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функций и оптимизация существующих на основе анализа.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изменений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обновления системы для повышения ее эффективности и удобства использования.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F9A463-C8D3-5B74-F15B-DC8C986A0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729" y="1714498"/>
            <a:ext cx="4938979" cy="3429000"/>
          </a:xfrm>
          <a:custGeom>
            <a:avLst/>
            <a:gdLst>
              <a:gd name="connsiteX0" fmla="*/ 0 w 4938979"/>
              <a:gd name="connsiteY0" fmla="*/ 0 h 3429000"/>
              <a:gd name="connsiteX1" fmla="*/ 518593 w 4938979"/>
              <a:gd name="connsiteY1" fmla="*/ 0 h 3429000"/>
              <a:gd name="connsiteX2" fmla="*/ 1135965 w 4938979"/>
              <a:gd name="connsiteY2" fmla="*/ 0 h 3429000"/>
              <a:gd name="connsiteX3" fmla="*/ 1753338 w 4938979"/>
              <a:gd name="connsiteY3" fmla="*/ 0 h 3429000"/>
              <a:gd name="connsiteX4" fmla="*/ 2469490 w 4938979"/>
              <a:gd name="connsiteY4" fmla="*/ 0 h 3429000"/>
              <a:gd name="connsiteX5" fmla="*/ 2988082 w 4938979"/>
              <a:gd name="connsiteY5" fmla="*/ 0 h 3429000"/>
              <a:gd name="connsiteX6" fmla="*/ 3506675 w 4938979"/>
              <a:gd name="connsiteY6" fmla="*/ 0 h 3429000"/>
              <a:gd name="connsiteX7" fmla="*/ 3975878 w 4938979"/>
              <a:gd name="connsiteY7" fmla="*/ 0 h 3429000"/>
              <a:gd name="connsiteX8" fmla="*/ 4938979 w 4938979"/>
              <a:gd name="connsiteY8" fmla="*/ 0 h 3429000"/>
              <a:gd name="connsiteX9" fmla="*/ 4938979 w 4938979"/>
              <a:gd name="connsiteY9" fmla="*/ 685800 h 3429000"/>
              <a:gd name="connsiteX10" fmla="*/ 4938979 w 4938979"/>
              <a:gd name="connsiteY10" fmla="*/ 1440180 h 3429000"/>
              <a:gd name="connsiteX11" fmla="*/ 4938979 w 4938979"/>
              <a:gd name="connsiteY11" fmla="*/ 2125980 h 3429000"/>
              <a:gd name="connsiteX12" fmla="*/ 4938979 w 4938979"/>
              <a:gd name="connsiteY12" fmla="*/ 2811780 h 3429000"/>
              <a:gd name="connsiteX13" fmla="*/ 4938979 w 4938979"/>
              <a:gd name="connsiteY13" fmla="*/ 3429000 h 3429000"/>
              <a:gd name="connsiteX14" fmla="*/ 4370996 w 4938979"/>
              <a:gd name="connsiteY14" fmla="*/ 3429000 h 3429000"/>
              <a:gd name="connsiteX15" fmla="*/ 3901793 w 4938979"/>
              <a:gd name="connsiteY15" fmla="*/ 3429000 h 3429000"/>
              <a:gd name="connsiteX16" fmla="*/ 3235031 w 4938979"/>
              <a:gd name="connsiteY16" fmla="*/ 3429000 h 3429000"/>
              <a:gd name="connsiteX17" fmla="*/ 2617659 w 4938979"/>
              <a:gd name="connsiteY17" fmla="*/ 3429000 h 3429000"/>
              <a:gd name="connsiteX18" fmla="*/ 2099066 w 4938979"/>
              <a:gd name="connsiteY18" fmla="*/ 3429000 h 3429000"/>
              <a:gd name="connsiteX19" fmla="*/ 1481694 w 4938979"/>
              <a:gd name="connsiteY19" fmla="*/ 3429000 h 3429000"/>
              <a:gd name="connsiteX20" fmla="*/ 963101 w 4938979"/>
              <a:gd name="connsiteY20" fmla="*/ 3429000 h 3429000"/>
              <a:gd name="connsiteX21" fmla="*/ 0 w 4938979"/>
              <a:gd name="connsiteY21" fmla="*/ 3429000 h 3429000"/>
              <a:gd name="connsiteX22" fmla="*/ 0 w 4938979"/>
              <a:gd name="connsiteY22" fmla="*/ 2708910 h 3429000"/>
              <a:gd name="connsiteX23" fmla="*/ 0 w 4938979"/>
              <a:gd name="connsiteY23" fmla="*/ 2057400 h 3429000"/>
              <a:gd name="connsiteX24" fmla="*/ 0 w 4938979"/>
              <a:gd name="connsiteY24" fmla="*/ 1337310 h 3429000"/>
              <a:gd name="connsiteX25" fmla="*/ 0 w 4938979"/>
              <a:gd name="connsiteY25" fmla="*/ 651510 h 3429000"/>
              <a:gd name="connsiteX26" fmla="*/ 0 w 4938979"/>
              <a:gd name="connsiteY2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38979" h="3429000" fill="none" extrusionOk="0">
                <a:moveTo>
                  <a:pt x="0" y="0"/>
                </a:moveTo>
                <a:cubicBezTo>
                  <a:pt x="171651" y="8443"/>
                  <a:pt x="300947" y="-2787"/>
                  <a:pt x="518593" y="0"/>
                </a:cubicBezTo>
                <a:cubicBezTo>
                  <a:pt x="736239" y="2787"/>
                  <a:pt x="917540" y="10871"/>
                  <a:pt x="1135965" y="0"/>
                </a:cubicBezTo>
                <a:cubicBezTo>
                  <a:pt x="1354390" y="-10871"/>
                  <a:pt x="1527990" y="26668"/>
                  <a:pt x="1753338" y="0"/>
                </a:cubicBezTo>
                <a:cubicBezTo>
                  <a:pt x="1978686" y="-26668"/>
                  <a:pt x="2295432" y="-12520"/>
                  <a:pt x="2469490" y="0"/>
                </a:cubicBezTo>
                <a:cubicBezTo>
                  <a:pt x="2643548" y="12520"/>
                  <a:pt x="2872039" y="-21952"/>
                  <a:pt x="2988082" y="0"/>
                </a:cubicBezTo>
                <a:cubicBezTo>
                  <a:pt x="3104125" y="21952"/>
                  <a:pt x="3354167" y="23897"/>
                  <a:pt x="3506675" y="0"/>
                </a:cubicBezTo>
                <a:cubicBezTo>
                  <a:pt x="3659183" y="-23897"/>
                  <a:pt x="3826077" y="-23374"/>
                  <a:pt x="3975878" y="0"/>
                </a:cubicBezTo>
                <a:cubicBezTo>
                  <a:pt x="4125679" y="23374"/>
                  <a:pt x="4471161" y="-30486"/>
                  <a:pt x="4938979" y="0"/>
                </a:cubicBezTo>
                <a:cubicBezTo>
                  <a:pt x="4909445" y="246802"/>
                  <a:pt x="4955701" y="446978"/>
                  <a:pt x="4938979" y="685800"/>
                </a:cubicBezTo>
                <a:cubicBezTo>
                  <a:pt x="4922257" y="924622"/>
                  <a:pt x="4932990" y="1236321"/>
                  <a:pt x="4938979" y="1440180"/>
                </a:cubicBezTo>
                <a:cubicBezTo>
                  <a:pt x="4944968" y="1644039"/>
                  <a:pt x="4942582" y="1904066"/>
                  <a:pt x="4938979" y="2125980"/>
                </a:cubicBezTo>
                <a:cubicBezTo>
                  <a:pt x="4935376" y="2347894"/>
                  <a:pt x="4959946" y="2658544"/>
                  <a:pt x="4938979" y="2811780"/>
                </a:cubicBezTo>
                <a:cubicBezTo>
                  <a:pt x="4918012" y="2965016"/>
                  <a:pt x="4934961" y="3120629"/>
                  <a:pt x="4938979" y="3429000"/>
                </a:cubicBezTo>
                <a:cubicBezTo>
                  <a:pt x="4756997" y="3415334"/>
                  <a:pt x="4542222" y="3444087"/>
                  <a:pt x="4370996" y="3429000"/>
                </a:cubicBezTo>
                <a:cubicBezTo>
                  <a:pt x="4199770" y="3413913"/>
                  <a:pt x="4040312" y="3408078"/>
                  <a:pt x="3901793" y="3429000"/>
                </a:cubicBezTo>
                <a:cubicBezTo>
                  <a:pt x="3763274" y="3449922"/>
                  <a:pt x="3542096" y="3403401"/>
                  <a:pt x="3235031" y="3429000"/>
                </a:cubicBezTo>
                <a:cubicBezTo>
                  <a:pt x="2927966" y="3454599"/>
                  <a:pt x="2790124" y="3409552"/>
                  <a:pt x="2617659" y="3429000"/>
                </a:cubicBezTo>
                <a:cubicBezTo>
                  <a:pt x="2445194" y="3448448"/>
                  <a:pt x="2277823" y="3407500"/>
                  <a:pt x="2099066" y="3429000"/>
                </a:cubicBezTo>
                <a:cubicBezTo>
                  <a:pt x="1920309" y="3450500"/>
                  <a:pt x="1675192" y="3449379"/>
                  <a:pt x="1481694" y="3429000"/>
                </a:cubicBezTo>
                <a:cubicBezTo>
                  <a:pt x="1288196" y="3408621"/>
                  <a:pt x="1124230" y="3406321"/>
                  <a:pt x="963101" y="3429000"/>
                </a:cubicBezTo>
                <a:cubicBezTo>
                  <a:pt x="801972" y="3451679"/>
                  <a:pt x="304711" y="3428639"/>
                  <a:pt x="0" y="3429000"/>
                </a:cubicBezTo>
                <a:cubicBezTo>
                  <a:pt x="-32998" y="3105015"/>
                  <a:pt x="-4184" y="3000198"/>
                  <a:pt x="0" y="2708910"/>
                </a:cubicBezTo>
                <a:cubicBezTo>
                  <a:pt x="4184" y="2417622"/>
                  <a:pt x="3818" y="2242705"/>
                  <a:pt x="0" y="2057400"/>
                </a:cubicBezTo>
                <a:cubicBezTo>
                  <a:pt x="-3818" y="1872095"/>
                  <a:pt x="12198" y="1623990"/>
                  <a:pt x="0" y="1337310"/>
                </a:cubicBezTo>
                <a:cubicBezTo>
                  <a:pt x="-12198" y="1050630"/>
                  <a:pt x="-23155" y="865799"/>
                  <a:pt x="0" y="651510"/>
                </a:cubicBezTo>
                <a:cubicBezTo>
                  <a:pt x="23155" y="437221"/>
                  <a:pt x="-27507" y="263847"/>
                  <a:pt x="0" y="0"/>
                </a:cubicBezTo>
                <a:close/>
              </a:path>
              <a:path w="4938979" h="3429000" stroke="0" extrusionOk="0">
                <a:moveTo>
                  <a:pt x="0" y="0"/>
                </a:moveTo>
                <a:cubicBezTo>
                  <a:pt x="248313" y="-1047"/>
                  <a:pt x="531765" y="-32231"/>
                  <a:pt x="666762" y="0"/>
                </a:cubicBezTo>
                <a:cubicBezTo>
                  <a:pt x="801759" y="32231"/>
                  <a:pt x="920422" y="10746"/>
                  <a:pt x="1135965" y="0"/>
                </a:cubicBezTo>
                <a:cubicBezTo>
                  <a:pt x="1351508" y="-10746"/>
                  <a:pt x="1548145" y="18601"/>
                  <a:pt x="1753338" y="0"/>
                </a:cubicBezTo>
                <a:cubicBezTo>
                  <a:pt x="1958531" y="-18601"/>
                  <a:pt x="2065612" y="-10549"/>
                  <a:pt x="2222541" y="0"/>
                </a:cubicBezTo>
                <a:cubicBezTo>
                  <a:pt x="2379470" y="10549"/>
                  <a:pt x="2523379" y="14597"/>
                  <a:pt x="2741133" y="0"/>
                </a:cubicBezTo>
                <a:cubicBezTo>
                  <a:pt x="2958887" y="-14597"/>
                  <a:pt x="3254145" y="10866"/>
                  <a:pt x="3407896" y="0"/>
                </a:cubicBezTo>
                <a:cubicBezTo>
                  <a:pt x="3561647" y="-10866"/>
                  <a:pt x="3899113" y="-10501"/>
                  <a:pt x="4025268" y="0"/>
                </a:cubicBezTo>
                <a:cubicBezTo>
                  <a:pt x="4151423" y="10501"/>
                  <a:pt x="4542194" y="-4225"/>
                  <a:pt x="4938979" y="0"/>
                </a:cubicBezTo>
                <a:cubicBezTo>
                  <a:pt x="4904872" y="174782"/>
                  <a:pt x="4965113" y="520393"/>
                  <a:pt x="4938979" y="720090"/>
                </a:cubicBezTo>
                <a:cubicBezTo>
                  <a:pt x="4912846" y="919787"/>
                  <a:pt x="4935998" y="1020146"/>
                  <a:pt x="4938979" y="1303020"/>
                </a:cubicBezTo>
                <a:cubicBezTo>
                  <a:pt x="4941961" y="1585894"/>
                  <a:pt x="4923509" y="1733957"/>
                  <a:pt x="4938979" y="2023110"/>
                </a:cubicBezTo>
                <a:cubicBezTo>
                  <a:pt x="4954450" y="2312263"/>
                  <a:pt x="4953622" y="2350527"/>
                  <a:pt x="4938979" y="2606040"/>
                </a:cubicBezTo>
                <a:cubicBezTo>
                  <a:pt x="4924337" y="2861553"/>
                  <a:pt x="4978509" y="3232752"/>
                  <a:pt x="4938979" y="3429000"/>
                </a:cubicBezTo>
                <a:cubicBezTo>
                  <a:pt x="4786048" y="3428679"/>
                  <a:pt x="4554169" y="3417312"/>
                  <a:pt x="4321607" y="3429000"/>
                </a:cubicBezTo>
                <a:cubicBezTo>
                  <a:pt x="4089045" y="3440688"/>
                  <a:pt x="3878796" y="3429591"/>
                  <a:pt x="3654844" y="3429000"/>
                </a:cubicBezTo>
                <a:cubicBezTo>
                  <a:pt x="3430892" y="3428409"/>
                  <a:pt x="3330643" y="3412782"/>
                  <a:pt x="3136252" y="3429000"/>
                </a:cubicBezTo>
                <a:cubicBezTo>
                  <a:pt x="2941861" y="3445218"/>
                  <a:pt x="2722495" y="3426399"/>
                  <a:pt x="2617659" y="3429000"/>
                </a:cubicBezTo>
                <a:cubicBezTo>
                  <a:pt x="2512823" y="3431601"/>
                  <a:pt x="2242482" y="3440222"/>
                  <a:pt x="2049676" y="3429000"/>
                </a:cubicBezTo>
                <a:cubicBezTo>
                  <a:pt x="1856870" y="3417778"/>
                  <a:pt x="1671669" y="3421667"/>
                  <a:pt x="1333524" y="3429000"/>
                </a:cubicBezTo>
                <a:cubicBezTo>
                  <a:pt x="995379" y="3436333"/>
                  <a:pt x="994261" y="3431741"/>
                  <a:pt x="814932" y="3429000"/>
                </a:cubicBezTo>
                <a:cubicBezTo>
                  <a:pt x="635603" y="3426259"/>
                  <a:pt x="278505" y="3462335"/>
                  <a:pt x="0" y="3429000"/>
                </a:cubicBezTo>
                <a:cubicBezTo>
                  <a:pt x="22885" y="3164346"/>
                  <a:pt x="-17311" y="3077875"/>
                  <a:pt x="0" y="2811780"/>
                </a:cubicBezTo>
                <a:cubicBezTo>
                  <a:pt x="17311" y="2545685"/>
                  <a:pt x="24388" y="2478819"/>
                  <a:pt x="0" y="2160270"/>
                </a:cubicBezTo>
                <a:cubicBezTo>
                  <a:pt x="-24388" y="1841721"/>
                  <a:pt x="37713" y="1703607"/>
                  <a:pt x="0" y="1405890"/>
                </a:cubicBezTo>
                <a:cubicBezTo>
                  <a:pt x="-37713" y="1108173"/>
                  <a:pt x="-13092" y="1078926"/>
                  <a:pt x="0" y="822960"/>
                </a:cubicBezTo>
                <a:cubicBezTo>
                  <a:pt x="13092" y="566994"/>
                  <a:pt x="20229" y="324120"/>
                  <a:pt x="0" y="0"/>
                </a:cubicBezTo>
                <a:close/>
              </a:path>
            </a:pathLst>
          </a:custGeom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2701850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45018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D1E904-308B-124B-A033-2D2214684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115615-0C8C-EF6D-C5FD-09892A1DF1EB}"/>
              </a:ext>
            </a:extLst>
          </p:cNvPr>
          <p:cNvSpPr txBox="1"/>
          <p:nvPr/>
        </p:nvSpPr>
        <p:spPr>
          <a:xfrm>
            <a:off x="778598" y="2018923"/>
            <a:ext cx="1003864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проектом трудились: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Белов Александр (поиск информации по конкуренции,)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Ефимов Никита (создание презентации и поиск информации по обработке и анализе данных)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Яковенко Кирилл (поиск информации по Бизнес Модели)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Тадевосян Роберт (поиск информации по маркетингу и обратной связи)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Левченко Максим (поиск информации по Визуализации и Интерфейсу)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Дорощенко Денис (поиск информации по с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бору данных и проблемы оборудования, рынок)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552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14EBC5-F1F7-431D-8136-F18CF1884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E2BBC-6D29-515D-00B3-032EBEAED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301" y="66361"/>
            <a:ext cx="10515600" cy="1325563"/>
          </a:xfrm>
        </p:spPr>
        <p:txBody>
          <a:bodyPr/>
          <a:lstStyle/>
          <a:p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для инвестора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73A21E-E6B2-DC40-73D4-112BF8426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579" y="1458285"/>
            <a:ext cx="5625975" cy="5119588"/>
          </a:xfrm>
          <a:custGeom>
            <a:avLst/>
            <a:gdLst>
              <a:gd name="connsiteX0" fmla="*/ 0 w 5625975"/>
              <a:gd name="connsiteY0" fmla="*/ 0 h 5119588"/>
              <a:gd name="connsiteX1" fmla="*/ 512589 w 5625975"/>
              <a:gd name="connsiteY1" fmla="*/ 0 h 5119588"/>
              <a:gd name="connsiteX2" fmla="*/ 1025178 w 5625975"/>
              <a:gd name="connsiteY2" fmla="*/ 0 h 5119588"/>
              <a:gd name="connsiteX3" fmla="*/ 1706546 w 5625975"/>
              <a:gd name="connsiteY3" fmla="*/ 0 h 5119588"/>
              <a:gd name="connsiteX4" fmla="*/ 2387914 w 5625975"/>
              <a:gd name="connsiteY4" fmla="*/ 0 h 5119588"/>
              <a:gd name="connsiteX5" fmla="*/ 2900503 w 5625975"/>
              <a:gd name="connsiteY5" fmla="*/ 0 h 5119588"/>
              <a:gd name="connsiteX6" fmla="*/ 3356832 w 5625975"/>
              <a:gd name="connsiteY6" fmla="*/ 0 h 5119588"/>
              <a:gd name="connsiteX7" fmla="*/ 3869421 w 5625975"/>
              <a:gd name="connsiteY7" fmla="*/ 0 h 5119588"/>
              <a:gd name="connsiteX8" fmla="*/ 4550789 w 5625975"/>
              <a:gd name="connsiteY8" fmla="*/ 0 h 5119588"/>
              <a:gd name="connsiteX9" fmla="*/ 5625975 w 5625975"/>
              <a:gd name="connsiteY9" fmla="*/ 0 h 5119588"/>
              <a:gd name="connsiteX10" fmla="*/ 5625975 w 5625975"/>
              <a:gd name="connsiteY10" fmla="*/ 486361 h 5119588"/>
              <a:gd name="connsiteX11" fmla="*/ 5625975 w 5625975"/>
              <a:gd name="connsiteY11" fmla="*/ 1228701 h 5119588"/>
              <a:gd name="connsiteX12" fmla="*/ 5625975 w 5625975"/>
              <a:gd name="connsiteY12" fmla="*/ 1715062 h 5119588"/>
              <a:gd name="connsiteX13" fmla="*/ 5625975 w 5625975"/>
              <a:gd name="connsiteY13" fmla="*/ 2355010 h 5119588"/>
              <a:gd name="connsiteX14" fmla="*/ 5625975 w 5625975"/>
              <a:gd name="connsiteY14" fmla="*/ 2892567 h 5119588"/>
              <a:gd name="connsiteX15" fmla="*/ 5625975 w 5625975"/>
              <a:gd name="connsiteY15" fmla="*/ 3532516 h 5119588"/>
              <a:gd name="connsiteX16" fmla="*/ 5625975 w 5625975"/>
              <a:gd name="connsiteY16" fmla="*/ 4070072 h 5119588"/>
              <a:gd name="connsiteX17" fmla="*/ 5625975 w 5625975"/>
              <a:gd name="connsiteY17" fmla="*/ 5119588 h 5119588"/>
              <a:gd name="connsiteX18" fmla="*/ 5057126 w 5625975"/>
              <a:gd name="connsiteY18" fmla="*/ 5119588 h 5119588"/>
              <a:gd name="connsiteX19" fmla="*/ 4488278 w 5625975"/>
              <a:gd name="connsiteY19" fmla="*/ 5119588 h 5119588"/>
              <a:gd name="connsiteX20" fmla="*/ 3919429 w 5625975"/>
              <a:gd name="connsiteY20" fmla="*/ 5119588 h 5119588"/>
              <a:gd name="connsiteX21" fmla="*/ 3463100 w 5625975"/>
              <a:gd name="connsiteY21" fmla="*/ 5119588 h 5119588"/>
              <a:gd name="connsiteX22" fmla="*/ 2894252 w 5625975"/>
              <a:gd name="connsiteY22" fmla="*/ 5119588 h 5119588"/>
              <a:gd name="connsiteX23" fmla="*/ 2156624 w 5625975"/>
              <a:gd name="connsiteY23" fmla="*/ 5119588 h 5119588"/>
              <a:gd name="connsiteX24" fmla="*/ 1700295 w 5625975"/>
              <a:gd name="connsiteY24" fmla="*/ 5119588 h 5119588"/>
              <a:gd name="connsiteX25" fmla="*/ 962667 w 5625975"/>
              <a:gd name="connsiteY25" fmla="*/ 5119588 h 5119588"/>
              <a:gd name="connsiteX26" fmla="*/ 0 w 5625975"/>
              <a:gd name="connsiteY26" fmla="*/ 5119588 h 5119588"/>
              <a:gd name="connsiteX27" fmla="*/ 0 w 5625975"/>
              <a:gd name="connsiteY27" fmla="*/ 4582031 h 5119588"/>
              <a:gd name="connsiteX28" fmla="*/ 0 w 5625975"/>
              <a:gd name="connsiteY28" fmla="*/ 3942083 h 5119588"/>
              <a:gd name="connsiteX29" fmla="*/ 0 w 5625975"/>
              <a:gd name="connsiteY29" fmla="*/ 3302134 h 5119588"/>
              <a:gd name="connsiteX30" fmla="*/ 0 w 5625975"/>
              <a:gd name="connsiteY30" fmla="*/ 2662186 h 5119588"/>
              <a:gd name="connsiteX31" fmla="*/ 0 w 5625975"/>
              <a:gd name="connsiteY31" fmla="*/ 2073433 h 5119588"/>
              <a:gd name="connsiteX32" fmla="*/ 0 w 5625975"/>
              <a:gd name="connsiteY32" fmla="*/ 1484681 h 5119588"/>
              <a:gd name="connsiteX33" fmla="*/ 0 w 5625975"/>
              <a:gd name="connsiteY33" fmla="*/ 895928 h 5119588"/>
              <a:gd name="connsiteX34" fmla="*/ 0 w 5625975"/>
              <a:gd name="connsiteY34" fmla="*/ 0 h 511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25975" h="5119588" fill="none" extrusionOk="0">
                <a:moveTo>
                  <a:pt x="0" y="0"/>
                </a:moveTo>
                <a:cubicBezTo>
                  <a:pt x="189884" y="14801"/>
                  <a:pt x="271878" y="-9598"/>
                  <a:pt x="512589" y="0"/>
                </a:cubicBezTo>
                <a:cubicBezTo>
                  <a:pt x="753300" y="9598"/>
                  <a:pt x="858307" y="5610"/>
                  <a:pt x="1025178" y="0"/>
                </a:cubicBezTo>
                <a:cubicBezTo>
                  <a:pt x="1192049" y="-5610"/>
                  <a:pt x="1458402" y="28519"/>
                  <a:pt x="1706546" y="0"/>
                </a:cubicBezTo>
                <a:cubicBezTo>
                  <a:pt x="1954690" y="-28519"/>
                  <a:pt x="2137727" y="8501"/>
                  <a:pt x="2387914" y="0"/>
                </a:cubicBezTo>
                <a:cubicBezTo>
                  <a:pt x="2638101" y="-8501"/>
                  <a:pt x="2747998" y="7975"/>
                  <a:pt x="2900503" y="0"/>
                </a:cubicBezTo>
                <a:cubicBezTo>
                  <a:pt x="3053008" y="-7975"/>
                  <a:pt x="3213103" y="3052"/>
                  <a:pt x="3356832" y="0"/>
                </a:cubicBezTo>
                <a:cubicBezTo>
                  <a:pt x="3500561" y="-3052"/>
                  <a:pt x="3727241" y="-16763"/>
                  <a:pt x="3869421" y="0"/>
                </a:cubicBezTo>
                <a:cubicBezTo>
                  <a:pt x="4011601" y="16763"/>
                  <a:pt x="4395998" y="7034"/>
                  <a:pt x="4550789" y="0"/>
                </a:cubicBezTo>
                <a:cubicBezTo>
                  <a:pt x="4705580" y="-7034"/>
                  <a:pt x="5130514" y="-21847"/>
                  <a:pt x="5625975" y="0"/>
                </a:cubicBezTo>
                <a:cubicBezTo>
                  <a:pt x="5627617" y="166746"/>
                  <a:pt x="5628892" y="384384"/>
                  <a:pt x="5625975" y="486361"/>
                </a:cubicBezTo>
                <a:cubicBezTo>
                  <a:pt x="5623058" y="588338"/>
                  <a:pt x="5596274" y="988910"/>
                  <a:pt x="5625975" y="1228701"/>
                </a:cubicBezTo>
                <a:cubicBezTo>
                  <a:pt x="5655676" y="1468492"/>
                  <a:pt x="5627238" y="1614993"/>
                  <a:pt x="5625975" y="1715062"/>
                </a:cubicBezTo>
                <a:cubicBezTo>
                  <a:pt x="5624712" y="1815131"/>
                  <a:pt x="5626049" y="2071583"/>
                  <a:pt x="5625975" y="2355010"/>
                </a:cubicBezTo>
                <a:cubicBezTo>
                  <a:pt x="5625901" y="2638437"/>
                  <a:pt x="5619681" y="2719569"/>
                  <a:pt x="5625975" y="2892567"/>
                </a:cubicBezTo>
                <a:cubicBezTo>
                  <a:pt x="5632269" y="3065565"/>
                  <a:pt x="5643996" y="3284385"/>
                  <a:pt x="5625975" y="3532516"/>
                </a:cubicBezTo>
                <a:cubicBezTo>
                  <a:pt x="5607954" y="3780647"/>
                  <a:pt x="5644807" y="3937866"/>
                  <a:pt x="5625975" y="4070072"/>
                </a:cubicBezTo>
                <a:cubicBezTo>
                  <a:pt x="5607143" y="4202278"/>
                  <a:pt x="5599074" y="4640725"/>
                  <a:pt x="5625975" y="5119588"/>
                </a:cubicBezTo>
                <a:cubicBezTo>
                  <a:pt x="5496170" y="5141518"/>
                  <a:pt x="5313040" y="5141762"/>
                  <a:pt x="5057126" y="5119588"/>
                </a:cubicBezTo>
                <a:cubicBezTo>
                  <a:pt x="4801212" y="5097414"/>
                  <a:pt x="4698249" y="5131105"/>
                  <a:pt x="4488278" y="5119588"/>
                </a:cubicBezTo>
                <a:cubicBezTo>
                  <a:pt x="4278307" y="5108071"/>
                  <a:pt x="4079971" y="5112401"/>
                  <a:pt x="3919429" y="5119588"/>
                </a:cubicBezTo>
                <a:cubicBezTo>
                  <a:pt x="3758887" y="5126775"/>
                  <a:pt x="3691110" y="5129014"/>
                  <a:pt x="3463100" y="5119588"/>
                </a:cubicBezTo>
                <a:cubicBezTo>
                  <a:pt x="3235090" y="5110162"/>
                  <a:pt x="3066379" y="5147289"/>
                  <a:pt x="2894252" y="5119588"/>
                </a:cubicBezTo>
                <a:cubicBezTo>
                  <a:pt x="2722125" y="5091887"/>
                  <a:pt x="2387926" y="5134566"/>
                  <a:pt x="2156624" y="5119588"/>
                </a:cubicBezTo>
                <a:cubicBezTo>
                  <a:pt x="1925322" y="5104610"/>
                  <a:pt x="1804471" y="5128756"/>
                  <a:pt x="1700295" y="5119588"/>
                </a:cubicBezTo>
                <a:cubicBezTo>
                  <a:pt x="1596119" y="5110420"/>
                  <a:pt x="1327716" y="5086194"/>
                  <a:pt x="962667" y="5119588"/>
                </a:cubicBezTo>
                <a:cubicBezTo>
                  <a:pt x="597618" y="5152982"/>
                  <a:pt x="369978" y="5077745"/>
                  <a:pt x="0" y="5119588"/>
                </a:cubicBezTo>
                <a:cubicBezTo>
                  <a:pt x="17513" y="5008099"/>
                  <a:pt x="20982" y="4781460"/>
                  <a:pt x="0" y="4582031"/>
                </a:cubicBezTo>
                <a:cubicBezTo>
                  <a:pt x="-20982" y="4382602"/>
                  <a:pt x="14687" y="4240218"/>
                  <a:pt x="0" y="3942083"/>
                </a:cubicBezTo>
                <a:cubicBezTo>
                  <a:pt x="-14687" y="3643948"/>
                  <a:pt x="-22887" y="3511068"/>
                  <a:pt x="0" y="3302134"/>
                </a:cubicBezTo>
                <a:cubicBezTo>
                  <a:pt x="22887" y="3093200"/>
                  <a:pt x="-24135" y="2792118"/>
                  <a:pt x="0" y="2662186"/>
                </a:cubicBezTo>
                <a:cubicBezTo>
                  <a:pt x="24135" y="2532254"/>
                  <a:pt x="28776" y="2300967"/>
                  <a:pt x="0" y="2073433"/>
                </a:cubicBezTo>
                <a:cubicBezTo>
                  <a:pt x="-28776" y="1845899"/>
                  <a:pt x="3280" y="1735848"/>
                  <a:pt x="0" y="1484681"/>
                </a:cubicBezTo>
                <a:cubicBezTo>
                  <a:pt x="-3280" y="1233514"/>
                  <a:pt x="1817" y="1097639"/>
                  <a:pt x="0" y="895928"/>
                </a:cubicBezTo>
                <a:cubicBezTo>
                  <a:pt x="-1817" y="694217"/>
                  <a:pt x="-35916" y="425071"/>
                  <a:pt x="0" y="0"/>
                </a:cubicBezTo>
                <a:close/>
              </a:path>
              <a:path w="5625975" h="5119588" stroke="0" extrusionOk="0">
                <a:moveTo>
                  <a:pt x="0" y="0"/>
                </a:moveTo>
                <a:cubicBezTo>
                  <a:pt x="174654" y="-7590"/>
                  <a:pt x="372748" y="-19094"/>
                  <a:pt x="568849" y="0"/>
                </a:cubicBezTo>
                <a:cubicBezTo>
                  <a:pt x="764950" y="19094"/>
                  <a:pt x="1098938" y="2523"/>
                  <a:pt x="1306476" y="0"/>
                </a:cubicBezTo>
                <a:cubicBezTo>
                  <a:pt x="1514014" y="-2523"/>
                  <a:pt x="1666597" y="-15002"/>
                  <a:pt x="1987845" y="0"/>
                </a:cubicBezTo>
                <a:cubicBezTo>
                  <a:pt x="2309093" y="15002"/>
                  <a:pt x="2265498" y="17332"/>
                  <a:pt x="2444174" y="0"/>
                </a:cubicBezTo>
                <a:cubicBezTo>
                  <a:pt x="2622850" y="-17332"/>
                  <a:pt x="2867290" y="27241"/>
                  <a:pt x="3069282" y="0"/>
                </a:cubicBezTo>
                <a:cubicBezTo>
                  <a:pt x="3271274" y="-27241"/>
                  <a:pt x="3327146" y="-22068"/>
                  <a:pt x="3581871" y="0"/>
                </a:cubicBezTo>
                <a:cubicBezTo>
                  <a:pt x="3836596" y="22068"/>
                  <a:pt x="3951955" y="-21855"/>
                  <a:pt x="4206979" y="0"/>
                </a:cubicBezTo>
                <a:cubicBezTo>
                  <a:pt x="4462003" y="21855"/>
                  <a:pt x="4555919" y="5604"/>
                  <a:pt x="4719568" y="0"/>
                </a:cubicBezTo>
                <a:cubicBezTo>
                  <a:pt x="4883217" y="-5604"/>
                  <a:pt x="5233419" y="5646"/>
                  <a:pt x="5625975" y="0"/>
                </a:cubicBezTo>
                <a:cubicBezTo>
                  <a:pt x="5618614" y="226574"/>
                  <a:pt x="5602661" y="340484"/>
                  <a:pt x="5625975" y="537557"/>
                </a:cubicBezTo>
                <a:cubicBezTo>
                  <a:pt x="5649289" y="734630"/>
                  <a:pt x="5625718" y="844060"/>
                  <a:pt x="5625975" y="1075113"/>
                </a:cubicBezTo>
                <a:cubicBezTo>
                  <a:pt x="5626232" y="1306166"/>
                  <a:pt x="5600329" y="1447382"/>
                  <a:pt x="5625975" y="1663866"/>
                </a:cubicBezTo>
                <a:cubicBezTo>
                  <a:pt x="5651621" y="1880350"/>
                  <a:pt x="5626809" y="1967204"/>
                  <a:pt x="5625975" y="2150227"/>
                </a:cubicBezTo>
                <a:cubicBezTo>
                  <a:pt x="5625141" y="2333250"/>
                  <a:pt x="5604514" y="2575562"/>
                  <a:pt x="5625975" y="2790175"/>
                </a:cubicBezTo>
                <a:cubicBezTo>
                  <a:pt x="5647436" y="3004788"/>
                  <a:pt x="5599603" y="3339148"/>
                  <a:pt x="5625975" y="3481320"/>
                </a:cubicBezTo>
                <a:cubicBezTo>
                  <a:pt x="5652347" y="3623493"/>
                  <a:pt x="5650157" y="4052698"/>
                  <a:pt x="5625975" y="4223660"/>
                </a:cubicBezTo>
                <a:cubicBezTo>
                  <a:pt x="5601793" y="4394622"/>
                  <a:pt x="5664945" y="4770322"/>
                  <a:pt x="5625975" y="5119588"/>
                </a:cubicBezTo>
                <a:cubicBezTo>
                  <a:pt x="5470329" y="5137512"/>
                  <a:pt x="5261573" y="5132607"/>
                  <a:pt x="5000867" y="5119588"/>
                </a:cubicBezTo>
                <a:cubicBezTo>
                  <a:pt x="4740161" y="5106569"/>
                  <a:pt x="4506372" y="5120236"/>
                  <a:pt x="4263239" y="5119588"/>
                </a:cubicBezTo>
                <a:cubicBezTo>
                  <a:pt x="4020106" y="5118940"/>
                  <a:pt x="3920205" y="5132728"/>
                  <a:pt x="3581871" y="5119588"/>
                </a:cubicBezTo>
                <a:cubicBezTo>
                  <a:pt x="3243537" y="5106448"/>
                  <a:pt x="3210461" y="5136599"/>
                  <a:pt x="3069282" y="5119588"/>
                </a:cubicBezTo>
                <a:cubicBezTo>
                  <a:pt x="2928103" y="5102577"/>
                  <a:pt x="2579327" y="5155630"/>
                  <a:pt x="2331654" y="5119588"/>
                </a:cubicBezTo>
                <a:cubicBezTo>
                  <a:pt x="2083981" y="5083546"/>
                  <a:pt x="2033335" y="5103938"/>
                  <a:pt x="1875325" y="5119588"/>
                </a:cubicBezTo>
                <a:cubicBezTo>
                  <a:pt x="1717315" y="5135238"/>
                  <a:pt x="1556605" y="5106479"/>
                  <a:pt x="1362736" y="5119588"/>
                </a:cubicBezTo>
                <a:cubicBezTo>
                  <a:pt x="1168867" y="5132697"/>
                  <a:pt x="1092218" y="5130556"/>
                  <a:pt x="850147" y="5119588"/>
                </a:cubicBezTo>
                <a:cubicBezTo>
                  <a:pt x="608076" y="5108620"/>
                  <a:pt x="266248" y="5127984"/>
                  <a:pt x="0" y="5119588"/>
                </a:cubicBezTo>
                <a:cubicBezTo>
                  <a:pt x="-20680" y="4960783"/>
                  <a:pt x="6297" y="4669292"/>
                  <a:pt x="0" y="4479640"/>
                </a:cubicBezTo>
                <a:cubicBezTo>
                  <a:pt x="-6297" y="4289988"/>
                  <a:pt x="2909" y="4145999"/>
                  <a:pt x="0" y="3839691"/>
                </a:cubicBezTo>
                <a:cubicBezTo>
                  <a:pt x="-2909" y="3533383"/>
                  <a:pt x="-15392" y="3533571"/>
                  <a:pt x="0" y="3353330"/>
                </a:cubicBezTo>
                <a:cubicBezTo>
                  <a:pt x="15392" y="3173089"/>
                  <a:pt x="9477" y="2989648"/>
                  <a:pt x="0" y="2764578"/>
                </a:cubicBezTo>
                <a:cubicBezTo>
                  <a:pt x="-9477" y="2539508"/>
                  <a:pt x="268" y="2461213"/>
                  <a:pt x="0" y="2278217"/>
                </a:cubicBezTo>
                <a:cubicBezTo>
                  <a:pt x="-268" y="2095221"/>
                  <a:pt x="14848" y="1916099"/>
                  <a:pt x="0" y="1638268"/>
                </a:cubicBezTo>
                <a:cubicBezTo>
                  <a:pt x="-14848" y="1360437"/>
                  <a:pt x="-1076" y="1170037"/>
                  <a:pt x="0" y="895928"/>
                </a:cubicBezTo>
                <a:cubicBezTo>
                  <a:pt x="1076" y="621819"/>
                  <a:pt x="-32339" y="31981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59022673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Что нужно: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Ментор/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Эдвайзер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Опыт в агрономии, логистике или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Команда: Специалисты по разработке ПО, аналитике данных, маркетингу и логистике.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Инвестиционные условия: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Доля в компании: 15-25% в зависимости от суммы инвестиций.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Опцион на акции: Дополнительные акции при достижении роста.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5-7% на 3-5 лет с возможностью конвертации.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Доля от прибыли: На первых этапах до самоокупаемости.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481A3-8276-BD3C-CFF7-BBFDD3E6C119}"/>
              </a:ext>
            </a:extLst>
          </p:cNvPr>
          <p:cNvSpPr txBox="1"/>
          <p:nvPr/>
        </p:nvSpPr>
        <p:spPr>
          <a:xfrm>
            <a:off x="6171448" y="1222561"/>
            <a:ext cx="5784409" cy="4801314"/>
          </a:xfrm>
          <a:custGeom>
            <a:avLst/>
            <a:gdLst>
              <a:gd name="connsiteX0" fmla="*/ 0 w 5784409"/>
              <a:gd name="connsiteY0" fmla="*/ 0 h 4801314"/>
              <a:gd name="connsiteX1" fmla="*/ 527024 w 5784409"/>
              <a:gd name="connsiteY1" fmla="*/ 0 h 4801314"/>
              <a:gd name="connsiteX2" fmla="*/ 1054048 w 5784409"/>
              <a:gd name="connsiteY2" fmla="*/ 0 h 4801314"/>
              <a:gd name="connsiteX3" fmla="*/ 1696760 w 5784409"/>
              <a:gd name="connsiteY3" fmla="*/ 0 h 4801314"/>
              <a:gd name="connsiteX4" fmla="*/ 2165940 w 5784409"/>
              <a:gd name="connsiteY4" fmla="*/ 0 h 4801314"/>
              <a:gd name="connsiteX5" fmla="*/ 2750808 w 5784409"/>
              <a:gd name="connsiteY5" fmla="*/ 0 h 4801314"/>
              <a:gd name="connsiteX6" fmla="*/ 3509208 w 5784409"/>
              <a:gd name="connsiteY6" fmla="*/ 0 h 4801314"/>
              <a:gd name="connsiteX7" fmla="*/ 4209764 w 5784409"/>
              <a:gd name="connsiteY7" fmla="*/ 0 h 4801314"/>
              <a:gd name="connsiteX8" fmla="*/ 4910321 w 5784409"/>
              <a:gd name="connsiteY8" fmla="*/ 0 h 4801314"/>
              <a:gd name="connsiteX9" fmla="*/ 5784409 w 5784409"/>
              <a:gd name="connsiteY9" fmla="*/ 0 h 4801314"/>
              <a:gd name="connsiteX10" fmla="*/ 5784409 w 5784409"/>
              <a:gd name="connsiteY10" fmla="*/ 733915 h 4801314"/>
              <a:gd name="connsiteX11" fmla="*/ 5784409 w 5784409"/>
              <a:gd name="connsiteY11" fmla="*/ 1515843 h 4801314"/>
              <a:gd name="connsiteX12" fmla="*/ 5784409 w 5784409"/>
              <a:gd name="connsiteY12" fmla="*/ 2153732 h 4801314"/>
              <a:gd name="connsiteX13" fmla="*/ 5784409 w 5784409"/>
              <a:gd name="connsiteY13" fmla="*/ 2743608 h 4801314"/>
              <a:gd name="connsiteX14" fmla="*/ 5784409 w 5784409"/>
              <a:gd name="connsiteY14" fmla="*/ 3381497 h 4801314"/>
              <a:gd name="connsiteX15" fmla="*/ 5784409 w 5784409"/>
              <a:gd name="connsiteY15" fmla="*/ 4019386 h 4801314"/>
              <a:gd name="connsiteX16" fmla="*/ 5784409 w 5784409"/>
              <a:gd name="connsiteY16" fmla="*/ 4801314 h 4801314"/>
              <a:gd name="connsiteX17" fmla="*/ 5315229 w 5784409"/>
              <a:gd name="connsiteY17" fmla="*/ 4801314 h 4801314"/>
              <a:gd name="connsiteX18" fmla="*/ 4730361 w 5784409"/>
              <a:gd name="connsiteY18" fmla="*/ 4801314 h 4801314"/>
              <a:gd name="connsiteX19" fmla="*/ 4087649 w 5784409"/>
              <a:gd name="connsiteY19" fmla="*/ 4801314 h 4801314"/>
              <a:gd name="connsiteX20" fmla="*/ 3618469 w 5784409"/>
              <a:gd name="connsiteY20" fmla="*/ 4801314 h 4801314"/>
              <a:gd name="connsiteX21" fmla="*/ 3091445 w 5784409"/>
              <a:gd name="connsiteY21" fmla="*/ 4801314 h 4801314"/>
              <a:gd name="connsiteX22" fmla="*/ 2622265 w 5784409"/>
              <a:gd name="connsiteY22" fmla="*/ 4801314 h 4801314"/>
              <a:gd name="connsiteX23" fmla="*/ 2037397 w 5784409"/>
              <a:gd name="connsiteY23" fmla="*/ 4801314 h 4801314"/>
              <a:gd name="connsiteX24" fmla="*/ 1510373 w 5784409"/>
              <a:gd name="connsiteY24" fmla="*/ 4801314 h 4801314"/>
              <a:gd name="connsiteX25" fmla="*/ 1041194 w 5784409"/>
              <a:gd name="connsiteY25" fmla="*/ 4801314 h 4801314"/>
              <a:gd name="connsiteX26" fmla="*/ 0 w 5784409"/>
              <a:gd name="connsiteY26" fmla="*/ 4801314 h 4801314"/>
              <a:gd name="connsiteX27" fmla="*/ 0 w 5784409"/>
              <a:gd name="connsiteY27" fmla="*/ 4019386 h 4801314"/>
              <a:gd name="connsiteX28" fmla="*/ 0 w 5784409"/>
              <a:gd name="connsiteY28" fmla="*/ 3237457 h 4801314"/>
              <a:gd name="connsiteX29" fmla="*/ 0 w 5784409"/>
              <a:gd name="connsiteY29" fmla="*/ 2455529 h 4801314"/>
              <a:gd name="connsiteX30" fmla="*/ 0 w 5784409"/>
              <a:gd name="connsiteY30" fmla="*/ 1865653 h 4801314"/>
              <a:gd name="connsiteX31" fmla="*/ 0 w 5784409"/>
              <a:gd name="connsiteY31" fmla="*/ 1323791 h 4801314"/>
              <a:gd name="connsiteX32" fmla="*/ 0 w 5784409"/>
              <a:gd name="connsiteY32" fmla="*/ 0 h 480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784409" h="4801314" fill="none" extrusionOk="0">
                <a:moveTo>
                  <a:pt x="0" y="0"/>
                </a:moveTo>
                <a:cubicBezTo>
                  <a:pt x="179520" y="-4366"/>
                  <a:pt x="287871" y="-20094"/>
                  <a:pt x="527024" y="0"/>
                </a:cubicBezTo>
                <a:cubicBezTo>
                  <a:pt x="766177" y="20094"/>
                  <a:pt x="797921" y="-20794"/>
                  <a:pt x="1054048" y="0"/>
                </a:cubicBezTo>
                <a:cubicBezTo>
                  <a:pt x="1310175" y="20794"/>
                  <a:pt x="1499839" y="25919"/>
                  <a:pt x="1696760" y="0"/>
                </a:cubicBezTo>
                <a:cubicBezTo>
                  <a:pt x="1893681" y="-25919"/>
                  <a:pt x="2016246" y="-8201"/>
                  <a:pt x="2165940" y="0"/>
                </a:cubicBezTo>
                <a:cubicBezTo>
                  <a:pt x="2315634" y="8201"/>
                  <a:pt x="2487101" y="4085"/>
                  <a:pt x="2750808" y="0"/>
                </a:cubicBezTo>
                <a:cubicBezTo>
                  <a:pt x="3014515" y="-4085"/>
                  <a:pt x="3304669" y="-14876"/>
                  <a:pt x="3509208" y="0"/>
                </a:cubicBezTo>
                <a:cubicBezTo>
                  <a:pt x="3713747" y="14876"/>
                  <a:pt x="3867084" y="28453"/>
                  <a:pt x="4209764" y="0"/>
                </a:cubicBezTo>
                <a:cubicBezTo>
                  <a:pt x="4552444" y="-28453"/>
                  <a:pt x="4633350" y="-65"/>
                  <a:pt x="4910321" y="0"/>
                </a:cubicBezTo>
                <a:cubicBezTo>
                  <a:pt x="5187292" y="65"/>
                  <a:pt x="5351509" y="14665"/>
                  <a:pt x="5784409" y="0"/>
                </a:cubicBezTo>
                <a:cubicBezTo>
                  <a:pt x="5778323" y="247587"/>
                  <a:pt x="5800767" y="534920"/>
                  <a:pt x="5784409" y="733915"/>
                </a:cubicBezTo>
                <a:cubicBezTo>
                  <a:pt x="5768051" y="932911"/>
                  <a:pt x="5778377" y="1324167"/>
                  <a:pt x="5784409" y="1515843"/>
                </a:cubicBezTo>
                <a:cubicBezTo>
                  <a:pt x="5790441" y="1707519"/>
                  <a:pt x="5796491" y="1878558"/>
                  <a:pt x="5784409" y="2153732"/>
                </a:cubicBezTo>
                <a:cubicBezTo>
                  <a:pt x="5772327" y="2428906"/>
                  <a:pt x="5765922" y="2469376"/>
                  <a:pt x="5784409" y="2743608"/>
                </a:cubicBezTo>
                <a:cubicBezTo>
                  <a:pt x="5802896" y="3017840"/>
                  <a:pt x="5790919" y="3151372"/>
                  <a:pt x="5784409" y="3381497"/>
                </a:cubicBezTo>
                <a:cubicBezTo>
                  <a:pt x="5777899" y="3611622"/>
                  <a:pt x="5810703" y="3887681"/>
                  <a:pt x="5784409" y="4019386"/>
                </a:cubicBezTo>
                <a:cubicBezTo>
                  <a:pt x="5758115" y="4151091"/>
                  <a:pt x="5804619" y="4421129"/>
                  <a:pt x="5784409" y="4801314"/>
                </a:cubicBezTo>
                <a:cubicBezTo>
                  <a:pt x="5630042" y="4790960"/>
                  <a:pt x="5512812" y="4821393"/>
                  <a:pt x="5315229" y="4801314"/>
                </a:cubicBezTo>
                <a:cubicBezTo>
                  <a:pt x="5117646" y="4781235"/>
                  <a:pt x="4965134" y="4776039"/>
                  <a:pt x="4730361" y="4801314"/>
                </a:cubicBezTo>
                <a:cubicBezTo>
                  <a:pt x="4495588" y="4826589"/>
                  <a:pt x="4242562" y="4771576"/>
                  <a:pt x="4087649" y="4801314"/>
                </a:cubicBezTo>
                <a:cubicBezTo>
                  <a:pt x="3932736" y="4831052"/>
                  <a:pt x="3765959" y="4810155"/>
                  <a:pt x="3618469" y="4801314"/>
                </a:cubicBezTo>
                <a:cubicBezTo>
                  <a:pt x="3470979" y="4792473"/>
                  <a:pt x="3265422" y="4815687"/>
                  <a:pt x="3091445" y="4801314"/>
                </a:cubicBezTo>
                <a:cubicBezTo>
                  <a:pt x="2917468" y="4786941"/>
                  <a:pt x="2766355" y="4779173"/>
                  <a:pt x="2622265" y="4801314"/>
                </a:cubicBezTo>
                <a:cubicBezTo>
                  <a:pt x="2478175" y="4823455"/>
                  <a:pt x="2216281" y="4798701"/>
                  <a:pt x="2037397" y="4801314"/>
                </a:cubicBezTo>
                <a:cubicBezTo>
                  <a:pt x="1858513" y="4803927"/>
                  <a:pt x="1650096" y="4810922"/>
                  <a:pt x="1510373" y="4801314"/>
                </a:cubicBezTo>
                <a:cubicBezTo>
                  <a:pt x="1370650" y="4791706"/>
                  <a:pt x="1184004" y="4784269"/>
                  <a:pt x="1041194" y="4801314"/>
                </a:cubicBezTo>
                <a:cubicBezTo>
                  <a:pt x="898384" y="4818359"/>
                  <a:pt x="465223" y="4811788"/>
                  <a:pt x="0" y="4801314"/>
                </a:cubicBezTo>
                <a:cubicBezTo>
                  <a:pt x="5884" y="4481460"/>
                  <a:pt x="-13525" y="4232236"/>
                  <a:pt x="0" y="4019386"/>
                </a:cubicBezTo>
                <a:cubicBezTo>
                  <a:pt x="13525" y="3806536"/>
                  <a:pt x="8761" y="3562027"/>
                  <a:pt x="0" y="3237457"/>
                </a:cubicBezTo>
                <a:cubicBezTo>
                  <a:pt x="-8761" y="2912887"/>
                  <a:pt x="-10318" y="2616281"/>
                  <a:pt x="0" y="2455529"/>
                </a:cubicBezTo>
                <a:cubicBezTo>
                  <a:pt x="10318" y="2294777"/>
                  <a:pt x="24205" y="2076589"/>
                  <a:pt x="0" y="1865653"/>
                </a:cubicBezTo>
                <a:cubicBezTo>
                  <a:pt x="-24205" y="1654717"/>
                  <a:pt x="2437" y="1503716"/>
                  <a:pt x="0" y="1323791"/>
                </a:cubicBezTo>
                <a:cubicBezTo>
                  <a:pt x="-2437" y="1143866"/>
                  <a:pt x="-49540" y="622768"/>
                  <a:pt x="0" y="0"/>
                </a:cubicBezTo>
                <a:close/>
              </a:path>
              <a:path w="5784409" h="4801314" stroke="0" extrusionOk="0">
                <a:moveTo>
                  <a:pt x="0" y="0"/>
                </a:moveTo>
                <a:cubicBezTo>
                  <a:pt x="181405" y="-17040"/>
                  <a:pt x="406488" y="-12107"/>
                  <a:pt x="584868" y="0"/>
                </a:cubicBezTo>
                <a:cubicBezTo>
                  <a:pt x="763248" y="12107"/>
                  <a:pt x="928137" y="-12896"/>
                  <a:pt x="1169736" y="0"/>
                </a:cubicBezTo>
                <a:cubicBezTo>
                  <a:pt x="1411335" y="12896"/>
                  <a:pt x="1676595" y="23043"/>
                  <a:pt x="1870292" y="0"/>
                </a:cubicBezTo>
                <a:cubicBezTo>
                  <a:pt x="2063989" y="-23043"/>
                  <a:pt x="2181154" y="9046"/>
                  <a:pt x="2339472" y="0"/>
                </a:cubicBezTo>
                <a:cubicBezTo>
                  <a:pt x="2497790" y="-9046"/>
                  <a:pt x="2768009" y="298"/>
                  <a:pt x="3097872" y="0"/>
                </a:cubicBezTo>
                <a:cubicBezTo>
                  <a:pt x="3427735" y="-298"/>
                  <a:pt x="3438286" y="2605"/>
                  <a:pt x="3567052" y="0"/>
                </a:cubicBezTo>
                <a:cubicBezTo>
                  <a:pt x="3695818" y="-2605"/>
                  <a:pt x="4060223" y="-11487"/>
                  <a:pt x="4267608" y="0"/>
                </a:cubicBezTo>
                <a:cubicBezTo>
                  <a:pt x="4474993" y="11487"/>
                  <a:pt x="4602106" y="-28366"/>
                  <a:pt x="4910321" y="0"/>
                </a:cubicBezTo>
                <a:cubicBezTo>
                  <a:pt x="5218536" y="28366"/>
                  <a:pt x="5562049" y="-8861"/>
                  <a:pt x="5784409" y="0"/>
                </a:cubicBezTo>
                <a:cubicBezTo>
                  <a:pt x="5787697" y="236511"/>
                  <a:pt x="5800962" y="479119"/>
                  <a:pt x="5784409" y="685902"/>
                </a:cubicBezTo>
                <a:cubicBezTo>
                  <a:pt x="5767856" y="892685"/>
                  <a:pt x="5757917" y="1021619"/>
                  <a:pt x="5784409" y="1323791"/>
                </a:cubicBezTo>
                <a:cubicBezTo>
                  <a:pt x="5810901" y="1625963"/>
                  <a:pt x="5795847" y="1852091"/>
                  <a:pt x="5784409" y="2057706"/>
                </a:cubicBezTo>
                <a:cubicBezTo>
                  <a:pt x="5772971" y="2263321"/>
                  <a:pt x="5767218" y="2587552"/>
                  <a:pt x="5784409" y="2839634"/>
                </a:cubicBezTo>
                <a:cubicBezTo>
                  <a:pt x="5801600" y="3091716"/>
                  <a:pt x="5800141" y="3380231"/>
                  <a:pt x="5784409" y="3525536"/>
                </a:cubicBezTo>
                <a:cubicBezTo>
                  <a:pt x="5768677" y="3670841"/>
                  <a:pt x="5776110" y="3998970"/>
                  <a:pt x="5784409" y="4163425"/>
                </a:cubicBezTo>
                <a:cubicBezTo>
                  <a:pt x="5792708" y="4327880"/>
                  <a:pt x="5799892" y="4672359"/>
                  <a:pt x="5784409" y="4801314"/>
                </a:cubicBezTo>
                <a:cubicBezTo>
                  <a:pt x="5690126" y="4807178"/>
                  <a:pt x="5461726" y="4787919"/>
                  <a:pt x="5315229" y="4801314"/>
                </a:cubicBezTo>
                <a:cubicBezTo>
                  <a:pt x="5168732" y="4814709"/>
                  <a:pt x="4802499" y="4780824"/>
                  <a:pt x="4672517" y="4801314"/>
                </a:cubicBezTo>
                <a:cubicBezTo>
                  <a:pt x="4542535" y="4821804"/>
                  <a:pt x="4214984" y="4777268"/>
                  <a:pt x="3971961" y="4801314"/>
                </a:cubicBezTo>
                <a:cubicBezTo>
                  <a:pt x="3728938" y="4825360"/>
                  <a:pt x="3623547" y="4789588"/>
                  <a:pt x="3502781" y="4801314"/>
                </a:cubicBezTo>
                <a:cubicBezTo>
                  <a:pt x="3382015" y="4813040"/>
                  <a:pt x="3038419" y="4787742"/>
                  <a:pt x="2802225" y="4801314"/>
                </a:cubicBezTo>
                <a:cubicBezTo>
                  <a:pt x="2566031" y="4814886"/>
                  <a:pt x="2321479" y="4811775"/>
                  <a:pt x="2101669" y="4801314"/>
                </a:cubicBezTo>
                <a:cubicBezTo>
                  <a:pt x="1881859" y="4790853"/>
                  <a:pt x="1585067" y="4821318"/>
                  <a:pt x="1343268" y="4801314"/>
                </a:cubicBezTo>
                <a:cubicBezTo>
                  <a:pt x="1101469" y="4781310"/>
                  <a:pt x="1074964" y="4792108"/>
                  <a:pt x="816244" y="4801314"/>
                </a:cubicBezTo>
                <a:cubicBezTo>
                  <a:pt x="557524" y="4810520"/>
                  <a:pt x="347061" y="4806161"/>
                  <a:pt x="0" y="4801314"/>
                </a:cubicBezTo>
                <a:cubicBezTo>
                  <a:pt x="-26385" y="4534318"/>
                  <a:pt x="8647" y="4397248"/>
                  <a:pt x="0" y="4163425"/>
                </a:cubicBezTo>
                <a:cubicBezTo>
                  <a:pt x="-8647" y="3929602"/>
                  <a:pt x="32282" y="3728579"/>
                  <a:pt x="0" y="3429510"/>
                </a:cubicBezTo>
                <a:cubicBezTo>
                  <a:pt x="-32282" y="3130441"/>
                  <a:pt x="17605" y="3007331"/>
                  <a:pt x="0" y="2743608"/>
                </a:cubicBezTo>
                <a:cubicBezTo>
                  <a:pt x="-17605" y="2479885"/>
                  <a:pt x="27310" y="2371067"/>
                  <a:pt x="0" y="2105719"/>
                </a:cubicBezTo>
                <a:cubicBezTo>
                  <a:pt x="-27310" y="1840371"/>
                  <a:pt x="-33041" y="1640302"/>
                  <a:pt x="0" y="1323791"/>
                </a:cubicBezTo>
                <a:cubicBezTo>
                  <a:pt x="33041" y="1007280"/>
                  <a:pt x="36487" y="866858"/>
                  <a:pt x="0" y="589876"/>
                </a:cubicBezTo>
                <a:cubicBezTo>
                  <a:pt x="-36487" y="312895"/>
                  <a:pt x="-8306" y="16976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4479795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расчёты:</a:t>
            </a:r>
            <a:b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Необходимые инвестиции: 500,000.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Расходы: Разработка ПО (200,000), маркетинг (100,000), операционные (150,000), непредвиденные (50,000).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Прогноз дохода: Год 1 — 600,000, Год 2  — 1000,000, Год 3 — 1,800,000.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Сотрудничество:</a:t>
            </a:r>
            <a:b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Регулярные встречи и отчёты о прогрессе.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Открытость к идеям инвестора для улучшения продукта.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687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14EBC5-F1F7-431D-8136-F18CF1884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E2BBC-6D29-515D-00B3-032EBEAED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301" y="66361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73A21E-E6B2-DC40-73D4-112BF8426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374" y="1920145"/>
            <a:ext cx="5625975" cy="2416185"/>
          </a:xfrm>
          <a:custGeom>
            <a:avLst/>
            <a:gdLst>
              <a:gd name="connsiteX0" fmla="*/ 0 w 5625975"/>
              <a:gd name="connsiteY0" fmla="*/ 0 h 2416185"/>
              <a:gd name="connsiteX1" fmla="*/ 512589 w 5625975"/>
              <a:gd name="connsiteY1" fmla="*/ 0 h 2416185"/>
              <a:gd name="connsiteX2" fmla="*/ 1193957 w 5625975"/>
              <a:gd name="connsiteY2" fmla="*/ 0 h 2416185"/>
              <a:gd name="connsiteX3" fmla="*/ 1650286 w 5625975"/>
              <a:gd name="connsiteY3" fmla="*/ 0 h 2416185"/>
              <a:gd name="connsiteX4" fmla="*/ 2275394 w 5625975"/>
              <a:gd name="connsiteY4" fmla="*/ 0 h 2416185"/>
              <a:gd name="connsiteX5" fmla="*/ 2787983 w 5625975"/>
              <a:gd name="connsiteY5" fmla="*/ 0 h 2416185"/>
              <a:gd name="connsiteX6" fmla="*/ 3525611 w 5625975"/>
              <a:gd name="connsiteY6" fmla="*/ 0 h 2416185"/>
              <a:gd name="connsiteX7" fmla="*/ 4038200 w 5625975"/>
              <a:gd name="connsiteY7" fmla="*/ 0 h 2416185"/>
              <a:gd name="connsiteX8" fmla="*/ 4550789 w 5625975"/>
              <a:gd name="connsiteY8" fmla="*/ 0 h 2416185"/>
              <a:gd name="connsiteX9" fmla="*/ 5625975 w 5625975"/>
              <a:gd name="connsiteY9" fmla="*/ 0 h 2416185"/>
              <a:gd name="connsiteX10" fmla="*/ 5625975 w 5625975"/>
              <a:gd name="connsiteY10" fmla="*/ 555723 h 2416185"/>
              <a:gd name="connsiteX11" fmla="*/ 5625975 w 5625975"/>
              <a:gd name="connsiteY11" fmla="*/ 1087283 h 2416185"/>
              <a:gd name="connsiteX12" fmla="*/ 5625975 w 5625975"/>
              <a:gd name="connsiteY12" fmla="*/ 1618844 h 2416185"/>
              <a:gd name="connsiteX13" fmla="*/ 5625975 w 5625975"/>
              <a:gd name="connsiteY13" fmla="*/ 2416185 h 2416185"/>
              <a:gd name="connsiteX14" fmla="*/ 5169646 w 5625975"/>
              <a:gd name="connsiteY14" fmla="*/ 2416185 h 2416185"/>
              <a:gd name="connsiteX15" fmla="*/ 4657057 w 5625975"/>
              <a:gd name="connsiteY15" fmla="*/ 2416185 h 2416185"/>
              <a:gd name="connsiteX16" fmla="*/ 3975689 w 5625975"/>
              <a:gd name="connsiteY16" fmla="*/ 2416185 h 2416185"/>
              <a:gd name="connsiteX17" fmla="*/ 3350581 w 5625975"/>
              <a:gd name="connsiteY17" fmla="*/ 2416185 h 2416185"/>
              <a:gd name="connsiteX18" fmla="*/ 2837992 w 5625975"/>
              <a:gd name="connsiteY18" fmla="*/ 2416185 h 2416185"/>
              <a:gd name="connsiteX19" fmla="*/ 2381663 w 5625975"/>
              <a:gd name="connsiteY19" fmla="*/ 2416185 h 2416185"/>
              <a:gd name="connsiteX20" fmla="*/ 1644035 w 5625975"/>
              <a:gd name="connsiteY20" fmla="*/ 2416185 h 2416185"/>
              <a:gd name="connsiteX21" fmla="*/ 1075186 w 5625975"/>
              <a:gd name="connsiteY21" fmla="*/ 2416185 h 2416185"/>
              <a:gd name="connsiteX22" fmla="*/ 0 w 5625975"/>
              <a:gd name="connsiteY22" fmla="*/ 2416185 h 2416185"/>
              <a:gd name="connsiteX23" fmla="*/ 0 w 5625975"/>
              <a:gd name="connsiteY23" fmla="*/ 1836301 h 2416185"/>
              <a:gd name="connsiteX24" fmla="*/ 0 w 5625975"/>
              <a:gd name="connsiteY24" fmla="*/ 1208093 h 2416185"/>
              <a:gd name="connsiteX25" fmla="*/ 0 w 5625975"/>
              <a:gd name="connsiteY25" fmla="*/ 604046 h 2416185"/>
              <a:gd name="connsiteX26" fmla="*/ 0 w 5625975"/>
              <a:gd name="connsiteY26" fmla="*/ 0 h 241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625975" h="2416185" fill="none" extrusionOk="0">
                <a:moveTo>
                  <a:pt x="0" y="0"/>
                </a:moveTo>
                <a:cubicBezTo>
                  <a:pt x="240256" y="10318"/>
                  <a:pt x="397615" y="20398"/>
                  <a:pt x="512589" y="0"/>
                </a:cubicBezTo>
                <a:cubicBezTo>
                  <a:pt x="627563" y="-20398"/>
                  <a:pt x="946819" y="12445"/>
                  <a:pt x="1193957" y="0"/>
                </a:cubicBezTo>
                <a:cubicBezTo>
                  <a:pt x="1441095" y="-12445"/>
                  <a:pt x="1448612" y="2702"/>
                  <a:pt x="1650286" y="0"/>
                </a:cubicBezTo>
                <a:cubicBezTo>
                  <a:pt x="1851960" y="-2702"/>
                  <a:pt x="2117318" y="-25691"/>
                  <a:pt x="2275394" y="0"/>
                </a:cubicBezTo>
                <a:cubicBezTo>
                  <a:pt x="2433470" y="25691"/>
                  <a:pt x="2582435" y="-18689"/>
                  <a:pt x="2787983" y="0"/>
                </a:cubicBezTo>
                <a:cubicBezTo>
                  <a:pt x="2993531" y="18689"/>
                  <a:pt x="3191785" y="-24637"/>
                  <a:pt x="3525611" y="0"/>
                </a:cubicBezTo>
                <a:cubicBezTo>
                  <a:pt x="3859437" y="24637"/>
                  <a:pt x="3805486" y="17720"/>
                  <a:pt x="4038200" y="0"/>
                </a:cubicBezTo>
                <a:cubicBezTo>
                  <a:pt x="4270914" y="-17720"/>
                  <a:pt x="4377928" y="14815"/>
                  <a:pt x="4550789" y="0"/>
                </a:cubicBezTo>
                <a:cubicBezTo>
                  <a:pt x="4723650" y="-14815"/>
                  <a:pt x="5275630" y="-21454"/>
                  <a:pt x="5625975" y="0"/>
                </a:cubicBezTo>
                <a:cubicBezTo>
                  <a:pt x="5627507" y="112995"/>
                  <a:pt x="5628455" y="414419"/>
                  <a:pt x="5625975" y="555723"/>
                </a:cubicBezTo>
                <a:cubicBezTo>
                  <a:pt x="5623495" y="697027"/>
                  <a:pt x="5632584" y="850926"/>
                  <a:pt x="5625975" y="1087283"/>
                </a:cubicBezTo>
                <a:cubicBezTo>
                  <a:pt x="5619366" y="1323640"/>
                  <a:pt x="5625491" y="1404866"/>
                  <a:pt x="5625975" y="1618844"/>
                </a:cubicBezTo>
                <a:cubicBezTo>
                  <a:pt x="5626459" y="1832822"/>
                  <a:pt x="5593826" y="2068518"/>
                  <a:pt x="5625975" y="2416185"/>
                </a:cubicBezTo>
                <a:cubicBezTo>
                  <a:pt x="5492228" y="2416943"/>
                  <a:pt x="5262731" y="2403304"/>
                  <a:pt x="5169646" y="2416185"/>
                </a:cubicBezTo>
                <a:cubicBezTo>
                  <a:pt x="5076561" y="2429066"/>
                  <a:pt x="4853878" y="2426824"/>
                  <a:pt x="4657057" y="2416185"/>
                </a:cubicBezTo>
                <a:cubicBezTo>
                  <a:pt x="4460236" y="2405546"/>
                  <a:pt x="4113161" y="2387256"/>
                  <a:pt x="3975689" y="2416185"/>
                </a:cubicBezTo>
                <a:cubicBezTo>
                  <a:pt x="3838217" y="2445114"/>
                  <a:pt x="3557150" y="2441262"/>
                  <a:pt x="3350581" y="2416185"/>
                </a:cubicBezTo>
                <a:cubicBezTo>
                  <a:pt x="3144012" y="2391108"/>
                  <a:pt x="3056684" y="2424780"/>
                  <a:pt x="2837992" y="2416185"/>
                </a:cubicBezTo>
                <a:cubicBezTo>
                  <a:pt x="2619300" y="2407590"/>
                  <a:pt x="2588753" y="2409069"/>
                  <a:pt x="2381663" y="2416185"/>
                </a:cubicBezTo>
                <a:cubicBezTo>
                  <a:pt x="2174573" y="2423301"/>
                  <a:pt x="1809967" y="2429259"/>
                  <a:pt x="1644035" y="2416185"/>
                </a:cubicBezTo>
                <a:cubicBezTo>
                  <a:pt x="1478103" y="2403111"/>
                  <a:pt x="1302242" y="2409937"/>
                  <a:pt x="1075186" y="2416185"/>
                </a:cubicBezTo>
                <a:cubicBezTo>
                  <a:pt x="848130" y="2422433"/>
                  <a:pt x="416984" y="2393744"/>
                  <a:pt x="0" y="2416185"/>
                </a:cubicBezTo>
                <a:cubicBezTo>
                  <a:pt x="-22997" y="2232100"/>
                  <a:pt x="-3757" y="2077561"/>
                  <a:pt x="0" y="1836301"/>
                </a:cubicBezTo>
                <a:cubicBezTo>
                  <a:pt x="3757" y="1595041"/>
                  <a:pt x="-6326" y="1405709"/>
                  <a:pt x="0" y="1208093"/>
                </a:cubicBezTo>
                <a:cubicBezTo>
                  <a:pt x="6326" y="1010477"/>
                  <a:pt x="3203" y="876095"/>
                  <a:pt x="0" y="604046"/>
                </a:cubicBezTo>
                <a:cubicBezTo>
                  <a:pt x="-3203" y="331997"/>
                  <a:pt x="-2726" y="237533"/>
                  <a:pt x="0" y="0"/>
                </a:cubicBezTo>
                <a:close/>
              </a:path>
              <a:path w="5625975" h="2416185" stroke="0" extrusionOk="0">
                <a:moveTo>
                  <a:pt x="0" y="0"/>
                </a:moveTo>
                <a:cubicBezTo>
                  <a:pt x="174654" y="-7590"/>
                  <a:pt x="372748" y="-19094"/>
                  <a:pt x="568849" y="0"/>
                </a:cubicBezTo>
                <a:cubicBezTo>
                  <a:pt x="764950" y="19094"/>
                  <a:pt x="1098938" y="2523"/>
                  <a:pt x="1306476" y="0"/>
                </a:cubicBezTo>
                <a:cubicBezTo>
                  <a:pt x="1514014" y="-2523"/>
                  <a:pt x="1666597" y="-15002"/>
                  <a:pt x="1987845" y="0"/>
                </a:cubicBezTo>
                <a:cubicBezTo>
                  <a:pt x="2309093" y="15002"/>
                  <a:pt x="2265498" y="17332"/>
                  <a:pt x="2444174" y="0"/>
                </a:cubicBezTo>
                <a:cubicBezTo>
                  <a:pt x="2622850" y="-17332"/>
                  <a:pt x="2867290" y="27241"/>
                  <a:pt x="3069282" y="0"/>
                </a:cubicBezTo>
                <a:cubicBezTo>
                  <a:pt x="3271274" y="-27241"/>
                  <a:pt x="3327146" y="-22068"/>
                  <a:pt x="3581871" y="0"/>
                </a:cubicBezTo>
                <a:cubicBezTo>
                  <a:pt x="3836596" y="22068"/>
                  <a:pt x="3951955" y="-21855"/>
                  <a:pt x="4206979" y="0"/>
                </a:cubicBezTo>
                <a:cubicBezTo>
                  <a:pt x="4462003" y="21855"/>
                  <a:pt x="4555919" y="5604"/>
                  <a:pt x="4719568" y="0"/>
                </a:cubicBezTo>
                <a:cubicBezTo>
                  <a:pt x="4883217" y="-5604"/>
                  <a:pt x="5233419" y="5646"/>
                  <a:pt x="5625975" y="0"/>
                </a:cubicBezTo>
                <a:cubicBezTo>
                  <a:pt x="5646276" y="149819"/>
                  <a:pt x="5598927" y="382506"/>
                  <a:pt x="5625975" y="555723"/>
                </a:cubicBezTo>
                <a:cubicBezTo>
                  <a:pt x="5653023" y="728940"/>
                  <a:pt x="5647144" y="926429"/>
                  <a:pt x="5625975" y="1111445"/>
                </a:cubicBezTo>
                <a:cubicBezTo>
                  <a:pt x="5604806" y="1296461"/>
                  <a:pt x="5635025" y="1462174"/>
                  <a:pt x="5625975" y="1691330"/>
                </a:cubicBezTo>
                <a:cubicBezTo>
                  <a:pt x="5616925" y="1920486"/>
                  <a:pt x="5604850" y="2072213"/>
                  <a:pt x="5625975" y="2416185"/>
                </a:cubicBezTo>
                <a:cubicBezTo>
                  <a:pt x="5388982" y="2432916"/>
                  <a:pt x="5181450" y="2390996"/>
                  <a:pt x="5000867" y="2416185"/>
                </a:cubicBezTo>
                <a:cubicBezTo>
                  <a:pt x="4820284" y="2441374"/>
                  <a:pt x="4461304" y="2392891"/>
                  <a:pt x="4319499" y="2416185"/>
                </a:cubicBezTo>
                <a:cubicBezTo>
                  <a:pt x="4177694" y="2439479"/>
                  <a:pt x="3839226" y="2395299"/>
                  <a:pt x="3694390" y="2416185"/>
                </a:cubicBezTo>
                <a:cubicBezTo>
                  <a:pt x="3549554" y="2437071"/>
                  <a:pt x="3301427" y="2421931"/>
                  <a:pt x="3181801" y="2416185"/>
                </a:cubicBezTo>
                <a:cubicBezTo>
                  <a:pt x="3062175" y="2410439"/>
                  <a:pt x="2889628" y="2397128"/>
                  <a:pt x="2725472" y="2416185"/>
                </a:cubicBezTo>
                <a:cubicBezTo>
                  <a:pt x="2561316" y="2435242"/>
                  <a:pt x="2228052" y="2416682"/>
                  <a:pt x="1987845" y="2416185"/>
                </a:cubicBezTo>
                <a:cubicBezTo>
                  <a:pt x="1747638" y="2415688"/>
                  <a:pt x="1446505" y="2433983"/>
                  <a:pt x="1306476" y="2416185"/>
                </a:cubicBezTo>
                <a:cubicBezTo>
                  <a:pt x="1166447" y="2398387"/>
                  <a:pt x="932084" y="2432370"/>
                  <a:pt x="793888" y="2416185"/>
                </a:cubicBezTo>
                <a:cubicBezTo>
                  <a:pt x="655692" y="2400000"/>
                  <a:pt x="185787" y="2383585"/>
                  <a:pt x="0" y="2416185"/>
                </a:cubicBezTo>
                <a:cubicBezTo>
                  <a:pt x="-16498" y="2268646"/>
                  <a:pt x="9992" y="2040319"/>
                  <a:pt x="0" y="1884624"/>
                </a:cubicBezTo>
                <a:cubicBezTo>
                  <a:pt x="-9992" y="1728929"/>
                  <a:pt x="11639" y="1491812"/>
                  <a:pt x="0" y="1232254"/>
                </a:cubicBezTo>
                <a:cubicBezTo>
                  <a:pt x="-11639" y="972696"/>
                  <a:pt x="20542" y="855357"/>
                  <a:pt x="0" y="700694"/>
                </a:cubicBezTo>
                <a:cubicBezTo>
                  <a:pt x="-20542" y="546031"/>
                  <a:pt x="-3763" y="19339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59022673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мы: </a:t>
            </a:r>
          </a:p>
          <a:p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основные цели проекта.</a:t>
            </a:r>
          </a:p>
          <a:p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а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нализ конкурентов и существующих решений.</a:t>
            </a:r>
          </a:p>
          <a:p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Определили ресурсы (человеческие, финансовые, технологические).</a:t>
            </a:r>
          </a:p>
          <a:p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100" dirty="0"/>
            </a:br>
            <a:br>
              <a:rPr lang="ru-RU" sz="1100" dirty="0"/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481A3-8276-BD3C-CFF7-BBFDD3E6C119}"/>
              </a:ext>
            </a:extLst>
          </p:cNvPr>
          <p:cNvSpPr txBox="1"/>
          <p:nvPr/>
        </p:nvSpPr>
        <p:spPr>
          <a:xfrm>
            <a:off x="6132970" y="394157"/>
            <a:ext cx="5784409" cy="6295762"/>
          </a:xfrm>
          <a:custGeom>
            <a:avLst/>
            <a:gdLst>
              <a:gd name="connsiteX0" fmla="*/ 0 w 5784409"/>
              <a:gd name="connsiteY0" fmla="*/ 0 h 6295762"/>
              <a:gd name="connsiteX1" fmla="*/ 469180 w 5784409"/>
              <a:gd name="connsiteY1" fmla="*/ 0 h 6295762"/>
              <a:gd name="connsiteX2" fmla="*/ 1227580 w 5784409"/>
              <a:gd name="connsiteY2" fmla="*/ 0 h 6295762"/>
              <a:gd name="connsiteX3" fmla="*/ 1928136 w 5784409"/>
              <a:gd name="connsiteY3" fmla="*/ 0 h 6295762"/>
              <a:gd name="connsiteX4" fmla="*/ 2628693 w 5784409"/>
              <a:gd name="connsiteY4" fmla="*/ 0 h 6295762"/>
              <a:gd name="connsiteX5" fmla="*/ 3213561 w 5784409"/>
              <a:gd name="connsiteY5" fmla="*/ 0 h 6295762"/>
              <a:gd name="connsiteX6" fmla="*/ 3914117 w 5784409"/>
              <a:gd name="connsiteY6" fmla="*/ 0 h 6295762"/>
              <a:gd name="connsiteX7" fmla="*/ 4383297 w 5784409"/>
              <a:gd name="connsiteY7" fmla="*/ 0 h 6295762"/>
              <a:gd name="connsiteX8" fmla="*/ 4968165 w 5784409"/>
              <a:gd name="connsiteY8" fmla="*/ 0 h 6295762"/>
              <a:gd name="connsiteX9" fmla="*/ 5784409 w 5784409"/>
              <a:gd name="connsiteY9" fmla="*/ 0 h 6295762"/>
              <a:gd name="connsiteX10" fmla="*/ 5784409 w 5784409"/>
              <a:gd name="connsiteY10" fmla="*/ 636571 h 6295762"/>
              <a:gd name="connsiteX11" fmla="*/ 5784409 w 5784409"/>
              <a:gd name="connsiteY11" fmla="*/ 1273143 h 6295762"/>
              <a:gd name="connsiteX12" fmla="*/ 5784409 w 5784409"/>
              <a:gd name="connsiteY12" fmla="*/ 2098587 h 6295762"/>
              <a:gd name="connsiteX13" fmla="*/ 5784409 w 5784409"/>
              <a:gd name="connsiteY13" fmla="*/ 2609244 h 6295762"/>
              <a:gd name="connsiteX14" fmla="*/ 5784409 w 5784409"/>
              <a:gd name="connsiteY14" fmla="*/ 3371730 h 6295762"/>
              <a:gd name="connsiteX15" fmla="*/ 5784409 w 5784409"/>
              <a:gd name="connsiteY15" fmla="*/ 3882387 h 6295762"/>
              <a:gd name="connsiteX16" fmla="*/ 5784409 w 5784409"/>
              <a:gd name="connsiteY16" fmla="*/ 4456000 h 6295762"/>
              <a:gd name="connsiteX17" fmla="*/ 5784409 w 5784409"/>
              <a:gd name="connsiteY17" fmla="*/ 5092572 h 6295762"/>
              <a:gd name="connsiteX18" fmla="*/ 5784409 w 5784409"/>
              <a:gd name="connsiteY18" fmla="*/ 6295762 h 6295762"/>
              <a:gd name="connsiteX19" fmla="*/ 5199541 w 5784409"/>
              <a:gd name="connsiteY19" fmla="*/ 6295762 h 6295762"/>
              <a:gd name="connsiteX20" fmla="*/ 4672517 w 5784409"/>
              <a:gd name="connsiteY20" fmla="*/ 6295762 h 6295762"/>
              <a:gd name="connsiteX21" fmla="*/ 4203337 w 5784409"/>
              <a:gd name="connsiteY21" fmla="*/ 6295762 h 6295762"/>
              <a:gd name="connsiteX22" fmla="*/ 3444937 w 5784409"/>
              <a:gd name="connsiteY22" fmla="*/ 6295762 h 6295762"/>
              <a:gd name="connsiteX23" fmla="*/ 2686537 w 5784409"/>
              <a:gd name="connsiteY23" fmla="*/ 6295762 h 6295762"/>
              <a:gd name="connsiteX24" fmla="*/ 1928136 w 5784409"/>
              <a:gd name="connsiteY24" fmla="*/ 6295762 h 6295762"/>
              <a:gd name="connsiteX25" fmla="*/ 1343268 w 5784409"/>
              <a:gd name="connsiteY25" fmla="*/ 6295762 h 6295762"/>
              <a:gd name="connsiteX26" fmla="*/ 700556 w 5784409"/>
              <a:gd name="connsiteY26" fmla="*/ 6295762 h 6295762"/>
              <a:gd name="connsiteX27" fmla="*/ 0 w 5784409"/>
              <a:gd name="connsiteY27" fmla="*/ 6295762 h 6295762"/>
              <a:gd name="connsiteX28" fmla="*/ 0 w 5784409"/>
              <a:gd name="connsiteY28" fmla="*/ 5596233 h 6295762"/>
              <a:gd name="connsiteX29" fmla="*/ 0 w 5784409"/>
              <a:gd name="connsiteY29" fmla="*/ 4770789 h 6295762"/>
              <a:gd name="connsiteX30" fmla="*/ 0 w 5784409"/>
              <a:gd name="connsiteY30" fmla="*/ 3945344 h 6295762"/>
              <a:gd name="connsiteX31" fmla="*/ 0 w 5784409"/>
              <a:gd name="connsiteY31" fmla="*/ 3371730 h 6295762"/>
              <a:gd name="connsiteX32" fmla="*/ 0 w 5784409"/>
              <a:gd name="connsiteY32" fmla="*/ 2861074 h 6295762"/>
              <a:gd name="connsiteX33" fmla="*/ 0 w 5784409"/>
              <a:gd name="connsiteY33" fmla="*/ 2224503 h 6295762"/>
              <a:gd name="connsiteX34" fmla="*/ 0 w 5784409"/>
              <a:gd name="connsiteY34" fmla="*/ 1462016 h 6295762"/>
              <a:gd name="connsiteX35" fmla="*/ 0 w 5784409"/>
              <a:gd name="connsiteY35" fmla="*/ 951360 h 6295762"/>
              <a:gd name="connsiteX36" fmla="*/ 0 w 5784409"/>
              <a:gd name="connsiteY36" fmla="*/ 0 h 629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784409" h="6295762" fill="none" extrusionOk="0">
                <a:moveTo>
                  <a:pt x="0" y="0"/>
                </a:moveTo>
                <a:cubicBezTo>
                  <a:pt x="150094" y="-4409"/>
                  <a:pt x="289505" y="-18089"/>
                  <a:pt x="469180" y="0"/>
                </a:cubicBezTo>
                <a:cubicBezTo>
                  <a:pt x="648855" y="18089"/>
                  <a:pt x="1023041" y="-14876"/>
                  <a:pt x="1227580" y="0"/>
                </a:cubicBezTo>
                <a:cubicBezTo>
                  <a:pt x="1432119" y="14876"/>
                  <a:pt x="1585456" y="28453"/>
                  <a:pt x="1928136" y="0"/>
                </a:cubicBezTo>
                <a:cubicBezTo>
                  <a:pt x="2270816" y="-28453"/>
                  <a:pt x="2351722" y="-65"/>
                  <a:pt x="2628693" y="0"/>
                </a:cubicBezTo>
                <a:cubicBezTo>
                  <a:pt x="2905664" y="65"/>
                  <a:pt x="2957742" y="-29242"/>
                  <a:pt x="3213561" y="0"/>
                </a:cubicBezTo>
                <a:cubicBezTo>
                  <a:pt x="3469380" y="29242"/>
                  <a:pt x="3770030" y="-31573"/>
                  <a:pt x="3914117" y="0"/>
                </a:cubicBezTo>
                <a:cubicBezTo>
                  <a:pt x="4058204" y="31573"/>
                  <a:pt x="4208087" y="7298"/>
                  <a:pt x="4383297" y="0"/>
                </a:cubicBezTo>
                <a:cubicBezTo>
                  <a:pt x="4558507" y="-7298"/>
                  <a:pt x="4791416" y="12834"/>
                  <a:pt x="4968165" y="0"/>
                </a:cubicBezTo>
                <a:cubicBezTo>
                  <a:pt x="5144914" y="-12834"/>
                  <a:pt x="5447617" y="17419"/>
                  <a:pt x="5784409" y="0"/>
                </a:cubicBezTo>
                <a:cubicBezTo>
                  <a:pt x="5775847" y="226301"/>
                  <a:pt x="5813823" y="479327"/>
                  <a:pt x="5784409" y="636571"/>
                </a:cubicBezTo>
                <a:cubicBezTo>
                  <a:pt x="5754995" y="793815"/>
                  <a:pt x="5783409" y="1137753"/>
                  <a:pt x="5784409" y="1273143"/>
                </a:cubicBezTo>
                <a:cubicBezTo>
                  <a:pt x="5785409" y="1408533"/>
                  <a:pt x="5815370" y="1848011"/>
                  <a:pt x="5784409" y="2098587"/>
                </a:cubicBezTo>
                <a:cubicBezTo>
                  <a:pt x="5753448" y="2349163"/>
                  <a:pt x="5796668" y="2411947"/>
                  <a:pt x="5784409" y="2609244"/>
                </a:cubicBezTo>
                <a:cubicBezTo>
                  <a:pt x="5772150" y="2806541"/>
                  <a:pt x="5757049" y="3075814"/>
                  <a:pt x="5784409" y="3371730"/>
                </a:cubicBezTo>
                <a:cubicBezTo>
                  <a:pt x="5811769" y="3667646"/>
                  <a:pt x="5790357" y="3717744"/>
                  <a:pt x="5784409" y="3882387"/>
                </a:cubicBezTo>
                <a:cubicBezTo>
                  <a:pt x="5778461" y="4047030"/>
                  <a:pt x="5779924" y="4245199"/>
                  <a:pt x="5784409" y="4456000"/>
                </a:cubicBezTo>
                <a:cubicBezTo>
                  <a:pt x="5788894" y="4666801"/>
                  <a:pt x="5801987" y="4910986"/>
                  <a:pt x="5784409" y="5092572"/>
                </a:cubicBezTo>
                <a:cubicBezTo>
                  <a:pt x="5766831" y="5274158"/>
                  <a:pt x="5820494" y="5971038"/>
                  <a:pt x="5784409" y="6295762"/>
                </a:cubicBezTo>
                <a:cubicBezTo>
                  <a:pt x="5598547" y="6284741"/>
                  <a:pt x="5378425" y="6293149"/>
                  <a:pt x="5199541" y="6295762"/>
                </a:cubicBezTo>
                <a:cubicBezTo>
                  <a:pt x="5020657" y="6298375"/>
                  <a:pt x="4812240" y="6305370"/>
                  <a:pt x="4672517" y="6295762"/>
                </a:cubicBezTo>
                <a:cubicBezTo>
                  <a:pt x="4532794" y="6286154"/>
                  <a:pt x="4354366" y="6283325"/>
                  <a:pt x="4203337" y="6295762"/>
                </a:cubicBezTo>
                <a:cubicBezTo>
                  <a:pt x="4052308" y="6308199"/>
                  <a:pt x="3611954" y="6330379"/>
                  <a:pt x="3444937" y="6295762"/>
                </a:cubicBezTo>
                <a:cubicBezTo>
                  <a:pt x="3277920" y="6261145"/>
                  <a:pt x="2985474" y="6331718"/>
                  <a:pt x="2686537" y="6295762"/>
                </a:cubicBezTo>
                <a:cubicBezTo>
                  <a:pt x="2387600" y="6259806"/>
                  <a:pt x="2108190" y="6269360"/>
                  <a:pt x="1928136" y="6295762"/>
                </a:cubicBezTo>
                <a:cubicBezTo>
                  <a:pt x="1748082" y="6322164"/>
                  <a:pt x="1606027" y="6307191"/>
                  <a:pt x="1343268" y="6295762"/>
                </a:cubicBezTo>
                <a:cubicBezTo>
                  <a:pt x="1080509" y="6284333"/>
                  <a:pt x="921894" y="6298608"/>
                  <a:pt x="700556" y="6295762"/>
                </a:cubicBezTo>
                <a:cubicBezTo>
                  <a:pt x="479218" y="6292916"/>
                  <a:pt x="212083" y="6322269"/>
                  <a:pt x="0" y="6295762"/>
                </a:cubicBezTo>
                <a:cubicBezTo>
                  <a:pt x="-24941" y="6096784"/>
                  <a:pt x="29945" y="5940192"/>
                  <a:pt x="0" y="5596233"/>
                </a:cubicBezTo>
                <a:cubicBezTo>
                  <a:pt x="-29945" y="5252274"/>
                  <a:pt x="21423" y="5049686"/>
                  <a:pt x="0" y="4770789"/>
                </a:cubicBezTo>
                <a:cubicBezTo>
                  <a:pt x="-21423" y="4491892"/>
                  <a:pt x="-12698" y="4115758"/>
                  <a:pt x="0" y="3945344"/>
                </a:cubicBezTo>
                <a:cubicBezTo>
                  <a:pt x="12698" y="3774931"/>
                  <a:pt x="15335" y="3585417"/>
                  <a:pt x="0" y="3371730"/>
                </a:cubicBezTo>
                <a:cubicBezTo>
                  <a:pt x="-15335" y="3158043"/>
                  <a:pt x="-12265" y="3012614"/>
                  <a:pt x="0" y="2861074"/>
                </a:cubicBezTo>
                <a:cubicBezTo>
                  <a:pt x="12265" y="2709534"/>
                  <a:pt x="6845" y="2528300"/>
                  <a:pt x="0" y="2224503"/>
                </a:cubicBezTo>
                <a:cubicBezTo>
                  <a:pt x="-6845" y="1920706"/>
                  <a:pt x="32257" y="1716638"/>
                  <a:pt x="0" y="1462016"/>
                </a:cubicBezTo>
                <a:cubicBezTo>
                  <a:pt x="-32257" y="1207394"/>
                  <a:pt x="-23112" y="1163439"/>
                  <a:pt x="0" y="951360"/>
                </a:cubicBezTo>
                <a:cubicBezTo>
                  <a:pt x="23112" y="739281"/>
                  <a:pt x="-44603" y="399871"/>
                  <a:pt x="0" y="0"/>
                </a:cubicBezTo>
                <a:close/>
              </a:path>
              <a:path w="5784409" h="6295762" stroke="0" extrusionOk="0">
                <a:moveTo>
                  <a:pt x="0" y="0"/>
                </a:moveTo>
                <a:cubicBezTo>
                  <a:pt x="181405" y="-17040"/>
                  <a:pt x="406488" y="-12107"/>
                  <a:pt x="584868" y="0"/>
                </a:cubicBezTo>
                <a:cubicBezTo>
                  <a:pt x="763248" y="12107"/>
                  <a:pt x="928137" y="-12896"/>
                  <a:pt x="1169736" y="0"/>
                </a:cubicBezTo>
                <a:cubicBezTo>
                  <a:pt x="1411335" y="12896"/>
                  <a:pt x="1676595" y="23043"/>
                  <a:pt x="1870292" y="0"/>
                </a:cubicBezTo>
                <a:cubicBezTo>
                  <a:pt x="2063989" y="-23043"/>
                  <a:pt x="2181154" y="9046"/>
                  <a:pt x="2339472" y="0"/>
                </a:cubicBezTo>
                <a:cubicBezTo>
                  <a:pt x="2497790" y="-9046"/>
                  <a:pt x="2768009" y="298"/>
                  <a:pt x="3097872" y="0"/>
                </a:cubicBezTo>
                <a:cubicBezTo>
                  <a:pt x="3427735" y="-298"/>
                  <a:pt x="3438286" y="2605"/>
                  <a:pt x="3567052" y="0"/>
                </a:cubicBezTo>
                <a:cubicBezTo>
                  <a:pt x="3695818" y="-2605"/>
                  <a:pt x="4060223" y="-11487"/>
                  <a:pt x="4267608" y="0"/>
                </a:cubicBezTo>
                <a:cubicBezTo>
                  <a:pt x="4474993" y="11487"/>
                  <a:pt x="4602106" y="-28366"/>
                  <a:pt x="4910321" y="0"/>
                </a:cubicBezTo>
                <a:cubicBezTo>
                  <a:pt x="5218536" y="28366"/>
                  <a:pt x="5562049" y="-8861"/>
                  <a:pt x="5784409" y="0"/>
                </a:cubicBezTo>
                <a:cubicBezTo>
                  <a:pt x="5789143" y="300256"/>
                  <a:pt x="5795625" y="359307"/>
                  <a:pt x="5784409" y="699529"/>
                </a:cubicBezTo>
                <a:cubicBezTo>
                  <a:pt x="5773193" y="1039751"/>
                  <a:pt x="5788452" y="1166994"/>
                  <a:pt x="5784409" y="1336101"/>
                </a:cubicBezTo>
                <a:cubicBezTo>
                  <a:pt x="5780366" y="1505208"/>
                  <a:pt x="5785292" y="1841738"/>
                  <a:pt x="5784409" y="2098587"/>
                </a:cubicBezTo>
                <a:cubicBezTo>
                  <a:pt x="5783526" y="2355436"/>
                  <a:pt x="5801386" y="2737932"/>
                  <a:pt x="5784409" y="2924032"/>
                </a:cubicBezTo>
                <a:cubicBezTo>
                  <a:pt x="5767432" y="3110133"/>
                  <a:pt x="5803609" y="3347049"/>
                  <a:pt x="5784409" y="3623561"/>
                </a:cubicBezTo>
                <a:cubicBezTo>
                  <a:pt x="5765209" y="3900073"/>
                  <a:pt x="5806454" y="3954075"/>
                  <a:pt x="5784409" y="4260132"/>
                </a:cubicBezTo>
                <a:cubicBezTo>
                  <a:pt x="5762364" y="4566189"/>
                  <a:pt x="5781771" y="4688278"/>
                  <a:pt x="5784409" y="4896704"/>
                </a:cubicBezTo>
                <a:cubicBezTo>
                  <a:pt x="5787047" y="5105130"/>
                  <a:pt x="5778863" y="5173221"/>
                  <a:pt x="5784409" y="5407360"/>
                </a:cubicBezTo>
                <a:cubicBezTo>
                  <a:pt x="5789955" y="5641499"/>
                  <a:pt x="5780740" y="6006352"/>
                  <a:pt x="5784409" y="6295762"/>
                </a:cubicBezTo>
                <a:cubicBezTo>
                  <a:pt x="5495868" y="6316656"/>
                  <a:pt x="5353587" y="6313421"/>
                  <a:pt x="5026009" y="6295762"/>
                </a:cubicBezTo>
                <a:cubicBezTo>
                  <a:pt x="4698431" y="6278103"/>
                  <a:pt x="4677595" y="6284036"/>
                  <a:pt x="4556829" y="6295762"/>
                </a:cubicBezTo>
                <a:cubicBezTo>
                  <a:pt x="4436063" y="6307488"/>
                  <a:pt x="4092467" y="6282190"/>
                  <a:pt x="3856273" y="6295762"/>
                </a:cubicBezTo>
                <a:cubicBezTo>
                  <a:pt x="3620079" y="6309334"/>
                  <a:pt x="3378042" y="6311046"/>
                  <a:pt x="3155716" y="6295762"/>
                </a:cubicBezTo>
                <a:cubicBezTo>
                  <a:pt x="2933390" y="6280478"/>
                  <a:pt x="2634952" y="6312365"/>
                  <a:pt x="2397316" y="6295762"/>
                </a:cubicBezTo>
                <a:cubicBezTo>
                  <a:pt x="2159680" y="6279159"/>
                  <a:pt x="2129012" y="6286556"/>
                  <a:pt x="1870292" y="6295762"/>
                </a:cubicBezTo>
                <a:cubicBezTo>
                  <a:pt x="1611572" y="6304968"/>
                  <a:pt x="1449736" y="6290201"/>
                  <a:pt x="1343268" y="6295762"/>
                </a:cubicBezTo>
                <a:cubicBezTo>
                  <a:pt x="1236800" y="6301323"/>
                  <a:pt x="940002" y="6308000"/>
                  <a:pt x="758400" y="6295762"/>
                </a:cubicBezTo>
                <a:cubicBezTo>
                  <a:pt x="576798" y="6283524"/>
                  <a:pt x="202399" y="6332466"/>
                  <a:pt x="0" y="6295762"/>
                </a:cubicBezTo>
                <a:cubicBezTo>
                  <a:pt x="7804" y="6175047"/>
                  <a:pt x="-7422" y="5889143"/>
                  <a:pt x="0" y="5722148"/>
                </a:cubicBezTo>
                <a:cubicBezTo>
                  <a:pt x="7422" y="5555153"/>
                  <a:pt x="-19926" y="5342252"/>
                  <a:pt x="0" y="5085577"/>
                </a:cubicBezTo>
                <a:cubicBezTo>
                  <a:pt x="19926" y="4828902"/>
                  <a:pt x="-40586" y="4611457"/>
                  <a:pt x="0" y="4260132"/>
                </a:cubicBezTo>
                <a:cubicBezTo>
                  <a:pt x="40586" y="3908807"/>
                  <a:pt x="28212" y="3790426"/>
                  <a:pt x="0" y="3497646"/>
                </a:cubicBezTo>
                <a:cubicBezTo>
                  <a:pt x="-28212" y="3204866"/>
                  <a:pt x="8956" y="3183280"/>
                  <a:pt x="0" y="2986989"/>
                </a:cubicBezTo>
                <a:cubicBezTo>
                  <a:pt x="-8956" y="2790698"/>
                  <a:pt x="23176" y="2582467"/>
                  <a:pt x="0" y="2413375"/>
                </a:cubicBezTo>
                <a:cubicBezTo>
                  <a:pt x="-23176" y="2244283"/>
                  <a:pt x="-3753" y="2020442"/>
                  <a:pt x="0" y="1776804"/>
                </a:cubicBezTo>
                <a:cubicBezTo>
                  <a:pt x="3753" y="1533166"/>
                  <a:pt x="-27983" y="1375920"/>
                  <a:pt x="0" y="1203190"/>
                </a:cubicBezTo>
                <a:cubicBezTo>
                  <a:pt x="27983" y="1030460"/>
                  <a:pt x="18267" y="59375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4479795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будущем: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Создать прототип или MVP (Минимально жизнеспособный продукт).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• Провести тестирование прототипа и собрать обратную связь.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Запустить проект в пилотном режиме.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• Обучить пользователей и обеспечить поддержку.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Установить ключевые показатели эффективности (KPI).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• Регулярно отслеживать результаты и собирать данные.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На основе полученных данных внести необходимые изменения.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• Оптимизировать процессы для повышения эффективности.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22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D1E904-308B-124B-A033-2D2214684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115615-0C8C-EF6D-C5FD-09892A1DF1EB}"/>
              </a:ext>
            </a:extLst>
          </p:cNvPr>
          <p:cNvSpPr txBox="1"/>
          <p:nvPr/>
        </p:nvSpPr>
        <p:spPr>
          <a:xfrm>
            <a:off x="2268620" y="3429000"/>
            <a:ext cx="68948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Белов Александр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+7-918-154-93-74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Ефимов Никита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+7-928-127-33-88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Яковенко Кирилл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+7-958-571-94-85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Тадевосян Роберт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+7-938-105-61-00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Левченко Максим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+7-951-826-14-73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Дорощенко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Денис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+7-952-567-53-60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6496CB9-A910-461F-AD75-854BADEA3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766" y="0"/>
            <a:ext cx="4706627" cy="346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2453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2052</Words>
  <Application>Microsoft Office PowerPoint</Application>
  <PresentationFormat>Широкоэкранный</PresentationFormat>
  <Paragraphs>205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-apple-system</vt:lpstr>
      <vt:lpstr>Arial</vt:lpstr>
      <vt:lpstr>Calibri</vt:lpstr>
      <vt:lpstr>Calibri Light</vt:lpstr>
      <vt:lpstr>Times New Roman</vt:lpstr>
      <vt:lpstr>Тема Office</vt:lpstr>
      <vt:lpstr>«Система мониторинга для транспортировки сельскохозяйственного сырья»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Рынок:</vt:lpstr>
      <vt:lpstr>Презентация PowerPoint</vt:lpstr>
      <vt:lpstr>Бизнес модели: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Предложение для инвестора :</vt:lpstr>
      <vt:lpstr>Дорожная карта: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«Система мониторинга для транспортировки сельскохозяйственного сырья»</dc:title>
  <dc:creator>Ефимов Никита</dc:creator>
  <cp:lastModifiedBy>dorosenkod71@gmail.com</cp:lastModifiedBy>
  <cp:revision>21</cp:revision>
  <dcterms:created xsi:type="dcterms:W3CDTF">2024-12-02T17:42:01Z</dcterms:created>
  <dcterms:modified xsi:type="dcterms:W3CDTF">2024-12-09T09:16:49Z</dcterms:modified>
</cp:coreProperties>
</file>