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 hasCustomPrompt="1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GB" dirty="0"/>
              <a:t>BL1_TEXT_3</a:t>
            </a:r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Чат-бот: новый подход к изучению сленга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Чат-боты предлагают инновационные методы освоения современного сленга, помогая пользователям взаимодействовать в реальном времени и адаптироваться к языковым изменениям.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Проблема изучения английского сленга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Английский сленг постоянно меняется и зависит от культурных и социальных контекстов.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Изучение сленга важно для полноценного общения и понимания носителей языка.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Автоматическая обработка запросов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Чат-бот использует алгоритмы для быстрого ответа на вопросы.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работает наш чат-бот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Интеграция с базами данных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Получает и обрабатывает информацию из различных источников данных.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Адаптивное обучение и улучшение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Постоянно обучается и улучшает качество ответов на основе опыта.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Преимущества использования чат-бота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Круглосуточная доступность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Чат-боты работают 24/7, обеспечивая постоянную поддержку.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Экономия времени клиентов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Улучшение клиентского опыта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Снижение операционных затрат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Автоматизация процессов позволяет быстрее решать запросы.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Использование чат-ботов уменьшает необходимость в дополнительных сотрудниках.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Чат-боты обеспечивают персонализированный подход к каждому.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Анализ данных в реальном времени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Использование аналитических инструментов для мгновенной оценки.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Реальные примеры использования</a:t>
            </a:r>
          </a:p>
        </p:txBody>
      </p:sp>
      <p:pic>
        <p:nvPicPr>
          <p:cNvPr id="5" name="Picture Placeholder 4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Улучшение рабочих процессов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Оптимизация задач и автоматизация рутинных процессов.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Визуализация результатов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Представление данных в виде диаграмм и графиков.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Совместная работа команд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Интеграция инструментов для улучшения коммуникации.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Технические особенности и алгоритмы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Эффективность алгоритмов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Оптимизация для улучшения скорости обработки данных.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Структуры данных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Использование структур для эффективного хранения и обработки.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Комплексность решений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Оценка сложности алгоритмов для улучшения производительности.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1108" b="4110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Интерактивные функции и обратная связь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Интерактивность повышает вовлеченность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Вовлекает пользователей, улучшая их взаимодействие с продуктом.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Пользовательский опыт в центре внимания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Сосредоточен на удобстве и удовлетворении потребностей пользователей.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Обратная связь как инструмент улучшения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Помогает выявить недостатки и улучшить качество сервиса.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Отзывы пользователей и кейсы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Положительный опыт клиентов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Клиенты отмечают улучшение процессов и результатов.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Успешные примеры внедрения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Реальные кейсы показывают значительное повышение эффективности.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Доверие и лояльность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Рост доверия пользователей подтверждается их положительными отзывами.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1108" b="4110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Планы по развитию и улучшению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Увеличение производительности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Оптимизация процессов для повышения эффективности работы.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Улучшение качества услуг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Повышение стандартов обслуживания для удовлетворенности клиентов.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Инновационные решения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Внедрение новых технологий для конкурентных преимуществ.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Заключение и призыв к действию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Важность действий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Пояснение необходимости немедленных шагов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Подведение итогов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Суммирование ключевых аспектов презентации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Призыв к сотрудничеству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Приглашение к совместной работе и обсуждению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354</Words>
  <Application>Microsoft Macintosh PowerPoint</Application>
  <PresentationFormat>Широкоэкранный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Iner</vt:lpstr>
      <vt:lpstr>Inter</vt:lpstr>
      <vt:lpstr>Тема Office</vt:lpstr>
      <vt:lpstr>Чат-бот: новый подход к изучению сленга</vt:lpstr>
      <vt:lpstr>Проблема изучения английского сленга</vt:lpstr>
      <vt:lpstr>Как работает наш чат-бот</vt:lpstr>
      <vt:lpstr>Преимущества использования чат-бота</vt:lpstr>
      <vt:lpstr>Реальные примеры использования</vt:lpstr>
      <vt:lpstr>Технические особенности и алгоритмы</vt:lpstr>
      <vt:lpstr>Интерактивные функции и обратная связь</vt:lpstr>
      <vt:lpstr>Отзывы пользователей и кейсы</vt:lpstr>
      <vt:lpstr>Планы по развитию и улучшению</vt:lpstr>
      <vt:lpstr>Заключение и призыв к действию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34</cp:revision>
  <dcterms:created xsi:type="dcterms:W3CDTF">2025-04-10T12:39:56Z</dcterms:created>
  <dcterms:modified xsi:type="dcterms:W3CDTF">2025-12-17T17:57:29Z</dcterms:modified>
</cp:coreProperties>
</file>