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Fraunces Medium" panose="020B0604020202020204" charset="0"/>
      <p:regular r:id="rId15"/>
    </p:embeddedFont>
    <p:embeddedFont>
      <p:font typeface="Epilogue" panose="020B0604020202020204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52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3952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8408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HimAgro: Химия для Фумигации Зерна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941802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Передовые технологии защиты зерновых от HimAgro. Инновационные решения для сельского хозяйства. Мы обеспечиваем надежную защиту вашего урожая от вредителей и порчи.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756440" y="5648563"/>
            <a:ext cx="1806535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19902"/>
            <a:ext cx="679799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Вызовы Хранения Зерна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168843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Вредители хлебных запасов – основная угроза качеству зерна. Даже небольшая популяция способна нанести серьезный ущерб. Высокая востребованность зерна делает защиту от заражения критически важной.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3875603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14624" y="41100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Вредители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514624" y="4600456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Основная угроза качеству зерна.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3875603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06301" y="41100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Размножение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0406301" y="4600456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Быстрое увеличение популяции вредителей.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80190" y="5787509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14624" y="60219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Риск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6514624" y="6512362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Заражение без специальной обработки.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781782"/>
            <a:ext cx="622351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Что Такое Фумигация?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83072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Фумигация – это метод уничтожения насекомых газообразным ядом. Для этого используется специальное оборудование и фумигант, химикат в газообразной фазе. Эффективность зависит от температуры и влажности.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606683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6109335"/>
            <a:ext cx="340162" cy="4252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530906" y="60668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Уничтожение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530906" y="6557248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Уничтожение насекомых газообразным ядом.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5216962" y="606683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32" y="6109335"/>
            <a:ext cx="340162" cy="425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954078" y="60668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Фумигант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5954078" y="6557248"/>
            <a:ext cx="345924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Химикат в газообразной фазе.</a:t>
            </a:r>
            <a:endParaRPr lang="en-US" sz="1750" dirty="0"/>
          </a:p>
        </p:txBody>
      </p:sp>
      <p:sp>
        <p:nvSpPr>
          <p:cNvPr id="13" name="Shape 8"/>
          <p:cNvSpPr/>
          <p:nvPr/>
        </p:nvSpPr>
        <p:spPr>
          <a:xfrm>
            <a:off x="9640133" y="606683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5204" y="6109335"/>
            <a:ext cx="340162" cy="425291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377249" y="60668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Эффективность</a:t>
            </a:r>
            <a:endParaRPr lang="en-US" sz="2200" dirty="0"/>
          </a:p>
        </p:txBody>
      </p:sp>
      <p:sp>
        <p:nvSpPr>
          <p:cNvPr id="16" name="Text 10"/>
          <p:cNvSpPr/>
          <p:nvPr/>
        </p:nvSpPr>
        <p:spPr>
          <a:xfrm>
            <a:off x="10377249" y="6557248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Зависимость от температуры и влажности.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55652"/>
            <a:ext cx="648450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Технология Фумигации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518059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Существует два основных вида фумигации: зондирование и внесение фумиганта в слои продукта. Требования включают герметичность помещений и последующую дегазацию для обеспечения безопасности.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7258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Зондирование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530697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Использование специального зонда.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47258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Внесение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599521" y="530697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Внесение фумиганта в слои продукта.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76005"/>
            <a:ext cx="716220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Химические Особенности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424946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Скорость воздействия зависит от концентрации фосфина. HimAgro гарантирует 100% уничтожение вредителей независимо от стадии развития. Различные концентрации используются для разных типов вредителей.</a:t>
            </a:r>
            <a:endParaRPr lang="en-US" sz="17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131707"/>
            <a:ext cx="1134070" cy="136088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268022" y="43585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7 г/ч/м²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2268022" y="4848939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Гибель открыто живущих вредителей</a:t>
            </a:r>
            <a:endParaRPr lang="en-US" sz="17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492591"/>
            <a:ext cx="1134070" cy="136088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268022" y="57194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25 г/ч/м²</a:t>
            </a:r>
            <a:endParaRPr lang="en-US" sz="2200" dirty="0"/>
          </a:p>
        </p:txBody>
      </p:sp>
      <p:sp>
        <p:nvSpPr>
          <p:cNvPr id="10" name="Text 5"/>
          <p:cNvSpPr/>
          <p:nvPr/>
        </p:nvSpPr>
        <p:spPr>
          <a:xfrm>
            <a:off x="2268022" y="6209824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Уничтожение вредителей в защитной форме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250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0915" y="2837498"/>
            <a:ext cx="6082546" cy="581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Преимущества Фумигации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650915" y="3697724"/>
            <a:ext cx="13328571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Фумигация – самый эффективный способ защиты зерновых культур. Она подходит для профилактической обработки перед длительным хранением. Широко применяется на хлебоприемных предприятиях.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915" y="4534495"/>
            <a:ext cx="464939" cy="46493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01829" y="4501991"/>
            <a:ext cx="2325053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Активность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1301829" y="4904184"/>
            <a:ext cx="12677656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Высокая биологическая активность.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915" y="5792153"/>
            <a:ext cx="464939" cy="46493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01829" y="5759648"/>
            <a:ext cx="2325053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Качество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1301829" y="6161842"/>
            <a:ext cx="12677656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Не влияет на всхожесть.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915" y="7049810"/>
            <a:ext cx="464939" cy="46493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301829" y="7017306"/>
            <a:ext cx="2325053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Защита</a:t>
            </a:r>
            <a:endParaRPr lang="en-US" sz="1800" dirty="0"/>
          </a:p>
        </p:txBody>
      </p:sp>
      <p:sp>
        <p:nvSpPr>
          <p:cNvPr id="13" name="Text 7"/>
          <p:cNvSpPr/>
          <p:nvPr/>
        </p:nvSpPr>
        <p:spPr>
          <a:xfrm>
            <a:off x="1301829" y="7419499"/>
            <a:ext cx="12677656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Эффективный способ защиты зерна.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0571"/>
            <a:ext cx="65883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Экологические Аспекты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92297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Существуют экологически чистые подходы к защите продуктов. Использование CO₂ замедляет окисление и предотвращает развитие грибка и бактерий. Снижение кислорода до 1%.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857256" y="34426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CO₂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3933111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Использование CO₂.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903934"/>
            <a:ext cx="4564975" cy="456497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26731" y="3667006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9937790" y="34426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Окисление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9937790" y="3933111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Замедление окисления.</a:t>
            </a:r>
            <a:endParaRPr lang="en-US" sz="17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903934"/>
            <a:ext cx="4564975" cy="456497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452604" y="4055507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8"/>
          <p:cNvSpPr/>
          <p:nvPr/>
        </p:nvSpPr>
        <p:spPr>
          <a:xfrm>
            <a:off x="9937790" y="589526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Кислород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9937790" y="6385679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Снижение кислорода.</a:t>
            </a:r>
            <a:endParaRPr lang="en-US" sz="175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903934"/>
            <a:ext cx="4564975" cy="456497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064103" y="628138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6" name="Text 11"/>
          <p:cNvSpPr/>
          <p:nvPr/>
        </p:nvSpPr>
        <p:spPr>
          <a:xfrm>
            <a:off x="1857256" y="57138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Грибок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793790" y="6204228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Предотвращение развития грибка.</a:t>
            </a:r>
            <a:endParaRPr lang="en-US" sz="175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903934"/>
            <a:ext cx="4564975" cy="456497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838230" y="5892879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4</a:t>
            </a:r>
            <a:endParaRPr lang="en-US" sz="2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9813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Заключение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347079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Фумигация – критический процесс защиты зерна. Инновационные химические решения HimAgro сохраняют качество и количество урожая. Выбирайте HimAgro для надежной защиты вашего зерна.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3690938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303973" y="36909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Защита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303973" y="418135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Фумигация – критический процесс.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133951" y="4771073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644134" y="47710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Решения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644134" y="5261491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Инновационные решения HimAgro.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1474232" y="5851208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984415" y="58512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Результат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984415" y="6341626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Сохранение качества и количества.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354</Words>
  <Application>Microsoft Office PowerPoint</Application>
  <PresentationFormat>Произвольный</PresentationFormat>
  <Paragraphs>68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Fraunces Medium</vt:lpstr>
      <vt:lpstr>Arial</vt:lpstr>
      <vt:lpstr>Epilogue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info@skopa.su</cp:lastModifiedBy>
  <cp:revision>2</cp:revision>
  <dcterms:created xsi:type="dcterms:W3CDTF">2025-04-18T07:55:47Z</dcterms:created>
  <dcterms:modified xsi:type="dcterms:W3CDTF">2025-04-18T07:57:38Z</dcterms:modified>
</cp:coreProperties>
</file>