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snmedia.ru/obshhestvo/kak-pravilno-dat-tabletku-zhivotnom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548680"/>
            <a:ext cx="7772400" cy="1829761"/>
          </a:xfrm>
        </p:spPr>
        <p:txBody>
          <a:bodyPr/>
          <a:lstStyle/>
          <a:p>
            <a:r>
              <a:rPr lang="en-US" sz="7200" dirty="0" err="1" smtClean="0"/>
              <a:t>Pets_cone</a:t>
            </a:r>
            <a:endParaRPr lang="ru-RU" sz="7200" dirty="0"/>
          </a:p>
        </p:txBody>
      </p:sp>
      <p:pic>
        <p:nvPicPr>
          <p:cNvPr id="13318" name="Picture 6" descr="https://avatars.mds.yandex.net/i?id=48f73ff4554c5b581e68cb0b324343983ade2ae8-10555105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92696"/>
            <a:ext cx="3682833" cy="2759969"/>
          </a:xfrm>
          <a:prstGeom prst="rect">
            <a:avLst/>
          </a:prstGeom>
          <a:noFill/>
        </p:spPr>
      </p:pic>
      <p:pic>
        <p:nvPicPr>
          <p:cNvPr id="7" name="Picture 2" descr="https://avatars.mds.yandex.net/i?id=3d3e246ca58ca7fce86afef03d409ded5deb472b-10696380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429000"/>
            <a:ext cx="4248472" cy="2832316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3995936" y="2708920"/>
            <a:ext cx="4932040" cy="576064"/>
          </a:xfrm>
          <a:prstGeom prst="rect">
            <a:avLst/>
          </a:prstGeom>
        </p:spPr>
        <p:txBody>
          <a:bodyPr vert="horz" lIns="45720" rIns="45720">
            <a:normAutofit lnSpcReduction="10000"/>
          </a:bodyPr>
          <a:lstStyle/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Природа в вашем доме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3568" y="1052736"/>
            <a:ext cx="8229600" cy="6336704"/>
          </a:xfrm>
        </p:spPr>
        <p:txBody>
          <a:bodyPr>
            <a:normAutofit/>
          </a:bodyPr>
          <a:lstStyle/>
          <a:p>
            <a:pPr marL="88900" indent="449263" algn="just"/>
            <a:r>
              <a:rPr lang="ru-RU" dirty="0" smtClean="0"/>
              <a:t>Дерево </a:t>
            </a:r>
            <a:r>
              <a:rPr lang="ru-RU" dirty="0" smtClean="0"/>
              <a:t>является экологически чистым материалом, а произведенные из него гранулы не содержат токсичных ингредиентов, которые могут выделиться при использовании</a:t>
            </a:r>
            <a:r>
              <a:rPr lang="ru-RU" dirty="0" smtClean="0"/>
              <a:t>.</a:t>
            </a:r>
            <a:endParaRPr lang="ru-RU" dirty="0" smtClean="0"/>
          </a:p>
          <a:p>
            <a:pPr marL="88900" indent="449263" algn="just"/>
            <a:r>
              <a:rPr lang="ru-RU" dirty="0" smtClean="0"/>
              <a:t>Еще один экологически чистый и </a:t>
            </a:r>
            <a:r>
              <a:rPr lang="ru-RU" dirty="0" err="1" smtClean="0"/>
              <a:t>биоразлагаемый</a:t>
            </a:r>
            <a:r>
              <a:rPr lang="ru-RU" dirty="0" smtClean="0"/>
              <a:t> наполнитель – </a:t>
            </a:r>
            <a:r>
              <a:rPr lang="ru-RU" dirty="0" smtClean="0"/>
              <a:t>из </a:t>
            </a:r>
            <a:r>
              <a:rPr lang="ru-RU" dirty="0" smtClean="0"/>
              <a:t>шишек. Специально для его производства не вырубают лес, а используют древесное сырье без добавления химических добавок. Древесные гранулы хорошо впитывают жидкость и удерживают запах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9741217" cy="911089"/>
          </a:xfrm>
        </p:spPr>
        <p:txBody>
          <a:bodyPr/>
          <a:lstStyle/>
          <a:p>
            <a:pPr algn="ctr"/>
            <a:r>
              <a:rPr lang="ru-RU" b="1" dirty="0"/>
              <a:t>Актуальность проекта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0648"/>
            <a:ext cx="8136904" cy="9110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Наполнитель натуральный и не имеет химических </a:t>
            </a:r>
            <a:r>
              <a:rPr lang="ru-RU" dirty="0" smtClean="0"/>
              <a:t>добавок</a:t>
            </a:r>
            <a:endParaRPr lang="ru-RU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04056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У </a:t>
            </a:r>
            <a:r>
              <a:rPr lang="ru-RU" dirty="0" smtClean="0"/>
              <a:t>продукта естественный </a:t>
            </a:r>
            <a:r>
              <a:rPr lang="ru-RU" dirty="0" err="1" smtClean="0"/>
              <a:t>хвойно</a:t>
            </a:r>
            <a:r>
              <a:rPr lang="ru-RU" dirty="0" smtClean="0"/>
              <a:t>–древесный аромат.</a:t>
            </a:r>
          </a:p>
          <a:p>
            <a:r>
              <a:rPr lang="ru-RU" dirty="0" smtClean="0"/>
              <a:t>Он безопасен для питомцев и подходит для </a:t>
            </a:r>
            <a:r>
              <a:rPr lang="ru-RU" dirty="0" smtClean="0"/>
              <a:t>домашних питомцев всех </a:t>
            </a:r>
            <a:r>
              <a:rPr lang="ru-RU" dirty="0" smtClean="0"/>
              <a:t>возрастов.</a:t>
            </a:r>
          </a:p>
          <a:p>
            <a:r>
              <a:rPr lang="ru-RU" dirty="0" smtClean="0"/>
              <a:t>Наполнитель имеет невысокую цену </a:t>
            </a:r>
            <a:r>
              <a:rPr lang="ru-RU" dirty="0" smtClean="0"/>
              <a:t>.</a:t>
            </a:r>
            <a:endParaRPr lang="ru-RU" u="sng" dirty="0" smtClean="0">
              <a:hlinkClick r:id="rId2"/>
            </a:endParaRPr>
          </a:p>
          <a:p>
            <a:r>
              <a:rPr lang="ru-RU" dirty="0" smtClean="0"/>
              <a:t>Продукт </a:t>
            </a:r>
            <a:r>
              <a:rPr lang="ru-RU" dirty="0" smtClean="0"/>
              <a:t>экономичен, его хватает на длительное время.</a:t>
            </a:r>
          </a:p>
          <a:p>
            <a:r>
              <a:rPr lang="ru-RU" dirty="0" smtClean="0"/>
              <a:t>Специально утилизировать его нет необходимости. Использованный наполнитель смывают в небольших количествах в унитаз.</a:t>
            </a:r>
          </a:p>
          <a:p>
            <a:r>
              <a:rPr lang="ru-RU" dirty="0" smtClean="0"/>
              <a:t>Быстро впитывает влагу, не дает распространяться запаху и развиваться бактериям.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0648"/>
            <a:ext cx="8136904" cy="91108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Конкуренты</a:t>
            </a:r>
            <a:endParaRPr lang="ru-RU" dirty="0" smtClean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19088" t="42046" r="58970" b="15888"/>
          <a:stretch>
            <a:fillRect/>
          </a:stretch>
        </p:blipFill>
        <p:spPr bwMode="auto">
          <a:xfrm>
            <a:off x="827584" y="1628800"/>
            <a:ext cx="24482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71600" y="479715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234 руб. за 20 л.</a:t>
            </a:r>
            <a:endParaRPr lang="ru-RU" b="1" dirty="0"/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 l="17136" t="27551" r="55839" b="35477"/>
          <a:stretch>
            <a:fillRect/>
          </a:stretch>
        </p:blipFill>
        <p:spPr bwMode="auto">
          <a:xfrm>
            <a:off x="5004048" y="1556792"/>
            <a:ext cx="3456384" cy="249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220072" y="479715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370 руб. за 20 л.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4784"/>
            <a:ext cx="8507288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Измельчитель</a:t>
            </a:r>
            <a:r>
              <a:rPr lang="ru-RU" dirty="0" smtClean="0"/>
              <a:t> </a:t>
            </a:r>
            <a:r>
              <a:rPr lang="ru-RU" dirty="0" smtClean="0"/>
              <a:t>— 180000 руб.</a:t>
            </a:r>
          </a:p>
          <a:p>
            <a:r>
              <a:rPr lang="ru-RU" dirty="0" smtClean="0"/>
              <a:t>Сушилка — 400000 руб.</a:t>
            </a:r>
          </a:p>
          <a:p>
            <a:r>
              <a:rPr lang="ru-RU" dirty="0" err="1" smtClean="0"/>
              <a:t>Гранулятор</a:t>
            </a:r>
            <a:r>
              <a:rPr lang="ru-RU" dirty="0" smtClean="0"/>
              <a:t> — 500000 руб. </a:t>
            </a:r>
          </a:p>
          <a:p>
            <a:r>
              <a:rPr lang="ru-RU" dirty="0" smtClean="0"/>
              <a:t>Охладитель 400000 — руб.</a:t>
            </a:r>
          </a:p>
          <a:p>
            <a:r>
              <a:rPr lang="ru-RU" sz="2650" dirty="0" smtClean="0"/>
              <a:t>Ежемесячные затраты на аренду — 20000 руб</a:t>
            </a:r>
            <a:r>
              <a:rPr lang="ru-RU" sz="2650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b="1" dirty="0" smtClean="0"/>
              <a:t>Итого </a:t>
            </a:r>
            <a:r>
              <a:rPr lang="ru-RU" b="1" dirty="0" smtClean="0"/>
              <a:t>1 500 000 </a:t>
            </a:r>
            <a:r>
              <a:rPr lang="ru-RU" b="1" dirty="0" smtClean="0"/>
              <a:t>рублей.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Autofit/>
          </a:bodyPr>
          <a:lstStyle/>
          <a:p>
            <a:r>
              <a:rPr lang="ru-RU" sz="3000" dirty="0" smtClean="0"/>
              <a:t>Примерный </a:t>
            </a:r>
            <a:r>
              <a:rPr lang="ru-RU" sz="3000" dirty="0" smtClean="0"/>
              <a:t>расчёт первоначальных затрат на запуск производственной линии:</a:t>
            </a:r>
            <a:endParaRPr lang="ru-RU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874435"/>
          </a:xfrm>
        </p:spPr>
        <p:txBody>
          <a:bodyPr/>
          <a:lstStyle/>
          <a:p>
            <a:r>
              <a:rPr lang="ru-RU" b="1" cap="all" dirty="0" smtClean="0"/>
              <a:t>МИТРОФАНОВА НАТАЛЬЯ </a:t>
            </a:r>
            <a:r>
              <a:rPr lang="ru-RU" b="1" cap="all" dirty="0" smtClean="0"/>
              <a:t>АЛЕКСАНДРОВНА</a:t>
            </a:r>
          </a:p>
          <a:p>
            <a:endParaRPr lang="ru-RU" b="1" cap="all" dirty="0" smtClean="0"/>
          </a:p>
          <a:p>
            <a:r>
              <a:rPr lang="ru-RU" b="1" cap="all" dirty="0" smtClean="0"/>
              <a:t>ДЮПИН МАКСИМ ВИКТОРОВИЧ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ru-RU" dirty="0" smtClean="0"/>
              <a:t>   Наша команда: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126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Pets_cone</vt:lpstr>
      <vt:lpstr>Актуальность проекта</vt:lpstr>
      <vt:lpstr>Наполнитель натуральный и не имеет химических добавок</vt:lpstr>
      <vt:lpstr>Конкуренты</vt:lpstr>
      <vt:lpstr>Примерный расчёт первоначальных затрат на запуск производственной линии:</vt:lpstr>
      <vt:lpstr>   Наша команда: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6</cp:revision>
  <dcterms:created xsi:type="dcterms:W3CDTF">2023-11-17T06:53:23Z</dcterms:created>
  <dcterms:modified xsi:type="dcterms:W3CDTF">2023-11-17T09:14:04Z</dcterms:modified>
</cp:coreProperties>
</file>