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4" r:id="rId10"/>
    <p:sldId id="265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9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D6FC1-D1E2-BB6B-4DE7-F43A9BE19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910274-3EB7-5F50-C4E9-ECCECE480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3EDDA8-ABF7-BDB4-B0D6-07FB94578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A6CBFB-BBA0-6609-E930-962A5EE18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45E1E8-A816-6745-86FE-26B30A00A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47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E7B86-D6CB-1B25-3DFC-DBD28552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5E906E-0E42-36AE-1639-61AD3D6FF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041950-C27D-8179-B88A-F3C1EE1B4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A2677C-AA34-71A2-CAE6-3B62A66D8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9BEF2E-DF43-BA3A-A31F-B5B0053DC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4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A2C89-5568-C374-ABAE-5408A8CA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5BA174-C9F1-353A-A7C2-70FB1A6D8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BC6316-0D18-3B89-B2CF-482E09FB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68B57C-B51F-7258-E2DC-E0CDD13DD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D4EE66-0E2D-DD02-FD2F-6E41858E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32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3FE8A-75BC-DED3-5149-FCC3F110D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DB1A89-0CD3-0A36-7D91-65FA5ACC1B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3C8729-CDF0-16EC-8384-D8235E9F6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6F70BB-6CB8-A96B-8043-84D2FD8A6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FA369A-8CC3-2317-AE7F-DA4C8C60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3572A4-7A8E-5312-DDE7-483D131E5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64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6A0FB-BF91-25E1-8298-1EBC42833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F225D8-6A66-385C-9CB4-F904CD775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A5A760-6521-95F3-8538-3C9FB85CA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126849-8881-93A7-6D2F-E0DC6D136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4345A3-4528-71AA-EEBB-5A8E60E28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E140FE-9597-853D-D127-4119A6E2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C8797E-E586-C261-37A2-37D9E9916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9B7BE1-ABEA-18E2-7693-C75A1722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88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03FA9-0F5D-49C8-84CF-7139901F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CF0498-8206-598A-368B-AF4902E5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7D1060-2929-627A-FC49-3EED8E29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8DBA60-348C-5CEB-7B47-AAB7068F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7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DA8CAF-79BB-E27E-D578-5120FC11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E81589-C182-6E8E-122D-243FA589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90FFE4-9E82-73A1-0265-9188959CE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6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079D3F-BB11-B42C-5B40-983C1D14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2FD7EC-7E5B-1C76-0D55-54C11ABDE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481564-2755-4F2A-5FF2-32B15657B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9C5891-9887-A808-D883-8B28D702F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A03357-3BE8-DB36-10D7-CD0D02BB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E45330-F37B-324E-EC78-24CC91605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6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49217-8CBB-110D-524D-01A76314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01915F7-32AF-55BA-3DFB-DD53AD94AF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D729A1-6A61-E6B4-EE40-B849CB27D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4AE99E-0B49-2912-580E-51B4CEBDF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C0A79E-E890-6A76-E0AB-04A33DCF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3DC460-3806-5543-2F81-39605312E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40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7CB93-AB58-77EA-F049-66A475A9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5B1241-EF68-08CA-BEC5-FA70CD2F8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E4D4D-E1CC-1D8A-876E-B8314C9BC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112DF5-ADB4-A175-44AE-15EECC55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303B1F-7805-E44B-8996-01A65E0E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22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266E81B-1520-C491-8FE5-025A273DC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FC3994-B0F6-394D-B3A4-1BC8E7948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583436-6E44-27D0-AE1C-67DE7FD8D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EDEB26-5E6D-3836-923A-332E5A04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645176-469E-4747-092F-8342E34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0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C5777-9942-94C4-D4DB-C1FFB2524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E82343-1221-61AB-4357-2324E5B0F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FA4201-6863-D872-0E1D-72B009284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7ADC1-40D4-412B-9E6B-9BF31E449F50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01DD5B-BF38-C9ED-6309-BF68BDCB5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03EFF1-5E5A-E82A-0DA6-954E49F39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7A3AE-F682-4418-82CD-57194185E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96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A6464-0235-48E7-FE01-09FA044C23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85A02D-E174-6C49-E6CE-368683C762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589389-9768-1E92-FBF3-529FE3135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488937" cy="698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0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A96E0-0EC4-9D6C-D8F5-A82E2035C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588DBC-8D6D-237C-9D6E-8C041E264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40C35A-08C4-667C-DBA6-836619F84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2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3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2583F1-6330-2190-174C-93696929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FACFB0-9A56-CF43-16E7-9F892990E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F7F714-FFFE-C76B-0846-06D0F6F66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303" y="0"/>
            <a:ext cx="12492506" cy="704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8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51BCA-9BB6-80E7-B393-5A9ACB85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ABD4BC-32B8-43EE-62D7-A35B724BC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FCFEE1-A01A-D414-AAB2-ACDDC9D4C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909" y="-1"/>
            <a:ext cx="12402354" cy="703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2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B06BF-EB4A-49D5-38C3-C106AFEBC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5BC74A-6B6F-11C7-439F-80497D2C2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1698F1-238F-E016-0E81-1ACD24996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031" y="0"/>
            <a:ext cx="12295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0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EBF8B-68CE-924C-FD5C-4D0F4BA4D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E63943-8189-2767-9CB4-B7C4EEE6C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BA46DD-C77B-F45F-2F49-BB419D699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4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82037-8812-DB8A-73C4-A76B48081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49B5E9-F9B4-E75E-72D7-9B668D83F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4241FC-834B-7E9B-AA98-4AFDDCAE9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699" y="-173238"/>
            <a:ext cx="13108143" cy="720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1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A5B73-DA71-ACFF-FADB-13E8F18D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B92DF9-AB64-61C5-B349-58CA15260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677BD4-4A75-BC51-428D-6FB50DC0B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54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479C7-8D24-BBD7-3EF6-06FCA449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650349-A10B-757E-CEB0-87DFBF046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9F8007-D05B-34A2-95C3-1FF7C3C32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4643279" cy="688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12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FF35D-9938-E6F0-835B-1F9246D3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39F074-5D64-294D-3263-7C960DBD6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753310-FA56-FB53-93E7-FED85FE3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04"/>
            <a:ext cx="12192000" cy="68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6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56CB8-328C-8A54-073C-5DAE0CB7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AD89A-5932-9EC1-A967-14C048B1C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838EC8-3E41-3B06-0FD6-AC4D0308E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04"/>
            <a:ext cx="12192000" cy="68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275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 Falin</dc:creator>
  <cp:lastModifiedBy>Geor Falin</cp:lastModifiedBy>
  <cp:revision>1</cp:revision>
  <dcterms:created xsi:type="dcterms:W3CDTF">2024-10-24T20:40:41Z</dcterms:created>
  <dcterms:modified xsi:type="dcterms:W3CDTF">2024-10-24T21:11:17Z</dcterms:modified>
</cp:coreProperties>
</file>