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29"/>
  </p:notesMasterIdLst>
  <p:sldIdLst>
    <p:sldId id="256" r:id="rId2"/>
    <p:sldId id="304" r:id="rId3"/>
    <p:sldId id="259" r:id="rId4"/>
    <p:sldId id="309" r:id="rId5"/>
    <p:sldId id="369" r:id="rId6"/>
    <p:sldId id="370" r:id="rId7"/>
    <p:sldId id="371" r:id="rId8"/>
    <p:sldId id="375" r:id="rId9"/>
    <p:sldId id="372" r:id="rId10"/>
    <p:sldId id="376" r:id="rId11"/>
    <p:sldId id="373" r:id="rId12"/>
    <p:sldId id="374" r:id="rId13"/>
    <p:sldId id="359" r:id="rId14"/>
    <p:sldId id="377" r:id="rId15"/>
    <p:sldId id="358" r:id="rId16"/>
    <p:sldId id="368" r:id="rId17"/>
    <p:sldId id="360" r:id="rId18"/>
    <p:sldId id="364" r:id="rId19"/>
    <p:sldId id="365" r:id="rId20"/>
    <p:sldId id="366" r:id="rId21"/>
    <p:sldId id="362" r:id="rId22"/>
    <p:sldId id="310" r:id="rId23"/>
    <p:sldId id="314" r:id="rId24"/>
    <p:sldId id="311" r:id="rId25"/>
    <p:sldId id="363" r:id="rId26"/>
    <p:sldId id="312" r:id="rId27"/>
    <p:sldId id="308" r:id="rId28"/>
  </p:sldIdLst>
  <p:sldSz cx="9144000" cy="5143500" type="screen16x9"/>
  <p:notesSz cx="6858000" cy="9144000"/>
  <p:embeddedFontLst>
    <p:embeddedFont>
      <p:font typeface="Didact Gothic" pitchFamily="2" charset="0"/>
      <p:regular r:id="rId30"/>
    </p:embeddedFont>
    <p:embeddedFont>
      <p:font typeface="Ink Free" panose="03080402000500000000" pitchFamily="66" charset="0"/>
      <p:regular r:id="rId31"/>
    </p:embeddedFont>
    <p:embeddedFont>
      <p:font typeface="Karton2" pitchFamily="2" charset="0"/>
      <p:regular r:id="rId32"/>
      <p:bold r:id="rId33"/>
      <p:italic r:id="rId34"/>
      <p:boldItalic r:id="rId35"/>
    </p:embeddedFont>
    <p:embeddedFont>
      <p:font typeface="Pacifico" pitchFamily="2"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3E3B"/>
    <a:srgbClr val="FAECE3"/>
    <a:srgbClr val="5571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E62534-2F8D-4AD3-A0F4-C73E97B15BBD}">
  <a:tblStyle styleId="{66E62534-2F8D-4AD3-A0F4-C73E97B15BB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37"/>
    <p:restoredTop sz="94512"/>
  </p:normalViewPr>
  <p:slideViewPr>
    <p:cSldViewPr snapToGrid="0">
      <p:cViewPr varScale="1">
        <p:scale>
          <a:sx n="139" d="100"/>
          <a:sy n="139" d="100"/>
        </p:scale>
        <p:origin x="184"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a:t>Семейное положение </a:t>
            </a:r>
          </a:p>
        </c:rich>
      </c:tx>
      <c:layout>
        <c:manualLayout>
          <c:xMode val="edge"/>
          <c:yMode val="edge"/>
          <c:x val="0.32230731053278905"/>
          <c:y val="3.889424523865670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16271989838514306"/>
          <c:y val="0.16264866190710986"/>
          <c:w val="0.3645877105003193"/>
          <c:h val="0.8068133697088723"/>
        </c:manualLayout>
      </c:layout>
      <c:pieChart>
        <c:varyColors val="1"/>
        <c:ser>
          <c:idx val="0"/>
          <c:order val="0"/>
          <c:tx>
            <c:strRef>
              <c:f>Лист1!$B$1</c:f>
              <c:strCache>
                <c:ptCount val="1"/>
                <c:pt idx="0">
                  <c:v>Семейное положение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C66-A54F-8217-5515E89B3C3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C66-A54F-8217-5515E89B3C3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C66-A54F-8217-5515E89B3C3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C66-A54F-8217-5515E89B3C33}"/>
              </c:ext>
            </c:extLst>
          </c:dPt>
          <c:dLbls>
            <c:dLbl>
              <c:idx val="2"/>
              <c:delete val="1"/>
              <c:extLst>
                <c:ext xmlns:c15="http://schemas.microsoft.com/office/drawing/2012/chart" uri="{CE6537A1-D6FC-4f65-9D91-7224C49458BB}"/>
                <c:ext xmlns:c16="http://schemas.microsoft.com/office/drawing/2014/chart" uri="{C3380CC4-5D6E-409C-BE32-E72D297353CC}">
                  <c16:uniqueId val="{00000005-1C66-A54F-8217-5515E89B3C3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Женаты/замужем</c:v>
                </c:pt>
                <c:pt idx="1">
                  <c:v>В романтических отношениях</c:v>
                </c:pt>
                <c:pt idx="2">
                  <c:v>В неофициальном зарегистрированном браке</c:v>
                </c:pt>
                <c:pt idx="3">
                  <c:v>Не состоят в романтических отношениях</c:v>
                </c:pt>
              </c:strCache>
            </c:strRef>
          </c:cat>
          <c:val>
            <c:numRef>
              <c:f>Лист1!$B$2:$B$5</c:f>
              <c:numCache>
                <c:formatCode>General</c:formatCode>
                <c:ptCount val="4"/>
                <c:pt idx="0">
                  <c:v>11.7</c:v>
                </c:pt>
                <c:pt idx="1">
                  <c:v>67.8</c:v>
                </c:pt>
                <c:pt idx="2">
                  <c:v>0</c:v>
                </c:pt>
                <c:pt idx="3">
                  <c:v>20.5</c:v>
                </c:pt>
              </c:numCache>
            </c:numRef>
          </c:val>
          <c:extLst>
            <c:ext xmlns:c16="http://schemas.microsoft.com/office/drawing/2014/chart" uri="{C3380CC4-5D6E-409C-BE32-E72D297353CC}">
              <c16:uniqueId val="{00000000-871C-4399-B499-B038A1B23DF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2"/>
        <c:delete val="1"/>
      </c:legendEntry>
      <c:layout>
        <c:manualLayout>
          <c:xMode val="edge"/>
          <c:yMode val="edge"/>
          <c:x val="0.58348967420541664"/>
          <c:y val="0.22137563126585039"/>
          <c:w val="0.33182707702353065"/>
          <c:h val="0.6726454852189339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a:t>Играете ли ВЫ в свободное время в игры? </a:t>
            </a:r>
          </a:p>
          <a:p>
            <a:pPr>
              <a:defRPr/>
            </a:pPr>
            <a:r>
              <a:rPr lang="ru-RU" dirty="0"/>
              <a:t>Если да, укажите в какие </a:t>
            </a:r>
          </a:p>
        </c:rich>
      </c:tx>
      <c:layout>
        <c:manualLayout>
          <c:xMode val="edge"/>
          <c:yMode val="edge"/>
          <c:x val="0.23771331061773993"/>
          <c:y val="3.161938558803343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13137292380744783"/>
          <c:y val="0.17904975032304055"/>
          <c:w val="0.42299196082670915"/>
          <c:h val="0.7979849073452413"/>
        </c:manualLayout>
      </c:layout>
      <c:pieChart>
        <c:varyColors val="1"/>
        <c:ser>
          <c:idx val="0"/>
          <c:order val="0"/>
          <c:tx>
            <c:strRef>
              <c:f>Лист1!$B$1</c:f>
              <c:strCache>
                <c:ptCount val="1"/>
                <c:pt idx="0">
                  <c:v>Играете ли ВЫ в свободное время в игры? Если да, укажите в какие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F72-874A-8B0C-EB612E8D374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F72-874A-8B0C-EB612E8D374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F72-874A-8B0C-EB612E8D374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F72-874A-8B0C-EB612E8D374C}"/>
              </c:ext>
            </c:extLst>
          </c:dPt>
          <c:dLbls>
            <c:dLbl>
              <c:idx val="0"/>
              <c:layout>
                <c:manualLayout>
                  <c:x val="-0.13271839490159501"/>
                  <c:y val="0.10176898428740611"/>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F72-874A-8B0C-EB612E8D374C}"/>
                </c:ext>
              </c:extLst>
            </c:dLbl>
            <c:dLbl>
              <c:idx val="1"/>
              <c:layout>
                <c:manualLayout>
                  <c:x val="7.3768746578308814E-2"/>
                  <c:y val="-0.1534040218862582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F72-874A-8B0C-EB612E8D374C}"/>
                </c:ext>
              </c:extLst>
            </c:dLbl>
            <c:dLbl>
              <c:idx val="2"/>
              <c:layout>
                <c:manualLayout>
                  <c:x val="8.1813198814085011E-2"/>
                  <c:y val="1.376376916354681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F72-874A-8B0C-EB612E8D374C}"/>
                </c:ext>
              </c:extLst>
            </c:dLbl>
            <c:dLbl>
              <c:idx val="3"/>
              <c:layout>
                <c:manualLayout>
                  <c:x val="9.7790420606537545E-2"/>
                  <c:y val="0.1675924950018963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F72-874A-8B0C-EB612E8D374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Настольные</c:v>
                </c:pt>
                <c:pt idx="1">
                  <c:v>Компьютерные</c:v>
                </c:pt>
                <c:pt idx="2">
                  <c:v>Подвижные</c:v>
                </c:pt>
                <c:pt idx="3">
                  <c:v>Головоломки</c:v>
                </c:pt>
              </c:strCache>
            </c:strRef>
          </c:cat>
          <c:val>
            <c:numRef>
              <c:f>Лист1!$B$2:$B$5</c:f>
              <c:numCache>
                <c:formatCode>General</c:formatCode>
                <c:ptCount val="4"/>
                <c:pt idx="0">
                  <c:v>38</c:v>
                </c:pt>
                <c:pt idx="1">
                  <c:v>36</c:v>
                </c:pt>
                <c:pt idx="2">
                  <c:v>5</c:v>
                </c:pt>
                <c:pt idx="3">
                  <c:v>21</c:v>
                </c:pt>
              </c:numCache>
            </c:numRef>
          </c:val>
          <c:extLst>
            <c:ext xmlns:c16="http://schemas.microsoft.com/office/drawing/2014/chart" uri="{C3380CC4-5D6E-409C-BE32-E72D297353CC}">
              <c16:uniqueId val="{00000000-5696-4589-B032-E40D7FE7619E}"/>
            </c:ext>
          </c:extLst>
        </c:ser>
        <c:dLbls>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59112008873906463"/>
          <c:y val="0.16146343811438915"/>
          <c:w val="0.3778448839214994"/>
          <c:h val="0.822726869091594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a:t>Какие жанры настольных игр Вы предпочитаете? </a:t>
            </a:r>
          </a:p>
        </c:rich>
      </c:tx>
      <c:layout>
        <c:manualLayout>
          <c:xMode val="edge"/>
          <c:yMode val="edge"/>
          <c:x val="0.2544323940844459"/>
          <c:y val="4.216379472255369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Какие жанры настольных игр Вы предпочитаете?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855-FD49-8C84-92BB39D102A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855-FD49-8C84-92BB39D102A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55-FD49-8C84-92BB39D102A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55-FD49-8C84-92BB39D102A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ED7-4768-92F5-B7668A3B4562}"/>
              </c:ext>
            </c:extLst>
          </c:dPt>
          <c:dLbls>
            <c:dLbl>
              <c:idx val="0"/>
              <c:tx>
                <c:rich>
                  <a:bodyPr/>
                  <a:lstStyle/>
                  <a:p>
                    <a:r>
                      <a:rPr lang="en-US"/>
                      <a:t>42%</a:t>
                    </a:r>
                    <a:endParaRPr lang="en-US" dirty="0"/>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E855-FD49-8C84-92BB39D102A5}"/>
                </c:ext>
              </c:extLst>
            </c:dLbl>
            <c:dLbl>
              <c:idx val="3"/>
              <c:layout>
                <c:manualLayout>
                  <c:x val="7.8737084067577484E-2"/>
                  <c:y val="0.2008832105571691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855-FD49-8C84-92BB39D102A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Ролевые игры</c:v>
                </c:pt>
                <c:pt idx="1">
                  <c:v>Боевики</c:v>
                </c:pt>
                <c:pt idx="2">
                  <c:v>Стратегии</c:v>
                </c:pt>
                <c:pt idx="4">
                  <c:v>Головоломки</c:v>
                </c:pt>
              </c:strCache>
            </c:strRef>
          </c:cat>
          <c:val>
            <c:numRef>
              <c:f>Лист1!$B$2:$B$6</c:f>
              <c:numCache>
                <c:formatCode>General</c:formatCode>
                <c:ptCount val="5"/>
                <c:pt idx="0">
                  <c:v>42</c:v>
                </c:pt>
                <c:pt idx="1">
                  <c:v>30</c:v>
                </c:pt>
                <c:pt idx="2">
                  <c:v>40</c:v>
                </c:pt>
                <c:pt idx="4">
                  <c:v>15</c:v>
                </c:pt>
              </c:numCache>
            </c:numRef>
          </c:val>
          <c:extLst>
            <c:ext xmlns:c16="http://schemas.microsoft.com/office/drawing/2014/chart" uri="{C3380CC4-5D6E-409C-BE32-E72D297353CC}">
              <c16:uniqueId val="{00000000-25F3-4C95-9A83-F400DFDF7A2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3"/>
        <c:delete val="1"/>
      </c:legendEntry>
      <c:layout>
        <c:manualLayout>
          <c:xMode val="edge"/>
          <c:yMode val="edge"/>
          <c:x val="0.68207807423467481"/>
          <c:y val="0.15300050653467676"/>
          <c:w val="0.23021143579694481"/>
          <c:h val="0.6150986224912778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a:t>С кем Вы чаще всего играете в настольные игры?</a:t>
            </a:r>
          </a:p>
        </c:rich>
      </c:tx>
      <c:layout>
        <c:manualLayout>
          <c:xMode val="edge"/>
          <c:yMode val="edge"/>
          <c:x val="0.17291845194846897"/>
          <c:y val="3.12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32792448953062264"/>
          <c:y val="0.20387958983824694"/>
          <c:w val="0.34415102093875471"/>
          <c:h val="0.48536499924302839"/>
        </c:manualLayout>
      </c:layout>
      <c:pieChart>
        <c:varyColors val="1"/>
        <c:ser>
          <c:idx val="0"/>
          <c:order val="0"/>
          <c:tx>
            <c:strRef>
              <c:f>Лист1!$B$1</c:f>
              <c:strCache>
                <c:ptCount val="1"/>
                <c:pt idx="0">
                  <c:v>С кем Вы чаще всего играете в настольные игры</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9A5-1840-8EFE-80C80F2AC73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9A5-1840-8EFE-80C80F2AC73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9A5-1840-8EFE-80C80F2AC73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9A5-1840-8EFE-80C80F2AC738}"/>
              </c:ext>
            </c:extLst>
          </c:dPt>
          <c:dLbls>
            <c:dLbl>
              <c:idx val="0"/>
              <c:layout>
                <c:manualLayout>
                  <c:x val="-2.4193570792223163E-2"/>
                  <c:y val="9.4584555198287262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9A5-1840-8EFE-80C80F2AC738}"/>
                </c:ext>
              </c:extLst>
            </c:dLbl>
            <c:dLbl>
              <c:idx val="1"/>
              <c:layout>
                <c:manualLayout>
                  <c:x val="-6.8256099153378977E-2"/>
                  <c:y val="-0.15144792127388376"/>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0"/>
              <c:showCatName val="0"/>
              <c:showSerName val="0"/>
              <c:showPercent val="1"/>
              <c:showBubbleSize val="0"/>
              <c:extLst>
                <c:ext xmlns:c15="http://schemas.microsoft.com/office/drawing/2012/chart" uri="{CE6537A1-D6FC-4f65-9D91-7224C49458BB}">
                  <c15:layout>
                    <c:manualLayout>
                      <c:w val="6.3245840518159457E-2"/>
                      <c:h val="9.0981506291469963E-2"/>
                    </c:manualLayout>
                  </c15:layout>
                </c:ext>
                <c:ext xmlns:c16="http://schemas.microsoft.com/office/drawing/2014/chart" uri="{C3380CC4-5D6E-409C-BE32-E72D297353CC}">
                  <c16:uniqueId val="{00000003-A9A5-1840-8EFE-80C80F2AC738}"/>
                </c:ext>
              </c:extLst>
            </c:dLbl>
            <c:dLbl>
              <c:idx val="2"/>
              <c:layout>
                <c:manualLayout>
                  <c:x val="9.716676683749724E-2"/>
                  <c:y val="7.8794640479822375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0"/>
              <c:showCatName val="0"/>
              <c:showSerName val="0"/>
              <c:showPercent val="1"/>
              <c:showBubbleSize val="0"/>
              <c:extLst>
                <c:ext xmlns:c15="http://schemas.microsoft.com/office/drawing/2012/chart" uri="{CE6537A1-D6FC-4f65-9D91-7224C49458BB}">
                  <c15:layout>
                    <c:manualLayout>
                      <c:w val="8.3827936456193686E-2"/>
                      <c:h val="8.3325278553057353E-2"/>
                    </c:manualLayout>
                  </c15:layout>
                </c:ext>
                <c:ext xmlns:c16="http://schemas.microsoft.com/office/drawing/2014/chart" uri="{C3380CC4-5D6E-409C-BE32-E72D297353CC}">
                  <c16:uniqueId val="{00000005-A9A5-1840-8EFE-80C80F2AC73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3"/>
                <c:pt idx="0">
                  <c:v>С родственниками</c:v>
                </c:pt>
                <c:pt idx="1">
                  <c:v>С друзьями</c:v>
                </c:pt>
                <c:pt idx="2">
                  <c:v>Со своим парнем/девушкой </c:v>
                </c:pt>
              </c:strCache>
            </c:strRef>
          </c:cat>
          <c:val>
            <c:numRef>
              <c:f>Лист1!$B$2:$B$5</c:f>
              <c:numCache>
                <c:formatCode>General</c:formatCode>
                <c:ptCount val="4"/>
                <c:pt idx="0">
                  <c:v>9</c:v>
                </c:pt>
                <c:pt idx="1">
                  <c:v>59</c:v>
                </c:pt>
                <c:pt idx="2">
                  <c:v>32</c:v>
                </c:pt>
              </c:numCache>
            </c:numRef>
          </c:val>
          <c:extLst>
            <c:ext xmlns:c16="http://schemas.microsoft.com/office/drawing/2014/chart" uri="{C3380CC4-5D6E-409C-BE32-E72D297353CC}">
              <c16:uniqueId val="{00000000-576A-4E2B-89D4-59B33EE0AE8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3"/>
        <c:delete val="1"/>
      </c:legendEntry>
      <c:layout>
        <c:manualLayout>
          <c:xMode val="edge"/>
          <c:yMode val="edge"/>
          <c:x val="3.2797187869852626E-2"/>
          <c:y val="0.68082633404744575"/>
          <c:w val="0.93113934091477379"/>
          <c:h val="0.31917372047244097"/>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a:t>Как Вы считаете, какие полезные</a:t>
            </a:r>
            <a:r>
              <a:rPr lang="ru-RU" baseline="0" dirty="0"/>
              <a:t> умения </a:t>
            </a:r>
            <a:r>
              <a:rPr lang="ru-RU" dirty="0"/>
              <a:t>могут развиваться с помощью настольных игр</a:t>
            </a:r>
          </a:p>
        </c:rich>
      </c:tx>
      <c:layout>
        <c:manualLayout>
          <c:xMode val="edge"/>
          <c:yMode val="edge"/>
          <c:x val="2.7082185509090758E-3"/>
          <c:y val="2.661074638324335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Столбец1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Коммуникативные </c:v>
                </c:pt>
                <c:pt idx="1">
                  <c:v>Творческие </c:v>
                </c:pt>
                <c:pt idx="2">
                  <c:v>Интеллектуальные </c:v>
                </c:pt>
              </c:strCache>
            </c:strRef>
          </c:cat>
          <c:val>
            <c:numRef>
              <c:f>Лист1!$B$2:$B$5</c:f>
              <c:numCache>
                <c:formatCode>General</c:formatCode>
                <c:ptCount val="4"/>
              </c:numCache>
            </c:numRef>
          </c:val>
          <c:extLst>
            <c:ext xmlns:c16="http://schemas.microsoft.com/office/drawing/2014/chart" uri="{C3380CC4-5D6E-409C-BE32-E72D297353CC}">
              <c16:uniqueId val="{00000000-08C2-42A5-A0C0-8188B7A973F9}"/>
            </c:ext>
          </c:extLst>
        </c:ser>
        <c:ser>
          <c:idx val="1"/>
          <c:order val="1"/>
          <c:tx>
            <c:strRef>
              <c:f>Лист1!$C$1</c:f>
              <c:strCache>
                <c:ptCount val="1"/>
                <c:pt idx="0">
                  <c:v>Ряд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Коммуникативные </c:v>
                </c:pt>
                <c:pt idx="1">
                  <c:v>Творческие </c:v>
                </c:pt>
                <c:pt idx="2">
                  <c:v>Интеллектуальные </c:v>
                </c:pt>
              </c:strCache>
            </c:strRef>
          </c:cat>
          <c:val>
            <c:numRef>
              <c:f>Лист1!$C$2:$C$5</c:f>
              <c:numCache>
                <c:formatCode>General</c:formatCode>
                <c:ptCount val="4"/>
                <c:pt idx="0">
                  <c:v>68</c:v>
                </c:pt>
                <c:pt idx="1">
                  <c:v>50</c:v>
                </c:pt>
                <c:pt idx="2">
                  <c:v>62</c:v>
                </c:pt>
              </c:numCache>
            </c:numRef>
          </c:val>
          <c:extLst>
            <c:ext xmlns:c16="http://schemas.microsoft.com/office/drawing/2014/chart" uri="{C3380CC4-5D6E-409C-BE32-E72D297353CC}">
              <c16:uniqueId val="{00000001-08C2-42A5-A0C0-8188B7A973F9}"/>
            </c:ext>
          </c:extLst>
        </c:ser>
        <c:ser>
          <c:idx val="2"/>
          <c:order val="2"/>
          <c:tx>
            <c:strRef>
              <c:f>Лист1!$D$1</c:f>
              <c:strCache>
                <c:ptCount val="1"/>
                <c:pt idx="0">
                  <c:v>Столбец2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Коммуникативные </c:v>
                </c:pt>
                <c:pt idx="1">
                  <c:v>Творческие </c:v>
                </c:pt>
                <c:pt idx="2">
                  <c:v>Интеллектуальные </c:v>
                </c:pt>
              </c:strCache>
            </c:strRef>
          </c:cat>
          <c:val>
            <c:numRef>
              <c:f>Лист1!$D$2:$D$5</c:f>
              <c:numCache>
                <c:formatCode>General</c:formatCode>
                <c:ptCount val="4"/>
              </c:numCache>
            </c:numRef>
          </c:val>
          <c:extLst>
            <c:ext xmlns:c16="http://schemas.microsoft.com/office/drawing/2014/chart" uri="{C3380CC4-5D6E-409C-BE32-E72D297353CC}">
              <c16:uniqueId val="{00000002-08C2-42A5-A0C0-8188B7A973F9}"/>
            </c:ext>
          </c:extLst>
        </c:ser>
        <c:dLbls>
          <c:dLblPos val="inEnd"/>
          <c:showLegendKey val="0"/>
          <c:showVal val="1"/>
          <c:showCatName val="0"/>
          <c:showSerName val="0"/>
          <c:showPercent val="0"/>
          <c:showBubbleSize val="0"/>
        </c:dLbls>
        <c:gapWidth val="219"/>
        <c:overlap val="-27"/>
        <c:axId val="818522335"/>
        <c:axId val="818508943"/>
      </c:barChart>
      <c:catAx>
        <c:axId val="818522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8508943"/>
        <c:crosses val="autoZero"/>
        <c:auto val="1"/>
        <c:lblAlgn val="ctr"/>
        <c:lblOffset val="100"/>
        <c:noMultiLvlLbl val="0"/>
      </c:catAx>
      <c:valAx>
        <c:axId val="8185089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8185223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a2764d995e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a2764d995e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39011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9790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763449" y="-1473624"/>
            <a:ext cx="2928008" cy="2507804"/>
            <a:chOff x="-763449" y="-1473624"/>
            <a:chExt cx="2928008" cy="2507804"/>
          </a:xfrm>
        </p:grpSpPr>
        <p:sp>
          <p:nvSpPr>
            <p:cNvPr id="10" name="Google Shape;10;p2"/>
            <p:cNvSpPr/>
            <p:nvPr/>
          </p:nvSpPr>
          <p:spPr>
            <a:xfrm>
              <a:off x="-526723" y="-1446845"/>
              <a:ext cx="2691281" cy="2481025"/>
            </a:xfrm>
            <a:custGeom>
              <a:avLst/>
              <a:gdLst/>
              <a:ahLst/>
              <a:cxnLst/>
              <a:rect l="l" t="t" r="r" b="b"/>
              <a:pathLst>
                <a:path w="87936" h="81066" extrusionOk="0">
                  <a:moveTo>
                    <a:pt x="46223" y="1"/>
                  </a:moveTo>
                  <a:cubicBezTo>
                    <a:pt x="38824" y="1809"/>
                    <a:pt x="30753" y="6301"/>
                    <a:pt x="24808" y="12507"/>
                  </a:cubicBezTo>
                  <a:cubicBezTo>
                    <a:pt x="15563" y="22125"/>
                    <a:pt x="11053" y="33494"/>
                    <a:pt x="11519" y="42608"/>
                  </a:cubicBezTo>
                  <a:cubicBezTo>
                    <a:pt x="11612" y="44323"/>
                    <a:pt x="10848" y="46336"/>
                    <a:pt x="9487" y="48069"/>
                  </a:cubicBezTo>
                  <a:cubicBezTo>
                    <a:pt x="9413" y="48162"/>
                    <a:pt x="9338" y="48255"/>
                    <a:pt x="9263" y="48349"/>
                  </a:cubicBezTo>
                  <a:cubicBezTo>
                    <a:pt x="317" y="59998"/>
                    <a:pt x="0" y="73585"/>
                    <a:pt x="8350" y="78468"/>
                  </a:cubicBezTo>
                  <a:cubicBezTo>
                    <a:pt x="11202" y="80134"/>
                    <a:pt x="14283" y="81066"/>
                    <a:pt x="17467" y="81066"/>
                  </a:cubicBezTo>
                  <a:cubicBezTo>
                    <a:pt x="23189" y="81066"/>
                    <a:pt x="29245" y="78055"/>
                    <a:pt x="34910" y="70882"/>
                  </a:cubicBezTo>
                  <a:cubicBezTo>
                    <a:pt x="34947" y="70826"/>
                    <a:pt x="35003" y="70752"/>
                    <a:pt x="35077" y="70659"/>
                  </a:cubicBezTo>
                  <a:cubicBezTo>
                    <a:pt x="36779" y="68624"/>
                    <a:pt x="39026" y="67468"/>
                    <a:pt x="40888" y="67468"/>
                  </a:cubicBezTo>
                  <a:cubicBezTo>
                    <a:pt x="41739" y="67468"/>
                    <a:pt x="42509" y="67709"/>
                    <a:pt x="43110" y="68217"/>
                  </a:cubicBezTo>
                  <a:cubicBezTo>
                    <a:pt x="43520" y="68553"/>
                    <a:pt x="43949" y="68869"/>
                    <a:pt x="44396" y="69168"/>
                  </a:cubicBezTo>
                  <a:cubicBezTo>
                    <a:pt x="46839" y="70756"/>
                    <a:pt x="49753" y="71508"/>
                    <a:pt x="52910" y="71508"/>
                  </a:cubicBezTo>
                  <a:cubicBezTo>
                    <a:pt x="61606" y="71508"/>
                    <a:pt x="72145" y="65804"/>
                    <a:pt x="79735" y="56177"/>
                  </a:cubicBezTo>
                  <a:cubicBezTo>
                    <a:pt x="84469" y="50157"/>
                    <a:pt x="87227" y="43633"/>
                    <a:pt x="87935" y="37762"/>
                  </a:cubicBezTo>
                  <a:lnTo>
                    <a:pt x="46223" y="1"/>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63449" y="-1473624"/>
              <a:ext cx="2215557" cy="2039425"/>
            </a:xfrm>
            <a:custGeom>
              <a:avLst/>
              <a:gdLst/>
              <a:ahLst/>
              <a:cxnLst/>
              <a:rect l="l" t="t" r="r" b="b"/>
              <a:pathLst>
                <a:path w="72392" h="66637" extrusionOk="0">
                  <a:moveTo>
                    <a:pt x="37426" y="0"/>
                  </a:moveTo>
                  <a:cubicBezTo>
                    <a:pt x="31313" y="1398"/>
                    <a:pt x="24696" y="5032"/>
                    <a:pt x="19832" y="10083"/>
                  </a:cubicBezTo>
                  <a:cubicBezTo>
                    <a:pt x="12283" y="17949"/>
                    <a:pt x="8686" y="27268"/>
                    <a:pt x="9170" y="34798"/>
                  </a:cubicBezTo>
                  <a:cubicBezTo>
                    <a:pt x="9264" y="36214"/>
                    <a:pt x="8667" y="37854"/>
                    <a:pt x="7549" y="39289"/>
                  </a:cubicBezTo>
                  <a:lnTo>
                    <a:pt x="7381" y="39513"/>
                  </a:lnTo>
                  <a:cubicBezTo>
                    <a:pt x="94" y="49037"/>
                    <a:pt x="0" y="60258"/>
                    <a:pt x="6971" y="64377"/>
                  </a:cubicBezTo>
                  <a:cubicBezTo>
                    <a:pt x="9409" y="65824"/>
                    <a:pt x="12039" y="66636"/>
                    <a:pt x="14745" y="66636"/>
                  </a:cubicBezTo>
                  <a:cubicBezTo>
                    <a:pt x="19426" y="66636"/>
                    <a:pt x="24336" y="64206"/>
                    <a:pt x="28871" y="58431"/>
                  </a:cubicBezTo>
                  <a:lnTo>
                    <a:pt x="29001" y="58245"/>
                  </a:lnTo>
                  <a:cubicBezTo>
                    <a:pt x="30368" y="56588"/>
                    <a:pt x="32188" y="55669"/>
                    <a:pt x="33725" y="55669"/>
                  </a:cubicBezTo>
                  <a:cubicBezTo>
                    <a:pt x="34452" y="55669"/>
                    <a:pt x="35116" y="55875"/>
                    <a:pt x="35637" y="56306"/>
                  </a:cubicBezTo>
                  <a:cubicBezTo>
                    <a:pt x="35972" y="56604"/>
                    <a:pt x="36326" y="56865"/>
                    <a:pt x="36699" y="57108"/>
                  </a:cubicBezTo>
                  <a:cubicBezTo>
                    <a:pt x="38801" y="58489"/>
                    <a:pt x="41309" y="59143"/>
                    <a:pt x="44016" y="59143"/>
                  </a:cubicBezTo>
                  <a:cubicBezTo>
                    <a:pt x="51172" y="59143"/>
                    <a:pt x="59718" y="54572"/>
                    <a:pt x="65831" y="46782"/>
                  </a:cubicBezTo>
                  <a:cubicBezTo>
                    <a:pt x="69670" y="41880"/>
                    <a:pt x="71888" y="36512"/>
                    <a:pt x="72391" y="31666"/>
                  </a:cubicBezTo>
                  <a:lnTo>
                    <a:pt x="37426" y="0"/>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12;p2"/>
          <p:cNvGrpSpPr/>
          <p:nvPr/>
        </p:nvGrpSpPr>
        <p:grpSpPr>
          <a:xfrm>
            <a:off x="-312155" y="3702097"/>
            <a:ext cx="3016270" cy="2651622"/>
            <a:chOff x="-312155" y="3702097"/>
            <a:chExt cx="3016270" cy="2651622"/>
          </a:xfrm>
        </p:grpSpPr>
        <p:grpSp>
          <p:nvGrpSpPr>
            <p:cNvPr id="13" name="Google Shape;13;p2"/>
            <p:cNvGrpSpPr/>
            <p:nvPr/>
          </p:nvGrpSpPr>
          <p:grpSpPr>
            <a:xfrm>
              <a:off x="605710" y="4755713"/>
              <a:ext cx="2098406" cy="1598005"/>
              <a:chOff x="813085" y="4755713"/>
              <a:chExt cx="2098406" cy="1598005"/>
            </a:xfrm>
          </p:grpSpPr>
          <p:sp>
            <p:nvSpPr>
              <p:cNvPr id="14" name="Google Shape;14;p2"/>
              <p:cNvSpPr/>
              <p:nvPr/>
            </p:nvSpPr>
            <p:spPr>
              <a:xfrm>
                <a:off x="813085" y="4755713"/>
                <a:ext cx="2098406" cy="1598005"/>
              </a:xfrm>
              <a:custGeom>
                <a:avLst/>
                <a:gdLst/>
                <a:ahLst/>
                <a:cxnLst/>
                <a:rect l="l" t="t" r="r" b="b"/>
                <a:pathLst>
                  <a:path w="77126" h="58734" extrusionOk="0">
                    <a:moveTo>
                      <a:pt x="48466" y="1"/>
                    </a:moveTo>
                    <a:cubicBezTo>
                      <a:pt x="42896" y="1"/>
                      <a:pt x="38070" y="1823"/>
                      <a:pt x="35320" y="5462"/>
                    </a:cubicBezTo>
                    <a:cubicBezTo>
                      <a:pt x="35059" y="5816"/>
                      <a:pt x="34798" y="6170"/>
                      <a:pt x="34593" y="6562"/>
                    </a:cubicBezTo>
                    <a:cubicBezTo>
                      <a:pt x="34014" y="7547"/>
                      <a:pt x="32837" y="8056"/>
                      <a:pt x="31449" y="8056"/>
                    </a:cubicBezTo>
                    <a:cubicBezTo>
                      <a:pt x="30289" y="8056"/>
                      <a:pt x="28982" y="7701"/>
                      <a:pt x="27752" y="6972"/>
                    </a:cubicBezTo>
                    <a:cubicBezTo>
                      <a:pt x="27678" y="6916"/>
                      <a:pt x="27603" y="6878"/>
                      <a:pt x="27566" y="6841"/>
                    </a:cubicBezTo>
                    <a:cubicBezTo>
                      <a:pt x="23433" y="4244"/>
                      <a:pt x="19647" y="3104"/>
                      <a:pt x="16282" y="3104"/>
                    </a:cubicBezTo>
                    <a:cubicBezTo>
                      <a:pt x="11727" y="3104"/>
                      <a:pt x="7945" y="5195"/>
                      <a:pt x="5126" y="8593"/>
                    </a:cubicBezTo>
                    <a:cubicBezTo>
                      <a:pt x="0" y="14762"/>
                      <a:pt x="3840" y="25200"/>
                      <a:pt x="13792" y="31649"/>
                    </a:cubicBezTo>
                    <a:lnTo>
                      <a:pt x="14035" y="31816"/>
                    </a:lnTo>
                    <a:cubicBezTo>
                      <a:pt x="15563" y="32767"/>
                      <a:pt x="16663" y="34109"/>
                      <a:pt x="17054" y="35469"/>
                    </a:cubicBezTo>
                    <a:cubicBezTo>
                      <a:pt x="19104" y="42664"/>
                      <a:pt x="25572" y="50175"/>
                      <a:pt x="35226" y="54984"/>
                    </a:cubicBezTo>
                    <a:cubicBezTo>
                      <a:pt x="40263" y="57487"/>
                      <a:pt x="46067" y="58733"/>
                      <a:pt x="51367" y="58733"/>
                    </a:cubicBezTo>
                    <a:cubicBezTo>
                      <a:pt x="52619" y="58733"/>
                      <a:pt x="53842" y="58664"/>
                      <a:pt x="55020" y="58525"/>
                    </a:cubicBezTo>
                    <a:lnTo>
                      <a:pt x="77125" y="17297"/>
                    </a:lnTo>
                    <a:cubicBezTo>
                      <a:pt x="75019" y="12954"/>
                      <a:pt x="71179" y="8686"/>
                      <a:pt x="65942" y="5387"/>
                    </a:cubicBezTo>
                    <a:cubicBezTo>
                      <a:pt x="60252" y="1795"/>
                      <a:pt x="53992" y="1"/>
                      <a:pt x="484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478345" y="4907939"/>
                <a:ext cx="33475" cy="44725"/>
              </a:xfrm>
              <a:custGeom>
                <a:avLst/>
                <a:gdLst/>
                <a:ahLst/>
                <a:cxnLst/>
                <a:rect l="l" t="t" r="r" b="b"/>
                <a:pathLst>
                  <a:path w="970" h="1296" extrusionOk="0">
                    <a:moveTo>
                      <a:pt x="596" y="0"/>
                    </a:moveTo>
                    <a:cubicBezTo>
                      <a:pt x="536" y="0"/>
                      <a:pt x="482" y="37"/>
                      <a:pt x="467" y="98"/>
                    </a:cubicBezTo>
                    <a:lnTo>
                      <a:pt x="56" y="937"/>
                    </a:lnTo>
                    <a:cubicBezTo>
                      <a:pt x="1" y="1049"/>
                      <a:pt x="38" y="1179"/>
                      <a:pt x="150" y="1235"/>
                    </a:cubicBezTo>
                    <a:lnTo>
                      <a:pt x="280" y="1291"/>
                    </a:lnTo>
                    <a:cubicBezTo>
                      <a:pt x="293" y="1294"/>
                      <a:pt x="306" y="1296"/>
                      <a:pt x="318" y="1296"/>
                    </a:cubicBezTo>
                    <a:cubicBezTo>
                      <a:pt x="379" y="1296"/>
                      <a:pt x="436" y="1260"/>
                      <a:pt x="467" y="1198"/>
                    </a:cubicBezTo>
                    <a:lnTo>
                      <a:pt x="895" y="341"/>
                    </a:lnTo>
                    <a:cubicBezTo>
                      <a:pt x="970" y="229"/>
                      <a:pt x="914" y="98"/>
                      <a:pt x="802" y="42"/>
                    </a:cubicBezTo>
                    <a:lnTo>
                      <a:pt x="634" y="5"/>
                    </a:lnTo>
                    <a:cubicBezTo>
                      <a:pt x="621" y="2"/>
                      <a:pt x="609" y="0"/>
                      <a:pt x="5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131666" y="4891858"/>
                <a:ext cx="32854" cy="44759"/>
              </a:xfrm>
              <a:custGeom>
                <a:avLst/>
                <a:gdLst/>
                <a:ahLst/>
                <a:cxnLst/>
                <a:rect l="l" t="t" r="r" b="b"/>
                <a:pathLst>
                  <a:path w="952" h="1297" extrusionOk="0">
                    <a:moveTo>
                      <a:pt x="607" y="0"/>
                    </a:moveTo>
                    <a:cubicBezTo>
                      <a:pt x="535" y="0"/>
                      <a:pt x="479" y="37"/>
                      <a:pt x="448" y="98"/>
                    </a:cubicBezTo>
                    <a:lnTo>
                      <a:pt x="56" y="956"/>
                    </a:lnTo>
                    <a:cubicBezTo>
                      <a:pt x="1" y="1049"/>
                      <a:pt x="38" y="1179"/>
                      <a:pt x="150" y="1235"/>
                    </a:cubicBezTo>
                    <a:lnTo>
                      <a:pt x="280" y="1291"/>
                    </a:lnTo>
                    <a:cubicBezTo>
                      <a:pt x="293" y="1295"/>
                      <a:pt x="307" y="1296"/>
                      <a:pt x="320" y="1296"/>
                    </a:cubicBezTo>
                    <a:cubicBezTo>
                      <a:pt x="380" y="1296"/>
                      <a:pt x="436" y="1263"/>
                      <a:pt x="467" y="1217"/>
                    </a:cubicBezTo>
                    <a:lnTo>
                      <a:pt x="895" y="359"/>
                    </a:lnTo>
                    <a:cubicBezTo>
                      <a:pt x="951" y="229"/>
                      <a:pt x="914" y="98"/>
                      <a:pt x="802" y="43"/>
                    </a:cubicBezTo>
                    <a:lnTo>
                      <a:pt x="653" y="5"/>
                    </a:lnTo>
                    <a:cubicBezTo>
                      <a:pt x="637" y="2"/>
                      <a:pt x="621"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255795" y="4954284"/>
                <a:ext cx="41861" cy="57149"/>
              </a:xfrm>
              <a:custGeom>
                <a:avLst/>
                <a:gdLst/>
                <a:ahLst/>
                <a:cxnLst/>
                <a:rect l="l" t="t" r="r" b="b"/>
                <a:pathLst>
                  <a:path w="1213" h="1656" extrusionOk="0">
                    <a:moveTo>
                      <a:pt x="766" y="1"/>
                    </a:moveTo>
                    <a:cubicBezTo>
                      <a:pt x="686" y="1"/>
                      <a:pt x="611" y="53"/>
                      <a:pt x="579" y="135"/>
                    </a:cubicBezTo>
                    <a:lnTo>
                      <a:pt x="75" y="1216"/>
                    </a:lnTo>
                    <a:cubicBezTo>
                      <a:pt x="1" y="1346"/>
                      <a:pt x="57" y="1514"/>
                      <a:pt x="187" y="1588"/>
                    </a:cubicBezTo>
                    <a:lnTo>
                      <a:pt x="355" y="1644"/>
                    </a:lnTo>
                    <a:cubicBezTo>
                      <a:pt x="375" y="1652"/>
                      <a:pt x="395" y="1656"/>
                      <a:pt x="414" y="1656"/>
                    </a:cubicBezTo>
                    <a:cubicBezTo>
                      <a:pt x="485" y="1656"/>
                      <a:pt x="549" y="1606"/>
                      <a:pt x="579" y="1532"/>
                    </a:cubicBezTo>
                    <a:lnTo>
                      <a:pt x="1138" y="451"/>
                    </a:lnTo>
                    <a:cubicBezTo>
                      <a:pt x="1212" y="302"/>
                      <a:pt x="1156" y="135"/>
                      <a:pt x="1007" y="60"/>
                    </a:cubicBezTo>
                    <a:lnTo>
                      <a:pt x="802" y="4"/>
                    </a:lnTo>
                    <a:cubicBezTo>
                      <a:pt x="790" y="2"/>
                      <a:pt x="778" y="1"/>
                      <a:pt x="7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611481" y="5016675"/>
                <a:ext cx="41861" cy="56907"/>
              </a:xfrm>
              <a:custGeom>
                <a:avLst/>
                <a:gdLst/>
                <a:ahLst/>
                <a:cxnLst/>
                <a:rect l="l" t="t" r="r" b="b"/>
                <a:pathLst>
                  <a:path w="1213" h="1649" extrusionOk="0">
                    <a:moveTo>
                      <a:pt x="766" y="0"/>
                    </a:moveTo>
                    <a:cubicBezTo>
                      <a:pt x="686" y="0"/>
                      <a:pt x="611" y="53"/>
                      <a:pt x="578" y="135"/>
                    </a:cubicBezTo>
                    <a:lnTo>
                      <a:pt x="75" y="1216"/>
                    </a:lnTo>
                    <a:cubicBezTo>
                      <a:pt x="1" y="1346"/>
                      <a:pt x="38" y="1514"/>
                      <a:pt x="187" y="1588"/>
                    </a:cubicBezTo>
                    <a:lnTo>
                      <a:pt x="355" y="1644"/>
                    </a:lnTo>
                    <a:cubicBezTo>
                      <a:pt x="370" y="1647"/>
                      <a:pt x="386" y="1649"/>
                      <a:pt x="401" y="1649"/>
                    </a:cubicBezTo>
                    <a:cubicBezTo>
                      <a:pt x="477" y="1649"/>
                      <a:pt x="547" y="1610"/>
                      <a:pt x="578" y="1532"/>
                    </a:cubicBezTo>
                    <a:lnTo>
                      <a:pt x="1138" y="451"/>
                    </a:lnTo>
                    <a:cubicBezTo>
                      <a:pt x="1212" y="302"/>
                      <a:pt x="1156" y="135"/>
                      <a:pt x="1007" y="60"/>
                    </a:cubicBezTo>
                    <a:lnTo>
                      <a:pt x="802" y="4"/>
                    </a:lnTo>
                    <a:cubicBezTo>
                      <a:pt x="790" y="2"/>
                      <a:pt x="778"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934205" y="4864838"/>
                <a:ext cx="42482" cy="56665"/>
              </a:xfrm>
              <a:custGeom>
                <a:avLst/>
                <a:gdLst/>
                <a:ahLst/>
                <a:cxnLst/>
                <a:rect l="l" t="t" r="r" b="b"/>
                <a:pathLst>
                  <a:path w="1231" h="1642" extrusionOk="0">
                    <a:moveTo>
                      <a:pt x="774" y="1"/>
                    </a:moveTo>
                    <a:cubicBezTo>
                      <a:pt x="698" y="1"/>
                      <a:pt x="628" y="40"/>
                      <a:pt x="597" y="117"/>
                    </a:cubicBezTo>
                    <a:lnTo>
                      <a:pt x="75" y="1198"/>
                    </a:lnTo>
                    <a:cubicBezTo>
                      <a:pt x="1" y="1329"/>
                      <a:pt x="57" y="1496"/>
                      <a:pt x="187" y="1571"/>
                    </a:cubicBezTo>
                    <a:lnTo>
                      <a:pt x="355" y="1627"/>
                    </a:lnTo>
                    <a:cubicBezTo>
                      <a:pt x="379" y="1637"/>
                      <a:pt x="404" y="1641"/>
                      <a:pt x="429" y="1641"/>
                    </a:cubicBezTo>
                    <a:cubicBezTo>
                      <a:pt x="501" y="1641"/>
                      <a:pt x="569" y="1603"/>
                      <a:pt x="597" y="1534"/>
                    </a:cubicBezTo>
                    <a:lnTo>
                      <a:pt x="1138" y="453"/>
                    </a:lnTo>
                    <a:cubicBezTo>
                      <a:pt x="1231" y="304"/>
                      <a:pt x="1156" y="117"/>
                      <a:pt x="1007" y="61"/>
                    </a:cubicBezTo>
                    <a:lnTo>
                      <a:pt x="821" y="5"/>
                    </a:lnTo>
                    <a:cubicBezTo>
                      <a:pt x="805" y="2"/>
                      <a:pt x="790" y="1"/>
                      <a:pt x="7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004949" y="5062295"/>
                <a:ext cx="42482" cy="56562"/>
              </a:xfrm>
              <a:custGeom>
                <a:avLst/>
                <a:gdLst/>
                <a:ahLst/>
                <a:cxnLst/>
                <a:rect l="l" t="t" r="r" b="b"/>
                <a:pathLst>
                  <a:path w="1231" h="1639" extrusionOk="0">
                    <a:moveTo>
                      <a:pt x="775" y="1"/>
                    </a:moveTo>
                    <a:cubicBezTo>
                      <a:pt x="698" y="1"/>
                      <a:pt x="628" y="40"/>
                      <a:pt x="597" y="117"/>
                    </a:cubicBezTo>
                    <a:lnTo>
                      <a:pt x="75" y="1198"/>
                    </a:lnTo>
                    <a:cubicBezTo>
                      <a:pt x="1" y="1329"/>
                      <a:pt x="57" y="1496"/>
                      <a:pt x="206" y="1571"/>
                    </a:cubicBezTo>
                    <a:lnTo>
                      <a:pt x="355" y="1627"/>
                    </a:lnTo>
                    <a:cubicBezTo>
                      <a:pt x="375" y="1635"/>
                      <a:pt x="397" y="1639"/>
                      <a:pt x="418" y="1639"/>
                    </a:cubicBezTo>
                    <a:cubicBezTo>
                      <a:pt x="494" y="1639"/>
                      <a:pt x="568" y="1592"/>
                      <a:pt x="597" y="1534"/>
                    </a:cubicBezTo>
                    <a:lnTo>
                      <a:pt x="1138" y="434"/>
                    </a:lnTo>
                    <a:cubicBezTo>
                      <a:pt x="1231" y="304"/>
                      <a:pt x="1156" y="117"/>
                      <a:pt x="1007" y="61"/>
                    </a:cubicBezTo>
                    <a:lnTo>
                      <a:pt x="821" y="5"/>
                    </a:lnTo>
                    <a:cubicBezTo>
                      <a:pt x="805" y="2"/>
                      <a:pt x="790"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rot="-864771">
              <a:off x="-128891" y="3934489"/>
              <a:ext cx="2086861" cy="1736423"/>
              <a:chOff x="-128999" y="3934720"/>
              <a:chExt cx="2086920" cy="1736472"/>
            </a:xfrm>
          </p:grpSpPr>
          <p:sp>
            <p:nvSpPr>
              <p:cNvPr id="22" name="Google Shape;22;p2"/>
              <p:cNvSpPr/>
              <p:nvPr/>
            </p:nvSpPr>
            <p:spPr>
              <a:xfrm>
                <a:off x="-128999" y="3934720"/>
                <a:ext cx="2086920" cy="1736472"/>
              </a:xfrm>
              <a:custGeom>
                <a:avLst/>
                <a:gdLst/>
                <a:ahLst/>
                <a:cxnLst/>
                <a:rect l="l" t="t" r="r" b="b"/>
                <a:pathLst>
                  <a:path w="70025" h="58266" extrusionOk="0">
                    <a:moveTo>
                      <a:pt x="18874" y="0"/>
                    </a:moveTo>
                    <a:cubicBezTo>
                      <a:pt x="17710" y="0"/>
                      <a:pt x="16530" y="55"/>
                      <a:pt x="15340" y="169"/>
                    </a:cubicBezTo>
                    <a:cubicBezTo>
                      <a:pt x="9171" y="766"/>
                      <a:pt x="3822" y="2835"/>
                      <a:pt x="1" y="5779"/>
                    </a:cubicBezTo>
                    <a:lnTo>
                      <a:pt x="1212" y="52543"/>
                    </a:lnTo>
                    <a:cubicBezTo>
                      <a:pt x="6394" y="55972"/>
                      <a:pt x="13514" y="58246"/>
                      <a:pt x="20484" y="58265"/>
                    </a:cubicBezTo>
                    <a:cubicBezTo>
                      <a:pt x="20562" y="58265"/>
                      <a:pt x="20641" y="58265"/>
                      <a:pt x="20719" y="58265"/>
                    </a:cubicBezTo>
                    <a:cubicBezTo>
                      <a:pt x="31390" y="58265"/>
                      <a:pt x="40445" y="54478"/>
                      <a:pt x="45497" y="49002"/>
                    </a:cubicBezTo>
                    <a:cubicBezTo>
                      <a:pt x="46447" y="47976"/>
                      <a:pt x="48031" y="47287"/>
                      <a:pt x="49821" y="47100"/>
                    </a:cubicBezTo>
                    <a:lnTo>
                      <a:pt x="50100" y="47063"/>
                    </a:lnTo>
                    <a:cubicBezTo>
                      <a:pt x="61898" y="45777"/>
                      <a:pt x="70025" y="38191"/>
                      <a:pt x="68217" y="30363"/>
                    </a:cubicBezTo>
                    <a:cubicBezTo>
                      <a:pt x="66652" y="23546"/>
                      <a:pt x="61444" y="18573"/>
                      <a:pt x="51855" y="18573"/>
                    </a:cubicBezTo>
                    <a:cubicBezTo>
                      <a:pt x="50932" y="18573"/>
                      <a:pt x="49968" y="18619"/>
                      <a:pt x="48963" y="18714"/>
                    </a:cubicBezTo>
                    <a:lnTo>
                      <a:pt x="48740" y="18733"/>
                    </a:lnTo>
                    <a:cubicBezTo>
                      <a:pt x="48541" y="18747"/>
                      <a:pt x="48343" y="18754"/>
                      <a:pt x="48148" y="18754"/>
                    </a:cubicBezTo>
                    <a:cubicBezTo>
                      <a:pt x="45294" y="18754"/>
                      <a:pt x="42936" y="17259"/>
                      <a:pt x="42831" y="15322"/>
                    </a:cubicBezTo>
                    <a:cubicBezTo>
                      <a:pt x="42794" y="14875"/>
                      <a:pt x="42738" y="14446"/>
                      <a:pt x="42664" y="13999"/>
                    </a:cubicBezTo>
                    <a:cubicBezTo>
                      <a:pt x="41169" y="5861"/>
                      <a:pt x="30863" y="0"/>
                      <a:pt x="188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54813" y="4634060"/>
                <a:ext cx="106127" cy="143618"/>
              </a:xfrm>
              <a:custGeom>
                <a:avLst/>
                <a:gdLst/>
                <a:ahLst/>
                <a:cxnLst/>
                <a:rect l="l" t="t" r="r" b="b"/>
                <a:pathLst>
                  <a:path w="3561" h="4819" extrusionOk="0">
                    <a:moveTo>
                      <a:pt x="1338" y="1"/>
                    </a:moveTo>
                    <a:cubicBezTo>
                      <a:pt x="1290" y="1"/>
                      <a:pt x="1242" y="7"/>
                      <a:pt x="1194" y="20"/>
                    </a:cubicBezTo>
                    <a:lnTo>
                      <a:pt x="616" y="169"/>
                    </a:lnTo>
                    <a:cubicBezTo>
                      <a:pt x="206" y="299"/>
                      <a:pt x="1" y="858"/>
                      <a:pt x="243" y="1306"/>
                    </a:cubicBezTo>
                    <a:lnTo>
                      <a:pt x="1846" y="4474"/>
                    </a:lnTo>
                    <a:cubicBezTo>
                      <a:pt x="1935" y="4682"/>
                      <a:pt x="2154" y="4819"/>
                      <a:pt x="2381" y="4819"/>
                    </a:cubicBezTo>
                    <a:cubicBezTo>
                      <a:pt x="2439" y="4819"/>
                      <a:pt x="2497" y="4810"/>
                      <a:pt x="2554" y="4791"/>
                    </a:cubicBezTo>
                    <a:lnTo>
                      <a:pt x="3020" y="4605"/>
                    </a:lnTo>
                    <a:cubicBezTo>
                      <a:pt x="3393" y="4456"/>
                      <a:pt x="3561" y="3915"/>
                      <a:pt x="3356" y="3505"/>
                    </a:cubicBezTo>
                    <a:lnTo>
                      <a:pt x="1846" y="374"/>
                    </a:lnTo>
                    <a:cubicBezTo>
                      <a:pt x="1769" y="143"/>
                      <a:pt x="1564"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635154" y="4769273"/>
                <a:ext cx="106127" cy="143678"/>
              </a:xfrm>
              <a:custGeom>
                <a:avLst/>
                <a:gdLst/>
                <a:ahLst/>
                <a:cxnLst/>
                <a:rect l="l" t="t" r="r" b="b"/>
                <a:pathLst>
                  <a:path w="3561" h="4821" extrusionOk="0">
                    <a:moveTo>
                      <a:pt x="1294" y="0"/>
                    </a:moveTo>
                    <a:cubicBezTo>
                      <a:pt x="1254" y="0"/>
                      <a:pt x="1214" y="4"/>
                      <a:pt x="1175" y="12"/>
                    </a:cubicBezTo>
                    <a:lnTo>
                      <a:pt x="597" y="180"/>
                    </a:lnTo>
                    <a:cubicBezTo>
                      <a:pt x="206" y="291"/>
                      <a:pt x="1" y="869"/>
                      <a:pt x="224" y="1316"/>
                    </a:cubicBezTo>
                    <a:lnTo>
                      <a:pt x="1846" y="4466"/>
                    </a:lnTo>
                    <a:cubicBezTo>
                      <a:pt x="1932" y="4682"/>
                      <a:pt x="2130" y="4821"/>
                      <a:pt x="2344" y="4821"/>
                    </a:cubicBezTo>
                    <a:cubicBezTo>
                      <a:pt x="2408" y="4821"/>
                      <a:pt x="2472" y="4809"/>
                      <a:pt x="2536" y="4783"/>
                    </a:cubicBezTo>
                    <a:lnTo>
                      <a:pt x="3020" y="4615"/>
                    </a:lnTo>
                    <a:cubicBezTo>
                      <a:pt x="3393" y="4466"/>
                      <a:pt x="3561" y="3926"/>
                      <a:pt x="3356" y="3516"/>
                    </a:cubicBezTo>
                    <a:lnTo>
                      <a:pt x="1846" y="366"/>
                    </a:lnTo>
                    <a:cubicBezTo>
                      <a:pt x="1766" y="142"/>
                      <a:pt x="1534" y="0"/>
                      <a:pt x="12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32555" y="4099377"/>
                <a:ext cx="106127" cy="143469"/>
              </a:xfrm>
              <a:custGeom>
                <a:avLst/>
                <a:gdLst/>
                <a:ahLst/>
                <a:cxnLst/>
                <a:rect l="l" t="t" r="r" b="b"/>
                <a:pathLst>
                  <a:path w="3561" h="4814" extrusionOk="0">
                    <a:moveTo>
                      <a:pt x="1306" y="0"/>
                    </a:moveTo>
                    <a:cubicBezTo>
                      <a:pt x="1268" y="0"/>
                      <a:pt x="1231" y="4"/>
                      <a:pt x="1194" y="12"/>
                    </a:cubicBezTo>
                    <a:lnTo>
                      <a:pt x="597" y="180"/>
                    </a:lnTo>
                    <a:cubicBezTo>
                      <a:pt x="206" y="292"/>
                      <a:pt x="1" y="869"/>
                      <a:pt x="225" y="1298"/>
                    </a:cubicBezTo>
                    <a:lnTo>
                      <a:pt x="1846" y="4467"/>
                    </a:lnTo>
                    <a:cubicBezTo>
                      <a:pt x="1934" y="4686"/>
                      <a:pt x="2136" y="4813"/>
                      <a:pt x="2354" y="4813"/>
                    </a:cubicBezTo>
                    <a:cubicBezTo>
                      <a:pt x="2414" y="4813"/>
                      <a:pt x="2475" y="4804"/>
                      <a:pt x="2536" y="4783"/>
                    </a:cubicBezTo>
                    <a:lnTo>
                      <a:pt x="3020" y="4597"/>
                    </a:lnTo>
                    <a:cubicBezTo>
                      <a:pt x="3393" y="4467"/>
                      <a:pt x="3561" y="3926"/>
                      <a:pt x="3356" y="3516"/>
                    </a:cubicBezTo>
                    <a:lnTo>
                      <a:pt x="1846" y="366"/>
                    </a:lnTo>
                    <a:cubicBezTo>
                      <a:pt x="1766" y="142"/>
                      <a:pt x="1535" y="0"/>
                      <a:pt x="1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14754" y="4765697"/>
                <a:ext cx="106663" cy="143708"/>
              </a:xfrm>
              <a:custGeom>
                <a:avLst/>
                <a:gdLst/>
                <a:ahLst/>
                <a:cxnLst/>
                <a:rect l="l" t="t" r="r" b="b"/>
                <a:pathLst>
                  <a:path w="3579" h="4822" extrusionOk="0">
                    <a:moveTo>
                      <a:pt x="1337" y="1"/>
                    </a:moveTo>
                    <a:cubicBezTo>
                      <a:pt x="1290" y="1"/>
                      <a:pt x="1241" y="7"/>
                      <a:pt x="1193" y="20"/>
                    </a:cubicBezTo>
                    <a:lnTo>
                      <a:pt x="615" y="188"/>
                    </a:lnTo>
                    <a:cubicBezTo>
                      <a:pt x="205" y="300"/>
                      <a:pt x="0" y="877"/>
                      <a:pt x="242" y="1306"/>
                    </a:cubicBezTo>
                    <a:lnTo>
                      <a:pt x="1845" y="4475"/>
                    </a:lnTo>
                    <a:cubicBezTo>
                      <a:pt x="1933" y="4694"/>
                      <a:pt x="2147" y="4821"/>
                      <a:pt x="2369" y="4821"/>
                    </a:cubicBezTo>
                    <a:cubicBezTo>
                      <a:pt x="2431" y="4821"/>
                      <a:pt x="2493" y="4812"/>
                      <a:pt x="2554" y="4791"/>
                    </a:cubicBezTo>
                    <a:lnTo>
                      <a:pt x="3038" y="4605"/>
                    </a:lnTo>
                    <a:cubicBezTo>
                      <a:pt x="3411" y="4475"/>
                      <a:pt x="3579" y="3934"/>
                      <a:pt x="3374" y="3524"/>
                    </a:cubicBezTo>
                    <a:lnTo>
                      <a:pt x="1864" y="374"/>
                    </a:lnTo>
                    <a:cubicBezTo>
                      <a:pt x="1771" y="143"/>
                      <a:pt x="1564" y="1"/>
                      <a:pt x="1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06975" y="4199692"/>
                <a:ext cx="105560" cy="143350"/>
              </a:xfrm>
              <a:custGeom>
                <a:avLst/>
                <a:gdLst/>
                <a:ahLst/>
                <a:cxnLst/>
                <a:rect l="l" t="t" r="r" b="b"/>
                <a:pathLst>
                  <a:path w="3542" h="4810" extrusionOk="0">
                    <a:moveTo>
                      <a:pt x="1311" y="0"/>
                    </a:moveTo>
                    <a:cubicBezTo>
                      <a:pt x="1266" y="0"/>
                      <a:pt x="1220" y="7"/>
                      <a:pt x="1174" y="20"/>
                    </a:cubicBezTo>
                    <a:lnTo>
                      <a:pt x="597" y="187"/>
                    </a:lnTo>
                    <a:cubicBezTo>
                      <a:pt x="187" y="299"/>
                      <a:pt x="0" y="877"/>
                      <a:pt x="205" y="1306"/>
                    </a:cubicBezTo>
                    <a:lnTo>
                      <a:pt x="1808" y="4456"/>
                    </a:lnTo>
                    <a:cubicBezTo>
                      <a:pt x="1894" y="4672"/>
                      <a:pt x="2103" y="4810"/>
                      <a:pt x="2323" y="4810"/>
                    </a:cubicBezTo>
                    <a:cubicBezTo>
                      <a:pt x="2387" y="4810"/>
                      <a:pt x="2453" y="4798"/>
                      <a:pt x="2516" y="4772"/>
                    </a:cubicBezTo>
                    <a:lnTo>
                      <a:pt x="2982" y="4605"/>
                    </a:lnTo>
                    <a:cubicBezTo>
                      <a:pt x="3355" y="4456"/>
                      <a:pt x="3541" y="3915"/>
                      <a:pt x="3336" y="3505"/>
                    </a:cubicBezTo>
                    <a:lnTo>
                      <a:pt x="1827" y="355"/>
                    </a:lnTo>
                    <a:cubicBezTo>
                      <a:pt x="1734" y="140"/>
                      <a:pt x="1528" y="0"/>
                      <a:pt x="13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314093" y="4644283"/>
                <a:ext cx="105590" cy="143678"/>
              </a:xfrm>
              <a:custGeom>
                <a:avLst/>
                <a:gdLst/>
                <a:ahLst/>
                <a:cxnLst/>
                <a:rect l="l" t="t" r="r" b="b"/>
                <a:pathLst>
                  <a:path w="3543" h="4821" extrusionOk="0">
                    <a:moveTo>
                      <a:pt x="1293" y="1"/>
                    </a:moveTo>
                    <a:cubicBezTo>
                      <a:pt x="1254" y="1"/>
                      <a:pt x="1214" y="4"/>
                      <a:pt x="1175" y="12"/>
                    </a:cubicBezTo>
                    <a:lnTo>
                      <a:pt x="597" y="180"/>
                    </a:lnTo>
                    <a:cubicBezTo>
                      <a:pt x="187" y="292"/>
                      <a:pt x="1" y="870"/>
                      <a:pt x="224" y="1317"/>
                    </a:cubicBezTo>
                    <a:lnTo>
                      <a:pt x="1846" y="4467"/>
                    </a:lnTo>
                    <a:cubicBezTo>
                      <a:pt x="1918" y="4683"/>
                      <a:pt x="2124" y="4821"/>
                      <a:pt x="2342" y="4821"/>
                    </a:cubicBezTo>
                    <a:cubicBezTo>
                      <a:pt x="2407" y="4821"/>
                      <a:pt x="2472" y="4809"/>
                      <a:pt x="2536" y="4784"/>
                    </a:cubicBezTo>
                    <a:lnTo>
                      <a:pt x="3002" y="4616"/>
                    </a:lnTo>
                    <a:cubicBezTo>
                      <a:pt x="3374" y="4467"/>
                      <a:pt x="3542" y="3926"/>
                      <a:pt x="3337" y="3516"/>
                    </a:cubicBezTo>
                    <a:lnTo>
                      <a:pt x="1827" y="366"/>
                    </a:lnTo>
                    <a:cubicBezTo>
                      <a:pt x="1747" y="142"/>
                      <a:pt x="1530" y="1"/>
                      <a:pt x="12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084704" y="4599728"/>
                <a:ext cx="71109" cy="95398"/>
              </a:xfrm>
              <a:custGeom>
                <a:avLst/>
                <a:gdLst/>
                <a:ahLst/>
                <a:cxnLst/>
                <a:rect l="l" t="t" r="r" b="b"/>
                <a:pathLst>
                  <a:path w="2386" h="3201" extrusionOk="0">
                    <a:moveTo>
                      <a:pt x="893" y="0"/>
                    </a:moveTo>
                    <a:cubicBezTo>
                      <a:pt x="856" y="0"/>
                      <a:pt x="819" y="5"/>
                      <a:pt x="783" y="16"/>
                    </a:cubicBezTo>
                    <a:lnTo>
                      <a:pt x="410" y="128"/>
                    </a:lnTo>
                    <a:cubicBezTo>
                      <a:pt x="112" y="258"/>
                      <a:pt x="0" y="594"/>
                      <a:pt x="149" y="874"/>
                    </a:cubicBezTo>
                    <a:lnTo>
                      <a:pt x="1230" y="2961"/>
                    </a:lnTo>
                    <a:cubicBezTo>
                      <a:pt x="1290" y="3111"/>
                      <a:pt x="1435" y="3201"/>
                      <a:pt x="1587" y="3201"/>
                    </a:cubicBezTo>
                    <a:cubicBezTo>
                      <a:pt x="1623" y="3201"/>
                      <a:pt x="1660" y="3196"/>
                      <a:pt x="1696" y="3185"/>
                    </a:cubicBezTo>
                    <a:lnTo>
                      <a:pt x="2013" y="3054"/>
                    </a:lnTo>
                    <a:cubicBezTo>
                      <a:pt x="2274" y="2924"/>
                      <a:pt x="2386" y="2588"/>
                      <a:pt x="2255" y="2327"/>
                    </a:cubicBezTo>
                    <a:lnTo>
                      <a:pt x="1249" y="240"/>
                    </a:lnTo>
                    <a:cubicBezTo>
                      <a:pt x="1189" y="90"/>
                      <a:pt x="1044" y="0"/>
                      <a:pt x="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480748" y="4989095"/>
                <a:ext cx="71109" cy="95428"/>
              </a:xfrm>
              <a:custGeom>
                <a:avLst/>
                <a:gdLst/>
                <a:ahLst/>
                <a:cxnLst/>
                <a:rect l="l" t="t" r="r" b="b"/>
                <a:pathLst>
                  <a:path w="2386" h="3202" extrusionOk="0">
                    <a:moveTo>
                      <a:pt x="911" y="0"/>
                    </a:moveTo>
                    <a:cubicBezTo>
                      <a:pt x="875" y="0"/>
                      <a:pt x="839" y="6"/>
                      <a:pt x="802" y="17"/>
                    </a:cubicBezTo>
                    <a:lnTo>
                      <a:pt x="410" y="110"/>
                    </a:lnTo>
                    <a:cubicBezTo>
                      <a:pt x="112" y="240"/>
                      <a:pt x="0" y="594"/>
                      <a:pt x="149" y="874"/>
                    </a:cubicBezTo>
                    <a:lnTo>
                      <a:pt x="1230" y="2961"/>
                    </a:lnTo>
                    <a:cubicBezTo>
                      <a:pt x="1290" y="3112"/>
                      <a:pt x="1435" y="3201"/>
                      <a:pt x="1587" y="3201"/>
                    </a:cubicBezTo>
                    <a:cubicBezTo>
                      <a:pt x="1623" y="3201"/>
                      <a:pt x="1660" y="3196"/>
                      <a:pt x="1696" y="3185"/>
                    </a:cubicBezTo>
                    <a:lnTo>
                      <a:pt x="2013" y="3055"/>
                    </a:lnTo>
                    <a:cubicBezTo>
                      <a:pt x="2274" y="2924"/>
                      <a:pt x="2386" y="2589"/>
                      <a:pt x="2256" y="2328"/>
                    </a:cubicBezTo>
                    <a:lnTo>
                      <a:pt x="1249" y="222"/>
                    </a:lnTo>
                    <a:cubicBezTo>
                      <a:pt x="1189" y="87"/>
                      <a:pt x="1057" y="0"/>
                      <a:pt x="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076359" y="4906334"/>
                <a:ext cx="70572" cy="95696"/>
              </a:xfrm>
              <a:custGeom>
                <a:avLst/>
                <a:gdLst/>
                <a:ahLst/>
                <a:cxnLst/>
                <a:rect l="l" t="t" r="r" b="b"/>
                <a:pathLst>
                  <a:path w="2368" h="3211" extrusionOk="0">
                    <a:moveTo>
                      <a:pt x="891" y="0"/>
                    </a:moveTo>
                    <a:cubicBezTo>
                      <a:pt x="856" y="0"/>
                      <a:pt x="820" y="6"/>
                      <a:pt x="783" y="16"/>
                    </a:cubicBezTo>
                    <a:lnTo>
                      <a:pt x="392" y="128"/>
                    </a:lnTo>
                    <a:cubicBezTo>
                      <a:pt x="113" y="240"/>
                      <a:pt x="1" y="594"/>
                      <a:pt x="150" y="874"/>
                    </a:cubicBezTo>
                    <a:lnTo>
                      <a:pt x="1231" y="2980"/>
                    </a:lnTo>
                    <a:cubicBezTo>
                      <a:pt x="1274" y="3123"/>
                      <a:pt x="1404" y="3211"/>
                      <a:pt x="1554" y="3211"/>
                    </a:cubicBezTo>
                    <a:cubicBezTo>
                      <a:pt x="1601" y="3211"/>
                      <a:pt x="1649" y="3202"/>
                      <a:pt x="1697" y="3185"/>
                    </a:cubicBezTo>
                    <a:lnTo>
                      <a:pt x="2014" y="3073"/>
                    </a:lnTo>
                    <a:cubicBezTo>
                      <a:pt x="2275" y="2924"/>
                      <a:pt x="2368" y="2607"/>
                      <a:pt x="2237" y="2346"/>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631439" y="4970767"/>
                <a:ext cx="70572" cy="95428"/>
              </a:xfrm>
              <a:custGeom>
                <a:avLst/>
                <a:gdLst/>
                <a:ahLst/>
                <a:cxnLst/>
                <a:rect l="l" t="t" r="r" b="b"/>
                <a:pathLst>
                  <a:path w="2368" h="3202" extrusionOk="0">
                    <a:moveTo>
                      <a:pt x="891" y="0"/>
                    </a:moveTo>
                    <a:cubicBezTo>
                      <a:pt x="856" y="0"/>
                      <a:pt x="820" y="6"/>
                      <a:pt x="783" y="17"/>
                    </a:cubicBezTo>
                    <a:lnTo>
                      <a:pt x="392" y="128"/>
                    </a:lnTo>
                    <a:cubicBezTo>
                      <a:pt x="112" y="259"/>
                      <a:pt x="0" y="594"/>
                      <a:pt x="150" y="874"/>
                    </a:cubicBezTo>
                    <a:lnTo>
                      <a:pt x="1212" y="2980"/>
                    </a:lnTo>
                    <a:cubicBezTo>
                      <a:pt x="1272" y="3115"/>
                      <a:pt x="1416" y="3201"/>
                      <a:pt x="1567" y="3201"/>
                    </a:cubicBezTo>
                    <a:cubicBezTo>
                      <a:pt x="1604" y="3201"/>
                      <a:pt x="1641" y="3196"/>
                      <a:pt x="1678" y="3185"/>
                    </a:cubicBezTo>
                    <a:lnTo>
                      <a:pt x="2013" y="3055"/>
                    </a:lnTo>
                    <a:cubicBezTo>
                      <a:pt x="2274" y="2924"/>
                      <a:pt x="2368" y="2589"/>
                      <a:pt x="2237" y="2328"/>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63694" y="4347780"/>
                <a:ext cx="71139" cy="95457"/>
              </a:xfrm>
              <a:custGeom>
                <a:avLst/>
                <a:gdLst/>
                <a:ahLst/>
                <a:cxnLst/>
                <a:rect l="l" t="t" r="r" b="b"/>
                <a:pathLst>
                  <a:path w="2387" h="3203" extrusionOk="0">
                    <a:moveTo>
                      <a:pt x="866" y="0"/>
                    </a:moveTo>
                    <a:cubicBezTo>
                      <a:pt x="839" y="0"/>
                      <a:pt x="811" y="3"/>
                      <a:pt x="784" y="8"/>
                    </a:cubicBezTo>
                    <a:lnTo>
                      <a:pt x="392" y="139"/>
                    </a:lnTo>
                    <a:cubicBezTo>
                      <a:pt x="113" y="251"/>
                      <a:pt x="1" y="605"/>
                      <a:pt x="150" y="884"/>
                    </a:cubicBezTo>
                    <a:lnTo>
                      <a:pt x="1231" y="2972"/>
                    </a:lnTo>
                    <a:cubicBezTo>
                      <a:pt x="1274" y="3115"/>
                      <a:pt x="1404" y="3203"/>
                      <a:pt x="1555" y="3203"/>
                    </a:cubicBezTo>
                    <a:cubicBezTo>
                      <a:pt x="1601" y="3203"/>
                      <a:pt x="1649" y="3194"/>
                      <a:pt x="1697" y="3177"/>
                    </a:cubicBezTo>
                    <a:lnTo>
                      <a:pt x="2014" y="3065"/>
                    </a:lnTo>
                    <a:cubicBezTo>
                      <a:pt x="2275" y="2935"/>
                      <a:pt x="2387" y="2599"/>
                      <a:pt x="2237" y="2338"/>
                    </a:cubicBezTo>
                    <a:lnTo>
                      <a:pt x="1231" y="232"/>
                    </a:lnTo>
                    <a:cubicBezTo>
                      <a:pt x="1167" y="89"/>
                      <a:pt x="1023" y="0"/>
                      <a:pt x="8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35880" y="4518308"/>
                <a:ext cx="70036" cy="95726"/>
              </a:xfrm>
              <a:custGeom>
                <a:avLst/>
                <a:gdLst/>
                <a:ahLst/>
                <a:cxnLst/>
                <a:rect l="l" t="t" r="r" b="b"/>
                <a:pathLst>
                  <a:path w="2350" h="3212" extrusionOk="0">
                    <a:moveTo>
                      <a:pt x="865" y="0"/>
                    </a:moveTo>
                    <a:cubicBezTo>
                      <a:pt x="838" y="0"/>
                      <a:pt x="811" y="3"/>
                      <a:pt x="783" y="8"/>
                    </a:cubicBezTo>
                    <a:lnTo>
                      <a:pt x="392" y="120"/>
                    </a:lnTo>
                    <a:cubicBezTo>
                      <a:pt x="112" y="251"/>
                      <a:pt x="1" y="586"/>
                      <a:pt x="150" y="866"/>
                    </a:cubicBezTo>
                    <a:lnTo>
                      <a:pt x="1193" y="2972"/>
                    </a:lnTo>
                    <a:cubicBezTo>
                      <a:pt x="1253" y="3122"/>
                      <a:pt x="1398" y="3212"/>
                      <a:pt x="1550" y="3212"/>
                    </a:cubicBezTo>
                    <a:cubicBezTo>
                      <a:pt x="1586" y="3212"/>
                      <a:pt x="1623" y="3206"/>
                      <a:pt x="1659" y="3195"/>
                    </a:cubicBezTo>
                    <a:lnTo>
                      <a:pt x="1995" y="3065"/>
                    </a:lnTo>
                    <a:cubicBezTo>
                      <a:pt x="2256" y="2935"/>
                      <a:pt x="2349" y="2599"/>
                      <a:pt x="2219" y="2338"/>
                    </a:cubicBezTo>
                    <a:lnTo>
                      <a:pt x="1212" y="251"/>
                    </a:lnTo>
                    <a:cubicBezTo>
                      <a:pt x="1164" y="91"/>
                      <a:pt x="1021" y="0"/>
                      <a:pt x="8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212626" y="4944779"/>
                <a:ext cx="105560" cy="143469"/>
              </a:xfrm>
              <a:custGeom>
                <a:avLst/>
                <a:gdLst/>
                <a:ahLst/>
                <a:cxnLst/>
                <a:rect l="l" t="t" r="r" b="b"/>
                <a:pathLst>
                  <a:path w="3542" h="4814" extrusionOk="0">
                    <a:moveTo>
                      <a:pt x="1292" y="1"/>
                    </a:moveTo>
                    <a:cubicBezTo>
                      <a:pt x="1253" y="1"/>
                      <a:pt x="1214" y="5"/>
                      <a:pt x="1175" y="13"/>
                    </a:cubicBezTo>
                    <a:lnTo>
                      <a:pt x="597" y="180"/>
                    </a:lnTo>
                    <a:cubicBezTo>
                      <a:pt x="187" y="292"/>
                      <a:pt x="0" y="870"/>
                      <a:pt x="224" y="1299"/>
                    </a:cubicBezTo>
                    <a:lnTo>
                      <a:pt x="1845" y="4467"/>
                    </a:lnTo>
                    <a:cubicBezTo>
                      <a:pt x="1933" y="4686"/>
                      <a:pt x="2135" y="4814"/>
                      <a:pt x="2353" y="4814"/>
                    </a:cubicBezTo>
                    <a:cubicBezTo>
                      <a:pt x="2413" y="4814"/>
                      <a:pt x="2475" y="4804"/>
                      <a:pt x="2535" y="4784"/>
                    </a:cubicBezTo>
                    <a:lnTo>
                      <a:pt x="3001" y="4598"/>
                    </a:lnTo>
                    <a:cubicBezTo>
                      <a:pt x="3374" y="4467"/>
                      <a:pt x="3542" y="3927"/>
                      <a:pt x="3337" y="3517"/>
                    </a:cubicBezTo>
                    <a:lnTo>
                      <a:pt x="1827" y="367"/>
                    </a:lnTo>
                    <a:cubicBezTo>
                      <a:pt x="1747" y="142"/>
                      <a:pt x="1529" y="1"/>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6" name="Google Shape;36;p2"/>
          <p:cNvSpPr txBox="1">
            <a:spLocks noGrp="1"/>
          </p:cNvSpPr>
          <p:nvPr>
            <p:ph type="ctrTitle"/>
          </p:nvPr>
        </p:nvSpPr>
        <p:spPr>
          <a:xfrm>
            <a:off x="1077125" y="1562000"/>
            <a:ext cx="3548400" cy="896400"/>
          </a:xfrm>
          <a:prstGeom prst="rect">
            <a:avLst/>
          </a:prstGeom>
        </p:spPr>
        <p:txBody>
          <a:bodyPr spcFirstLastPara="1" wrap="square" lIns="0" tIns="0" rIns="0" bIns="0" anchor="ctr" anchorCtr="0">
            <a:noAutofit/>
          </a:bodyPr>
          <a:lstStyle>
            <a:lvl1pPr lvl="0" algn="l" rtl="0">
              <a:spcBef>
                <a:spcPts val="0"/>
              </a:spcBef>
              <a:spcAft>
                <a:spcPts val="0"/>
              </a:spcAft>
              <a:buSzPts val="5200"/>
              <a:buNone/>
              <a:defRPr sz="8500" b="0">
                <a:latin typeface="Pacifico"/>
                <a:ea typeface="Pacifico"/>
                <a:cs typeface="Pacifico"/>
                <a:sym typeface="Pacifico"/>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7" name="Google Shape;37;p2"/>
          <p:cNvSpPr txBox="1">
            <a:spLocks noGrp="1"/>
          </p:cNvSpPr>
          <p:nvPr>
            <p:ph type="subTitle" idx="1"/>
          </p:nvPr>
        </p:nvSpPr>
        <p:spPr>
          <a:xfrm>
            <a:off x="713225" y="3144000"/>
            <a:ext cx="4130700" cy="7146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8" name="Google Shape;38;p2"/>
          <p:cNvSpPr txBox="1">
            <a:spLocks noGrp="1"/>
          </p:cNvSpPr>
          <p:nvPr>
            <p:ph type="ctrTitle" idx="2"/>
          </p:nvPr>
        </p:nvSpPr>
        <p:spPr>
          <a:xfrm>
            <a:off x="713225" y="2458250"/>
            <a:ext cx="3447900" cy="685800"/>
          </a:xfrm>
          <a:prstGeom prst="rect">
            <a:avLst/>
          </a:prstGeom>
        </p:spPr>
        <p:txBody>
          <a:bodyPr spcFirstLastPara="1" wrap="square" lIns="0" tIns="0" rIns="0" bIns="0" anchor="ctr" anchorCtr="0">
            <a:noAutofit/>
          </a:bodyPr>
          <a:lstStyle>
            <a:lvl1pPr lvl="0" algn="l" rtl="0">
              <a:spcBef>
                <a:spcPts val="0"/>
              </a:spcBef>
              <a:spcAft>
                <a:spcPts val="0"/>
              </a:spcAft>
              <a:buSzPts val="5200"/>
              <a:buNone/>
              <a:defRPr sz="7000" b="0">
                <a:solidFill>
                  <a:schemeClr val="dk2"/>
                </a:solidFill>
                <a:latin typeface="Didact Gothic"/>
                <a:ea typeface="Didact Gothic"/>
                <a:cs typeface="Didact Gothic"/>
                <a:sym typeface="Didact Gothic"/>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720000" y="1411650"/>
            <a:ext cx="3852000" cy="841800"/>
          </a:xfrm>
          <a:prstGeom prst="rect">
            <a:avLst/>
          </a:prstGeom>
        </p:spPr>
        <p:txBody>
          <a:bodyPr spcFirstLastPara="1" wrap="square" lIns="0" tIns="0" rIns="0" bIns="0" anchor="ctr" anchorCtr="0">
            <a:noAutofit/>
          </a:bodyPr>
          <a:lstStyle>
            <a:lvl1pPr lvl="0" algn="l" rtl="0">
              <a:spcBef>
                <a:spcPts val="0"/>
              </a:spcBef>
              <a:spcAft>
                <a:spcPts val="0"/>
              </a:spcAft>
              <a:buSzPts val="4500"/>
              <a:buNone/>
              <a:defRPr sz="5200"/>
            </a:lvl1pPr>
            <a:lvl2pPr lvl="1" algn="r" rtl="0">
              <a:spcBef>
                <a:spcPts val="0"/>
              </a:spcBef>
              <a:spcAft>
                <a:spcPts val="0"/>
              </a:spcAft>
              <a:buSzPts val="4500"/>
              <a:buNone/>
              <a:defRPr sz="4500"/>
            </a:lvl2pPr>
            <a:lvl3pPr lvl="2" algn="r" rtl="0">
              <a:spcBef>
                <a:spcPts val="0"/>
              </a:spcBef>
              <a:spcAft>
                <a:spcPts val="0"/>
              </a:spcAft>
              <a:buSzPts val="4500"/>
              <a:buNone/>
              <a:defRPr sz="4500"/>
            </a:lvl3pPr>
            <a:lvl4pPr lvl="3" algn="r" rtl="0">
              <a:spcBef>
                <a:spcPts val="0"/>
              </a:spcBef>
              <a:spcAft>
                <a:spcPts val="0"/>
              </a:spcAft>
              <a:buSzPts val="4500"/>
              <a:buNone/>
              <a:defRPr sz="4500"/>
            </a:lvl4pPr>
            <a:lvl5pPr lvl="4" algn="r" rtl="0">
              <a:spcBef>
                <a:spcPts val="0"/>
              </a:spcBef>
              <a:spcAft>
                <a:spcPts val="0"/>
              </a:spcAft>
              <a:buSzPts val="4500"/>
              <a:buNone/>
              <a:defRPr sz="4500"/>
            </a:lvl5pPr>
            <a:lvl6pPr lvl="5" algn="r" rtl="0">
              <a:spcBef>
                <a:spcPts val="0"/>
              </a:spcBef>
              <a:spcAft>
                <a:spcPts val="0"/>
              </a:spcAft>
              <a:buSzPts val="4500"/>
              <a:buNone/>
              <a:defRPr sz="4500"/>
            </a:lvl6pPr>
            <a:lvl7pPr lvl="6" algn="r" rtl="0">
              <a:spcBef>
                <a:spcPts val="0"/>
              </a:spcBef>
              <a:spcAft>
                <a:spcPts val="0"/>
              </a:spcAft>
              <a:buSzPts val="4500"/>
              <a:buNone/>
              <a:defRPr sz="4500"/>
            </a:lvl7pPr>
            <a:lvl8pPr lvl="7" algn="r" rtl="0">
              <a:spcBef>
                <a:spcPts val="0"/>
              </a:spcBef>
              <a:spcAft>
                <a:spcPts val="0"/>
              </a:spcAft>
              <a:buSzPts val="4500"/>
              <a:buNone/>
              <a:defRPr sz="4500"/>
            </a:lvl8pPr>
            <a:lvl9pPr lvl="8" algn="r" rtl="0">
              <a:spcBef>
                <a:spcPts val="0"/>
              </a:spcBef>
              <a:spcAft>
                <a:spcPts val="0"/>
              </a:spcAft>
              <a:buSzPts val="4500"/>
              <a:buNone/>
              <a:defRPr sz="4500"/>
            </a:lvl9pPr>
          </a:lstStyle>
          <a:p>
            <a:endParaRPr/>
          </a:p>
        </p:txBody>
      </p:sp>
      <p:sp>
        <p:nvSpPr>
          <p:cNvPr id="177" name="Google Shape;177;p9"/>
          <p:cNvSpPr txBox="1">
            <a:spLocks noGrp="1"/>
          </p:cNvSpPr>
          <p:nvPr>
            <p:ph type="subTitle" idx="1"/>
          </p:nvPr>
        </p:nvSpPr>
        <p:spPr>
          <a:xfrm>
            <a:off x="720000" y="2253450"/>
            <a:ext cx="3852000" cy="14784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SzPts val="1600"/>
              <a:buNone/>
              <a:defRPr/>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grpSp>
        <p:nvGrpSpPr>
          <p:cNvPr id="178" name="Google Shape;178;p9"/>
          <p:cNvGrpSpPr/>
          <p:nvPr/>
        </p:nvGrpSpPr>
        <p:grpSpPr>
          <a:xfrm>
            <a:off x="6902090" y="-2185263"/>
            <a:ext cx="3798743" cy="3692153"/>
            <a:chOff x="6902090" y="-2185263"/>
            <a:chExt cx="3798743" cy="3692153"/>
          </a:xfrm>
        </p:grpSpPr>
        <p:sp>
          <p:nvSpPr>
            <p:cNvPr id="179" name="Google Shape;179;p9"/>
            <p:cNvSpPr/>
            <p:nvPr/>
          </p:nvSpPr>
          <p:spPr>
            <a:xfrm rot="-7845770" flipH="1">
              <a:off x="7235267" y="-1576819"/>
              <a:ext cx="2543914" cy="2045463"/>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 name="Google Shape;180;p9"/>
            <p:cNvGrpSpPr/>
            <p:nvPr/>
          </p:nvGrpSpPr>
          <p:grpSpPr>
            <a:xfrm rot="-7845996" flipH="1">
              <a:off x="7814416" y="-1103058"/>
              <a:ext cx="2589010" cy="1971616"/>
              <a:chOff x="-765482" y="4620203"/>
              <a:chExt cx="2588927" cy="1971554"/>
            </a:xfrm>
          </p:grpSpPr>
          <p:sp>
            <p:nvSpPr>
              <p:cNvPr id="181" name="Google Shape;181;p9"/>
              <p:cNvSpPr/>
              <p:nvPr/>
            </p:nvSpPr>
            <p:spPr>
              <a:xfrm>
                <a:off x="-765482" y="4620203"/>
                <a:ext cx="2588927" cy="1971554"/>
              </a:xfrm>
              <a:custGeom>
                <a:avLst/>
                <a:gdLst/>
                <a:ahLst/>
                <a:cxnLst/>
                <a:rect l="l" t="t" r="r" b="b"/>
                <a:pathLst>
                  <a:path w="77126" h="58734" extrusionOk="0">
                    <a:moveTo>
                      <a:pt x="48466" y="1"/>
                    </a:moveTo>
                    <a:cubicBezTo>
                      <a:pt x="42896" y="1"/>
                      <a:pt x="38070" y="1823"/>
                      <a:pt x="35320" y="5462"/>
                    </a:cubicBezTo>
                    <a:cubicBezTo>
                      <a:pt x="35059" y="5816"/>
                      <a:pt x="34798" y="6170"/>
                      <a:pt x="34593" y="6562"/>
                    </a:cubicBezTo>
                    <a:cubicBezTo>
                      <a:pt x="34014" y="7547"/>
                      <a:pt x="32837" y="8056"/>
                      <a:pt x="31449" y="8056"/>
                    </a:cubicBezTo>
                    <a:cubicBezTo>
                      <a:pt x="30289" y="8056"/>
                      <a:pt x="28982" y="7701"/>
                      <a:pt x="27752" y="6972"/>
                    </a:cubicBezTo>
                    <a:cubicBezTo>
                      <a:pt x="27678" y="6916"/>
                      <a:pt x="27603" y="6878"/>
                      <a:pt x="27566" y="6841"/>
                    </a:cubicBezTo>
                    <a:cubicBezTo>
                      <a:pt x="23433" y="4244"/>
                      <a:pt x="19647" y="3104"/>
                      <a:pt x="16282" y="3104"/>
                    </a:cubicBezTo>
                    <a:cubicBezTo>
                      <a:pt x="11727" y="3104"/>
                      <a:pt x="7945" y="5195"/>
                      <a:pt x="5126" y="8593"/>
                    </a:cubicBezTo>
                    <a:cubicBezTo>
                      <a:pt x="0" y="14762"/>
                      <a:pt x="3840" y="25200"/>
                      <a:pt x="13792" y="31649"/>
                    </a:cubicBezTo>
                    <a:lnTo>
                      <a:pt x="14035" y="31816"/>
                    </a:lnTo>
                    <a:cubicBezTo>
                      <a:pt x="15563" y="32767"/>
                      <a:pt x="16663" y="34109"/>
                      <a:pt x="17054" y="35469"/>
                    </a:cubicBezTo>
                    <a:cubicBezTo>
                      <a:pt x="19104" y="42664"/>
                      <a:pt x="25572" y="50175"/>
                      <a:pt x="35226" y="54984"/>
                    </a:cubicBezTo>
                    <a:cubicBezTo>
                      <a:pt x="40263" y="57487"/>
                      <a:pt x="46067" y="58733"/>
                      <a:pt x="51367" y="58733"/>
                    </a:cubicBezTo>
                    <a:cubicBezTo>
                      <a:pt x="52619" y="58733"/>
                      <a:pt x="53842" y="58664"/>
                      <a:pt x="55020" y="58525"/>
                    </a:cubicBezTo>
                    <a:lnTo>
                      <a:pt x="77125" y="17297"/>
                    </a:lnTo>
                    <a:cubicBezTo>
                      <a:pt x="75019" y="12954"/>
                      <a:pt x="71179" y="8686"/>
                      <a:pt x="65942" y="5387"/>
                    </a:cubicBezTo>
                    <a:cubicBezTo>
                      <a:pt x="60252" y="1795"/>
                      <a:pt x="53992" y="1"/>
                      <a:pt x="484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1288964" y="4808006"/>
                <a:ext cx="41298" cy="55177"/>
              </a:xfrm>
              <a:custGeom>
                <a:avLst/>
                <a:gdLst/>
                <a:ahLst/>
                <a:cxnLst/>
                <a:rect l="l" t="t" r="r" b="b"/>
                <a:pathLst>
                  <a:path w="970" h="1296" extrusionOk="0">
                    <a:moveTo>
                      <a:pt x="596" y="0"/>
                    </a:moveTo>
                    <a:cubicBezTo>
                      <a:pt x="536" y="0"/>
                      <a:pt x="482" y="37"/>
                      <a:pt x="467" y="98"/>
                    </a:cubicBezTo>
                    <a:lnTo>
                      <a:pt x="56" y="937"/>
                    </a:lnTo>
                    <a:cubicBezTo>
                      <a:pt x="1" y="1049"/>
                      <a:pt x="38" y="1179"/>
                      <a:pt x="150" y="1235"/>
                    </a:cubicBezTo>
                    <a:lnTo>
                      <a:pt x="280" y="1291"/>
                    </a:lnTo>
                    <a:cubicBezTo>
                      <a:pt x="293" y="1294"/>
                      <a:pt x="306" y="1296"/>
                      <a:pt x="318" y="1296"/>
                    </a:cubicBezTo>
                    <a:cubicBezTo>
                      <a:pt x="379" y="1296"/>
                      <a:pt x="436" y="1260"/>
                      <a:pt x="467" y="1198"/>
                    </a:cubicBezTo>
                    <a:lnTo>
                      <a:pt x="895" y="341"/>
                    </a:lnTo>
                    <a:cubicBezTo>
                      <a:pt x="970" y="229"/>
                      <a:pt x="914" y="98"/>
                      <a:pt x="802" y="42"/>
                    </a:cubicBezTo>
                    <a:lnTo>
                      <a:pt x="634" y="5"/>
                    </a:lnTo>
                    <a:cubicBezTo>
                      <a:pt x="621" y="2"/>
                      <a:pt x="609" y="0"/>
                      <a:pt x="5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467708" y="4966720"/>
                <a:ext cx="41298" cy="55177"/>
              </a:xfrm>
              <a:custGeom>
                <a:avLst/>
                <a:gdLst/>
                <a:ahLst/>
                <a:cxnLst/>
                <a:rect l="l" t="t" r="r" b="b"/>
                <a:pathLst>
                  <a:path w="970" h="1296" extrusionOk="0">
                    <a:moveTo>
                      <a:pt x="614" y="0"/>
                    </a:moveTo>
                    <a:cubicBezTo>
                      <a:pt x="553" y="0"/>
                      <a:pt x="497" y="36"/>
                      <a:pt x="466" y="98"/>
                    </a:cubicBezTo>
                    <a:lnTo>
                      <a:pt x="56" y="937"/>
                    </a:lnTo>
                    <a:cubicBezTo>
                      <a:pt x="0" y="1049"/>
                      <a:pt x="56" y="1179"/>
                      <a:pt x="149" y="1235"/>
                    </a:cubicBezTo>
                    <a:lnTo>
                      <a:pt x="280" y="1291"/>
                    </a:lnTo>
                    <a:cubicBezTo>
                      <a:pt x="292" y="1294"/>
                      <a:pt x="305" y="1296"/>
                      <a:pt x="318" y="1296"/>
                    </a:cubicBezTo>
                    <a:cubicBezTo>
                      <a:pt x="379" y="1296"/>
                      <a:pt x="435" y="1259"/>
                      <a:pt x="466" y="1198"/>
                    </a:cubicBezTo>
                    <a:lnTo>
                      <a:pt x="895" y="340"/>
                    </a:lnTo>
                    <a:cubicBezTo>
                      <a:pt x="969" y="229"/>
                      <a:pt x="913" y="98"/>
                      <a:pt x="801" y="42"/>
                    </a:cubicBezTo>
                    <a:lnTo>
                      <a:pt x="652" y="5"/>
                    </a:lnTo>
                    <a:cubicBezTo>
                      <a:pt x="640" y="2"/>
                      <a:pt x="627"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9"/>
              <p:cNvSpPr/>
              <p:nvPr/>
            </p:nvSpPr>
            <p:spPr>
              <a:xfrm>
                <a:off x="1072346" y="5044161"/>
                <a:ext cx="40489" cy="55518"/>
              </a:xfrm>
              <a:custGeom>
                <a:avLst/>
                <a:gdLst/>
                <a:ahLst/>
                <a:cxnLst/>
                <a:rect l="l" t="t" r="r" b="b"/>
                <a:pathLst>
                  <a:path w="951" h="1304" extrusionOk="0">
                    <a:moveTo>
                      <a:pt x="586" y="1"/>
                    </a:moveTo>
                    <a:cubicBezTo>
                      <a:pt x="529" y="1"/>
                      <a:pt x="481" y="47"/>
                      <a:pt x="466" y="106"/>
                    </a:cubicBezTo>
                    <a:lnTo>
                      <a:pt x="56" y="944"/>
                    </a:lnTo>
                    <a:cubicBezTo>
                      <a:pt x="0" y="1056"/>
                      <a:pt x="38" y="1187"/>
                      <a:pt x="149" y="1243"/>
                    </a:cubicBezTo>
                    <a:lnTo>
                      <a:pt x="280" y="1298"/>
                    </a:lnTo>
                    <a:cubicBezTo>
                      <a:pt x="293" y="1302"/>
                      <a:pt x="305" y="1303"/>
                      <a:pt x="318" y="1303"/>
                    </a:cubicBezTo>
                    <a:cubicBezTo>
                      <a:pt x="379" y="1303"/>
                      <a:pt x="435" y="1267"/>
                      <a:pt x="466" y="1205"/>
                    </a:cubicBezTo>
                    <a:lnTo>
                      <a:pt x="895" y="348"/>
                    </a:lnTo>
                    <a:cubicBezTo>
                      <a:pt x="951" y="236"/>
                      <a:pt x="914" y="106"/>
                      <a:pt x="802" y="50"/>
                    </a:cubicBezTo>
                    <a:lnTo>
                      <a:pt x="634" y="12"/>
                    </a:lnTo>
                    <a:cubicBezTo>
                      <a:pt x="618" y="4"/>
                      <a:pt x="601" y="1"/>
                      <a:pt x="5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p:nvPr/>
            </p:nvSpPr>
            <p:spPr>
              <a:xfrm>
                <a:off x="861263" y="4788167"/>
                <a:ext cx="40531" cy="55220"/>
              </a:xfrm>
              <a:custGeom>
                <a:avLst/>
                <a:gdLst/>
                <a:ahLst/>
                <a:cxnLst/>
                <a:rect l="l" t="t" r="r" b="b"/>
                <a:pathLst>
                  <a:path w="952" h="1297" extrusionOk="0">
                    <a:moveTo>
                      <a:pt x="607" y="0"/>
                    </a:moveTo>
                    <a:cubicBezTo>
                      <a:pt x="535" y="0"/>
                      <a:pt x="479" y="37"/>
                      <a:pt x="448" y="98"/>
                    </a:cubicBezTo>
                    <a:lnTo>
                      <a:pt x="56" y="956"/>
                    </a:lnTo>
                    <a:cubicBezTo>
                      <a:pt x="1" y="1049"/>
                      <a:pt x="38" y="1179"/>
                      <a:pt x="150" y="1235"/>
                    </a:cubicBezTo>
                    <a:lnTo>
                      <a:pt x="280" y="1291"/>
                    </a:lnTo>
                    <a:cubicBezTo>
                      <a:pt x="293" y="1295"/>
                      <a:pt x="307" y="1296"/>
                      <a:pt x="320" y="1296"/>
                    </a:cubicBezTo>
                    <a:cubicBezTo>
                      <a:pt x="380" y="1296"/>
                      <a:pt x="436" y="1263"/>
                      <a:pt x="467" y="1217"/>
                    </a:cubicBezTo>
                    <a:lnTo>
                      <a:pt x="895" y="359"/>
                    </a:lnTo>
                    <a:cubicBezTo>
                      <a:pt x="951" y="229"/>
                      <a:pt x="914" y="98"/>
                      <a:pt x="802" y="43"/>
                    </a:cubicBezTo>
                    <a:lnTo>
                      <a:pt x="653" y="5"/>
                    </a:lnTo>
                    <a:cubicBezTo>
                      <a:pt x="637" y="2"/>
                      <a:pt x="621"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9"/>
              <p:cNvSpPr/>
              <p:nvPr/>
            </p:nvSpPr>
            <p:spPr>
              <a:xfrm>
                <a:off x="1014403" y="4865182"/>
                <a:ext cx="51643" cy="70504"/>
              </a:xfrm>
              <a:custGeom>
                <a:avLst/>
                <a:gdLst/>
                <a:ahLst/>
                <a:cxnLst/>
                <a:rect l="l" t="t" r="r" b="b"/>
                <a:pathLst>
                  <a:path w="1213" h="1656" extrusionOk="0">
                    <a:moveTo>
                      <a:pt x="766" y="1"/>
                    </a:moveTo>
                    <a:cubicBezTo>
                      <a:pt x="686" y="1"/>
                      <a:pt x="611" y="53"/>
                      <a:pt x="579" y="135"/>
                    </a:cubicBezTo>
                    <a:lnTo>
                      <a:pt x="75" y="1216"/>
                    </a:lnTo>
                    <a:cubicBezTo>
                      <a:pt x="1" y="1346"/>
                      <a:pt x="57" y="1514"/>
                      <a:pt x="187" y="1588"/>
                    </a:cubicBezTo>
                    <a:lnTo>
                      <a:pt x="355" y="1644"/>
                    </a:lnTo>
                    <a:cubicBezTo>
                      <a:pt x="375" y="1652"/>
                      <a:pt x="395" y="1656"/>
                      <a:pt x="414" y="1656"/>
                    </a:cubicBezTo>
                    <a:cubicBezTo>
                      <a:pt x="485" y="1656"/>
                      <a:pt x="549" y="1606"/>
                      <a:pt x="579" y="1532"/>
                    </a:cubicBezTo>
                    <a:lnTo>
                      <a:pt x="1138" y="451"/>
                    </a:lnTo>
                    <a:cubicBezTo>
                      <a:pt x="1212" y="302"/>
                      <a:pt x="1156" y="135"/>
                      <a:pt x="1007" y="60"/>
                    </a:cubicBezTo>
                    <a:lnTo>
                      <a:pt x="802" y="4"/>
                    </a:lnTo>
                    <a:cubicBezTo>
                      <a:pt x="790" y="2"/>
                      <a:pt x="778" y="1"/>
                      <a:pt x="7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9"/>
              <p:cNvSpPr/>
              <p:nvPr/>
            </p:nvSpPr>
            <p:spPr>
              <a:xfrm>
                <a:off x="617654" y="4754832"/>
                <a:ext cx="52410" cy="69908"/>
              </a:xfrm>
              <a:custGeom>
                <a:avLst/>
                <a:gdLst/>
                <a:ahLst/>
                <a:cxnLst/>
                <a:rect l="l" t="t" r="r" b="b"/>
                <a:pathLst>
                  <a:path w="1231" h="1642" extrusionOk="0">
                    <a:moveTo>
                      <a:pt x="774" y="1"/>
                    </a:moveTo>
                    <a:cubicBezTo>
                      <a:pt x="698" y="1"/>
                      <a:pt x="628" y="40"/>
                      <a:pt x="597" y="117"/>
                    </a:cubicBezTo>
                    <a:lnTo>
                      <a:pt x="75" y="1198"/>
                    </a:lnTo>
                    <a:cubicBezTo>
                      <a:pt x="1" y="1329"/>
                      <a:pt x="57" y="1496"/>
                      <a:pt x="187" y="1571"/>
                    </a:cubicBezTo>
                    <a:lnTo>
                      <a:pt x="355" y="1627"/>
                    </a:lnTo>
                    <a:cubicBezTo>
                      <a:pt x="379" y="1637"/>
                      <a:pt x="404" y="1641"/>
                      <a:pt x="429" y="1641"/>
                    </a:cubicBezTo>
                    <a:cubicBezTo>
                      <a:pt x="501" y="1641"/>
                      <a:pt x="569" y="1603"/>
                      <a:pt x="597" y="1534"/>
                    </a:cubicBezTo>
                    <a:lnTo>
                      <a:pt x="1138" y="453"/>
                    </a:lnTo>
                    <a:cubicBezTo>
                      <a:pt x="1231" y="304"/>
                      <a:pt x="1156" y="117"/>
                      <a:pt x="1007" y="61"/>
                    </a:cubicBezTo>
                    <a:lnTo>
                      <a:pt x="821" y="5"/>
                    </a:lnTo>
                    <a:cubicBezTo>
                      <a:pt x="805" y="2"/>
                      <a:pt x="790" y="1"/>
                      <a:pt x="7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9"/>
              <p:cNvSpPr/>
              <p:nvPr/>
            </p:nvSpPr>
            <p:spPr>
              <a:xfrm>
                <a:off x="1453215" y="4942155"/>
                <a:ext cx="51643" cy="70206"/>
              </a:xfrm>
              <a:custGeom>
                <a:avLst/>
                <a:gdLst/>
                <a:ahLst/>
                <a:cxnLst/>
                <a:rect l="l" t="t" r="r" b="b"/>
                <a:pathLst>
                  <a:path w="1213" h="1649" extrusionOk="0">
                    <a:moveTo>
                      <a:pt x="766" y="0"/>
                    </a:moveTo>
                    <a:cubicBezTo>
                      <a:pt x="686" y="0"/>
                      <a:pt x="611" y="53"/>
                      <a:pt x="578" y="135"/>
                    </a:cubicBezTo>
                    <a:lnTo>
                      <a:pt x="75" y="1216"/>
                    </a:lnTo>
                    <a:cubicBezTo>
                      <a:pt x="1" y="1346"/>
                      <a:pt x="38" y="1514"/>
                      <a:pt x="187" y="1588"/>
                    </a:cubicBezTo>
                    <a:lnTo>
                      <a:pt x="355" y="1644"/>
                    </a:lnTo>
                    <a:cubicBezTo>
                      <a:pt x="370" y="1647"/>
                      <a:pt x="386" y="1649"/>
                      <a:pt x="401" y="1649"/>
                    </a:cubicBezTo>
                    <a:cubicBezTo>
                      <a:pt x="477" y="1649"/>
                      <a:pt x="547" y="1610"/>
                      <a:pt x="578" y="1532"/>
                    </a:cubicBezTo>
                    <a:lnTo>
                      <a:pt x="1138" y="451"/>
                    </a:lnTo>
                    <a:cubicBezTo>
                      <a:pt x="1212" y="302"/>
                      <a:pt x="1156" y="135"/>
                      <a:pt x="1007" y="60"/>
                    </a:cubicBezTo>
                    <a:lnTo>
                      <a:pt x="802" y="4"/>
                    </a:lnTo>
                    <a:cubicBezTo>
                      <a:pt x="790" y="2"/>
                      <a:pt x="778"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9"/>
              <p:cNvSpPr/>
              <p:nvPr/>
            </p:nvSpPr>
            <p:spPr>
              <a:xfrm>
                <a:off x="704931" y="4998437"/>
                <a:ext cx="52410" cy="69780"/>
              </a:xfrm>
              <a:custGeom>
                <a:avLst/>
                <a:gdLst/>
                <a:ahLst/>
                <a:cxnLst/>
                <a:rect l="l" t="t" r="r" b="b"/>
                <a:pathLst>
                  <a:path w="1231" h="1639" extrusionOk="0">
                    <a:moveTo>
                      <a:pt x="775" y="1"/>
                    </a:moveTo>
                    <a:cubicBezTo>
                      <a:pt x="698" y="1"/>
                      <a:pt x="628" y="40"/>
                      <a:pt x="597" y="117"/>
                    </a:cubicBezTo>
                    <a:lnTo>
                      <a:pt x="75" y="1198"/>
                    </a:lnTo>
                    <a:cubicBezTo>
                      <a:pt x="1" y="1329"/>
                      <a:pt x="57" y="1496"/>
                      <a:pt x="206" y="1571"/>
                    </a:cubicBezTo>
                    <a:lnTo>
                      <a:pt x="355" y="1627"/>
                    </a:lnTo>
                    <a:cubicBezTo>
                      <a:pt x="375" y="1635"/>
                      <a:pt x="397" y="1639"/>
                      <a:pt x="418" y="1639"/>
                    </a:cubicBezTo>
                    <a:cubicBezTo>
                      <a:pt x="494" y="1639"/>
                      <a:pt x="568" y="1592"/>
                      <a:pt x="597" y="1534"/>
                    </a:cubicBezTo>
                    <a:lnTo>
                      <a:pt x="1138" y="434"/>
                    </a:lnTo>
                    <a:cubicBezTo>
                      <a:pt x="1231" y="304"/>
                      <a:pt x="1156" y="117"/>
                      <a:pt x="1007" y="61"/>
                    </a:cubicBezTo>
                    <a:lnTo>
                      <a:pt x="821" y="5"/>
                    </a:lnTo>
                    <a:cubicBezTo>
                      <a:pt x="805" y="2"/>
                      <a:pt x="790"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9"/>
              <p:cNvSpPr/>
              <p:nvPr/>
            </p:nvSpPr>
            <p:spPr>
              <a:xfrm>
                <a:off x="1291348" y="5063489"/>
                <a:ext cx="41298" cy="55220"/>
              </a:xfrm>
              <a:custGeom>
                <a:avLst/>
                <a:gdLst/>
                <a:ahLst/>
                <a:cxnLst/>
                <a:rect l="l" t="t" r="r" b="b"/>
                <a:pathLst>
                  <a:path w="970" h="1297" extrusionOk="0">
                    <a:moveTo>
                      <a:pt x="615" y="1"/>
                    </a:moveTo>
                    <a:cubicBezTo>
                      <a:pt x="554" y="1"/>
                      <a:pt x="497" y="37"/>
                      <a:pt x="466" y="99"/>
                    </a:cubicBezTo>
                    <a:lnTo>
                      <a:pt x="56" y="938"/>
                    </a:lnTo>
                    <a:cubicBezTo>
                      <a:pt x="0" y="1049"/>
                      <a:pt x="56" y="1180"/>
                      <a:pt x="150" y="1236"/>
                    </a:cubicBezTo>
                    <a:lnTo>
                      <a:pt x="280" y="1292"/>
                    </a:lnTo>
                    <a:cubicBezTo>
                      <a:pt x="293" y="1295"/>
                      <a:pt x="306" y="1297"/>
                      <a:pt x="320" y="1297"/>
                    </a:cubicBezTo>
                    <a:cubicBezTo>
                      <a:pt x="384" y="1297"/>
                      <a:pt x="451" y="1260"/>
                      <a:pt x="466" y="1199"/>
                    </a:cubicBezTo>
                    <a:lnTo>
                      <a:pt x="914" y="341"/>
                    </a:lnTo>
                    <a:cubicBezTo>
                      <a:pt x="970" y="229"/>
                      <a:pt x="932" y="99"/>
                      <a:pt x="802" y="43"/>
                    </a:cubicBezTo>
                    <a:lnTo>
                      <a:pt x="653" y="6"/>
                    </a:lnTo>
                    <a:cubicBezTo>
                      <a:pt x="640" y="3"/>
                      <a:pt x="627" y="1"/>
                      <a:pt x="6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12"/>
        <p:cNvGrpSpPr/>
        <p:nvPr/>
      </p:nvGrpSpPr>
      <p:grpSpPr>
        <a:xfrm>
          <a:off x="0" y="0"/>
          <a:ext cx="0" cy="0"/>
          <a:chOff x="0" y="0"/>
          <a:chExt cx="0" cy="0"/>
        </a:xfrm>
      </p:grpSpPr>
      <p:grpSp>
        <p:nvGrpSpPr>
          <p:cNvPr id="213" name="Google Shape;213;p11"/>
          <p:cNvGrpSpPr/>
          <p:nvPr/>
        </p:nvGrpSpPr>
        <p:grpSpPr>
          <a:xfrm>
            <a:off x="-672249" y="-1185203"/>
            <a:ext cx="2200957" cy="1917818"/>
            <a:chOff x="-672249" y="-1185203"/>
            <a:chExt cx="2200957" cy="1917818"/>
          </a:xfrm>
        </p:grpSpPr>
        <p:sp>
          <p:nvSpPr>
            <p:cNvPr id="214" name="Google Shape;214;p11"/>
            <p:cNvSpPr/>
            <p:nvPr/>
          </p:nvSpPr>
          <p:spPr>
            <a:xfrm rot="10800000" flipH="1">
              <a:off x="-672249" y="-1185203"/>
              <a:ext cx="2200957" cy="1769705"/>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 name="Google Shape;215;p11"/>
            <p:cNvGrpSpPr/>
            <p:nvPr/>
          </p:nvGrpSpPr>
          <p:grpSpPr>
            <a:xfrm rot="10800000">
              <a:off x="-672241" y="-938263"/>
              <a:ext cx="2008087" cy="1670877"/>
              <a:chOff x="7173422" y="4083799"/>
              <a:chExt cx="2350564" cy="1955844"/>
            </a:xfrm>
          </p:grpSpPr>
          <p:sp>
            <p:nvSpPr>
              <p:cNvPr id="216" name="Google Shape;216;p11"/>
              <p:cNvSpPr/>
              <p:nvPr/>
            </p:nvSpPr>
            <p:spPr>
              <a:xfrm flipH="1">
                <a:off x="7173422" y="4083799"/>
                <a:ext cx="2350564" cy="1955844"/>
              </a:xfrm>
              <a:custGeom>
                <a:avLst/>
                <a:gdLst/>
                <a:ahLst/>
                <a:cxnLst/>
                <a:rect l="l" t="t" r="r" b="b"/>
                <a:pathLst>
                  <a:path w="70025" h="58266" extrusionOk="0">
                    <a:moveTo>
                      <a:pt x="18874" y="0"/>
                    </a:moveTo>
                    <a:cubicBezTo>
                      <a:pt x="17710" y="0"/>
                      <a:pt x="16530" y="55"/>
                      <a:pt x="15340" y="169"/>
                    </a:cubicBezTo>
                    <a:cubicBezTo>
                      <a:pt x="9171" y="766"/>
                      <a:pt x="3822" y="2835"/>
                      <a:pt x="1" y="5779"/>
                    </a:cubicBezTo>
                    <a:lnTo>
                      <a:pt x="1212" y="52543"/>
                    </a:lnTo>
                    <a:cubicBezTo>
                      <a:pt x="6394" y="55972"/>
                      <a:pt x="13514" y="58246"/>
                      <a:pt x="20484" y="58265"/>
                    </a:cubicBezTo>
                    <a:cubicBezTo>
                      <a:pt x="20562" y="58265"/>
                      <a:pt x="20641" y="58265"/>
                      <a:pt x="20719" y="58265"/>
                    </a:cubicBezTo>
                    <a:cubicBezTo>
                      <a:pt x="31390" y="58265"/>
                      <a:pt x="40445" y="54478"/>
                      <a:pt x="45497" y="49002"/>
                    </a:cubicBezTo>
                    <a:cubicBezTo>
                      <a:pt x="46447" y="47976"/>
                      <a:pt x="48031" y="47287"/>
                      <a:pt x="49821" y="47100"/>
                    </a:cubicBezTo>
                    <a:lnTo>
                      <a:pt x="50100" y="47063"/>
                    </a:lnTo>
                    <a:cubicBezTo>
                      <a:pt x="61898" y="45777"/>
                      <a:pt x="70025" y="38191"/>
                      <a:pt x="68217" y="30363"/>
                    </a:cubicBezTo>
                    <a:cubicBezTo>
                      <a:pt x="66652" y="23546"/>
                      <a:pt x="61444" y="18573"/>
                      <a:pt x="51855" y="18573"/>
                    </a:cubicBezTo>
                    <a:cubicBezTo>
                      <a:pt x="50932" y="18573"/>
                      <a:pt x="49968" y="18619"/>
                      <a:pt x="48963" y="18714"/>
                    </a:cubicBezTo>
                    <a:lnTo>
                      <a:pt x="48740" y="18733"/>
                    </a:lnTo>
                    <a:cubicBezTo>
                      <a:pt x="48541" y="18747"/>
                      <a:pt x="48343" y="18754"/>
                      <a:pt x="48148" y="18754"/>
                    </a:cubicBezTo>
                    <a:cubicBezTo>
                      <a:pt x="45294" y="18754"/>
                      <a:pt x="42936" y="17259"/>
                      <a:pt x="42831" y="15322"/>
                    </a:cubicBezTo>
                    <a:cubicBezTo>
                      <a:pt x="42794" y="14875"/>
                      <a:pt x="42738" y="14446"/>
                      <a:pt x="42664" y="13999"/>
                    </a:cubicBezTo>
                    <a:cubicBezTo>
                      <a:pt x="41169" y="5861"/>
                      <a:pt x="30863" y="0"/>
                      <a:pt x="188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7" name="Google Shape;217;p11"/>
              <p:cNvGrpSpPr/>
              <p:nvPr/>
            </p:nvGrpSpPr>
            <p:grpSpPr>
              <a:xfrm flipH="1">
                <a:off x="7417514" y="4269389"/>
                <a:ext cx="1721841" cy="1113844"/>
                <a:chOff x="-3171530" y="2930427"/>
                <a:chExt cx="1885915" cy="1219982"/>
              </a:xfrm>
            </p:grpSpPr>
            <p:sp>
              <p:nvSpPr>
                <p:cNvPr id="218" name="Google Shape;218;p11"/>
                <p:cNvSpPr/>
                <p:nvPr/>
              </p:nvSpPr>
              <p:spPr>
                <a:xfrm>
                  <a:off x="-2996113" y="3590073"/>
                  <a:ext cx="130929" cy="177183"/>
                </a:xfrm>
                <a:custGeom>
                  <a:avLst/>
                  <a:gdLst/>
                  <a:ahLst/>
                  <a:cxnLst/>
                  <a:rect l="l" t="t" r="r" b="b"/>
                  <a:pathLst>
                    <a:path w="3561" h="4819" extrusionOk="0">
                      <a:moveTo>
                        <a:pt x="1338" y="1"/>
                      </a:moveTo>
                      <a:cubicBezTo>
                        <a:pt x="1290" y="1"/>
                        <a:pt x="1242" y="7"/>
                        <a:pt x="1194" y="20"/>
                      </a:cubicBezTo>
                      <a:lnTo>
                        <a:pt x="616" y="169"/>
                      </a:lnTo>
                      <a:cubicBezTo>
                        <a:pt x="206" y="299"/>
                        <a:pt x="1" y="858"/>
                        <a:pt x="243" y="1306"/>
                      </a:cubicBezTo>
                      <a:lnTo>
                        <a:pt x="1846" y="4474"/>
                      </a:lnTo>
                      <a:cubicBezTo>
                        <a:pt x="1935" y="4682"/>
                        <a:pt x="2154" y="4819"/>
                        <a:pt x="2381" y="4819"/>
                      </a:cubicBezTo>
                      <a:cubicBezTo>
                        <a:pt x="2439" y="4819"/>
                        <a:pt x="2497" y="4810"/>
                        <a:pt x="2554" y="4791"/>
                      </a:cubicBezTo>
                      <a:lnTo>
                        <a:pt x="3020" y="4605"/>
                      </a:lnTo>
                      <a:cubicBezTo>
                        <a:pt x="3393" y="4456"/>
                        <a:pt x="3561" y="3915"/>
                        <a:pt x="3356" y="3505"/>
                      </a:cubicBezTo>
                      <a:lnTo>
                        <a:pt x="1846" y="374"/>
                      </a:lnTo>
                      <a:cubicBezTo>
                        <a:pt x="1769" y="143"/>
                        <a:pt x="1564"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1416544" y="3756887"/>
                  <a:ext cx="130929" cy="177256"/>
                </a:xfrm>
                <a:custGeom>
                  <a:avLst/>
                  <a:gdLst/>
                  <a:ahLst/>
                  <a:cxnLst/>
                  <a:rect l="l" t="t" r="r" b="b"/>
                  <a:pathLst>
                    <a:path w="3561" h="4821" extrusionOk="0">
                      <a:moveTo>
                        <a:pt x="1294" y="0"/>
                      </a:moveTo>
                      <a:cubicBezTo>
                        <a:pt x="1254" y="0"/>
                        <a:pt x="1214" y="4"/>
                        <a:pt x="1175" y="12"/>
                      </a:cubicBezTo>
                      <a:lnTo>
                        <a:pt x="597" y="180"/>
                      </a:lnTo>
                      <a:cubicBezTo>
                        <a:pt x="206" y="291"/>
                        <a:pt x="1" y="869"/>
                        <a:pt x="224" y="1316"/>
                      </a:cubicBezTo>
                      <a:lnTo>
                        <a:pt x="1846" y="4466"/>
                      </a:lnTo>
                      <a:cubicBezTo>
                        <a:pt x="1932" y="4682"/>
                        <a:pt x="2130" y="4821"/>
                        <a:pt x="2344" y="4821"/>
                      </a:cubicBezTo>
                      <a:cubicBezTo>
                        <a:pt x="2408" y="4821"/>
                        <a:pt x="2472" y="4809"/>
                        <a:pt x="2536" y="4783"/>
                      </a:cubicBezTo>
                      <a:lnTo>
                        <a:pt x="3020" y="4615"/>
                      </a:lnTo>
                      <a:cubicBezTo>
                        <a:pt x="3393" y="4466"/>
                        <a:pt x="3561" y="3926"/>
                        <a:pt x="3356" y="3516"/>
                      </a:cubicBezTo>
                      <a:lnTo>
                        <a:pt x="1846" y="366"/>
                      </a:lnTo>
                      <a:cubicBezTo>
                        <a:pt x="1766" y="142"/>
                        <a:pt x="1534" y="0"/>
                        <a:pt x="12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a:off x="-2776831" y="2930427"/>
                  <a:ext cx="130929" cy="176999"/>
                </a:xfrm>
                <a:custGeom>
                  <a:avLst/>
                  <a:gdLst/>
                  <a:ahLst/>
                  <a:cxnLst/>
                  <a:rect l="l" t="t" r="r" b="b"/>
                  <a:pathLst>
                    <a:path w="3561" h="4814" extrusionOk="0">
                      <a:moveTo>
                        <a:pt x="1306" y="0"/>
                      </a:moveTo>
                      <a:cubicBezTo>
                        <a:pt x="1268" y="0"/>
                        <a:pt x="1231" y="4"/>
                        <a:pt x="1194" y="12"/>
                      </a:cubicBezTo>
                      <a:lnTo>
                        <a:pt x="597" y="180"/>
                      </a:lnTo>
                      <a:cubicBezTo>
                        <a:pt x="206" y="292"/>
                        <a:pt x="1" y="869"/>
                        <a:pt x="225" y="1298"/>
                      </a:cubicBezTo>
                      <a:lnTo>
                        <a:pt x="1846" y="4467"/>
                      </a:lnTo>
                      <a:cubicBezTo>
                        <a:pt x="1934" y="4686"/>
                        <a:pt x="2136" y="4813"/>
                        <a:pt x="2354" y="4813"/>
                      </a:cubicBezTo>
                      <a:cubicBezTo>
                        <a:pt x="2414" y="4813"/>
                        <a:pt x="2475" y="4804"/>
                        <a:pt x="2536" y="4783"/>
                      </a:cubicBezTo>
                      <a:lnTo>
                        <a:pt x="3020" y="4597"/>
                      </a:lnTo>
                      <a:cubicBezTo>
                        <a:pt x="3393" y="4467"/>
                        <a:pt x="3561" y="3926"/>
                        <a:pt x="3356" y="3516"/>
                      </a:cubicBezTo>
                      <a:lnTo>
                        <a:pt x="1846" y="366"/>
                      </a:lnTo>
                      <a:cubicBezTo>
                        <a:pt x="1766" y="142"/>
                        <a:pt x="1535" y="0"/>
                        <a:pt x="1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a:off x="-2428680" y="3752475"/>
                  <a:ext cx="131591" cy="177293"/>
                </a:xfrm>
                <a:custGeom>
                  <a:avLst/>
                  <a:gdLst/>
                  <a:ahLst/>
                  <a:cxnLst/>
                  <a:rect l="l" t="t" r="r" b="b"/>
                  <a:pathLst>
                    <a:path w="3579" h="4822" extrusionOk="0">
                      <a:moveTo>
                        <a:pt x="1337" y="1"/>
                      </a:moveTo>
                      <a:cubicBezTo>
                        <a:pt x="1290" y="1"/>
                        <a:pt x="1241" y="7"/>
                        <a:pt x="1193" y="20"/>
                      </a:cubicBezTo>
                      <a:lnTo>
                        <a:pt x="615" y="188"/>
                      </a:lnTo>
                      <a:cubicBezTo>
                        <a:pt x="205" y="300"/>
                        <a:pt x="0" y="877"/>
                        <a:pt x="242" y="1306"/>
                      </a:cubicBezTo>
                      <a:lnTo>
                        <a:pt x="1845" y="4475"/>
                      </a:lnTo>
                      <a:cubicBezTo>
                        <a:pt x="1933" y="4694"/>
                        <a:pt x="2147" y="4821"/>
                        <a:pt x="2369" y="4821"/>
                      </a:cubicBezTo>
                      <a:cubicBezTo>
                        <a:pt x="2431" y="4821"/>
                        <a:pt x="2493" y="4812"/>
                        <a:pt x="2554" y="4791"/>
                      </a:cubicBezTo>
                      <a:lnTo>
                        <a:pt x="3038" y="4605"/>
                      </a:lnTo>
                      <a:cubicBezTo>
                        <a:pt x="3411" y="4475"/>
                        <a:pt x="3579" y="3934"/>
                        <a:pt x="3374" y="3524"/>
                      </a:cubicBezTo>
                      <a:lnTo>
                        <a:pt x="1864" y="374"/>
                      </a:lnTo>
                      <a:cubicBezTo>
                        <a:pt x="1771" y="143"/>
                        <a:pt x="1564" y="1"/>
                        <a:pt x="1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a:off x="-2438276" y="3054187"/>
                  <a:ext cx="130230" cy="176852"/>
                </a:xfrm>
                <a:custGeom>
                  <a:avLst/>
                  <a:gdLst/>
                  <a:ahLst/>
                  <a:cxnLst/>
                  <a:rect l="l" t="t" r="r" b="b"/>
                  <a:pathLst>
                    <a:path w="3542" h="4810" extrusionOk="0">
                      <a:moveTo>
                        <a:pt x="1311" y="0"/>
                      </a:moveTo>
                      <a:cubicBezTo>
                        <a:pt x="1266" y="0"/>
                        <a:pt x="1220" y="7"/>
                        <a:pt x="1174" y="20"/>
                      </a:cubicBezTo>
                      <a:lnTo>
                        <a:pt x="597" y="187"/>
                      </a:lnTo>
                      <a:cubicBezTo>
                        <a:pt x="187" y="299"/>
                        <a:pt x="0" y="877"/>
                        <a:pt x="205" y="1306"/>
                      </a:cubicBezTo>
                      <a:lnTo>
                        <a:pt x="1808" y="4456"/>
                      </a:lnTo>
                      <a:cubicBezTo>
                        <a:pt x="1894" y="4672"/>
                        <a:pt x="2103" y="4810"/>
                        <a:pt x="2323" y="4810"/>
                      </a:cubicBezTo>
                      <a:cubicBezTo>
                        <a:pt x="2387" y="4810"/>
                        <a:pt x="2453" y="4798"/>
                        <a:pt x="2516" y="4772"/>
                      </a:cubicBezTo>
                      <a:lnTo>
                        <a:pt x="2982" y="4605"/>
                      </a:lnTo>
                      <a:cubicBezTo>
                        <a:pt x="3355" y="4456"/>
                        <a:pt x="3541" y="3915"/>
                        <a:pt x="3336" y="3505"/>
                      </a:cubicBezTo>
                      <a:lnTo>
                        <a:pt x="1827" y="355"/>
                      </a:lnTo>
                      <a:cubicBezTo>
                        <a:pt x="1734" y="140"/>
                        <a:pt x="1528" y="0"/>
                        <a:pt x="13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p:nvPr/>
              </p:nvSpPr>
              <p:spPr>
                <a:xfrm>
                  <a:off x="-1812640" y="3602684"/>
                  <a:ext cx="130267" cy="177256"/>
                </a:xfrm>
                <a:custGeom>
                  <a:avLst/>
                  <a:gdLst/>
                  <a:ahLst/>
                  <a:cxnLst/>
                  <a:rect l="l" t="t" r="r" b="b"/>
                  <a:pathLst>
                    <a:path w="3543" h="4821" extrusionOk="0">
                      <a:moveTo>
                        <a:pt x="1293" y="1"/>
                      </a:moveTo>
                      <a:cubicBezTo>
                        <a:pt x="1254" y="1"/>
                        <a:pt x="1214" y="4"/>
                        <a:pt x="1175" y="12"/>
                      </a:cubicBezTo>
                      <a:lnTo>
                        <a:pt x="597" y="180"/>
                      </a:lnTo>
                      <a:cubicBezTo>
                        <a:pt x="187" y="292"/>
                        <a:pt x="1" y="870"/>
                        <a:pt x="224" y="1317"/>
                      </a:cubicBezTo>
                      <a:lnTo>
                        <a:pt x="1846" y="4467"/>
                      </a:lnTo>
                      <a:cubicBezTo>
                        <a:pt x="1918" y="4683"/>
                        <a:pt x="2124" y="4821"/>
                        <a:pt x="2342" y="4821"/>
                      </a:cubicBezTo>
                      <a:cubicBezTo>
                        <a:pt x="2407" y="4821"/>
                        <a:pt x="2472" y="4809"/>
                        <a:pt x="2536" y="4784"/>
                      </a:cubicBezTo>
                      <a:lnTo>
                        <a:pt x="3002" y="4616"/>
                      </a:lnTo>
                      <a:cubicBezTo>
                        <a:pt x="3374" y="4467"/>
                        <a:pt x="3542" y="3926"/>
                        <a:pt x="3337" y="3516"/>
                      </a:cubicBezTo>
                      <a:lnTo>
                        <a:pt x="1827" y="366"/>
                      </a:lnTo>
                      <a:cubicBezTo>
                        <a:pt x="1747" y="142"/>
                        <a:pt x="1530" y="1"/>
                        <a:pt x="12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p:nvPr/>
              </p:nvSpPr>
              <p:spPr>
                <a:xfrm>
                  <a:off x="-2095640" y="3547717"/>
                  <a:ext cx="87727" cy="117693"/>
                </a:xfrm>
                <a:custGeom>
                  <a:avLst/>
                  <a:gdLst/>
                  <a:ahLst/>
                  <a:cxnLst/>
                  <a:rect l="l" t="t" r="r" b="b"/>
                  <a:pathLst>
                    <a:path w="2386" h="3201" extrusionOk="0">
                      <a:moveTo>
                        <a:pt x="893" y="0"/>
                      </a:moveTo>
                      <a:cubicBezTo>
                        <a:pt x="856" y="0"/>
                        <a:pt x="819" y="5"/>
                        <a:pt x="783" y="16"/>
                      </a:cubicBezTo>
                      <a:lnTo>
                        <a:pt x="410" y="128"/>
                      </a:lnTo>
                      <a:cubicBezTo>
                        <a:pt x="112" y="258"/>
                        <a:pt x="0" y="594"/>
                        <a:pt x="149" y="874"/>
                      </a:cubicBezTo>
                      <a:lnTo>
                        <a:pt x="1230" y="2961"/>
                      </a:lnTo>
                      <a:cubicBezTo>
                        <a:pt x="1290" y="3111"/>
                        <a:pt x="1435" y="3201"/>
                        <a:pt x="1587" y="3201"/>
                      </a:cubicBezTo>
                      <a:cubicBezTo>
                        <a:pt x="1623" y="3201"/>
                        <a:pt x="1660" y="3196"/>
                        <a:pt x="1696" y="3185"/>
                      </a:cubicBezTo>
                      <a:lnTo>
                        <a:pt x="2013" y="3054"/>
                      </a:lnTo>
                      <a:cubicBezTo>
                        <a:pt x="2274" y="2924"/>
                        <a:pt x="2386" y="2588"/>
                        <a:pt x="2255" y="2327"/>
                      </a:cubicBezTo>
                      <a:lnTo>
                        <a:pt x="1249" y="240"/>
                      </a:lnTo>
                      <a:cubicBezTo>
                        <a:pt x="1189" y="90"/>
                        <a:pt x="1044" y="0"/>
                        <a:pt x="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a:off x="-1607036" y="4028084"/>
                  <a:ext cx="87727" cy="117730"/>
                </a:xfrm>
                <a:custGeom>
                  <a:avLst/>
                  <a:gdLst/>
                  <a:ahLst/>
                  <a:cxnLst/>
                  <a:rect l="l" t="t" r="r" b="b"/>
                  <a:pathLst>
                    <a:path w="2386" h="3202" extrusionOk="0">
                      <a:moveTo>
                        <a:pt x="911" y="0"/>
                      </a:moveTo>
                      <a:cubicBezTo>
                        <a:pt x="875" y="0"/>
                        <a:pt x="839" y="6"/>
                        <a:pt x="802" y="17"/>
                      </a:cubicBezTo>
                      <a:lnTo>
                        <a:pt x="410" y="110"/>
                      </a:lnTo>
                      <a:cubicBezTo>
                        <a:pt x="112" y="240"/>
                        <a:pt x="0" y="594"/>
                        <a:pt x="149" y="874"/>
                      </a:cubicBezTo>
                      <a:lnTo>
                        <a:pt x="1230" y="2961"/>
                      </a:lnTo>
                      <a:cubicBezTo>
                        <a:pt x="1290" y="3112"/>
                        <a:pt x="1435" y="3201"/>
                        <a:pt x="1587" y="3201"/>
                      </a:cubicBezTo>
                      <a:cubicBezTo>
                        <a:pt x="1623" y="3201"/>
                        <a:pt x="1660" y="3196"/>
                        <a:pt x="1696" y="3185"/>
                      </a:cubicBezTo>
                      <a:lnTo>
                        <a:pt x="2013" y="3055"/>
                      </a:lnTo>
                      <a:cubicBezTo>
                        <a:pt x="2274" y="2924"/>
                        <a:pt x="2386" y="2589"/>
                        <a:pt x="2256" y="2328"/>
                      </a:cubicBezTo>
                      <a:lnTo>
                        <a:pt x="1249" y="222"/>
                      </a:lnTo>
                      <a:cubicBezTo>
                        <a:pt x="1189" y="87"/>
                        <a:pt x="1057" y="0"/>
                        <a:pt x="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a:off x="-2105935" y="3925981"/>
                  <a:ext cx="87065" cy="118060"/>
                </a:xfrm>
                <a:custGeom>
                  <a:avLst/>
                  <a:gdLst/>
                  <a:ahLst/>
                  <a:cxnLst/>
                  <a:rect l="l" t="t" r="r" b="b"/>
                  <a:pathLst>
                    <a:path w="2368" h="3211" extrusionOk="0">
                      <a:moveTo>
                        <a:pt x="891" y="0"/>
                      </a:moveTo>
                      <a:cubicBezTo>
                        <a:pt x="856" y="0"/>
                        <a:pt x="820" y="6"/>
                        <a:pt x="783" y="16"/>
                      </a:cubicBezTo>
                      <a:lnTo>
                        <a:pt x="392" y="128"/>
                      </a:lnTo>
                      <a:cubicBezTo>
                        <a:pt x="113" y="240"/>
                        <a:pt x="1" y="594"/>
                        <a:pt x="150" y="874"/>
                      </a:cubicBezTo>
                      <a:lnTo>
                        <a:pt x="1231" y="2980"/>
                      </a:lnTo>
                      <a:cubicBezTo>
                        <a:pt x="1274" y="3123"/>
                        <a:pt x="1404" y="3211"/>
                        <a:pt x="1554" y="3211"/>
                      </a:cubicBezTo>
                      <a:cubicBezTo>
                        <a:pt x="1601" y="3211"/>
                        <a:pt x="1649" y="3202"/>
                        <a:pt x="1697" y="3185"/>
                      </a:cubicBezTo>
                      <a:lnTo>
                        <a:pt x="2014" y="3073"/>
                      </a:lnTo>
                      <a:cubicBezTo>
                        <a:pt x="2275" y="2924"/>
                        <a:pt x="2368" y="2607"/>
                        <a:pt x="2237" y="2346"/>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a:off x="-2654837" y="4005472"/>
                  <a:ext cx="87065" cy="117730"/>
                </a:xfrm>
                <a:custGeom>
                  <a:avLst/>
                  <a:gdLst/>
                  <a:ahLst/>
                  <a:cxnLst/>
                  <a:rect l="l" t="t" r="r" b="b"/>
                  <a:pathLst>
                    <a:path w="2368" h="3202" extrusionOk="0">
                      <a:moveTo>
                        <a:pt x="891" y="0"/>
                      </a:moveTo>
                      <a:cubicBezTo>
                        <a:pt x="856" y="0"/>
                        <a:pt x="820" y="6"/>
                        <a:pt x="783" y="17"/>
                      </a:cubicBezTo>
                      <a:lnTo>
                        <a:pt x="392" y="128"/>
                      </a:lnTo>
                      <a:cubicBezTo>
                        <a:pt x="112" y="259"/>
                        <a:pt x="0" y="594"/>
                        <a:pt x="150" y="874"/>
                      </a:cubicBezTo>
                      <a:lnTo>
                        <a:pt x="1212" y="2980"/>
                      </a:lnTo>
                      <a:cubicBezTo>
                        <a:pt x="1272" y="3115"/>
                        <a:pt x="1416" y="3201"/>
                        <a:pt x="1567" y="3201"/>
                      </a:cubicBezTo>
                      <a:cubicBezTo>
                        <a:pt x="1604" y="3201"/>
                        <a:pt x="1641" y="3196"/>
                        <a:pt x="1678" y="3185"/>
                      </a:cubicBezTo>
                      <a:lnTo>
                        <a:pt x="2013" y="3055"/>
                      </a:lnTo>
                      <a:cubicBezTo>
                        <a:pt x="2274" y="2924"/>
                        <a:pt x="2368" y="2589"/>
                        <a:pt x="2237" y="2328"/>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p:nvPr/>
              </p:nvSpPr>
              <p:spPr>
                <a:xfrm>
                  <a:off x="-2985156" y="3236884"/>
                  <a:ext cx="87764" cy="117766"/>
                </a:xfrm>
                <a:custGeom>
                  <a:avLst/>
                  <a:gdLst/>
                  <a:ahLst/>
                  <a:cxnLst/>
                  <a:rect l="l" t="t" r="r" b="b"/>
                  <a:pathLst>
                    <a:path w="2387" h="3203" extrusionOk="0">
                      <a:moveTo>
                        <a:pt x="866" y="0"/>
                      </a:moveTo>
                      <a:cubicBezTo>
                        <a:pt x="839" y="0"/>
                        <a:pt x="811" y="3"/>
                        <a:pt x="784" y="8"/>
                      </a:cubicBezTo>
                      <a:lnTo>
                        <a:pt x="392" y="139"/>
                      </a:lnTo>
                      <a:cubicBezTo>
                        <a:pt x="113" y="251"/>
                        <a:pt x="1" y="605"/>
                        <a:pt x="150" y="884"/>
                      </a:cubicBezTo>
                      <a:lnTo>
                        <a:pt x="1231" y="2972"/>
                      </a:lnTo>
                      <a:cubicBezTo>
                        <a:pt x="1274" y="3115"/>
                        <a:pt x="1404" y="3203"/>
                        <a:pt x="1555" y="3203"/>
                      </a:cubicBezTo>
                      <a:cubicBezTo>
                        <a:pt x="1601" y="3203"/>
                        <a:pt x="1649" y="3194"/>
                        <a:pt x="1697" y="3177"/>
                      </a:cubicBezTo>
                      <a:lnTo>
                        <a:pt x="2014" y="3065"/>
                      </a:lnTo>
                      <a:cubicBezTo>
                        <a:pt x="2275" y="2935"/>
                        <a:pt x="2387" y="2599"/>
                        <a:pt x="2237" y="2338"/>
                      </a:cubicBezTo>
                      <a:lnTo>
                        <a:pt x="1231" y="232"/>
                      </a:lnTo>
                      <a:cubicBezTo>
                        <a:pt x="1167" y="89"/>
                        <a:pt x="1023" y="0"/>
                        <a:pt x="8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1"/>
                <p:cNvSpPr/>
                <p:nvPr/>
              </p:nvSpPr>
              <p:spPr>
                <a:xfrm>
                  <a:off x="-2649358" y="3447268"/>
                  <a:ext cx="86404" cy="118097"/>
                </a:xfrm>
                <a:custGeom>
                  <a:avLst/>
                  <a:gdLst/>
                  <a:ahLst/>
                  <a:cxnLst/>
                  <a:rect l="l" t="t" r="r" b="b"/>
                  <a:pathLst>
                    <a:path w="2350" h="3212" extrusionOk="0">
                      <a:moveTo>
                        <a:pt x="865" y="0"/>
                      </a:moveTo>
                      <a:cubicBezTo>
                        <a:pt x="838" y="0"/>
                        <a:pt x="811" y="3"/>
                        <a:pt x="783" y="8"/>
                      </a:cubicBezTo>
                      <a:lnTo>
                        <a:pt x="392" y="120"/>
                      </a:lnTo>
                      <a:cubicBezTo>
                        <a:pt x="112" y="251"/>
                        <a:pt x="1" y="586"/>
                        <a:pt x="150" y="866"/>
                      </a:cubicBezTo>
                      <a:lnTo>
                        <a:pt x="1193" y="2972"/>
                      </a:lnTo>
                      <a:cubicBezTo>
                        <a:pt x="1253" y="3122"/>
                        <a:pt x="1398" y="3212"/>
                        <a:pt x="1550" y="3212"/>
                      </a:cubicBezTo>
                      <a:cubicBezTo>
                        <a:pt x="1586" y="3212"/>
                        <a:pt x="1623" y="3206"/>
                        <a:pt x="1659" y="3195"/>
                      </a:cubicBezTo>
                      <a:lnTo>
                        <a:pt x="1995" y="3065"/>
                      </a:lnTo>
                      <a:cubicBezTo>
                        <a:pt x="2256" y="2935"/>
                        <a:pt x="2349" y="2599"/>
                        <a:pt x="2219" y="2338"/>
                      </a:cubicBezTo>
                      <a:lnTo>
                        <a:pt x="1212" y="251"/>
                      </a:lnTo>
                      <a:cubicBezTo>
                        <a:pt x="1164" y="91"/>
                        <a:pt x="1021" y="0"/>
                        <a:pt x="8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a:off x="-3171530" y="3973411"/>
                  <a:ext cx="130230" cy="176999"/>
                </a:xfrm>
                <a:custGeom>
                  <a:avLst/>
                  <a:gdLst/>
                  <a:ahLst/>
                  <a:cxnLst/>
                  <a:rect l="l" t="t" r="r" b="b"/>
                  <a:pathLst>
                    <a:path w="3542" h="4814" extrusionOk="0">
                      <a:moveTo>
                        <a:pt x="1292" y="1"/>
                      </a:moveTo>
                      <a:cubicBezTo>
                        <a:pt x="1253" y="1"/>
                        <a:pt x="1214" y="5"/>
                        <a:pt x="1175" y="13"/>
                      </a:cubicBezTo>
                      <a:lnTo>
                        <a:pt x="597" y="180"/>
                      </a:lnTo>
                      <a:cubicBezTo>
                        <a:pt x="187" y="292"/>
                        <a:pt x="0" y="870"/>
                        <a:pt x="224" y="1299"/>
                      </a:cubicBezTo>
                      <a:lnTo>
                        <a:pt x="1845" y="4467"/>
                      </a:lnTo>
                      <a:cubicBezTo>
                        <a:pt x="1933" y="4686"/>
                        <a:pt x="2135" y="4814"/>
                        <a:pt x="2353" y="4814"/>
                      </a:cubicBezTo>
                      <a:cubicBezTo>
                        <a:pt x="2413" y="4814"/>
                        <a:pt x="2475" y="4804"/>
                        <a:pt x="2535" y="4784"/>
                      </a:cubicBezTo>
                      <a:lnTo>
                        <a:pt x="3001" y="4598"/>
                      </a:lnTo>
                      <a:cubicBezTo>
                        <a:pt x="3374" y="4467"/>
                        <a:pt x="3542" y="3927"/>
                        <a:pt x="3337" y="3517"/>
                      </a:cubicBezTo>
                      <a:lnTo>
                        <a:pt x="1827" y="367"/>
                      </a:lnTo>
                      <a:cubicBezTo>
                        <a:pt x="1747" y="142"/>
                        <a:pt x="1529" y="1"/>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1" name="Google Shape;231;p11"/>
          <p:cNvGrpSpPr/>
          <p:nvPr/>
        </p:nvGrpSpPr>
        <p:grpSpPr>
          <a:xfrm>
            <a:off x="7910033" y="4012538"/>
            <a:ext cx="3057837" cy="2579218"/>
            <a:chOff x="7910033" y="4012538"/>
            <a:chExt cx="3057837" cy="2579218"/>
          </a:xfrm>
        </p:grpSpPr>
        <p:sp>
          <p:nvSpPr>
            <p:cNvPr id="232" name="Google Shape;232;p11"/>
            <p:cNvSpPr/>
            <p:nvPr/>
          </p:nvSpPr>
          <p:spPr>
            <a:xfrm flipH="1">
              <a:off x="8423990" y="4012538"/>
              <a:ext cx="2543879" cy="2045436"/>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 name="Google Shape;233;p11"/>
            <p:cNvGrpSpPr/>
            <p:nvPr/>
          </p:nvGrpSpPr>
          <p:grpSpPr>
            <a:xfrm flipH="1">
              <a:off x="7910033" y="4620203"/>
              <a:ext cx="2588927" cy="1971554"/>
              <a:chOff x="-765482" y="4620203"/>
              <a:chExt cx="2588927" cy="1971554"/>
            </a:xfrm>
          </p:grpSpPr>
          <p:sp>
            <p:nvSpPr>
              <p:cNvPr id="234" name="Google Shape;234;p11"/>
              <p:cNvSpPr/>
              <p:nvPr/>
            </p:nvSpPr>
            <p:spPr>
              <a:xfrm>
                <a:off x="-765482" y="4620203"/>
                <a:ext cx="2588927" cy="1971554"/>
              </a:xfrm>
              <a:custGeom>
                <a:avLst/>
                <a:gdLst/>
                <a:ahLst/>
                <a:cxnLst/>
                <a:rect l="l" t="t" r="r" b="b"/>
                <a:pathLst>
                  <a:path w="77126" h="58734" extrusionOk="0">
                    <a:moveTo>
                      <a:pt x="48466" y="1"/>
                    </a:moveTo>
                    <a:cubicBezTo>
                      <a:pt x="42896" y="1"/>
                      <a:pt x="38070" y="1823"/>
                      <a:pt x="35320" y="5462"/>
                    </a:cubicBezTo>
                    <a:cubicBezTo>
                      <a:pt x="35059" y="5816"/>
                      <a:pt x="34798" y="6170"/>
                      <a:pt x="34593" y="6562"/>
                    </a:cubicBezTo>
                    <a:cubicBezTo>
                      <a:pt x="34014" y="7547"/>
                      <a:pt x="32837" y="8056"/>
                      <a:pt x="31449" y="8056"/>
                    </a:cubicBezTo>
                    <a:cubicBezTo>
                      <a:pt x="30289" y="8056"/>
                      <a:pt x="28982" y="7701"/>
                      <a:pt x="27752" y="6972"/>
                    </a:cubicBezTo>
                    <a:cubicBezTo>
                      <a:pt x="27678" y="6916"/>
                      <a:pt x="27603" y="6878"/>
                      <a:pt x="27566" y="6841"/>
                    </a:cubicBezTo>
                    <a:cubicBezTo>
                      <a:pt x="23433" y="4244"/>
                      <a:pt x="19647" y="3104"/>
                      <a:pt x="16282" y="3104"/>
                    </a:cubicBezTo>
                    <a:cubicBezTo>
                      <a:pt x="11727" y="3104"/>
                      <a:pt x="7945" y="5195"/>
                      <a:pt x="5126" y="8593"/>
                    </a:cubicBezTo>
                    <a:cubicBezTo>
                      <a:pt x="0" y="14762"/>
                      <a:pt x="3840" y="25200"/>
                      <a:pt x="13792" y="31649"/>
                    </a:cubicBezTo>
                    <a:lnTo>
                      <a:pt x="14035" y="31816"/>
                    </a:lnTo>
                    <a:cubicBezTo>
                      <a:pt x="15563" y="32767"/>
                      <a:pt x="16663" y="34109"/>
                      <a:pt x="17054" y="35469"/>
                    </a:cubicBezTo>
                    <a:cubicBezTo>
                      <a:pt x="19104" y="42664"/>
                      <a:pt x="25572" y="50175"/>
                      <a:pt x="35226" y="54984"/>
                    </a:cubicBezTo>
                    <a:cubicBezTo>
                      <a:pt x="40263" y="57487"/>
                      <a:pt x="46067" y="58733"/>
                      <a:pt x="51367" y="58733"/>
                    </a:cubicBezTo>
                    <a:cubicBezTo>
                      <a:pt x="52619" y="58733"/>
                      <a:pt x="53842" y="58664"/>
                      <a:pt x="55020" y="58525"/>
                    </a:cubicBezTo>
                    <a:lnTo>
                      <a:pt x="77125" y="17297"/>
                    </a:lnTo>
                    <a:cubicBezTo>
                      <a:pt x="75019" y="12954"/>
                      <a:pt x="71179" y="8686"/>
                      <a:pt x="65942" y="5387"/>
                    </a:cubicBezTo>
                    <a:cubicBezTo>
                      <a:pt x="60252" y="1795"/>
                      <a:pt x="53992" y="1"/>
                      <a:pt x="484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1"/>
              <p:cNvSpPr/>
              <p:nvPr/>
            </p:nvSpPr>
            <p:spPr>
              <a:xfrm>
                <a:off x="1288964" y="4808006"/>
                <a:ext cx="41298" cy="55177"/>
              </a:xfrm>
              <a:custGeom>
                <a:avLst/>
                <a:gdLst/>
                <a:ahLst/>
                <a:cxnLst/>
                <a:rect l="l" t="t" r="r" b="b"/>
                <a:pathLst>
                  <a:path w="970" h="1296" extrusionOk="0">
                    <a:moveTo>
                      <a:pt x="596" y="0"/>
                    </a:moveTo>
                    <a:cubicBezTo>
                      <a:pt x="536" y="0"/>
                      <a:pt x="482" y="37"/>
                      <a:pt x="467" y="98"/>
                    </a:cubicBezTo>
                    <a:lnTo>
                      <a:pt x="56" y="937"/>
                    </a:lnTo>
                    <a:cubicBezTo>
                      <a:pt x="1" y="1049"/>
                      <a:pt x="38" y="1179"/>
                      <a:pt x="150" y="1235"/>
                    </a:cubicBezTo>
                    <a:lnTo>
                      <a:pt x="280" y="1291"/>
                    </a:lnTo>
                    <a:cubicBezTo>
                      <a:pt x="293" y="1294"/>
                      <a:pt x="306" y="1296"/>
                      <a:pt x="318" y="1296"/>
                    </a:cubicBezTo>
                    <a:cubicBezTo>
                      <a:pt x="379" y="1296"/>
                      <a:pt x="436" y="1260"/>
                      <a:pt x="467" y="1198"/>
                    </a:cubicBezTo>
                    <a:lnTo>
                      <a:pt x="895" y="341"/>
                    </a:lnTo>
                    <a:cubicBezTo>
                      <a:pt x="970" y="229"/>
                      <a:pt x="914" y="98"/>
                      <a:pt x="802" y="42"/>
                    </a:cubicBezTo>
                    <a:lnTo>
                      <a:pt x="634" y="5"/>
                    </a:lnTo>
                    <a:cubicBezTo>
                      <a:pt x="621" y="2"/>
                      <a:pt x="609" y="0"/>
                      <a:pt x="5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a:off x="467708" y="4966720"/>
                <a:ext cx="41298" cy="55177"/>
              </a:xfrm>
              <a:custGeom>
                <a:avLst/>
                <a:gdLst/>
                <a:ahLst/>
                <a:cxnLst/>
                <a:rect l="l" t="t" r="r" b="b"/>
                <a:pathLst>
                  <a:path w="970" h="1296" extrusionOk="0">
                    <a:moveTo>
                      <a:pt x="614" y="0"/>
                    </a:moveTo>
                    <a:cubicBezTo>
                      <a:pt x="553" y="0"/>
                      <a:pt x="497" y="36"/>
                      <a:pt x="466" y="98"/>
                    </a:cubicBezTo>
                    <a:lnTo>
                      <a:pt x="56" y="937"/>
                    </a:lnTo>
                    <a:cubicBezTo>
                      <a:pt x="0" y="1049"/>
                      <a:pt x="56" y="1179"/>
                      <a:pt x="149" y="1235"/>
                    </a:cubicBezTo>
                    <a:lnTo>
                      <a:pt x="280" y="1291"/>
                    </a:lnTo>
                    <a:cubicBezTo>
                      <a:pt x="292" y="1294"/>
                      <a:pt x="305" y="1296"/>
                      <a:pt x="318" y="1296"/>
                    </a:cubicBezTo>
                    <a:cubicBezTo>
                      <a:pt x="379" y="1296"/>
                      <a:pt x="435" y="1259"/>
                      <a:pt x="466" y="1198"/>
                    </a:cubicBezTo>
                    <a:lnTo>
                      <a:pt x="895" y="340"/>
                    </a:lnTo>
                    <a:cubicBezTo>
                      <a:pt x="969" y="229"/>
                      <a:pt x="913" y="98"/>
                      <a:pt x="801" y="42"/>
                    </a:cubicBezTo>
                    <a:lnTo>
                      <a:pt x="652" y="5"/>
                    </a:lnTo>
                    <a:cubicBezTo>
                      <a:pt x="640" y="2"/>
                      <a:pt x="627"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a:off x="1072346" y="5044161"/>
                <a:ext cx="40489" cy="55518"/>
              </a:xfrm>
              <a:custGeom>
                <a:avLst/>
                <a:gdLst/>
                <a:ahLst/>
                <a:cxnLst/>
                <a:rect l="l" t="t" r="r" b="b"/>
                <a:pathLst>
                  <a:path w="951" h="1304" extrusionOk="0">
                    <a:moveTo>
                      <a:pt x="586" y="1"/>
                    </a:moveTo>
                    <a:cubicBezTo>
                      <a:pt x="529" y="1"/>
                      <a:pt x="481" y="47"/>
                      <a:pt x="466" y="106"/>
                    </a:cubicBezTo>
                    <a:lnTo>
                      <a:pt x="56" y="944"/>
                    </a:lnTo>
                    <a:cubicBezTo>
                      <a:pt x="0" y="1056"/>
                      <a:pt x="38" y="1187"/>
                      <a:pt x="149" y="1243"/>
                    </a:cubicBezTo>
                    <a:lnTo>
                      <a:pt x="280" y="1298"/>
                    </a:lnTo>
                    <a:cubicBezTo>
                      <a:pt x="293" y="1302"/>
                      <a:pt x="305" y="1303"/>
                      <a:pt x="318" y="1303"/>
                    </a:cubicBezTo>
                    <a:cubicBezTo>
                      <a:pt x="379" y="1303"/>
                      <a:pt x="435" y="1267"/>
                      <a:pt x="466" y="1205"/>
                    </a:cubicBezTo>
                    <a:lnTo>
                      <a:pt x="895" y="348"/>
                    </a:lnTo>
                    <a:cubicBezTo>
                      <a:pt x="951" y="236"/>
                      <a:pt x="914" y="106"/>
                      <a:pt x="802" y="50"/>
                    </a:cubicBezTo>
                    <a:lnTo>
                      <a:pt x="634" y="12"/>
                    </a:lnTo>
                    <a:cubicBezTo>
                      <a:pt x="618" y="4"/>
                      <a:pt x="601" y="1"/>
                      <a:pt x="5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a:off x="861263" y="4788167"/>
                <a:ext cx="40531" cy="55220"/>
              </a:xfrm>
              <a:custGeom>
                <a:avLst/>
                <a:gdLst/>
                <a:ahLst/>
                <a:cxnLst/>
                <a:rect l="l" t="t" r="r" b="b"/>
                <a:pathLst>
                  <a:path w="952" h="1297" extrusionOk="0">
                    <a:moveTo>
                      <a:pt x="607" y="0"/>
                    </a:moveTo>
                    <a:cubicBezTo>
                      <a:pt x="535" y="0"/>
                      <a:pt x="479" y="37"/>
                      <a:pt x="448" y="98"/>
                    </a:cubicBezTo>
                    <a:lnTo>
                      <a:pt x="56" y="956"/>
                    </a:lnTo>
                    <a:cubicBezTo>
                      <a:pt x="1" y="1049"/>
                      <a:pt x="38" y="1179"/>
                      <a:pt x="150" y="1235"/>
                    </a:cubicBezTo>
                    <a:lnTo>
                      <a:pt x="280" y="1291"/>
                    </a:lnTo>
                    <a:cubicBezTo>
                      <a:pt x="293" y="1295"/>
                      <a:pt x="307" y="1296"/>
                      <a:pt x="320" y="1296"/>
                    </a:cubicBezTo>
                    <a:cubicBezTo>
                      <a:pt x="380" y="1296"/>
                      <a:pt x="436" y="1263"/>
                      <a:pt x="467" y="1217"/>
                    </a:cubicBezTo>
                    <a:lnTo>
                      <a:pt x="895" y="359"/>
                    </a:lnTo>
                    <a:cubicBezTo>
                      <a:pt x="951" y="229"/>
                      <a:pt x="914" y="98"/>
                      <a:pt x="802" y="43"/>
                    </a:cubicBezTo>
                    <a:lnTo>
                      <a:pt x="653" y="5"/>
                    </a:lnTo>
                    <a:cubicBezTo>
                      <a:pt x="637" y="2"/>
                      <a:pt x="621"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1"/>
              <p:cNvSpPr/>
              <p:nvPr/>
            </p:nvSpPr>
            <p:spPr>
              <a:xfrm>
                <a:off x="1014403" y="4865182"/>
                <a:ext cx="51643" cy="70504"/>
              </a:xfrm>
              <a:custGeom>
                <a:avLst/>
                <a:gdLst/>
                <a:ahLst/>
                <a:cxnLst/>
                <a:rect l="l" t="t" r="r" b="b"/>
                <a:pathLst>
                  <a:path w="1213" h="1656" extrusionOk="0">
                    <a:moveTo>
                      <a:pt x="766" y="1"/>
                    </a:moveTo>
                    <a:cubicBezTo>
                      <a:pt x="686" y="1"/>
                      <a:pt x="611" y="53"/>
                      <a:pt x="579" y="135"/>
                    </a:cubicBezTo>
                    <a:lnTo>
                      <a:pt x="75" y="1216"/>
                    </a:lnTo>
                    <a:cubicBezTo>
                      <a:pt x="1" y="1346"/>
                      <a:pt x="57" y="1514"/>
                      <a:pt x="187" y="1588"/>
                    </a:cubicBezTo>
                    <a:lnTo>
                      <a:pt x="355" y="1644"/>
                    </a:lnTo>
                    <a:cubicBezTo>
                      <a:pt x="375" y="1652"/>
                      <a:pt x="395" y="1656"/>
                      <a:pt x="414" y="1656"/>
                    </a:cubicBezTo>
                    <a:cubicBezTo>
                      <a:pt x="485" y="1656"/>
                      <a:pt x="549" y="1606"/>
                      <a:pt x="579" y="1532"/>
                    </a:cubicBezTo>
                    <a:lnTo>
                      <a:pt x="1138" y="451"/>
                    </a:lnTo>
                    <a:cubicBezTo>
                      <a:pt x="1212" y="302"/>
                      <a:pt x="1156" y="135"/>
                      <a:pt x="1007" y="60"/>
                    </a:cubicBezTo>
                    <a:lnTo>
                      <a:pt x="802" y="4"/>
                    </a:lnTo>
                    <a:cubicBezTo>
                      <a:pt x="790" y="2"/>
                      <a:pt x="778" y="1"/>
                      <a:pt x="7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1"/>
              <p:cNvSpPr/>
              <p:nvPr/>
            </p:nvSpPr>
            <p:spPr>
              <a:xfrm>
                <a:off x="617654" y="4754832"/>
                <a:ext cx="52410" cy="69908"/>
              </a:xfrm>
              <a:custGeom>
                <a:avLst/>
                <a:gdLst/>
                <a:ahLst/>
                <a:cxnLst/>
                <a:rect l="l" t="t" r="r" b="b"/>
                <a:pathLst>
                  <a:path w="1231" h="1642" extrusionOk="0">
                    <a:moveTo>
                      <a:pt x="774" y="1"/>
                    </a:moveTo>
                    <a:cubicBezTo>
                      <a:pt x="698" y="1"/>
                      <a:pt x="628" y="40"/>
                      <a:pt x="597" y="117"/>
                    </a:cubicBezTo>
                    <a:lnTo>
                      <a:pt x="75" y="1198"/>
                    </a:lnTo>
                    <a:cubicBezTo>
                      <a:pt x="1" y="1329"/>
                      <a:pt x="57" y="1496"/>
                      <a:pt x="187" y="1571"/>
                    </a:cubicBezTo>
                    <a:lnTo>
                      <a:pt x="355" y="1627"/>
                    </a:lnTo>
                    <a:cubicBezTo>
                      <a:pt x="379" y="1637"/>
                      <a:pt x="404" y="1641"/>
                      <a:pt x="429" y="1641"/>
                    </a:cubicBezTo>
                    <a:cubicBezTo>
                      <a:pt x="501" y="1641"/>
                      <a:pt x="569" y="1603"/>
                      <a:pt x="597" y="1534"/>
                    </a:cubicBezTo>
                    <a:lnTo>
                      <a:pt x="1138" y="453"/>
                    </a:lnTo>
                    <a:cubicBezTo>
                      <a:pt x="1231" y="304"/>
                      <a:pt x="1156" y="117"/>
                      <a:pt x="1007" y="61"/>
                    </a:cubicBezTo>
                    <a:lnTo>
                      <a:pt x="821" y="5"/>
                    </a:lnTo>
                    <a:cubicBezTo>
                      <a:pt x="805" y="2"/>
                      <a:pt x="790" y="1"/>
                      <a:pt x="7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a:off x="1453215" y="4942155"/>
                <a:ext cx="51643" cy="70206"/>
              </a:xfrm>
              <a:custGeom>
                <a:avLst/>
                <a:gdLst/>
                <a:ahLst/>
                <a:cxnLst/>
                <a:rect l="l" t="t" r="r" b="b"/>
                <a:pathLst>
                  <a:path w="1213" h="1649" extrusionOk="0">
                    <a:moveTo>
                      <a:pt x="766" y="0"/>
                    </a:moveTo>
                    <a:cubicBezTo>
                      <a:pt x="686" y="0"/>
                      <a:pt x="611" y="53"/>
                      <a:pt x="578" y="135"/>
                    </a:cubicBezTo>
                    <a:lnTo>
                      <a:pt x="75" y="1216"/>
                    </a:lnTo>
                    <a:cubicBezTo>
                      <a:pt x="1" y="1346"/>
                      <a:pt x="38" y="1514"/>
                      <a:pt x="187" y="1588"/>
                    </a:cubicBezTo>
                    <a:lnTo>
                      <a:pt x="355" y="1644"/>
                    </a:lnTo>
                    <a:cubicBezTo>
                      <a:pt x="370" y="1647"/>
                      <a:pt x="386" y="1649"/>
                      <a:pt x="401" y="1649"/>
                    </a:cubicBezTo>
                    <a:cubicBezTo>
                      <a:pt x="477" y="1649"/>
                      <a:pt x="547" y="1610"/>
                      <a:pt x="578" y="1532"/>
                    </a:cubicBezTo>
                    <a:lnTo>
                      <a:pt x="1138" y="451"/>
                    </a:lnTo>
                    <a:cubicBezTo>
                      <a:pt x="1212" y="302"/>
                      <a:pt x="1156" y="135"/>
                      <a:pt x="1007" y="60"/>
                    </a:cubicBezTo>
                    <a:lnTo>
                      <a:pt x="802" y="4"/>
                    </a:lnTo>
                    <a:cubicBezTo>
                      <a:pt x="790" y="2"/>
                      <a:pt x="778"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a:off x="704931" y="4998437"/>
                <a:ext cx="52410" cy="69780"/>
              </a:xfrm>
              <a:custGeom>
                <a:avLst/>
                <a:gdLst/>
                <a:ahLst/>
                <a:cxnLst/>
                <a:rect l="l" t="t" r="r" b="b"/>
                <a:pathLst>
                  <a:path w="1231" h="1639" extrusionOk="0">
                    <a:moveTo>
                      <a:pt x="775" y="1"/>
                    </a:moveTo>
                    <a:cubicBezTo>
                      <a:pt x="698" y="1"/>
                      <a:pt x="628" y="40"/>
                      <a:pt x="597" y="117"/>
                    </a:cubicBezTo>
                    <a:lnTo>
                      <a:pt x="75" y="1198"/>
                    </a:lnTo>
                    <a:cubicBezTo>
                      <a:pt x="1" y="1329"/>
                      <a:pt x="57" y="1496"/>
                      <a:pt x="206" y="1571"/>
                    </a:cubicBezTo>
                    <a:lnTo>
                      <a:pt x="355" y="1627"/>
                    </a:lnTo>
                    <a:cubicBezTo>
                      <a:pt x="375" y="1635"/>
                      <a:pt x="397" y="1639"/>
                      <a:pt x="418" y="1639"/>
                    </a:cubicBezTo>
                    <a:cubicBezTo>
                      <a:pt x="494" y="1639"/>
                      <a:pt x="568" y="1592"/>
                      <a:pt x="597" y="1534"/>
                    </a:cubicBezTo>
                    <a:lnTo>
                      <a:pt x="1138" y="434"/>
                    </a:lnTo>
                    <a:cubicBezTo>
                      <a:pt x="1231" y="304"/>
                      <a:pt x="1156" y="117"/>
                      <a:pt x="1007" y="61"/>
                    </a:cubicBezTo>
                    <a:lnTo>
                      <a:pt x="821" y="5"/>
                    </a:lnTo>
                    <a:cubicBezTo>
                      <a:pt x="805" y="2"/>
                      <a:pt x="790"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1"/>
              <p:cNvSpPr/>
              <p:nvPr/>
            </p:nvSpPr>
            <p:spPr>
              <a:xfrm>
                <a:off x="1291348" y="5063489"/>
                <a:ext cx="41298" cy="55220"/>
              </a:xfrm>
              <a:custGeom>
                <a:avLst/>
                <a:gdLst/>
                <a:ahLst/>
                <a:cxnLst/>
                <a:rect l="l" t="t" r="r" b="b"/>
                <a:pathLst>
                  <a:path w="970" h="1297" extrusionOk="0">
                    <a:moveTo>
                      <a:pt x="615" y="1"/>
                    </a:moveTo>
                    <a:cubicBezTo>
                      <a:pt x="554" y="1"/>
                      <a:pt x="497" y="37"/>
                      <a:pt x="466" y="99"/>
                    </a:cubicBezTo>
                    <a:lnTo>
                      <a:pt x="56" y="938"/>
                    </a:lnTo>
                    <a:cubicBezTo>
                      <a:pt x="0" y="1049"/>
                      <a:pt x="56" y="1180"/>
                      <a:pt x="150" y="1236"/>
                    </a:cubicBezTo>
                    <a:lnTo>
                      <a:pt x="280" y="1292"/>
                    </a:lnTo>
                    <a:cubicBezTo>
                      <a:pt x="293" y="1295"/>
                      <a:pt x="306" y="1297"/>
                      <a:pt x="320" y="1297"/>
                    </a:cubicBezTo>
                    <a:cubicBezTo>
                      <a:pt x="384" y="1297"/>
                      <a:pt x="451" y="1260"/>
                      <a:pt x="466" y="1199"/>
                    </a:cubicBezTo>
                    <a:lnTo>
                      <a:pt x="914" y="341"/>
                    </a:lnTo>
                    <a:cubicBezTo>
                      <a:pt x="970" y="229"/>
                      <a:pt x="932" y="99"/>
                      <a:pt x="802" y="43"/>
                    </a:cubicBezTo>
                    <a:lnTo>
                      <a:pt x="653" y="6"/>
                    </a:lnTo>
                    <a:cubicBezTo>
                      <a:pt x="640" y="3"/>
                      <a:pt x="627" y="1"/>
                      <a:pt x="6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44" name="Google Shape;244;p11"/>
          <p:cNvSpPr txBox="1">
            <a:spLocks noGrp="1"/>
          </p:cNvSpPr>
          <p:nvPr>
            <p:ph type="title" hasCustomPrompt="1"/>
          </p:nvPr>
        </p:nvSpPr>
        <p:spPr>
          <a:xfrm>
            <a:off x="1205400" y="1689188"/>
            <a:ext cx="6733200" cy="1086300"/>
          </a:xfrm>
          <a:prstGeom prst="rect">
            <a:avLst/>
          </a:prstGeom>
        </p:spPr>
        <p:txBody>
          <a:bodyPr spcFirstLastPara="1" wrap="square" lIns="0" tIns="0" rIns="0" bIns="0" anchor="ctr" anchorCtr="0">
            <a:noAutofit/>
          </a:bodyPr>
          <a:lstStyle>
            <a:lvl1pPr lvl="0" algn="ctr">
              <a:spcBef>
                <a:spcPts val="0"/>
              </a:spcBef>
              <a:spcAft>
                <a:spcPts val="0"/>
              </a:spcAft>
              <a:buSzPts val="7200"/>
              <a:buNone/>
              <a:defRPr sz="76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r>
              <a:t>xx%</a:t>
            </a:r>
          </a:p>
        </p:txBody>
      </p:sp>
      <p:sp>
        <p:nvSpPr>
          <p:cNvPr id="245" name="Google Shape;245;p11"/>
          <p:cNvSpPr txBox="1">
            <a:spLocks noGrp="1"/>
          </p:cNvSpPr>
          <p:nvPr>
            <p:ph type="subTitle" idx="1"/>
          </p:nvPr>
        </p:nvSpPr>
        <p:spPr>
          <a:xfrm>
            <a:off x="1205400" y="2775413"/>
            <a:ext cx="6733200" cy="6789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hree columns">
  <p:cSld name="CUSTOM_5">
    <p:spTree>
      <p:nvGrpSpPr>
        <p:cNvPr id="1" name="Shape 389"/>
        <p:cNvGrpSpPr/>
        <p:nvPr/>
      </p:nvGrpSpPr>
      <p:grpSpPr>
        <a:xfrm>
          <a:off x="0" y="0"/>
          <a:ext cx="0" cy="0"/>
          <a:chOff x="0" y="0"/>
          <a:chExt cx="0" cy="0"/>
        </a:xfrm>
      </p:grpSpPr>
      <p:grpSp>
        <p:nvGrpSpPr>
          <p:cNvPr id="390" name="Google Shape;390;p18"/>
          <p:cNvGrpSpPr/>
          <p:nvPr/>
        </p:nvGrpSpPr>
        <p:grpSpPr>
          <a:xfrm>
            <a:off x="-1511465" y="3679268"/>
            <a:ext cx="2888807" cy="2780929"/>
            <a:chOff x="-1511465" y="3679268"/>
            <a:chExt cx="2888807" cy="2780929"/>
          </a:xfrm>
        </p:grpSpPr>
        <p:sp>
          <p:nvSpPr>
            <p:cNvPr id="391" name="Google Shape;391;p18"/>
            <p:cNvSpPr/>
            <p:nvPr/>
          </p:nvSpPr>
          <p:spPr>
            <a:xfrm rot="2103802">
              <a:off x="-1195117" y="4162706"/>
              <a:ext cx="2256112" cy="1814053"/>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 name="Google Shape;392;p18"/>
            <p:cNvGrpSpPr/>
            <p:nvPr/>
          </p:nvGrpSpPr>
          <p:grpSpPr>
            <a:xfrm flipH="1">
              <a:off x="-782370" y="4438115"/>
              <a:ext cx="2084950" cy="1734834"/>
              <a:chOff x="7173422" y="4083799"/>
              <a:chExt cx="2350564" cy="1955844"/>
            </a:xfrm>
          </p:grpSpPr>
          <p:sp>
            <p:nvSpPr>
              <p:cNvPr id="393" name="Google Shape;393;p18"/>
              <p:cNvSpPr/>
              <p:nvPr/>
            </p:nvSpPr>
            <p:spPr>
              <a:xfrm flipH="1">
                <a:off x="7173422" y="4083799"/>
                <a:ext cx="2350564" cy="1955844"/>
              </a:xfrm>
              <a:custGeom>
                <a:avLst/>
                <a:gdLst/>
                <a:ahLst/>
                <a:cxnLst/>
                <a:rect l="l" t="t" r="r" b="b"/>
                <a:pathLst>
                  <a:path w="70025" h="58266" extrusionOk="0">
                    <a:moveTo>
                      <a:pt x="18874" y="0"/>
                    </a:moveTo>
                    <a:cubicBezTo>
                      <a:pt x="17710" y="0"/>
                      <a:pt x="16530" y="55"/>
                      <a:pt x="15340" y="169"/>
                    </a:cubicBezTo>
                    <a:cubicBezTo>
                      <a:pt x="9171" y="766"/>
                      <a:pt x="3822" y="2835"/>
                      <a:pt x="1" y="5779"/>
                    </a:cubicBezTo>
                    <a:lnTo>
                      <a:pt x="1212" y="52543"/>
                    </a:lnTo>
                    <a:cubicBezTo>
                      <a:pt x="6394" y="55972"/>
                      <a:pt x="13514" y="58246"/>
                      <a:pt x="20484" y="58265"/>
                    </a:cubicBezTo>
                    <a:cubicBezTo>
                      <a:pt x="20562" y="58265"/>
                      <a:pt x="20641" y="58265"/>
                      <a:pt x="20719" y="58265"/>
                    </a:cubicBezTo>
                    <a:cubicBezTo>
                      <a:pt x="31390" y="58265"/>
                      <a:pt x="40445" y="54478"/>
                      <a:pt x="45497" y="49002"/>
                    </a:cubicBezTo>
                    <a:cubicBezTo>
                      <a:pt x="46447" y="47976"/>
                      <a:pt x="48031" y="47287"/>
                      <a:pt x="49821" y="47100"/>
                    </a:cubicBezTo>
                    <a:lnTo>
                      <a:pt x="50100" y="47063"/>
                    </a:lnTo>
                    <a:cubicBezTo>
                      <a:pt x="61898" y="45777"/>
                      <a:pt x="70025" y="38191"/>
                      <a:pt x="68217" y="30363"/>
                    </a:cubicBezTo>
                    <a:cubicBezTo>
                      <a:pt x="66652" y="23546"/>
                      <a:pt x="61444" y="18573"/>
                      <a:pt x="51855" y="18573"/>
                    </a:cubicBezTo>
                    <a:cubicBezTo>
                      <a:pt x="50932" y="18573"/>
                      <a:pt x="49968" y="18619"/>
                      <a:pt x="48963" y="18714"/>
                    </a:cubicBezTo>
                    <a:lnTo>
                      <a:pt x="48740" y="18733"/>
                    </a:lnTo>
                    <a:cubicBezTo>
                      <a:pt x="48541" y="18747"/>
                      <a:pt x="48343" y="18754"/>
                      <a:pt x="48148" y="18754"/>
                    </a:cubicBezTo>
                    <a:cubicBezTo>
                      <a:pt x="45294" y="18754"/>
                      <a:pt x="42936" y="17259"/>
                      <a:pt x="42831" y="15322"/>
                    </a:cubicBezTo>
                    <a:cubicBezTo>
                      <a:pt x="42794" y="14875"/>
                      <a:pt x="42738" y="14446"/>
                      <a:pt x="42664" y="13999"/>
                    </a:cubicBezTo>
                    <a:cubicBezTo>
                      <a:pt x="41169" y="5861"/>
                      <a:pt x="30863" y="0"/>
                      <a:pt x="188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4" name="Google Shape;394;p18"/>
              <p:cNvGrpSpPr/>
              <p:nvPr/>
            </p:nvGrpSpPr>
            <p:grpSpPr>
              <a:xfrm flipH="1">
                <a:off x="7417514" y="4269389"/>
                <a:ext cx="1721841" cy="1113844"/>
                <a:chOff x="-3171530" y="2930427"/>
                <a:chExt cx="1885915" cy="1219982"/>
              </a:xfrm>
            </p:grpSpPr>
            <p:sp>
              <p:nvSpPr>
                <p:cNvPr id="395" name="Google Shape;395;p18"/>
                <p:cNvSpPr/>
                <p:nvPr/>
              </p:nvSpPr>
              <p:spPr>
                <a:xfrm>
                  <a:off x="-2996113" y="3590073"/>
                  <a:ext cx="130929" cy="177183"/>
                </a:xfrm>
                <a:custGeom>
                  <a:avLst/>
                  <a:gdLst/>
                  <a:ahLst/>
                  <a:cxnLst/>
                  <a:rect l="l" t="t" r="r" b="b"/>
                  <a:pathLst>
                    <a:path w="3561" h="4819" extrusionOk="0">
                      <a:moveTo>
                        <a:pt x="1338" y="1"/>
                      </a:moveTo>
                      <a:cubicBezTo>
                        <a:pt x="1290" y="1"/>
                        <a:pt x="1242" y="7"/>
                        <a:pt x="1194" y="20"/>
                      </a:cubicBezTo>
                      <a:lnTo>
                        <a:pt x="616" y="169"/>
                      </a:lnTo>
                      <a:cubicBezTo>
                        <a:pt x="206" y="299"/>
                        <a:pt x="1" y="858"/>
                        <a:pt x="243" y="1306"/>
                      </a:cubicBezTo>
                      <a:lnTo>
                        <a:pt x="1846" y="4474"/>
                      </a:lnTo>
                      <a:cubicBezTo>
                        <a:pt x="1935" y="4682"/>
                        <a:pt x="2154" y="4819"/>
                        <a:pt x="2381" y="4819"/>
                      </a:cubicBezTo>
                      <a:cubicBezTo>
                        <a:pt x="2439" y="4819"/>
                        <a:pt x="2497" y="4810"/>
                        <a:pt x="2554" y="4791"/>
                      </a:cubicBezTo>
                      <a:lnTo>
                        <a:pt x="3020" y="4605"/>
                      </a:lnTo>
                      <a:cubicBezTo>
                        <a:pt x="3393" y="4456"/>
                        <a:pt x="3561" y="3915"/>
                        <a:pt x="3356" y="3505"/>
                      </a:cubicBezTo>
                      <a:lnTo>
                        <a:pt x="1846" y="374"/>
                      </a:lnTo>
                      <a:cubicBezTo>
                        <a:pt x="1769" y="143"/>
                        <a:pt x="1564"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8"/>
                <p:cNvSpPr/>
                <p:nvPr/>
              </p:nvSpPr>
              <p:spPr>
                <a:xfrm>
                  <a:off x="-1416544" y="3756887"/>
                  <a:ext cx="130929" cy="177256"/>
                </a:xfrm>
                <a:custGeom>
                  <a:avLst/>
                  <a:gdLst/>
                  <a:ahLst/>
                  <a:cxnLst/>
                  <a:rect l="l" t="t" r="r" b="b"/>
                  <a:pathLst>
                    <a:path w="3561" h="4821" extrusionOk="0">
                      <a:moveTo>
                        <a:pt x="1294" y="0"/>
                      </a:moveTo>
                      <a:cubicBezTo>
                        <a:pt x="1254" y="0"/>
                        <a:pt x="1214" y="4"/>
                        <a:pt x="1175" y="12"/>
                      </a:cubicBezTo>
                      <a:lnTo>
                        <a:pt x="597" y="180"/>
                      </a:lnTo>
                      <a:cubicBezTo>
                        <a:pt x="206" y="291"/>
                        <a:pt x="1" y="869"/>
                        <a:pt x="224" y="1316"/>
                      </a:cubicBezTo>
                      <a:lnTo>
                        <a:pt x="1846" y="4466"/>
                      </a:lnTo>
                      <a:cubicBezTo>
                        <a:pt x="1932" y="4682"/>
                        <a:pt x="2130" y="4821"/>
                        <a:pt x="2344" y="4821"/>
                      </a:cubicBezTo>
                      <a:cubicBezTo>
                        <a:pt x="2408" y="4821"/>
                        <a:pt x="2472" y="4809"/>
                        <a:pt x="2536" y="4783"/>
                      </a:cubicBezTo>
                      <a:lnTo>
                        <a:pt x="3020" y="4615"/>
                      </a:lnTo>
                      <a:cubicBezTo>
                        <a:pt x="3393" y="4466"/>
                        <a:pt x="3561" y="3926"/>
                        <a:pt x="3356" y="3516"/>
                      </a:cubicBezTo>
                      <a:lnTo>
                        <a:pt x="1846" y="366"/>
                      </a:lnTo>
                      <a:cubicBezTo>
                        <a:pt x="1766" y="142"/>
                        <a:pt x="1534" y="0"/>
                        <a:pt x="12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8"/>
                <p:cNvSpPr/>
                <p:nvPr/>
              </p:nvSpPr>
              <p:spPr>
                <a:xfrm>
                  <a:off x="-2776831" y="2930427"/>
                  <a:ext cx="130929" cy="176999"/>
                </a:xfrm>
                <a:custGeom>
                  <a:avLst/>
                  <a:gdLst/>
                  <a:ahLst/>
                  <a:cxnLst/>
                  <a:rect l="l" t="t" r="r" b="b"/>
                  <a:pathLst>
                    <a:path w="3561" h="4814" extrusionOk="0">
                      <a:moveTo>
                        <a:pt x="1306" y="0"/>
                      </a:moveTo>
                      <a:cubicBezTo>
                        <a:pt x="1268" y="0"/>
                        <a:pt x="1231" y="4"/>
                        <a:pt x="1194" y="12"/>
                      </a:cubicBezTo>
                      <a:lnTo>
                        <a:pt x="597" y="180"/>
                      </a:lnTo>
                      <a:cubicBezTo>
                        <a:pt x="206" y="292"/>
                        <a:pt x="1" y="869"/>
                        <a:pt x="225" y="1298"/>
                      </a:cubicBezTo>
                      <a:lnTo>
                        <a:pt x="1846" y="4467"/>
                      </a:lnTo>
                      <a:cubicBezTo>
                        <a:pt x="1934" y="4686"/>
                        <a:pt x="2136" y="4813"/>
                        <a:pt x="2354" y="4813"/>
                      </a:cubicBezTo>
                      <a:cubicBezTo>
                        <a:pt x="2414" y="4813"/>
                        <a:pt x="2475" y="4804"/>
                        <a:pt x="2536" y="4783"/>
                      </a:cubicBezTo>
                      <a:lnTo>
                        <a:pt x="3020" y="4597"/>
                      </a:lnTo>
                      <a:cubicBezTo>
                        <a:pt x="3393" y="4467"/>
                        <a:pt x="3561" y="3926"/>
                        <a:pt x="3356" y="3516"/>
                      </a:cubicBezTo>
                      <a:lnTo>
                        <a:pt x="1846" y="366"/>
                      </a:lnTo>
                      <a:cubicBezTo>
                        <a:pt x="1766" y="142"/>
                        <a:pt x="1535" y="0"/>
                        <a:pt x="1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8"/>
                <p:cNvSpPr/>
                <p:nvPr/>
              </p:nvSpPr>
              <p:spPr>
                <a:xfrm>
                  <a:off x="-2428680" y="3752475"/>
                  <a:ext cx="131591" cy="177293"/>
                </a:xfrm>
                <a:custGeom>
                  <a:avLst/>
                  <a:gdLst/>
                  <a:ahLst/>
                  <a:cxnLst/>
                  <a:rect l="l" t="t" r="r" b="b"/>
                  <a:pathLst>
                    <a:path w="3579" h="4822" extrusionOk="0">
                      <a:moveTo>
                        <a:pt x="1337" y="1"/>
                      </a:moveTo>
                      <a:cubicBezTo>
                        <a:pt x="1290" y="1"/>
                        <a:pt x="1241" y="7"/>
                        <a:pt x="1193" y="20"/>
                      </a:cubicBezTo>
                      <a:lnTo>
                        <a:pt x="615" y="188"/>
                      </a:lnTo>
                      <a:cubicBezTo>
                        <a:pt x="205" y="300"/>
                        <a:pt x="0" y="877"/>
                        <a:pt x="242" y="1306"/>
                      </a:cubicBezTo>
                      <a:lnTo>
                        <a:pt x="1845" y="4475"/>
                      </a:lnTo>
                      <a:cubicBezTo>
                        <a:pt x="1933" y="4694"/>
                        <a:pt x="2147" y="4821"/>
                        <a:pt x="2369" y="4821"/>
                      </a:cubicBezTo>
                      <a:cubicBezTo>
                        <a:pt x="2431" y="4821"/>
                        <a:pt x="2493" y="4812"/>
                        <a:pt x="2554" y="4791"/>
                      </a:cubicBezTo>
                      <a:lnTo>
                        <a:pt x="3038" y="4605"/>
                      </a:lnTo>
                      <a:cubicBezTo>
                        <a:pt x="3411" y="4475"/>
                        <a:pt x="3579" y="3934"/>
                        <a:pt x="3374" y="3524"/>
                      </a:cubicBezTo>
                      <a:lnTo>
                        <a:pt x="1864" y="374"/>
                      </a:lnTo>
                      <a:cubicBezTo>
                        <a:pt x="1771" y="143"/>
                        <a:pt x="1564" y="1"/>
                        <a:pt x="1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8"/>
                <p:cNvSpPr/>
                <p:nvPr/>
              </p:nvSpPr>
              <p:spPr>
                <a:xfrm>
                  <a:off x="-2438276" y="3054187"/>
                  <a:ext cx="130230" cy="176852"/>
                </a:xfrm>
                <a:custGeom>
                  <a:avLst/>
                  <a:gdLst/>
                  <a:ahLst/>
                  <a:cxnLst/>
                  <a:rect l="l" t="t" r="r" b="b"/>
                  <a:pathLst>
                    <a:path w="3542" h="4810" extrusionOk="0">
                      <a:moveTo>
                        <a:pt x="1311" y="0"/>
                      </a:moveTo>
                      <a:cubicBezTo>
                        <a:pt x="1266" y="0"/>
                        <a:pt x="1220" y="7"/>
                        <a:pt x="1174" y="20"/>
                      </a:cubicBezTo>
                      <a:lnTo>
                        <a:pt x="597" y="187"/>
                      </a:lnTo>
                      <a:cubicBezTo>
                        <a:pt x="187" y="299"/>
                        <a:pt x="0" y="877"/>
                        <a:pt x="205" y="1306"/>
                      </a:cubicBezTo>
                      <a:lnTo>
                        <a:pt x="1808" y="4456"/>
                      </a:lnTo>
                      <a:cubicBezTo>
                        <a:pt x="1894" y="4672"/>
                        <a:pt x="2103" y="4810"/>
                        <a:pt x="2323" y="4810"/>
                      </a:cubicBezTo>
                      <a:cubicBezTo>
                        <a:pt x="2387" y="4810"/>
                        <a:pt x="2453" y="4798"/>
                        <a:pt x="2516" y="4772"/>
                      </a:cubicBezTo>
                      <a:lnTo>
                        <a:pt x="2982" y="4605"/>
                      </a:lnTo>
                      <a:cubicBezTo>
                        <a:pt x="3355" y="4456"/>
                        <a:pt x="3541" y="3915"/>
                        <a:pt x="3336" y="3505"/>
                      </a:cubicBezTo>
                      <a:lnTo>
                        <a:pt x="1827" y="355"/>
                      </a:lnTo>
                      <a:cubicBezTo>
                        <a:pt x="1734" y="140"/>
                        <a:pt x="1528" y="0"/>
                        <a:pt x="13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8"/>
                <p:cNvSpPr/>
                <p:nvPr/>
              </p:nvSpPr>
              <p:spPr>
                <a:xfrm>
                  <a:off x="-1812640" y="3602684"/>
                  <a:ext cx="130267" cy="177256"/>
                </a:xfrm>
                <a:custGeom>
                  <a:avLst/>
                  <a:gdLst/>
                  <a:ahLst/>
                  <a:cxnLst/>
                  <a:rect l="l" t="t" r="r" b="b"/>
                  <a:pathLst>
                    <a:path w="3543" h="4821" extrusionOk="0">
                      <a:moveTo>
                        <a:pt x="1293" y="1"/>
                      </a:moveTo>
                      <a:cubicBezTo>
                        <a:pt x="1254" y="1"/>
                        <a:pt x="1214" y="4"/>
                        <a:pt x="1175" y="12"/>
                      </a:cubicBezTo>
                      <a:lnTo>
                        <a:pt x="597" y="180"/>
                      </a:lnTo>
                      <a:cubicBezTo>
                        <a:pt x="187" y="292"/>
                        <a:pt x="1" y="870"/>
                        <a:pt x="224" y="1317"/>
                      </a:cubicBezTo>
                      <a:lnTo>
                        <a:pt x="1846" y="4467"/>
                      </a:lnTo>
                      <a:cubicBezTo>
                        <a:pt x="1918" y="4683"/>
                        <a:pt x="2124" y="4821"/>
                        <a:pt x="2342" y="4821"/>
                      </a:cubicBezTo>
                      <a:cubicBezTo>
                        <a:pt x="2407" y="4821"/>
                        <a:pt x="2472" y="4809"/>
                        <a:pt x="2536" y="4784"/>
                      </a:cubicBezTo>
                      <a:lnTo>
                        <a:pt x="3002" y="4616"/>
                      </a:lnTo>
                      <a:cubicBezTo>
                        <a:pt x="3374" y="4467"/>
                        <a:pt x="3542" y="3926"/>
                        <a:pt x="3337" y="3516"/>
                      </a:cubicBezTo>
                      <a:lnTo>
                        <a:pt x="1827" y="366"/>
                      </a:lnTo>
                      <a:cubicBezTo>
                        <a:pt x="1747" y="142"/>
                        <a:pt x="1530" y="1"/>
                        <a:pt x="12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8"/>
                <p:cNvSpPr/>
                <p:nvPr/>
              </p:nvSpPr>
              <p:spPr>
                <a:xfrm>
                  <a:off x="-2095640" y="3547717"/>
                  <a:ext cx="87727" cy="117693"/>
                </a:xfrm>
                <a:custGeom>
                  <a:avLst/>
                  <a:gdLst/>
                  <a:ahLst/>
                  <a:cxnLst/>
                  <a:rect l="l" t="t" r="r" b="b"/>
                  <a:pathLst>
                    <a:path w="2386" h="3201" extrusionOk="0">
                      <a:moveTo>
                        <a:pt x="893" y="0"/>
                      </a:moveTo>
                      <a:cubicBezTo>
                        <a:pt x="856" y="0"/>
                        <a:pt x="819" y="5"/>
                        <a:pt x="783" y="16"/>
                      </a:cubicBezTo>
                      <a:lnTo>
                        <a:pt x="410" y="128"/>
                      </a:lnTo>
                      <a:cubicBezTo>
                        <a:pt x="112" y="258"/>
                        <a:pt x="0" y="594"/>
                        <a:pt x="149" y="874"/>
                      </a:cubicBezTo>
                      <a:lnTo>
                        <a:pt x="1230" y="2961"/>
                      </a:lnTo>
                      <a:cubicBezTo>
                        <a:pt x="1290" y="3111"/>
                        <a:pt x="1435" y="3201"/>
                        <a:pt x="1587" y="3201"/>
                      </a:cubicBezTo>
                      <a:cubicBezTo>
                        <a:pt x="1623" y="3201"/>
                        <a:pt x="1660" y="3196"/>
                        <a:pt x="1696" y="3185"/>
                      </a:cubicBezTo>
                      <a:lnTo>
                        <a:pt x="2013" y="3054"/>
                      </a:lnTo>
                      <a:cubicBezTo>
                        <a:pt x="2274" y="2924"/>
                        <a:pt x="2386" y="2588"/>
                        <a:pt x="2255" y="2327"/>
                      </a:cubicBezTo>
                      <a:lnTo>
                        <a:pt x="1249" y="240"/>
                      </a:lnTo>
                      <a:cubicBezTo>
                        <a:pt x="1189" y="90"/>
                        <a:pt x="1044" y="0"/>
                        <a:pt x="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8"/>
                <p:cNvSpPr/>
                <p:nvPr/>
              </p:nvSpPr>
              <p:spPr>
                <a:xfrm>
                  <a:off x="-1607036" y="4028084"/>
                  <a:ext cx="87727" cy="117730"/>
                </a:xfrm>
                <a:custGeom>
                  <a:avLst/>
                  <a:gdLst/>
                  <a:ahLst/>
                  <a:cxnLst/>
                  <a:rect l="l" t="t" r="r" b="b"/>
                  <a:pathLst>
                    <a:path w="2386" h="3202" extrusionOk="0">
                      <a:moveTo>
                        <a:pt x="911" y="0"/>
                      </a:moveTo>
                      <a:cubicBezTo>
                        <a:pt x="875" y="0"/>
                        <a:pt x="839" y="6"/>
                        <a:pt x="802" y="17"/>
                      </a:cubicBezTo>
                      <a:lnTo>
                        <a:pt x="410" y="110"/>
                      </a:lnTo>
                      <a:cubicBezTo>
                        <a:pt x="112" y="240"/>
                        <a:pt x="0" y="594"/>
                        <a:pt x="149" y="874"/>
                      </a:cubicBezTo>
                      <a:lnTo>
                        <a:pt x="1230" y="2961"/>
                      </a:lnTo>
                      <a:cubicBezTo>
                        <a:pt x="1290" y="3112"/>
                        <a:pt x="1435" y="3201"/>
                        <a:pt x="1587" y="3201"/>
                      </a:cubicBezTo>
                      <a:cubicBezTo>
                        <a:pt x="1623" y="3201"/>
                        <a:pt x="1660" y="3196"/>
                        <a:pt x="1696" y="3185"/>
                      </a:cubicBezTo>
                      <a:lnTo>
                        <a:pt x="2013" y="3055"/>
                      </a:lnTo>
                      <a:cubicBezTo>
                        <a:pt x="2274" y="2924"/>
                        <a:pt x="2386" y="2589"/>
                        <a:pt x="2256" y="2328"/>
                      </a:cubicBezTo>
                      <a:lnTo>
                        <a:pt x="1249" y="222"/>
                      </a:lnTo>
                      <a:cubicBezTo>
                        <a:pt x="1189" y="87"/>
                        <a:pt x="1057" y="0"/>
                        <a:pt x="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8"/>
                <p:cNvSpPr/>
                <p:nvPr/>
              </p:nvSpPr>
              <p:spPr>
                <a:xfrm>
                  <a:off x="-2105935" y="3925981"/>
                  <a:ext cx="87065" cy="118060"/>
                </a:xfrm>
                <a:custGeom>
                  <a:avLst/>
                  <a:gdLst/>
                  <a:ahLst/>
                  <a:cxnLst/>
                  <a:rect l="l" t="t" r="r" b="b"/>
                  <a:pathLst>
                    <a:path w="2368" h="3211" extrusionOk="0">
                      <a:moveTo>
                        <a:pt x="891" y="0"/>
                      </a:moveTo>
                      <a:cubicBezTo>
                        <a:pt x="856" y="0"/>
                        <a:pt x="820" y="6"/>
                        <a:pt x="783" y="16"/>
                      </a:cubicBezTo>
                      <a:lnTo>
                        <a:pt x="392" y="128"/>
                      </a:lnTo>
                      <a:cubicBezTo>
                        <a:pt x="113" y="240"/>
                        <a:pt x="1" y="594"/>
                        <a:pt x="150" y="874"/>
                      </a:cubicBezTo>
                      <a:lnTo>
                        <a:pt x="1231" y="2980"/>
                      </a:lnTo>
                      <a:cubicBezTo>
                        <a:pt x="1274" y="3123"/>
                        <a:pt x="1404" y="3211"/>
                        <a:pt x="1554" y="3211"/>
                      </a:cubicBezTo>
                      <a:cubicBezTo>
                        <a:pt x="1601" y="3211"/>
                        <a:pt x="1649" y="3202"/>
                        <a:pt x="1697" y="3185"/>
                      </a:cubicBezTo>
                      <a:lnTo>
                        <a:pt x="2014" y="3073"/>
                      </a:lnTo>
                      <a:cubicBezTo>
                        <a:pt x="2275" y="2924"/>
                        <a:pt x="2368" y="2607"/>
                        <a:pt x="2237" y="2346"/>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8"/>
                <p:cNvSpPr/>
                <p:nvPr/>
              </p:nvSpPr>
              <p:spPr>
                <a:xfrm>
                  <a:off x="-2654837" y="4005472"/>
                  <a:ext cx="87065" cy="117730"/>
                </a:xfrm>
                <a:custGeom>
                  <a:avLst/>
                  <a:gdLst/>
                  <a:ahLst/>
                  <a:cxnLst/>
                  <a:rect l="l" t="t" r="r" b="b"/>
                  <a:pathLst>
                    <a:path w="2368" h="3202" extrusionOk="0">
                      <a:moveTo>
                        <a:pt x="891" y="0"/>
                      </a:moveTo>
                      <a:cubicBezTo>
                        <a:pt x="856" y="0"/>
                        <a:pt x="820" y="6"/>
                        <a:pt x="783" y="17"/>
                      </a:cubicBezTo>
                      <a:lnTo>
                        <a:pt x="392" y="128"/>
                      </a:lnTo>
                      <a:cubicBezTo>
                        <a:pt x="112" y="259"/>
                        <a:pt x="0" y="594"/>
                        <a:pt x="150" y="874"/>
                      </a:cubicBezTo>
                      <a:lnTo>
                        <a:pt x="1212" y="2980"/>
                      </a:lnTo>
                      <a:cubicBezTo>
                        <a:pt x="1272" y="3115"/>
                        <a:pt x="1416" y="3201"/>
                        <a:pt x="1567" y="3201"/>
                      </a:cubicBezTo>
                      <a:cubicBezTo>
                        <a:pt x="1604" y="3201"/>
                        <a:pt x="1641" y="3196"/>
                        <a:pt x="1678" y="3185"/>
                      </a:cubicBezTo>
                      <a:lnTo>
                        <a:pt x="2013" y="3055"/>
                      </a:lnTo>
                      <a:cubicBezTo>
                        <a:pt x="2274" y="2924"/>
                        <a:pt x="2368" y="2589"/>
                        <a:pt x="2237" y="2328"/>
                      </a:cubicBezTo>
                      <a:lnTo>
                        <a:pt x="1231" y="240"/>
                      </a:lnTo>
                      <a:cubicBezTo>
                        <a:pt x="1171" y="90"/>
                        <a:pt x="1038" y="0"/>
                        <a:pt x="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8"/>
                <p:cNvSpPr/>
                <p:nvPr/>
              </p:nvSpPr>
              <p:spPr>
                <a:xfrm>
                  <a:off x="-2985156" y="3236884"/>
                  <a:ext cx="87764" cy="117766"/>
                </a:xfrm>
                <a:custGeom>
                  <a:avLst/>
                  <a:gdLst/>
                  <a:ahLst/>
                  <a:cxnLst/>
                  <a:rect l="l" t="t" r="r" b="b"/>
                  <a:pathLst>
                    <a:path w="2387" h="3203" extrusionOk="0">
                      <a:moveTo>
                        <a:pt x="866" y="0"/>
                      </a:moveTo>
                      <a:cubicBezTo>
                        <a:pt x="839" y="0"/>
                        <a:pt x="811" y="3"/>
                        <a:pt x="784" y="8"/>
                      </a:cubicBezTo>
                      <a:lnTo>
                        <a:pt x="392" y="139"/>
                      </a:lnTo>
                      <a:cubicBezTo>
                        <a:pt x="113" y="251"/>
                        <a:pt x="1" y="605"/>
                        <a:pt x="150" y="884"/>
                      </a:cubicBezTo>
                      <a:lnTo>
                        <a:pt x="1231" y="2972"/>
                      </a:lnTo>
                      <a:cubicBezTo>
                        <a:pt x="1274" y="3115"/>
                        <a:pt x="1404" y="3203"/>
                        <a:pt x="1555" y="3203"/>
                      </a:cubicBezTo>
                      <a:cubicBezTo>
                        <a:pt x="1601" y="3203"/>
                        <a:pt x="1649" y="3194"/>
                        <a:pt x="1697" y="3177"/>
                      </a:cubicBezTo>
                      <a:lnTo>
                        <a:pt x="2014" y="3065"/>
                      </a:lnTo>
                      <a:cubicBezTo>
                        <a:pt x="2275" y="2935"/>
                        <a:pt x="2387" y="2599"/>
                        <a:pt x="2237" y="2338"/>
                      </a:cubicBezTo>
                      <a:lnTo>
                        <a:pt x="1231" y="232"/>
                      </a:lnTo>
                      <a:cubicBezTo>
                        <a:pt x="1167" y="89"/>
                        <a:pt x="1023" y="0"/>
                        <a:pt x="8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8"/>
                <p:cNvSpPr/>
                <p:nvPr/>
              </p:nvSpPr>
              <p:spPr>
                <a:xfrm>
                  <a:off x="-2649358" y="3447268"/>
                  <a:ext cx="86404" cy="118097"/>
                </a:xfrm>
                <a:custGeom>
                  <a:avLst/>
                  <a:gdLst/>
                  <a:ahLst/>
                  <a:cxnLst/>
                  <a:rect l="l" t="t" r="r" b="b"/>
                  <a:pathLst>
                    <a:path w="2350" h="3212" extrusionOk="0">
                      <a:moveTo>
                        <a:pt x="865" y="0"/>
                      </a:moveTo>
                      <a:cubicBezTo>
                        <a:pt x="838" y="0"/>
                        <a:pt x="811" y="3"/>
                        <a:pt x="783" y="8"/>
                      </a:cubicBezTo>
                      <a:lnTo>
                        <a:pt x="392" y="120"/>
                      </a:lnTo>
                      <a:cubicBezTo>
                        <a:pt x="112" y="251"/>
                        <a:pt x="1" y="586"/>
                        <a:pt x="150" y="866"/>
                      </a:cubicBezTo>
                      <a:lnTo>
                        <a:pt x="1193" y="2972"/>
                      </a:lnTo>
                      <a:cubicBezTo>
                        <a:pt x="1253" y="3122"/>
                        <a:pt x="1398" y="3212"/>
                        <a:pt x="1550" y="3212"/>
                      </a:cubicBezTo>
                      <a:cubicBezTo>
                        <a:pt x="1586" y="3212"/>
                        <a:pt x="1623" y="3206"/>
                        <a:pt x="1659" y="3195"/>
                      </a:cubicBezTo>
                      <a:lnTo>
                        <a:pt x="1995" y="3065"/>
                      </a:lnTo>
                      <a:cubicBezTo>
                        <a:pt x="2256" y="2935"/>
                        <a:pt x="2349" y="2599"/>
                        <a:pt x="2219" y="2338"/>
                      </a:cubicBezTo>
                      <a:lnTo>
                        <a:pt x="1212" y="251"/>
                      </a:lnTo>
                      <a:cubicBezTo>
                        <a:pt x="1164" y="91"/>
                        <a:pt x="1021" y="0"/>
                        <a:pt x="8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8"/>
                <p:cNvSpPr/>
                <p:nvPr/>
              </p:nvSpPr>
              <p:spPr>
                <a:xfrm>
                  <a:off x="-3171530" y="3973411"/>
                  <a:ext cx="130230" cy="176999"/>
                </a:xfrm>
                <a:custGeom>
                  <a:avLst/>
                  <a:gdLst/>
                  <a:ahLst/>
                  <a:cxnLst/>
                  <a:rect l="l" t="t" r="r" b="b"/>
                  <a:pathLst>
                    <a:path w="3542" h="4814" extrusionOk="0">
                      <a:moveTo>
                        <a:pt x="1292" y="1"/>
                      </a:moveTo>
                      <a:cubicBezTo>
                        <a:pt x="1253" y="1"/>
                        <a:pt x="1214" y="5"/>
                        <a:pt x="1175" y="13"/>
                      </a:cubicBezTo>
                      <a:lnTo>
                        <a:pt x="597" y="180"/>
                      </a:lnTo>
                      <a:cubicBezTo>
                        <a:pt x="187" y="292"/>
                        <a:pt x="0" y="870"/>
                        <a:pt x="224" y="1299"/>
                      </a:cubicBezTo>
                      <a:lnTo>
                        <a:pt x="1845" y="4467"/>
                      </a:lnTo>
                      <a:cubicBezTo>
                        <a:pt x="1933" y="4686"/>
                        <a:pt x="2135" y="4814"/>
                        <a:pt x="2353" y="4814"/>
                      </a:cubicBezTo>
                      <a:cubicBezTo>
                        <a:pt x="2413" y="4814"/>
                        <a:pt x="2475" y="4804"/>
                        <a:pt x="2535" y="4784"/>
                      </a:cubicBezTo>
                      <a:lnTo>
                        <a:pt x="3001" y="4598"/>
                      </a:lnTo>
                      <a:cubicBezTo>
                        <a:pt x="3374" y="4467"/>
                        <a:pt x="3542" y="3927"/>
                        <a:pt x="3337" y="3517"/>
                      </a:cubicBezTo>
                      <a:lnTo>
                        <a:pt x="1827" y="367"/>
                      </a:lnTo>
                      <a:cubicBezTo>
                        <a:pt x="1747" y="142"/>
                        <a:pt x="1529" y="1"/>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408" name="Google Shape;408;p18"/>
          <p:cNvGrpSpPr/>
          <p:nvPr/>
        </p:nvGrpSpPr>
        <p:grpSpPr>
          <a:xfrm>
            <a:off x="7059622" y="-1505574"/>
            <a:ext cx="2728769" cy="2312205"/>
            <a:chOff x="7059622" y="-1505574"/>
            <a:chExt cx="2728769" cy="2312205"/>
          </a:xfrm>
        </p:grpSpPr>
        <p:sp>
          <p:nvSpPr>
            <p:cNvPr id="409" name="Google Shape;409;p18"/>
            <p:cNvSpPr/>
            <p:nvPr/>
          </p:nvSpPr>
          <p:spPr>
            <a:xfrm flipH="1">
              <a:off x="7059622" y="-1505574"/>
              <a:ext cx="2508155" cy="2312205"/>
            </a:xfrm>
            <a:custGeom>
              <a:avLst/>
              <a:gdLst/>
              <a:ahLst/>
              <a:cxnLst/>
              <a:rect l="l" t="t" r="r" b="b"/>
              <a:pathLst>
                <a:path w="87936" h="81066" extrusionOk="0">
                  <a:moveTo>
                    <a:pt x="46223" y="1"/>
                  </a:moveTo>
                  <a:cubicBezTo>
                    <a:pt x="38824" y="1809"/>
                    <a:pt x="30753" y="6301"/>
                    <a:pt x="24808" y="12507"/>
                  </a:cubicBezTo>
                  <a:cubicBezTo>
                    <a:pt x="15563" y="22125"/>
                    <a:pt x="11053" y="33494"/>
                    <a:pt x="11519" y="42608"/>
                  </a:cubicBezTo>
                  <a:cubicBezTo>
                    <a:pt x="11612" y="44323"/>
                    <a:pt x="10848" y="46336"/>
                    <a:pt x="9487" y="48069"/>
                  </a:cubicBezTo>
                  <a:cubicBezTo>
                    <a:pt x="9413" y="48162"/>
                    <a:pt x="9338" y="48255"/>
                    <a:pt x="9263" y="48349"/>
                  </a:cubicBezTo>
                  <a:cubicBezTo>
                    <a:pt x="317" y="59998"/>
                    <a:pt x="0" y="73585"/>
                    <a:pt x="8350" y="78468"/>
                  </a:cubicBezTo>
                  <a:cubicBezTo>
                    <a:pt x="11202" y="80134"/>
                    <a:pt x="14283" y="81066"/>
                    <a:pt x="17467" y="81066"/>
                  </a:cubicBezTo>
                  <a:cubicBezTo>
                    <a:pt x="23189" y="81066"/>
                    <a:pt x="29245" y="78055"/>
                    <a:pt x="34910" y="70882"/>
                  </a:cubicBezTo>
                  <a:cubicBezTo>
                    <a:pt x="34947" y="70826"/>
                    <a:pt x="35003" y="70752"/>
                    <a:pt x="35077" y="70659"/>
                  </a:cubicBezTo>
                  <a:cubicBezTo>
                    <a:pt x="36779" y="68624"/>
                    <a:pt x="39026" y="67468"/>
                    <a:pt x="40888" y="67468"/>
                  </a:cubicBezTo>
                  <a:cubicBezTo>
                    <a:pt x="41739" y="67468"/>
                    <a:pt x="42509" y="67709"/>
                    <a:pt x="43110" y="68217"/>
                  </a:cubicBezTo>
                  <a:cubicBezTo>
                    <a:pt x="43520" y="68553"/>
                    <a:pt x="43949" y="68869"/>
                    <a:pt x="44396" y="69168"/>
                  </a:cubicBezTo>
                  <a:cubicBezTo>
                    <a:pt x="46839" y="70756"/>
                    <a:pt x="49753" y="71508"/>
                    <a:pt x="52910" y="71508"/>
                  </a:cubicBezTo>
                  <a:cubicBezTo>
                    <a:pt x="61606" y="71508"/>
                    <a:pt x="72145" y="65804"/>
                    <a:pt x="79735" y="56177"/>
                  </a:cubicBezTo>
                  <a:cubicBezTo>
                    <a:pt x="84469" y="50157"/>
                    <a:pt x="87227" y="43633"/>
                    <a:pt x="87935" y="37762"/>
                  </a:cubicBezTo>
                  <a:lnTo>
                    <a:pt x="46223" y="1"/>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8"/>
            <p:cNvSpPr/>
            <p:nvPr/>
          </p:nvSpPr>
          <p:spPr>
            <a:xfrm flipH="1">
              <a:off x="7723590" y="-1424005"/>
              <a:ext cx="2064801" cy="1900654"/>
            </a:xfrm>
            <a:custGeom>
              <a:avLst/>
              <a:gdLst/>
              <a:ahLst/>
              <a:cxnLst/>
              <a:rect l="l" t="t" r="r" b="b"/>
              <a:pathLst>
                <a:path w="72392" h="66637" extrusionOk="0">
                  <a:moveTo>
                    <a:pt x="37426" y="0"/>
                  </a:moveTo>
                  <a:cubicBezTo>
                    <a:pt x="31313" y="1398"/>
                    <a:pt x="24696" y="5032"/>
                    <a:pt x="19832" y="10083"/>
                  </a:cubicBezTo>
                  <a:cubicBezTo>
                    <a:pt x="12283" y="17949"/>
                    <a:pt x="8686" y="27268"/>
                    <a:pt x="9170" y="34798"/>
                  </a:cubicBezTo>
                  <a:cubicBezTo>
                    <a:pt x="9264" y="36214"/>
                    <a:pt x="8667" y="37854"/>
                    <a:pt x="7549" y="39289"/>
                  </a:cubicBezTo>
                  <a:lnTo>
                    <a:pt x="7381" y="39513"/>
                  </a:lnTo>
                  <a:cubicBezTo>
                    <a:pt x="94" y="49037"/>
                    <a:pt x="0" y="60258"/>
                    <a:pt x="6971" y="64377"/>
                  </a:cubicBezTo>
                  <a:cubicBezTo>
                    <a:pt x="9409" y="65824"/>
                    <a:pt x="12039" y="66636"/>
                    <a:pt x="14745" y="66636"/>
                  </a:cubicBezTo>
                  <a:cubicBezTo>
                    <a:pt x="19426" y="66636"/>
                    <a:pt x="24336" y="64206"/>
                    <a:pt x="28871" y="58431"/>
                  </a:cubicBezTo>
                  <a:lnTo>
                    <a:pt x="29001" y="58245"/>
                  </a:lnTo>
                  <a:cubicBezTo>
                    <a:pt x="30368" y="56588"/>
                    <a:pt x="32188" y="55669"/>
                    <a:pt x="33725" y="55669"/>
                  </a:cubicBezTo>
                  <a:cubicBezTo>
                    <a:pt x="34452" y="55669"/>
                    <a:pt x="35116" y="55875"/>
                    <a:pt x="35637" y="56306"/>
                  </a:cubicBezTo>
                  <a:cubicBezTo>
                    <a:pt x="35972" y="56604"/>
                    <a:pt x="36326" y="56865"/>
                    <a:pt x="36699" y="57108"/>
                  </a:cubicBezTo>
                  <a:cubicBezTo>
                    <a:pt x="38801" y="58489"/>
                    <a:pt x="41309" y="59143"/>
                    <a:pt x="44016" y="59143"/>
                  </a:cubicBezTo>
                  <a:cubicBezTo>
                    <a:pt x="51172" y="59143"/>
                    <a:pt x="59718" y="54572"/>
                    <a:pt x="65831" y="46782"/>
                  </a:cubicBezTo>
                  <a:cubicBezTo>
                    <a:pt x="69670" y="41880"/>
                    <a:pt x="71888" y="36512"/>
                    <a:pt x="72391" y="31666"/>
                  </a:cubicBezTo>
                  <a:lnTo>
                    <a:pt x="37426" y="0"/>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1" name="Google Shape;411;p18"/>
          <p:cNvSpPr txBox="1">
            <a:spLocks noGrp="1"/>
          </p:cNvSpPr>
          <p:nvPr>
            <p:ph type="title"/>
          </p:nvPr>
        </p:nvSpPr>
        <p:spPr>
          <a:xfrm>
            <a:off x="720000" y="522475"/>
            <a:ext cx="7704000" cy="572700"/>
          </a:xfrm>
          <a:prstGeom prst="rect">
            <a:avLst/>
          </a:prstGeom>
        </p:spPr>
        <p:txBody>
          <a:bodyPr spcFirstLastPara="1" wrap="square" lIns="0" tIns="0" rIns="0" bIns="0" anchor="ctr" anchorCtr="0">
            <a:no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2" name="Google Shape;412;p18"/>
          <p:cNvSpPr txBox="1">
            <a:spLocks noGrp="1"/>
          </p:cNvSpPr>
          <p:nvPr>
            <p:ph type="subTitle" idx="1"/>
          </p:nvPr>
        </p:nvSpPr>
        <p:spPr>
          <a:xfrm>
            <a:off x="720000" y="2938275"/>
            <a:ext cx="2111100" cy="3924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sz="2000" b="1">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413" name="Google Shape;413;p18"/>
          <p:cNvSpPr txBox="1">
            <a:spLocks noGrp="1"/>
          </p:cNvSpPr>
          <p:nvPr>
            <p:ph type="subTitle" idx="2"/>
          </p:nvPr>
        </p:nvSpPr>
        <p:spPr>
          <a:xfrm>
            <a:off x="720000" y="3330596"/>
            <a:ext cx="2111100" cy="6177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414" name="Google Shape;414;p18"/>
          <p:cNvSpPr txBox="1">
            <a:spLocks noGrp="1"/>
          </p:cNvSpPr>
          <p:nvPr>
            <p:ph type="subTitle" idx="3"/>
          </p:nvPr>
        </p:nvSpPr>
        <p:spPr>
          <a:xfrm>
            <a:off x="3516450" y="2938275"/>
            <a:ext cx="2111100" cy="3924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sz="2000" b="1">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415" name="Google Shape;415;p18"/>
          <p:cNvSpPr txBox="1">
            <a:spLocks noGrp="1"/>
          </p:cNvSpPr>
          <p:nvPr>
            <p:ph type="subTitle" idx="4"/>
          </p:nvPr>
        </p:nvSpPr>
        <p:spPr>
          <a:xfrm>
            <a:off x="3516450" y="3330596"/>
            <a:ext cx="2111100" cy="6177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416" name="Google Shape;416;p18"/>
          <p:cNvSpPr txBox="1">
            <a:spLocks noGrp="1"/>
          </p:cNvSpPr>
          <p:nvPr>
            <p:ph type="subTitle" idx="5"/>
          </p:nvPr>
        </p:nvSpPr>
        <p:spPr>
          <a:xfrm>
            <a:off x="6312900" y="2938275"/>
            <a:ext cx="2111100" cy="3924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sz="2000" b="1">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417" name="Google Shape;417;p18"/>
          <p:cNvSpPr txBox="1">
            <a:spLocks noGrp="1"/>
          </p:cNvSpPr>
          <p:nvPr>
            <p:ph type="subTitle" idx="6"/>
          </p:nvPr>
        </p:nvSpPr>
        <p:spPr>
          <a:xfrm>
            <a:off x="6312900" y="3330596"/>
            <a:ext cx="2111100" cy="6177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79"/>
        <p:cNvGrpSpPr/>
        <p:nvPr/>
      </p:nvGrpSpPr>
      <p:grpSpPr>
        <a:xfrm>
          <a:off x="0" y="0"/>
          <a:ext cx="0" cy="0"/>
          <a:chOff x="0" y="0"/>
          <a:chExt cx="0" cy="0"/>
        </a:xfrm>
      </p:grpSpPr>
      <p:grpSp>
        <p:nvGrpSpPr>
          <p:cNvPr id="580" name="Google Shape;580;p25"/>
          <p:cNvGrpSpPr/>
          <p:nvPr/>
        </p:nvGrpSpPr>
        <p:grpSpPr>
          <a:xfrm flipH="1">
            <a:off x="-927460" y="4233763"/>
            <a:ext cx="2745523" cy="2572125"/>
            <a:chOff x="7241447" y="4233763"/>
            <a:chExt cx="2745523" cy="2572125"/>
          </a:xfrm>
        </p:grpSpPr>
        <p:sp>
          <p:nvSpPr>
            <p:cNvPr id="581" name="Google Shape;581;p25"/>
            <p:cNvSpPr/>
            <p:nvPr/>
          </p:nvSpPr>
          <p:spPr>
            <a:xfrm rot="10424114">
              <a:off x="7360116" y="4363710"/>
              <a:ext cx="2508184" cy="2312232"/>
            </a:xfrm>
            <a:custGeom>
              <a:avLst/>
              <a:gdLst/>
              <a:ahLst/>
              <a:cxnLst/>
              <a:rect l="l" t="t" r="r" b="b"/>
              <a:pathLst>
                <a:path w="87936" h="81066" extrusionOk="0">
                  <a:moveTo>
                    <a:pt x="46223" y="1"/>
                  </a:moveTo>
                  <a:cubicBezTo>
                    <a:pt x="38824" y="1809"/>
                    <a:pt x="30753" y="6301"/>
                    <a:pt x="24808" y="12507"/>
                  </a:cubicBezTo>
                  <a:cubicBezTo>
                    <a:pt x="15563" y="22125"/>
                    <a:pt x="11053" y="33494"/>
                    <a:pt x="11519" y="42608"/>
                  </a:cubicBezTo>
                  <a:cubicBezTo>
                    <a:pt x="11612" y="44323"/>
                    <a:pt x="10848" y="46336"/>
                    <a:pt x="9487" y="48069"/>
                  </a:cubicBezTo>
                  <a:cubicBezTo>
                    <a:pt x="9413" y="48162"/>
                    <a:pt x="9338" y="48255"/>
                    <a:pt x="9263" y="48349"/>
                  </a:cubicBezTo>
                  <a:cubicBezTo>
                    <a:pt x="317" y="59998"/>
                    <a:pt x="0" y="73585"/>
                    <a:pt x="8350" y="78468"/>
                  </a:cubicBezTo>
                  <a:cubicBezTo>
                    <a:pt x="11202" y="80134"/>
                    <a:pt x="14283" y="81066"/>
                    <a:pt x="17467" y="81066"/>
                  </a:cubicBezTo>
                  <a:cubicBezTo>
                    <a:pt x="23189" y="81066"/>
                    <a:pt x="29245" y="78055"/>
                    <a:pt x="34910" y="70882"/>
                  </a:cubicBezTo>
                  <a:cubicBezTo>
                    <a:pt x="34947" y="70826"/>
                    <a:pt x="35003" y="70752"/>
                    <a:pt x="35077" y="70659"/>
                  </a:cubicBezTo>
                  <a:cubicBezTo>
                    <a:pt x="36779" y="68624"/>
                    <a:pt x="39026" y="67468"/>
                    <a:pt x="40888" y="67468"/>
                  </a:cubicBezTo>
                  <a:cubicBezTo>
                    <a:pt x="41739" y="67468"/>
                    <a:pt x="42509" y="67709"/>
                    <a:pt x="43110" y="68217"/>
                  </a:cubicBezTo>
                  <a:cubicBezTo>
                    <a:pt x="43520" y="68553"/>
                    <a:pt x="43949" y="68869"/>
                    <a:pt x="44396" y="69168"/>
                  </a:cubicBezTo>
                  <a:cubicBezTo>
                    <a:pt x="46839" y="70756"/>
                    <a:pt x="49753" y="71508"/>
                    <a:pt x="52910" y="71508"/>
                  </a:cubicBezTo>
                  <a:cubicBezTo>
                    <a:pt x="61606" y="71508"/>
                    <a:pt x="72145" y="65804"/>
                    <a:pt x="79735" y="56177"/>
                  </a:cubicBezTo>
                  <a:cubicBezTo>
                    <a:pt x="84469" y="50157"/>
                    <a:pt x="87227" y="43633"/>
                    <a:pt x="87935" y="37762"/>
                  </a:cubicBezTo>
                  <a:lnTo>
                    <a:pt x="46223" y="1"/>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5"/>
            <p:cNvSpPr/>
            <p:nvPr/>
          </p:nvSpPr>
          <p:spPr>
            <a:xfrm rot="10424114">
              <a:off x="7814649" y="4659022"/>
              <a:ext cx="2064825" cy="1900676"/>
            </a:xfrm>
            <a:custGeom>
              <a:avLst/>
              <a:gdLst/>
              <a:ahLst/>
              <a:cxnLst/>
              <a:rect l="l" t="t" r="r" b="b"/>
              <a:pathLst>
                <a:path w="72392" h="66637" extrusionOk="0">
                  <a:moveTo>
                    <a:pt x="37426" y="0"/>
                  </a:moveTo>
                  <a:cubicBezTo>
                    <a:pt x="31313" y="1398"/>
                    <a:pt x="24696" y="5032"/>
                    <a:pt x="19832" y="10083"/>
                  </a:cubicBezTo>
                  <a:cubicBezTo>
                    <a:pt x="12283" y="17949"/>
                    <a:pt x="8686" y="27268"/>
                    <a:pt x="9170" y="34798"/>
                  </a:cubicBezTo>
                  <a:cubicBezTo>
                    <a:pt x="9264" y="36214"/>
                    <a:pt x="8667" y="37854"/>
                    <a:pt x="7549" y="39289"/>
                  </a:cubicBezTo>
                  <a:lnTo>
                    <a:pt x="7381" y="39513"/>
                  </a:lnTo>
                  <a:cubicBezTo>
                    <a:pt x="94" y="49037"/>
                    <a:pt x="0" y="60258"/>
                    <a:pt x="6971" y="64377"/>
                  </a:cubicBezTo>
                  <a:cubicBezTo>
                    <a:pt x="9409" y="65824"/>
                    <a:pt x="12039" y="66636"/>
                    <a:pt x="14745" y="66636"/>
                  </a:cubicBezTo>
                  <a:cubicBezTo>
                    <a:pt x="19426" y="66636"/>
                    <a:pt x="24336" y="64206"/>
                    <a:pt x="28871" y="58431"/>
                  </a:cubicBezTo>
                  <a:lnTo>
                    <a:pt x="29001" y="58245"/>
                  </a:lnTo>
                  <a:cubicBezTo>
                    <a:pt x="30368" y="56588"/>
                    <a:pt x="32188" y="55669"/>
                    <a:pt x="33725" y="55669"/>
                  </a:cubicBezTo>
                  <a:cubicBezTo>
                    <a:pt x="34452" y="55669"/>
                    <a:pt x="35116" y="55875"/>
                    <a:pt x="35637" y="56306"/>
                  </a:cubicBezTo>
                  <a:cubicBezTo>
                    <a:pt x="35972" y="56604"/>
                    <a:pt x="36326" y="56865"/>
                    <a:pt x="36699" y="57108"/>
                  </a:cubicBezTo>
                  <a:cubicBezTo>
                    <a:pt x="38801" y="58489"/>
                    <a:pt x="41309" y="59143"/>
                    <a:pt x="44016" y="59143"/>
                  </a:cubicBezTo>
                  <a:cubicBezTo>
                    <a:pt x="51172" y="59143"/>
                    <a:pt x="59718" y="54572"/>
                    <a:pt x="65831" y="46782"/>
                  </a:cubicBezTo>
                  <a:cubicBezTo>
                    <a:pt x="69670" y="41880"/>
                    <a:pt x="71888" y="36512"/>
                    <a:pt x="72391" y="31666"/>
                  </a:cubicBezTo>
                  <a:lnTo>
                    <a:pt x="37426" y="0"/>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3" name="Google Shape;583;p25"/>
          <p:cNvGrpSpPr/>
          <p:nvPr/>
        </p:nvGrpSpPr>
        <p:grpSpPr>
          <a:xfrm>
            <a:off x="7216927" y="-2185263"/>
            <a:ext cx="3798743" cy="3692153"/>
            <a:chOff x="6902090" y="-2185263"/>
            <a:chExt cx="3798743" cy="3692153"/>
          </a:xfrm>
        </p:grpSpPr>
        <p:sp>
          <p:nvSpPr>
            <p:cNvPr id="584" name="Google Shape;584;p25"/>
            <p:cNvSpPr/>
            <p:nvPr/>
          </p:nvSpPr>
          <p:spPr>
            <a:xfrm rot="-7845770" flipH="1">
              <a:off x="7235267" y="-1576819"/>
              <a:ext cx="2543914" cy="2045463"/>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5" name="Google Shape;585;p25"/>
            <p:cNvGrpSpPr/>
            <p:nvPr/>
          </p:nvGrpSpPr>
          <p:grpSpPr>
            <a:xfrm rot="-7845996" flipH="1">
              <a:off x="7814416" y="-1103058"/>
              <a:ext cx="2589010" cy="1971616"/>
              <a:chOff x="-765482" y="4620203"/>
              <a:chExt cx="2588927" cy="1971554"/>
            </a:xfrm>
          </p:grpSpPr>
          <p:sp>
            <p:nvSpPr>
              <p:cNvPr id="586" name="Google Shape;586;p25"/>
              <p:cNvSpPr/>
              <p:nvPr/>
            </p:nvSpPr>
            <p:spPr>
              <a:xfrm>
                <a:off x="-765482" y="4620203"/>
                <a:ext cx="2588927" cy="1971554"/>
              </a:xfrm>
              <a:custGeom>
                <a:avLst/>
                <a:gdLst/>
                <a:ahLst/>
                <a:cxnLst/>
                <a:rect l="l" t="t" r="r" b="b"/>
                <a:pathLst>
                  <a:path w="77126" h="58734" extrusionOk="0">
                    <a:moveTo>
                      <a:pt x="48466" y="1"/>
                    </a:moveTo>
                    <a:cubicBezTo>
                      <a:pt x="42896" y="1"/>
                      <a:pt x="38070" y="1823"/>
                      <a:pt x="35320" y="5462"/>
                    </a:cubicBezTo>
                    <a:cubicBezTo>
                      <a:pt x="35059" y="5816"/>
                      <a:pt x="34798" y="6170"/>
                      <a:pt x="34593" y="6562"/>
                    </a:cubicBezTo>
                    <a:cubicBezTo>
                      <a:pt x="34014" y="7547"/>
                      <a:pt x="32837" y="8056"/>
                      <a:pt x="31449" y="8056"/>
                    </a:cubicBezTo>
                    <a:cubicBezTo>
                      <a:pt x="30289" y="8056"/>
                      <a:pt x="28982" y="7701"/>
                      <a:pt x="27752" y="6972"/>
                    </a:cubicBezTo>
                    <a:cubicBezTo>
                      <a:pt x="27678" y="6916"/>
                      <a:pt x="27603" y="6878"/>
                      <a:pt x="27566" y="6841"/>
                    </a:cubicBezTo>
                    <a:cubicBezTo>
                      <a:pt x="23433" y="4244"/>
                      <a:pt x="19647" y="3104"/>
                      <a:pt x="16282" y="3104"/>
                    </a:cubicBezTo>
                    <a:cubicBezTo>
                      <a:pt x="11727" y="3104"/>
                      <a:pt x="7945" y="5195"/>
                      <a:pt x="5126" y="8593"/>
                    </a:cubicBezTo>
                    <a:cubicBezTo>
                      <a:pt x="0" y="14762"/>
                      <a:pt x="3840" y="25200"/>
                      <a:pt x="13792" y="31649"/>
                    </a:cubicBezTo>
                    <a:lnTo>
                      <a:pt x="14035" y="31816"/>
                    </a:lnTo>
                    <a:cubicBezTo>
                      <a:pt x="15563" y="32767"/>
                      <a:pt x="16663" y="34109"/>
                      <a:pt x="17054" y="35469"/>
                    </a:cubicBezTo>
                    <a:cubicBezTo>
                      <a:pt x="19104" y="42664"/>
                      <a:pt x="25572" y="50175"/>
                      <a:pt x="35226" y="54984"/>
                    </a:cubicBezTo>
                    <a:cubicBezTo>
                      <a:pt x="40263" y="57487"/>
                      <a:pt x="46067" y="58733"/>
                      <a:pt x="51367" y="58733"/>
                    </a:cubicBezTo>
                    <a:cubicBezTo>
                      <a:pt x="52619" y="58733"/>
                      <a:pt x="53842" y="58664"/>
                      <a:pt x="55020" y="58525"/>
                    </a:cubicBezTo>
                    <a:lnTo>
                      <a:pt x="77125" y="17297"/>
                    </a:lnTo>
                    <a:cubicBezTo>
                      <a:pt x="75019" y="12954"/>
                      <a:pt x="71179" y="8686"/>
                      <a:pt x="65942" y="5387"/>
                    </a:cubicBezTo>
                    <a:cubicBezTo>
                      <a:pt x="60252" y="1795"/>
                      <a:pt x="53992" y="1"/>
                      <a:pt x="484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5"/>
              <p:cNvSpPr/>
              <p:nvPr/>
            </p:nvSpPr>
            <p:spPr>
              <a:xfrm>
                <a:off x="1288964" y="4808006"/>
                <a:ext cx="41298" cy="55177"/>
              </a:xfrm>
              <a:custGeom>
                <a:avLst/>
                <a:gdLst/>
                <a:ahLst/>
                <a:cxnLst/>
                <a:rect l="l" t="t" r="r" b="b"/>
                <a:pathLst>
                  <a:path w="970" h="1296" extrusionOk="0">
                    <a:moveTo>
                      <a:pt x="596" y="0"/>
                    </a:moveTo>
                    <a:cubicBezTo>
                      <a:pt x="536" y="0"/>
                      <a:pt x="482" y="37"/>
                      <a:pt x="467" y="98"/>
                    </a:cubicBezTo>
                    <a:lnTo>
                      <a:pt x="56" y="937"/>
                    </a:lnTo>
                    <a:cubicBezTo>
                      <a:pt x="1" y="1049"/>
                      <a:pt x="38" y="1179"/>
                      <a:pt x="150" y="1235"/>
                    </a:cubicBezTo>
                    <a:lnTo>
                      <a:pt x="280" y="1291"/>
                    </a:lnTo>
                    <a:cubicBezTo>
                      <a:pt x="293" y="1294"/>
                      <a:pt x="306" y="1296"/>
                      <a:pt x="318" y="1296"/>
                    </a:cubicBezTo>
                    <a:cubicBezTo>
                      <a:pt x="379" y="1296"/>
                      <a:pt x="436" y="1260"/>
                      <a:pt x="467" y="1198"/>
                    </a:cubicBezTo>
                    <a:lnTo>
                      <a:pt x="895" y="341"/>
                    </a:lnTo>
                    <a:cubicBezTo>
                      <a:pt x="970" y="229"/>
                      <a:pt x="914" y="98"/>
                      <a:pt x="802" y="42"/>
                    </a:cubicBezTo>
                    <a:lnTo>
                      <a:pt x="634" y="5"/>
                    </a:lnTo>
                    <a:cubicBezTo>
                      <a:pt x="621" y="2"/>
                      <a:pt x="609" y="0"/>
                      <a:pt x="5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5"/>
              <p:cNvSpPr/>
              <p:nvPr/>
            </p:nvSpPr>
            <p:spPr>
              <a:xfrm>
                <a:off x="467708" y="4966720"/>
                <a:ext cx="41298" cy="55177"/>
              </a:xfrm>
              <a:custGeom>
                <a:avLst/>
                <a:gdLst/>
                <a:ahLst/>
                <a:cxnLst/>
                <a:rect l="l" t="t" r="r" b="b"/>
                <a:pathLst>
                  <a:path w="970" h="1296" extrusionOk="0">
                    <a:moveTo>
                      <a:pt x="614" y="0"/>
                    </a:moveTo>
                    <a:cubicBezTo>
                      <a:pt x="553" y="0"/>
                      <a:pt x="497" y="36"/>
                      <a:pt x="466" y="98"/>
                    </a:cubicBezTo>
                    <a:lnTo>
                      <a:pt x="56" y="937"/>
                    </a:lnTo>
                    <a:cubicBezTo>
                      <a:pt x="0" y="1049"/>
                      <a:pt x="56" y="1179"/>
                      <a:pt x="149" y="1235"/>
                    </a:cubicBezTo>
                    <a:lnTo>
                      <a:pt x="280" y="1291"/>
                    </a:lnTo>
                    <a:cubicBezTo>
                      <a:pt x="292" y="1294"/>
                      <a:pt x="305" y="1296"/>
                      <a:pt x="318" y="1296"/>
                    </a:cubicBezTo>
                    <a:cubicBezTo>
                      <a:pt x="379" y="1296"/>
                      <a:pt x="435" y="1259"/>
                      <a:pt x="466" y="1198"/>
                    </a:cubicBezTo>
                    <a:lnTo>
                      <a:pt x="895" y="340"/>
                    </a:lnTo>
                    <a:cubicBezTo>
                      <a:pt x="969" y="229"/>
                      <a:pt x="913" y="98"/>
                      <a:pt x="801" y="42"/>
                    </a:cubicBezTo>
                    <a:lnTo>
                      <a:pt x="652" y="5"/>
                    </a:lnTo>
                    <a:cubicBezTo>
                      <a:pt x="640" y="2"/>
                      <a:pt x="627"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5"/>
              <p:cNvSpPr/>
              <p:nvPr/>
            </p:nvSpPr>
            <p:spPr>
              <a:xfrm>
                <a:off x="1072346" y="5044161"/>
                <a:ext cx="40489" cy="55518"/>
              </a:xfrm>
              <a:custGeom>
                <a:avLst/>
                <a:gdLst/>
                <a:ahLst/>
                <a:cxnLst/>
                <a:rect l="l" t="t" r="r" b="b"/>
                <a:pathLst>
                  <a:path w="951" h="1304" extrusionOk="0">
                    <a:moveTo>
                      <a:pt x="586" y="1"/>
                    </a:moveTo>
                    <a:cubicBezTo>
                      <a:pt x="529" y="1"/>
                      <a:pt x="481" y="47"/>
                      <a:pt x="466" y="106"/>
                    </a:cubicBezTo>
                    <a:lnTo>
                      <a:pt x="56" y="944"/>
                    </a:lnTo>
                    <a:cubicBezTo>
                      <a:pt x="0" y="1056"/>
                      <a:pt x="38" y="1187"/>
                      <a:pt x="149" y="1243"/>
                    </a:cubicBezTo>
                    <a:lnTo>
                      <a:pt x="280" y="1298"/>
                    </a:lnTo>
                    <a:cubicBezTo>
                      <a:pt x="293" y="1302"/>
                      <a:pt x="305" y="1303"/>
                      <a:pt x="318" y="1303"/>
                    </a:cubicBezTo>
                    <a:cubicBezTo>
                      <a:pt x="379" y="1303"/>
                      <a:pt x="435" y="1267"/>
                      <a:pt x="466" y="1205"/>
                    </a:cubicBezTo>
                    <a:lnTo>
                      <a:pt x="895" y="348"/>
                    </a:lnTo>
                    <a:cubicBezTo>
                      <a:pt x="951" y="236"/>
                      <a:pt x="914" y="106"/>
                      <a:pt x="802" y="50"/>
                    </a:cubicBezTo>
                    <a:lnTo>
                      <a:pt x="634" y="12"/>
                    </a:lnTo>
                    <a:cubicBezTo>
                      <a:pt x="618" y="4"/>
                      <a:pt x="601" y="1"/>
                      <a:pt x="5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5"/>
              <p:cNvSpPr/>
              <p:nvPr/>
            </p:nvSpPr>
            <p:spPr>
              <a:xfrm>
                <a:off x="861263" y="4788167"/>
                <a:ext cx="40531" cy="55220"/>
              </a:xfrm>
              <a:custGeom>
                <a:avLst/>
                <a:gdLst/>
                <a:ahLst/>
                <a:cxnLst/>
                <a:rect l="l" t="t" r="r" b="b"/>
                <a:pathLst>
                  <a:path w="952" h="1297" extrusionOk="0">
                    <a:moveTo>
                      <a:pt x="607" y="0"/>
                    </a:moveTo>
                    <a:cubicBezTo>
                      <a:pt x="535" y="0"/>
                      <a:pt x="479" y="37"/>
                      <a:pt x="448" y="98"/>
                    </a:cubicBezTo>
                    <a:lnTo>
                      <a:pt x="56" y="956"/>
                    </a:lnTo>
                    <a:cubicBezTo>
                      <a:pt x="1" y="1049"/>
                      <a:pt x="38" y="1179"/>
                      <a:pt x="150" y="1235"/>
                    </a:cubicBezTo>
                    <a:lnTo>
                      <a:pt x="280" y="1291"/>
                    </a:lnTo>
                    <a:cubicBezTo>
                      <a:pt x="293" y="1295"/>
                      <a:pt x="307" y="1296"/>
                      <a:pt x="320" y="1296"/>
                    </a:cubicBezTo>
                    <a:cubicBezTo>
                      <a:pt x="380" y="1296"/>
                      <a:pt x="436" y="1263"/>
                      <a:pt x="467" y="1217"/>
                    </a:cubicBezTo>
                    <a:lnTo>
                      <a:pt x="895" y="359"/>
                    </a:lnTo>
                    <a:cubicBezTo>
                      <a:pt x="951" y="229"/>
                      <a:pt x="914" y="98"/>
                      <a:pt x="802" y="43"/>
                    </a:cubicBezTo>
                    <a:lnTo>
                      <a:pt x="653" y="5"/>
                    </a:lnTo>
                    <a:cubicBezTo>
                      <a:pt x="637" y="2"/>
                      <a:pt x="621"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5"/>
              <p:cNvSpPr/>
              <p:nvPr/>
            </p:nvSpPr>
            <p:spPr>
              <a:xfrm>
                <a:off x="1014403" y="4865182"/>
                <a:ext cx="51643" cy="70504"/>
              </a:xfrm>
              <a:custGeom>
                <a:avLst/>
                <a:gdLst/>
                <a:ahLst/>
                <a:cxnLst/>
                <a:rect l="l" t="t" r="r" b="b"/>
                <a:pathLst>
                  <a:path w="1213" h="1656" extrusionOk="0">
                    <a:moveTo>
                      <a:pt x="766" y="1"/>
                    </a:moveTo>
                    <a:cubicBezTo>
                      <a:pt x="686" y="1"/>
                      <a:pt x="611" y="53"/>
                      <a:pt x="579" y="135"/>
                    </a:cubicBezTo>
                    <a:lnTo>
                      <a:pt x="75" y="1216"/>
                    </a:lnTo>
                    <a:cubicBezTo>
                      <a:pt x="1" y="1346"/>
                      <a:pt x="57" y="1514"/>
                      <a:pt x="187" y="1588"/>
                    </a:cubicBezTo>
                    <a:lnTo>
                      <a:pt x="355" y="1644"/>
                    </a:lnTo>
                    <a:cubicBezTo>
                      <a:pt x="375" y="1652"/>
                      <a:pt x="395" y="1656"/>
                      <a:pt x="414" y="1656"/>
                    </a:cubicBezTo>
                    <a:cubicBezTo>
                      <a:pt x="485" y="1656"/>
                      <a:pt x="549" y="1606"/>
                      <a:pt x="579" y="1532"/>
                    </a:cubicBezTo>
                    <a:lnTo>
                      <a:pt x="1138" y="451"/>
                    </a:lnTo>
                    <a:cubicBezTo>
                      <a:pt x="1212" y="302"/>
                      <a:pt x="1156" y="135"/>
                      <a:pt x="1007" y="60"/>
                    </a:cubicBezTo>
                    <a:lnTo>
                      <a:pt x="802" y="4"/>
                    </a:lnTo>
                    <a:cubicBezTo>
                      <a:pt x="790" y="2"/>
                      <a:pt x="778" y="1"/>
                      <a:pt x="7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5"/>
              <p:cNvSpPr/>
              <p:nvPr/>
            </p:nvSpPr>
            <p:spPr>
              <a:xfrm>
                <a:off x="617654" y="4754832"/>
                <a:ext cx="52410" cy="69908"/>
              </a:xfrm>
              <a:custGeom>
                <a:avLst/>
                <a:gdLst/>
                <a:ahLst/>
                <a:cxnLst/>
                <a:rect l="l" t="t" r="r" b="b"/>
                <a:pathLst>
                  <a:path w="1231" h="1642" extrusionOk="0">
                    <a:moveTo>
                      <a:pt x="774" y="1"/>
                    </a:moveTo>
                    <a:cubicBezTo>
                      <a:pt x="698" y="1"/>
                      <a:pt x="628" y="40"/>
                      <a:pt x="597" y="117"/>
                    </a:cubicBezTo>
                    <a:lnTo>
                      <a:pt x="75" y="1198"/>
                    </a:lnTo>
                    <a:cubicBezTo>
                      <a:pt x="1" y="1329"/>
                      <a:pt x="57" y="1496"/>
                      <a:pt x="187" y="1571"/>
                    </a:cubicBezTo>
                    <a:lnTo>
                      <a:pt x="355" y="1627"/>
                    </a:lnTo>
                    <a:cubicBezTo>
                      <a:pt x="379" y="1637"/>
                      <a:pt x="404" y="1641"/>
                      <a:pt x="429" y="1641"/>
                    </a:cubicBezTo>
                    <a:cubicBezTo>
                      <a:pt x="501" y="1641"/>
                      <a:pt x="569" y="1603"/>
                      <a:pt x="597" y="1534"/>
                    </a:cubicBezTo>
                    <a:lnTo>
                      <a:pt x="1138" y="453"/>
                    </a:lnTo>
                    <a:cubicBezTo>
                      <a:pt x="1231" y="304"/>
                      <a:pt x="1156" y="117"/>
                      <a:pt x="1007" y="61"/>
                    </a:cubicBezTo>
                    <a:lnTo>
                      <a:pt x="821" y="5"/>
                    </a:lnTo>
                    <a:cubicBezTo>
                      <a:pt x="805" y="2"/>
                      <a:pt x="790" y="1"/>
                      <a:pt x="7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5"/>
              <p:cNvSpPr/>
              <p:nvPr/>
            </p:nvSpPr>
            <p:spPr>
              <a:xfrm>
                <a:off x="1453215" y="4942155"/>
                <a:ext cx="51643" cy="70206"/>
              </a:xfrm>
              <a:custGeom>
                <a:avLst/>
                <a:gdLst/>
                <a:ahLst/>
                <a:cxnLst/>
                <a:rect l="l" t="t" r="r" b="b"/>
                <a:pathLst>
                  <a:path w="1213" h="1649" extrusionOk="0">
                    <a:moveTo>
                      <a:pt x="766" y="0"/>
                    </a:moveTo>
                    <a:cubicBezTo>
                      <a:pt x="686" y="0"/>
                      <a:pt x="611" y="53"/>
                      <a:pt x="578" y="135"/>
                    </a:cubicBezTo>
                    <a:lnTo>
                      <a:pt x="75" y="1216"/>
                    </a:lnTo>
                    <a:cubicBezTo>
                      <a:pt x="1" y="1346"/>
                      <a:pt x="38" y="1514"/>
                      <a:pt x="187" y="1588"/>
                    </a:cubicBezTo>
                    <a:lnTo>
                      <a:pt x="355" y="1644"/>
                    </a:lnTo>
                    <a:cubicBezTo>
                      <a:pt x="370" y="1647"/>
                      <a:pt x="386" y="1649"/>
                      <a:pt x="401" y="1649"/>
                    </a:cubicBezTo>
                    <a:cubicBezTo>
                      <a:pt x="477" y="1649"/>
                      <a:pt x="547" y="1610"/>
                      <a:pt x="578" y="1532"/>
                    </a:cubicBezTo>
                    <a:lnTo>
                      <a:pt x="1138" y="451"/>
                    </a:lnTo>
                    <a:cubicBezTo>
                      <a:pt x="1212" y="302"/>
                      <a:pt x="1156" y="135"/>
                      <a:pt x="1007" y="60"/>
                    </a:cubicBezTo>
                    <a:lnTo>
                      <a:pt x="802" y="4"/>
                    </a:lnTo>
                    <a:cubicBezTo>
                      <a:pt x="790" y="2"/>
                      <a:pt x="778"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5"/>
              <p:cNvSpPr/>
              <p:nvPr/>
            </p:nvSpPr>
            <p:spPr>
              <a:xfrm>
                <a:off x="704931" y="4998437"/>
                <a:ext cx="52410" cy="69780"/>
              </a:xfrm>
              <a:custGeom>
                <a:avLst/>
                <a:gdLst/>
                <a:ahLst/>
                <a:cxnLst/>
                <a:rect l="l" t="t" r="r" b="b"/>
                <a:pathLst>
                  <a:path w="1231" h="1639" extrusionOk="0">
                    <a:moveTo>
                      <a:pt x="775" y="1"/>
                    </a:moveTo>
                    <a:cubicBezTo>
                      <a:pt x="698" y="1"/>
                      <a:pt x="628" y="40"/>
                      <a:pt x="597" y="117"/>
                    </a:cubicBezTo>
                    <a:lnTo>
                      <a:pt x="75" y="1198"/>
                    </a:lnTo>
                    <a:cubicBezTo>
                      <a:pt x="1" y="1329"/>
                      <a:pt x="57" y="1496"/>
                      <a:pt x="206" y="1571"/>
                    </a:cubicBezTo>
                    <a:lnTo>
                      <a:pt x="355" y="1627"/>
                    </a:lnTo>
                    <a:cubicBezTo>
                      <a:pt x="375" y="1635"/>
                      <a:pt x="397" y="1639"/>
                      <a:pt x="418" y="1639"/>
                    </a:cubicBezTo>
                    <a:cubicBezTo>
                      <a:pt x="494" y="1639"/>
                      <a:pt x="568" y="1592"/>
                      <a:pt x="597" y="1534"/>
                    </a:cubicBezTo>
                    <a:lnTo>
                      <a:pt x="1138" y="434"/>
                    </a:lnTo>
                    <a:cubicBezTo>
                      <a:pt x="1231" y="304"/>
                      <a:pt x="1156" y="117"/>
                      <a:pt x="1007" y="61"/>
                    </a:cubicBezTo>
                    <a:lnTo>
                      <a:pt x="821" y="5"/>
                    </a:lnTo>
                    <a:cubicBezTo>
                      <a:pt x="805" y="2"/>
                      <a:pt x="790"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5"/>
              <p:cNvSpPr/>
              <p:nvPr/>
            </p:nvSpPr>
            <p:spPr>
              <a:xfrm>
                <a:off x="1291348" y="5063489"/>
                <a:ext cx="41298" cy="55220"/>
              </a:xfrm>
              <a:custGeom>
                <a:avLst/>
                <a:gdLst/>
                <a:ahLst/>
                <a:cxnLst/>
                <a:rect l="l" t="t" r="r" b="b"/>
                <a:pathLst>
                  <a:path w="970" h="1297" extrusionOk="0">
                    <a:moveTo>
                      <a:pt x="615" y="1"/>
                    </a:moveTo>
                    <a:cubicBezTo>
                      <a:pt x="554" y="1"/>
                      <a:pt x="497" y="37"/>
                      <a:pt x="466" y="99"/>
                    </a:cubicBezTo>
                    <a:lnTo>
                      <a:pt x="56" y="938"/>
                    </a:lnTo>
                    <a:cubicBezTo>
                      <a:pt x="0" y="1049"/>
                      <a:pt x="56" y="1180"/>
                      <a:pt x="150" y="1236"/>
                    </a:cubicBezTo>
                    <a:lnTo>
                      <a:pt x="280" y="1292"/>
                    </a:lnTo>
                    <a:cubicBezTo>
                      <a:pt x="293" y="1295"/>
                      <a:pt x="306" y="1297"/>
                      <a:pt x="320" y="1297"/>
                    </a:cubicBezTo>
                    <a:cubicBezTo>
                      <a:pt x="384" y="1297"/>
                      <a:pt x="451" y="1260"/>
                      <a:pt x="466" y="1199"/>
                    </a:cubicBezTo>
                    <a:lnTo>
                      <a:pt x="914" y="341"/>
                    </a:lnTo>
                    <a:cubicBezTo>
                      <a:pt x="970" y="229"/>
                      <a:pt x="932" y="99"/>
                      <a:pt x="802" y="43"/>
                    </a:cubicBezTo>
                    <a:lnTo>
                      <a:pt x="653" y="6"/>
                    </a:lnTo>
                    <a:cubicBezTo>
                      <a:pt x="640" y="3"/>
                      <a:pt x="627" y="1"/>
                      <a:pt x="6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3">
  <p:cSld name="CUSTOM_9_1_1">
    <p:spTree>
      <p:nvGrpSpPr>
        <p:cNvPr id="1" name="Shape 596"/>
        <p:cNvGrpSpPr/>
        <p:nvPr/>
      </p:nvGrpSpPr>
      <p:grpSpPr>
        <a:xfrm>
          <a:off x="0" y="0"/>
          <a:ext cx="0" cy="0"/>
          <a:chOff x="0" y="0"/>
          <a:chExt cx="0" cy="0"/>
        </a:xfrm>
      </p:grpSpPr>
      <p:grpSp>
        <p:nvGrpSpPr>
          <p:cNvPr id="597" name="Google Shape;597;p26"/>
          <p:cNvGrpSpPr/>
          <p:nvPr/>
        </p:nvGrpSpPr>
        <p:grpSpPr>
          <a:xfrm>
            <a:off x="7355747" y="4233763"/>
            <a:ext cx="2745523" cy="2572125"/>
            <a:chOff x="7241447" y="4233763"/>
            <a:chExt cx="2745523" cy="2572125"/>
          </a:xfrm>
        </p:grpSpPr>
        <p:sp>
          <p:nvSpPr>
            <p:cNvPr id="598" name="Google Shape;598;p26"/>
            <p:cNvSpPr/>
            <p:nvPr/>
          </p:nvSpPr>
          <p:spPr>
            <a:xfrm rot="10424114">
              <a:off x="7360116" y="4363710"/>
              <a:ext cx="2508184" cy="2312232"/>
            </a:xfrm>
            <a:custGeom>
              <a:avLst/>
              <a:gdLst/>
              <a:ahLst/>
              <a:cxnLst/>
              <a:rect l="l" t="t" r="r" b="b"/>
              <a:pathLst>
                <a:path w="87936" h="81066" extrusionOk="0">
                  <a:moveTo>
                    <a:pt x="46223" y="1"/>
                  </a:moveTo>
                  <a:cubicBezTo>
                    <a:pt x="38824" y="1809"/>
                    <a:pt x="30753" y="6301"/>
                    <a:pt x="24808" y="12507"/>
                  </a:cubicBezTo>
                  <a:cubicBezTo>
                    <a:pt x="15563" y="22125"/>
                    <a:pt x="11053" y="33494"/>
                    <a:pt x="11519" y="42608"/>
                  </a:cubicBezTo>
                  <a:cubicBezTo>
                    <a:pt x="11612" y="44323"/>
                    <a:pt x="10848" y="46336"/>
                    <a:pt x="9487" y="48069"/>
                  </a:cubicBezTo>
                  <a:cubicBezTo>
                    <a:pt x="9413" y="48162"/>
                    <a:pt x="9338" y="48255"/>
                    <a:pt x="9263" y="48349"/>
                  </a:cubicBezTo>
                  <a:cubicBezTo>
                    <a:pt x="317" y="59998"/>
                    <a:pt x="0" y="73585"/>
                    <a:pt x="8350" y="78468"/>
                  </a:cubicBezTo>
                  <a:cubicBezTo>
                    <a:pt x="11202" y="80134"/>
                    <a:pt x="14283" y="81066"/>
                    <a:pt x="17467" y="81066"/>
                  </a:cubicBezTo>
                  <a:cubicBezTo>
                    <a:pt x="23189" y="81066"/>
                    <a:pt x="29245" y="78055"/>
                    <a:pt x="34910" y="70882"/>
                  </a:cubicBezTo>
                  <a:cubicBezTo>
                    <a:pt x="34947" y="70826"/>
                    <a:pt x="35003" y="70752"/>
                    <a:pt x="35077" y="70659"/>
                  </a:cubicBezTo>
                  <a:cubicBezTo>
                    <a:pt x="36779" y="68624"/>
                    <a:pt x="39026" y="67468"/>
                    <a:pt x="40888" y="67468"/>
                  </a:cubicBezTo>
                  <a:cubicBezTo>
                    <a:pt x="41739" y="67468"/>
                    <a:pt x="42509" y="67709"/>
                    <a:pt x="43110" y="68217"/>
                  </a:cubicBezTo>
                  <a:cubicBezTo>
                    <a:pt x="43520" y="68553"/>
                    <a:pt x="43949" y="68869"/>
                    <a:pt x="44396" y="69168"/>
                  </a:cubicBezTo>
                  <a:cubicBezTo>
                    <a:pt x="46839" y="70756"/>
                    <a:pt x="49753" y="71508"/>
                    <a:pt x="52910" y="71508"/>
                  </a:cubicBezTo>
                  <a:cubicBezTo>
                    <a:pt x="61606" y="71508"/>
                    <a:pt x="72145" y="65804"/>
                    <a:pt x="79735" y="56177"/>
                  </a:cubicBezTo>
                  <a:cubicBezTo>
                    <a:pt x="84469" y="50157"/>
                    <a:pt x="87227" y="43633"/>
                    <a:pt x="87935" y="37762"/>
                  </a:cubicBezTo>
                  <a:lnTo>
                    <a:pt x="46223" y="1"/>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6"/>
            <p:cNvSpPr/>
            <p:nvPr/>
          </p:nvSpPr>
          <p:spPr>
            <a:xfrm rot="10424114">
              <a:off x="7814649" y="4659022"/>
              <a:ext cx="2064825" cy="1900676"/>
            </a:xfrm>
            <a:custGeom>
              <a:avLst/>
              <a:gdLst/>
              <a:ahLst/>
              <a:cxnLst/>
              <a:rect l="l" t="t" r="r" b="b"/>
              <a:pathLst>
                <a:path w="72392" h="66637" extrusionOk="0">
                  <a:moveTo>
                    <a:pt x="37426" y="0"/>
                  </a:moveTo>
                  <a:cubicBezTo>
                    <a:pt x="31313" y="1398"/>
                    <a:pt x="24696" y="5032"/>
                    <a:pt x="19832" y="10083"/>
                  </a:cubicBezTo>
                  <a:cubicBezTo>
                    <a:pt x="12283" y="17949"/>
                    <a:pt x="8686" y="27268"/>
                    <a:pt x="9170" y="34798"/>
                  </a:cubicBezTo>
                  <a:cubicBezTo>
                    <a:pt x="9264" y="36214"/>
                    <a:pt x="8667" y="37854"/>
                    <a:pt x="7549" y="39289"/>
                  </a:cubicBezTo>
                  <a:lnTo>
                    <a:pt x="7381" y="39513"/>
                  </a:lnTo>
                  <a:cubicBezTo>
                    <a:pt x="94" y="49037"/>
                    <a:pt x="0" y="60258"/>
                    <a:pt x="6971" y="64377"/>
                  </a:cubicBezTo>
                  <a:cubicBezTo>
                    <a:pt x="9409" y="65824"/>
                    <a:pt x="12039" y="66636"/>
                    <a:pt x="14745" y="66636"/>
                  </a:cubicBezTo>
                  <a:cubicBezTo>
                    <a:pt x="19426" y="66636"/>
                    <a:pt x="24336" y="64206"/>
                    <a:pt x="28871" y="58431"/>
                  </a:cubicBezTo>
                  <a:lnTo>
                    <a:pt x="29001" y="58245"/>
                  </a:lnTo>
                  <a:cubicBezTo>
                    <a:pt x="30368" y="56588"/>
                    <a:pt x="32188" y="55669"/>
                    <a:pt x="33725" y="55669"/>
                  </a:cubicBezTo>
                  <a:cubicBezTo>
                    <a:pt x="34452" y="55669"/>
                    <a:pt x="35116" y="55875"/>
                    <a:pt x="35637" y="56306"/>
                  </a:cubicBezTo>
                  <a:cubicBezTo>
                    <a:pt x="35972" y="56604"/>
                    <a:pt x="36326" y="56865"/>
                    <a:pt x="36699" y="57108"/>
                  </a:cubicBezTo>
                  <a:cubicBezTo>
                    <a:pt x="38801" y="58489"/>
                    <a:pt x="41309" y="59143"/>
                    <a:pt x="44016" y="59143"/>
                  </a:cubicBezTo>
                  <a:cubicBezTo>
                    <a:pt x="51172" y="59143"/>
                    <a:pt x="59718" y="54572"/>
                    <a:pt x="65831" y="46782"/>
                  </a:cubicBezTo>
                  <a:cubicBezTo>
                    <a:pt x="69670" y="41880"/>
                    <a:pt x="71888" y="36512"/>
                    <a:pt x="72391" y="31666"/>
                  </a:cubicBezTo>
                  <a:lnTo>
                    <a:pt x="37426" y="0"/>
                  </a:ln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26"/>
          <p:cNvGrpSpPr/>
          <p:nvPr/>
        </p:nvGrpSpPr>
        <p:grpSpPr>
          <a:xfrm flipH="1">
            <a:off x="-1841860" y="-2185263"/>
            <a:ext cx="3798743" cy="3692153"/>
            <a:chOff x="6902090" y="-2185263"/>
            <a:chExt cx="3798743" cy="3692153"/>
          </a:xfrm>
        </p:grpSpPr>
        <p:sp>
          <p:nvSpPr>
            <p:cNvPr id="601" name="Google Shape;601;p26"/>
            <p:cNvSpPr/>
            <p:nvPr/>
          </p:nvSpPr>
          <p:spPr>
            <a:xfrm rot="-7845770" flipH="1">
              <a:off x="7235267" y="-1576819"/>
              <a:ext cx="2543914" cy="2045463"/>
            </a:xfrm>
            <a:custGeom>
              <a:avLst/>
              <a:gdLst/>
              <a:ahLst/>
              <a:cxnLst/>
              <a:rect l="l" t="t" r="r" b="b"/>
              <a:pathLst>
                <a:path w="75784" h="60935" extrusionOk="0">
                  <a:moveTo>
                    <a:pt x="15683" y="1"/>
                  </a:moveTo>
                  <a:cubicBezTo>
                    <a:pt x="12063" y="1"/>
                    <a:pt x="8783" y="1433"/>
                    <a:pt x="6021" y="3864"/>
                  </a:cubicBezTo>
                  <a:cubicBezTo>
                    <a:pt x="1" y="9176"/>
                    <a:pt x="2163" y="20061"/>
                    <a:pt x="11016" y="28001"/>
                  </a:cubicBezTo>
                  <a:lnTo>
                    <a:pt x="11221" y="28187"/>
                  </a:lnTo>
                  <a:cubicBezTo>
                    <a:pt x="12563" y="29361"/>
                    <a:pt x="13457" y="30852"/>
                    <a:pt x="13625" y="32250"/>
                  </a:cubicBezTo>
                  <a:cubicBezTo>
                    <a:pt x="14538" y="39687"/>
                    <a:pt x="19776" y="48111"/>
                    <a:pt x="28573" y="54355"/>
                  </a:cubicBezTo>
                  <a:cubicBezTo>
                    <a:pt x="34239" y="58381"/>
                    <a:pt x="41359" y="60692"/>
                    <a:pt x="47565" y="60935"/>
                  </a:cubicBezTo>
                  <a:lnTo>
                    <a:pt x="75783" y="23621"/>
                  </a:lnTo>
                  <a:cubicBezTo>
                    <a:pt x="74386" y="18998"/>
                    <a:pt x="71254" y="14190"/>
                    <a:pt x="66595" y="10127"/>
                  </a:cubicBezTo>
                  <a:cubicBezTo>
                    <a:pt x="60385" y="4702"/>
                    <a:pt x="52912" y="1803"/>
                    <a:pt x="46548" y="1803"/>
                  </a:cubicBezTo>
                  <a:cubicBezTo>
                    <a:pt x="42482" y="1803"/>
                    <a:pt x="38869" y="2986"/>
                    <a:pt x="36326" y="5448"/>
                  </a:cubicBezTo>
                  <a:cubicBezTo>
                    <a:pt x="36010" y="5747"/>
                    <a:pt x="35711" y="6082"/>
                    <a:pt x="35432" y="6418"/>
                  </a:cubicBezTo>
                  <a:cubicBezTo>
                    <a:pt x="34855" y="7124"/>
                    <a:pt x="33946" y="7470"/>
                    <a:pt x="32904" y="7470"/>
                  </a:cubicBezTo>
                  <a:cubicBezTo>
                    <a:pt x="31556" y="7470"/>
                    <a:pt x="29985" y="6891"/>
                    <a:pt x="28629" y="5765"/>
                  </a:cubicBezTo>
                  <a:lnTo>
                    <a:pt x="28442" y="5616"/>
                  </a:lnTo>
                  <a:cubicBezTo>
                    <a:pt x="23942" y="1688"/>
                    <a:pt x="19612" y="1"/>
                    <a:pt x="156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26"/>
            <p:cNvGrpSpPr/>
            <p:nvPr/>
          </p:nvGrpSpPr>
          <p:grpSpPr>
            <a:xfrm rot="-7845996" flipH="1">
              <a:off x="7814416" y="-1103058"/>
              <a:ext cx="2589010" cy="1971616"/>
              <a:chOff x="-765482" y="4620203"/>
              <a:chExt cx="2588927" cy="1971554"/>
            </a:xfrm>
          </p:grpSpPr>
          <p:sp>
            <p:nvSpPr>
              <p:cNvPr id="603" name="Google Shape;603;p26"/>
              <p:cNvSpPr/>
              <p:nvPr/>
            </p:nvSpPr>
            <p:spPr>
              <a:xfrm>
                <a:off x="-765482" y="4620203"/>
                <a:ext cx="2588927" cy="1971554"/>
              </a:xfrm>
              <a:custGeom>
                <a:avLst/>
                <a:gdLst/>
                <a:ahLst/>
                <a:cxnLst/>
                <a:rect l="l" t="t" r="r" b="b"/>
                <a:pathLst>
                  <a:path w="77126" h="58734" extrusionOk="0">
                    <a:moveTo>
                      <a:pt x="48466" y="1"/>
                    </a:moveTo>
                    <a:cubicBezTo>
                      <a:pt x="42896" y="1"/>
                      <a:pt x="38070" y="1823"/>
                      <a:pt x="35320" y="5462"/>
                    </a:cubicBezTo>
                    <a:cubicBezTo>
                      <a:pt x="35059" y="5816"/>
                      <a:pt x="34798" y="6170"/>
                      <a:pt x="34593" y="6562"/>
                    </a:cubicBezTo>
                    <a:cubicBezTo>
                      <a:pt x="34014" y="7547"/>
                      <a:pt x="32837" y="8056"/>
                      <a:pt x="31449" y="8056"/>
                    </a:cubicBezTo>
                    <a:cubicBezTo>
                      <a:pt x="30289" y="8056"/>
                      <a:pt x="28982" y="7701"/>
                      <a:pt x="27752" y="6972"/>
                    </a:cubicBezTo>
                    <a:cubicBezTo>
                      <a:pt x="27678" y="6916"/>
                      <a:pt x="27603" y="6878"/>
                      <a:pt x="27566" y="6841"/>
                    </a:cubicBezTo>
                    <a:cubicBezTo>
                      <a:pt x="23433" y="4244"/>
                      <a:pt x="19647" y="3104"/>
                      <a:pt x="16282" y="3104"/>
                    </a:cubicBezTo>
                    <a:cubicBezTo>
                      <a:pt x="11727" y="3104"/>
                      <a:pt x="7945" y="5195"/>
                      <a:pt x="5126" y="8593"/>
                    </a:cubicBezTo>
                    <a:cubicBezTo>
                      <a:pt x="0" y="14762"/>
                      <a:pt x="3840" y="25200"/>
                      <a:pt x="13792" y="31649"/>
                    </a:cubicBezTo>
                    <a:lnTo>
                      <a:pt x="14035" y="31816"/>
                    </a:lnTo>
                    <a:cubicBezTo>
                      <a:pt x="15563" y="32767"/>
                      <a:pt x="16663" y="34109"/>
                      <a:pt x="17054" y="35469"/>
                    </a:cubicBezTo>
                    <a:cubicBezTo>
                      <a:pt x="19104" y="42664"/>
                      <a:pt x="25572" y="50175"/>
                      <a:pt x="35226" y="54984"/>
                    </a:cubicBezTo>
                    <a:cubicBezTo>
                      <a:pt x="40263" y="57487"/>
                      <a:pt x="46067" y="58733"/>
                      <a:pt x="51367" y="58733"/>
                    </a:cubicBezTo>
                    <a:cubicBezTo>
                      <a:pt x="52619" y="58733"/>
                      <a:pt x="53842" y="58664"/>
                      <a:pt x="55020" y="58525"/>
                    </a:cubicBezTo>
                    <a:lnTo>
                      <a:pt x="77125" y="17297"/>
                    </a:lnTo>
                    <a:cubicBezTo>
                      <a:pt x="75019" y="12954"/>
                      <a:pt x="71179" y="8686"/>
                      <a:pt x="65942" y="5387"/>
                    </a:cubicBezTo>
                    <a:cubicBezTo>
                      <a:pt x="60252" y="1795"/>
                      <a:pt x="53992" y="1"/>
                      <a:pt x="484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6"/>
              <p:cNvSpPr/>
              <p:nvPr/>
            </p:nvSpPr>
            <p:spPr>
              <a:xfrm>
                <a:off x="1288964" y="4808006"/>
                <a:ext cx="41298" cy="55177"/>
              </a:xfrm>
              <a:custGeom>
                <a:avLst/>
                <a:gdLst/>
                <a:ahLst/>
                <a:cxnLst/>
                <a:rect l="l" t="t" r="r" b="b"/>
                <a:pathLst>
                  <a:path w="970" h="1296" extrusionOk="0">
                    <a:moveTo>
                      <a:pt x="596" y="0"/>
                    </a:moveTo>
                    <a:cubicBezTo>
                      <a:pt x="536" y="0"/>
                      <a:pt x="482" y="37"/>
                      <a:pt x="467" y="98"/>
                    </a:cubicBezTo>
                    <a:lnTo>
                      <a:pt x="56" y="937"/>
                    </a:lnTo>
                    <a:cubicBezTo>
                      <a:pt x="1" y="1049"/>
                      <a:pt x="38" y="1179"/>
                      <a:pt x="150" y="1235"/>
                    </a:cubicBezTo>
                    <a:lnTo>
                      <a:pt x="280" y="1291"/>
                    </a:lnTo>
                    <a:cubicBezTo>
                      <a:pt x="293" y="1294"/>
                      <a:pt x="306" y="1296"/>
                      <a:pt x="318" y="1296"/>
                    </a:cubicBezTo>
                    <a:cubicBezTo>
                      <a:pt x="379" y="1296"/>
                      <a:pt x="436" y="1260"/>
                      <a:pt x="467" y="1198"/>
                    </a:cubicBezTo>
                    <a:lnTo>
                      <a:pt x="895" y="341"/>
                    </a:lnTo>
                    <a:cubicBezTo>
                      <a:pt x="970" y="229"/>
                      <a:pt x="914" y="98"/>
                      <a:pt x="802" y="42"/>
                    </a:cubicBezTo>
                    <a:lnTo>
                      <a:pt x="634" y="5"/>
                    </a:lnTo>
                    <a:cubicBezTo>
                      <a:pt x="621" y="2"/>
                      <a:pt x="609" y="0"/>
                      <a:pt x="5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6"/>
              <p:cNvSpPr/>
              <p:nvPr/>
            </p:nvSpPr>
            <p:spPr>
              <a:xfrm>
                <a:off x="467708" y="4966720"/>
                <a:ext cx="41298" cy="55177"/>
              </a:xfrm>
              <a:custGeom>
                <a:avLst/>
                <a:gdLst/>
                <a:ahLst/>
                <a:cxnLst/>
                <a:rect l="l" t="t" r="r" b="b"/>
                <a:pathLst>
                  <a:path w="970" h="1296" extrusionOk="0">
                    <a:moveTo>
                      <a:pt x="614" y="0"/>
                    </a:moveTo>
                    <a:cubicBezTo>
                      <a:pt x="553" y="0"/>
                      <a:pt x="497" y="36"/>
                      <a:pt x="466" y="98"/>
                    </a:cubicBezTo>
                    <a:lnTo>
                      <a:pt x="56" y="937"/>
                    </a:lnTo>
                    <a:cubicBezTo>
                      <a:pt x="0" y="1049"/>
                      <a:pt x="56" y="1179"/>
                      <a:pt x="149" y="1235"/>
                    </a:cubicBezTo>
                    <a:lnTo>
                      <a:pt x="280" y="1291"/>
                    </a:lnTo>
                    <a:cubicBezTo>
                      <a:pt x="292" y="1294"/>
                      <a:pt x="305" y="1296"/>
                      <a:pt x="318" y="1296"/>
                    </a:cubicBezTo>
                    <a:cubicBezTo>
                      <a:pt x="379" y="1296"/>
                      <a:pt x="435" y="1259"/>
                      <a:pt x="466" y="1198"/>
                    </a:cubicBezTo>
                    <a:lnTo>
                      <a:pt x="895" y="340"/>
                    </a:lnTo>
                    <a:cubicBezTo>
                      <a:pt x="969" y="229"/>
                      <a:pt x="913" y="98"/>
                      <a:pt x="801" y="42"/>
                    </a:cubicBezTo>
                    <a:lnTo>
                      <a:pt x="652" y="5"/>
                    </a:lnTo>
                    <a:cubicBezTo>
                      <a:pt x="640" y="2"/>
                      <a:pt x="627"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6"/>
              <p:cNvSpPr/>
              <p:nvPr/>
            </p:nvSpPr>
            <p:spPr>
              <a:xfrm>
                <a:off x="1072346" y="5044161"/>
                <a:ext cx="40489" cy="55518"/>
              </a:xfrm>
              <a:custGeom>
                <a:avLst/>
                <a:gdLst/>
                <a:ahLst/>
                <a:cxnLst/>
                <a:rect l="l" t="t" r="r" b="b"/>
                <a:pathLst>
                  <a:path w="951" h="1304" extrusionOk="0">
                    <a:moveTo>
                      <a:pt x="586" y="1"/>
                    </a:moveTo>
                    <a:cubicBezTo>
                      <a:pt x="529" y="1"/>
                      <a:pt x="481" y="47"/>
                      <a:pt x="466" y="106"/>
                    </a:cubicBezTo>
                    <a:lnTo>
                      <a:pt x="56" y="944"/>
                    </a:lnTo>
                    <a:cubicBezTo>
                      <a:pt x="0" y="1056"/>
                      <a:pt x="38" y="1187"/>
                      <a:pt x="149" y="1243"/>
                    </a:cubicBezTo>
                    <a:lnTo>
                      <a:pt x="280" y="1298"/>
                    </a:lnTo>
                    <a:cubicBezTo>
                      <a:pt x="293" y="1302"/>
                      <a:pt x="305" y="1303"/>
                      <a:pt x="318" y="1303"/>
                    </a:cubicBezTo>
                    <a:cubicBezTo>
                      <a:pt x="379" y="1303"/>
                      <a:pt x="435" y="1267"/>
                      <a:pt x="466" y="1205"/>
                    </a:cubicBezTo>
                    <a:lnTo>
                      <a:pt x="895" y="348"/>
                    </a:lnTo>
                    <a:cubicBezTo>
                      <a:pt x="951" y="236"/>
                      <a:pt x="914" y="106"/>
                      <a:pt x="802" y="50"/>
                    </a:cubicBezTo>
                    <a:lnTo>
                      <a:pt x="634" y="12"/>
                    </a:lnTo>
                    <a:cubicBezTo>
                      <a:pt x="618" y="4"/>
                      <a:pt x="601" y="1"/>
                      <a:pt x="5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6"/>
              <p:cNvSpPr/>
              <p:nvPr/>
            </p:nvSpPr>
            <p:spPr>
              <a:xfrm>
                <a:off x="861263" y="4788167"/>
                <a:ext cx="40531" cy="55220"/>
              </a:xfrm>
              <a:custGeom>
                <a:avLst/>
                <a:gdLst/>
                <a:ahLst/>
                <a:cxnLst/>
                <a:rect l="l" t="t" r="r" b="b"/>
                <a:pathLst>
                  <a:path w="952" h="1297" extrusionOk="0">
                    <a:moveTo>
                      <a:pt x="607" y="0"/>
                    </a:moveTo>
                    <a:cubicBezTo>
                      <a:pt x="535" y="0"/>
                      <a:pt x="479" y="37"/>
                      <a:pt x="448" y="98"/>
                    </a:cubicBezTo>
                    <a:lnTo>
                      <a:pt x="56" y="956"/>
                    </a:lnTo>
                    <a:cubicBezTo>
                      <a:pt x="1" y="1049"/>
                      <a:pt x="38" y="1179"/>
                      <a:pt x="150" y="1235"/>
                    </a:cubicBezTo>
                    <a:lnTo>
                      <a:pt x="280" y="1291"/>
                    </a:lnTo>
                    <a:cubicBezTo>
                      <a:pt x="293" y="1295"/>
                      <a:pt x="307" y="1296"/>
                      <a:pt x="320" y="1296"/>
                    </a:cubicBezTo>
                    <a:cubicBezTo>
                      <a:pt x="380" y="1296"/>
                      <a:pt x="436" y="1263"/>
                      <a:pt x="467" y="1217"/>
                    </a:cubicBezTo>
                    <a:lnTo>
                      <a:pt x="895" y="359"/>
                    </a:lnTo>
                    <a:cubicBezTo>
                      <a:pt x="951" y="229"/>
                      <a:pt x="914" y="98"/>
                      <a:pt x="802" y="43"/>
                    </a:cubicBezTo>
                    <a:lnTo>
                      <a:pt x="653" y="5"/>
                    </a:lnTo>
                    <a:cubicBezTo>
                      <a:pt x="637" y="2"/>
                      <a:pt x="621"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6"/>
              <p:cNvSpPr/>
              <p:nvPr/>
            </p:nvSpPr>
            <p:spPr>
              <a:xfrm>
                <a:off x="1014403" y="4865182"/>
                <a:ext cx="51643" cy="70504"/>
              </a:xfrm>
              <a:custGeom>
                <a:avLst/>
                <a:gdLst/>
                <a:ahLst/>
                <a:cxnLst/>
                <a:rect l="l" t="t" r="r" b="b"/>
                <a:pathLst>
                  <a:path w="1213" h="1656" extrusionOk="0">
                    <a:moveTo>
                      <a:pt x="766" y="1"/>
                    </a:moveTo>
                    <a:cubicBezTo>
                      <a:pt x="686" y="1"/>
                      <a:pt x="611" y="53"/>
                      <a:pt x="579" y="135"/>
                    </a:cubicBezTo>
                    <a:lnTo>
                      <a:pt x="75" y="1216"/>
                    </a:lnTo>
                    <a:cubicBezTo>
                      <a:pt x="1" y="1346"/>
                      <a:pt x="57" y="1514"/>
                      <a:pt x="187" y="1588"/>
                    </a:cubicBezTo>
                    <a:lnTo>
                      <a:pt x="355" y="1644"/>
                    </a:lnTo>
                    <a:cubicBezTo>
                      <a:pt x="375" y="1652"/>
                      <a:pt x="395" y="1656"/>
                      <a:pt x="414" y="1656"/>
                    </a:cubicBezTo>
                    <a:cubicBezTo>
                      <a:pt x="485" y="1656"/>
                      <a:pt x="549" y="1606"/>
                      <a:pt x="579" y="1532"/>
                    </a:cubicBezTo>
                    <a:lnTo>
                      <a:pt x="1138" y="451"/>
                    </a:lnTo>
                    <a:cubicBezTo>
                      <a:pt x="1212" y="302"/>
                      <a:pt x="1156" y="135"/>
                      <a:pt x="1007" y="60"/>
                    </a:cubicBezTo>
                    <a:lnTo>
                      <a:pt x="802" y="4"/>
                    </a:lnTo>
                    <a:cubicBezTo>
                      <a:pt x="790" y="2"/>
                      <a:pt x="778" y="1"/>
                      <a:pt x="7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6"/>
              <p:cNvSpPr/>
              <p:nvPr/>
            </p:nvSpPr>
            <p:spPr>
              <a:xfrm>
                <a:off x="617654" y="4754832"/>
                <a:ext cx="52410" cy="69908"/>
              </a:xfrm>
              <a:custGeom>
                <a:avLst/>
                <a:gdLst/>
                <a:ahLst/>
                <a:cxnLst/>
                <a:rect l="l" t="t" r="r" b="b"/>
                <a:pathLst>
                  <a:path w="1231" h="1642" extrusionOk="0">
                    <a:moveTo>
                      <a:pt x="774" y="1"/>
                    </a:moveTo>
                    <a:cubicBezTo>
                      <a:pt x="698" y="1"/>
                      <a:pt x="628" y="40"/>
                      <a:pt x="597" y="117"/>
                    </a:cubicBezTo>
                    <a:lnTo>
                      <a:pt x="75" y="1198"/>
                    </a:lnTo>
                    <a:cubicBezTo>
                      <a:pt x="1" y="1329"/>
                      <a:pt x="57" y="1496"/>
                      <a:pt x="187" y="1571"/>
                    </a:cubicBezTo>
                    <a:lnTo>
                      <a:pt x="355" y="1627"/>
                    </a:lnTo>
                    <a:cubicBezTo>
                      <a:pt x="379" y="1637"/>
                      <a:pt x="404" y="1641"/>
                      <a:pt x="429" y="1641"/>
                    </a:cubicBezTo>
                    <a:cubicBezTo>
                      <a:pt x="501" y="1641"/>
                      <a:pt x="569" y="1603"/>
                      <a:pt x="597" y="1534"/>
                    </a:cubicBezTo>
                    <a:lnTo>
                      <a:pt x="1138" y="453"/>
                    </a:lnTo>
                    <a:cubicBezTo>
                      <a:pt x="1231" y="304"/>
                      <a:pt x="1156" y="117"/>
                      <a:pt x="1007" y="61"/>
                    </a:cubicBezTo>
                    <a:lnTo>
                      <a:pt x="821" y="5"/>
                    </a:lnTo>
                    <a:cubicBezTo>
                      <a:pt x="805" y="2"/>
                      <a:pt x="790" y="1"/>
                      <a:pt x="7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6"/>
              <p:cNvSpPr/>
              <p:nvPr/>
            </p:nvSpPr>
            <p:spPr>
              <a:xfrm>
                <a:off x="1453215" y="4942155"/>
                <a:ext cx="51643" cy="70206"/>
              </a:xfrm>
              <a:custGeom>
                <a:avLst/>
                <a:gdLst/>
                <a:ahLst/>
                <a:cxnLst/>
                <a:rect l="l" t="t" r="r" b="b"/>
                <a:pathLst>
                  <a:path w="1213" h="1649" extrusionOk="0">
                    <a:moveTo>
                      <a:pt x="766" y="0"/>
                    </a:moveTo>
                    <a:cubicBezTo>
                      <a:pt x="686" y="0"/>
                      <a:pt x="611" y="53"/>
                      <a:pt x="578" y="135"/>
                    </a:cubicBezTo>
                    <a:lnTo>
                      <a:pt x="75" y="1216"/>
                    </a:lnTo>
                    <a:cubicBezTo>
                      <a:pt x="1" y="1346"/>
                      <a:pt x="38" y="1514"/>
                      <a:pt x="187" y="1588"/>
                    </a:cubicBezTo>
                    <a:lnTo>
                      <a:pt x="355" y="1644"/>
                    </a:lnTo>
                    <a:cubicBezTo>
                      <a:pt x="370" y="1647"/>
                      <a:pt x="386" y="1649"/>
                      <a:pt x="401" y="1649"/>
                    </a:cubicBezTo>
                    <a:cubicBezTo>
                      <a:pt x="477" y="1649"/>
                      <a:pt x="547" y="1610"/>
                      <a:pt x="578" y="1532"/>
                    </a:cubicBezTo>
                    <a:lnTo>
                      <a:pt x="1138" y="451"/>
                    </a:lnTo>
                    <a:cubicBezTo>
                      <a:pt x="1212" y="302"/>
                      <a:pt x="1156" y="135"/>
                      <a:pt x="1007" y="60"/>
                    </a:cubicBezTo>
                    <a:lnTo>
                      <a:pt x="802" y="4"/>
                    </a:lnTo>
                    <a:cubicBezTo>
                      <a:pt x="790" y="2"/>
                      <a:pt x="778"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6"/>
              <p:cNvSpPr/>
              <p:nvPr/>
            </p:nvSpPr>
            <p:spPr>
              <a:xfrm>
                <a:off x="704931" y="4998437"/>
                <a:ext cx="52410" cy="69780"/>
              </a:xfrm>
              <a:custGeom>
                <a:avLst/>
                <a:gdLst/>
                <a:ahLst/>
                <a:cxnLst/>
                <a:rect l="l" t="t" r="r" b="b"/>
                <a:pathLst>
                  <a:path w="1231" h="1639" extrusionOk="0">
                    <a:moveTo>
                      <a:pt x="775" y="1"/>
                    </a:moveTo>
                    <a:cubicBezTo>
                      <a:pt x="698" y="1"/>
                      <a:pt x="628" y="40"/>
                      <a:pt x="597" y="117"/>
                    </a:cubicBezTo>
                    <a:lnTo>
                      <a:pt x="75" y="1198"/>
                    </a:lnTo>
                    <a:cubicBezTo>
                      <a:pt x="1" y="1329"/>
                      <a:pt x="57" y="1496"/>
                      <a:pt x="206" y="1571"/>
                    </a:cubicBezTo>
                    <a:lnTo>
                      <a:pt x="355" y="1627"/>
                    </a:lnTo>
                    <a:cubicBezTo>
                      <a:pt x="375" y="1635"/>
                      <a:pt x="397" y="1639"/>
                      <a:pt x="418" y="1639"/>
                    </a:cubicBezTo>
                    <a:cubicBezTo>
                      <a:pt x="494" y="1639"/>
                      <a:pt x="568" y="1592"/>
                      <a:pt x="597" y="1534"/>
                    </a:cubicBezTo>
                    <a:lnTo>
                      <a:pt x="1138" y="434"/>
                    </a:lnTo>
                    <a:cubicBezTo>
                      <a:pt x="1231" y="304"/>
                      <a:pt x="1156" y="117"/>
                      <a:pt x="1007" y="61"/>
                    </a:cubicBezTo>
                    <a:lnTo>
                      <a:pt x="821" y="5"/>
                    </a:lnTo>
                    <a:cubicBezTo>
                      <a:pt x="805" y="2"/>
                      <a:pt x="790"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6"/>
              <p:cNvSpPr/>
              <p:nvPr/>
            </p:nvSpPr>
            <p:spPr>
              <a:xfrm>
                <a:off x="1291348" y="5063489"/>
                <a:ext cx="41298" cy="55220"/>
              </a:xfrm>
              <a:custGeom>
                <a:avLst/>
                <a:gdLst/>
                <a:ahLst/>
                <a:cxnLst/>
                <a:rect l="l" t="t" r="r" b="b"/>
                <a:pathLst>
                  <a:path w="970" h="1297" extrusionOk="0">
                    <a:moveTo>
                      <a:pt x="615" y="1"/>
                    </a:moveTo>
                    <a:cubicBezTo>
                      <a:pt x="554" y="1"/>
                      <a:pt x="497" y="37"/>
                      <a:pt x="466" y="99"/>
                    </a:cubicBezTo>
                    <a:lnTo>
                      <a:pt x="56" y="938"/>
                    </a:lnTo>
                    <a:cubicBezTo>
                      <a:pt x="0" y="1049"/>
                      <a:pt x="56" y="1180"/>
                      <a:pt x="150" y="1236"/>
                    </a:cubicBezTo>
                    <a:lnTo>
                      <a:pt x="280" y="1292"/>
                    </a:lnTo>
                    <a:cubicBezTo>
                      <a:pt x="293" y="1295"/>
                      <a:pt x="306" y="1297"/>
                      <a:pt x="320" y="1297"/>
                    </a:cubicBezTo>
                    <a:cubicBezTo>
                      <a:pt x="384" y="1297"/>
                      <a:pt x="451" y="1260"/>
                      <a:pt x="466" y="1199"/>
                    </a:cubicBezTo>
                    <a:lnTo>
                      <a:pt x="914" y="341"/>
                    </a:lnTo>
                    <a:cubicBezTo>
                      <a:pt x="970" y="229"/>
                      <a:pt x="932" y="99"/>
                      <a:pt x="802" y="43"/>
                    </a:cubicBezTo>
                    <a:lnTo>
                      <a:pt x="653" y="6"/>
                    </a:lnTo>
                    <a:cubicBezTo>
                      <a:pt x="640" y="3"/>
                      <a:pt x="627" y="1"/>
                      <a:pt x="6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2">
  <p:cSld name="One column text 2">
    <p:spTree>
      <p:nvGrpSpPr>
        <p:cNvPr id="1" name="Shape 402"/>
        <p:cNvGrpSpPr/>
        <p:nvPr/>
      </p:nvGrpSpPr>
      <p:grpSpPr>
        <a:xfrm>
          <a:off x="0" y="0"/>
          <a:ext cx="0" cy="0"/>
          <a:chOff x="0" y="0"/>
          <a:chExt cx="0" cy="0"/>
        </a:xfrm>
      </p:grpSpPr>
      <p:sp>
        <p:nvSpPr>
          <p:cNvPr id="403" name="Google Shape;403;p19"/>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4" name="Google Shape;404;p19"/>
          <p:cNvSpPr txBox="1">
            <a:spLocks noGrp="1"/>
          </p:cNvSpPr>
          <p:nvPr>
            <p:ph type="subTitle" idx="1"/>
          </p:nvPr>
        </p:nvSpPr>
        <p:spPr>
          <a:xfrm>
            <a:off x="713250" y="1123450"/>
            <a:ext cx="7717500" cy="3442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AutoNum type="arabicPeriod"/>
              <a:defRPr sz="1600"/>
            </a:lvl1pPr>
            <a:lvl2pPr lvl="1">
              <a:spcBef>
                <a:spcPts val="0"/>
              </a:spcBef>
              <a:spcAft>
                <a:spcPts val="0"/>
              </a:spcAft>
              <a:buClr>
                <a:schemeClr val="accent1"/>
              </a:buClr>
              <a:buSzPts val="1400"/>
              <a:buAutoNum type="alphaLcPeriod"/>
              <a:defRPr sz="1600"/>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a:endParaRPr/>
          </a:p>
        </p:txBody>
      </p:sp>
      <p:sp>
        <p:nvSpPr>
          <p:cNvPr id="405" name="Google Shape;405;p19"/>
          <p:cNvSpPr/>
          <p:nvPr/>
        </p:nvSpPr>
        <p:spPr>
          <a:xfrm>
            <a:off x="-598400" y="3985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9"/>
          <p:cNvSpPr/>
          <p:nvPr/>
        </p:nvSpPr>
        <p:spPr>
          <a:xfrm rot="7619243">
            <a:off x="7150868" y="2766901"/>
            <a:ext cx="3210914" cy="3197601"/>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7" name="Google Shape;407;p19"/>
          <p:cNvGrpSpPr/>
          <p:nvPr/>
        </p:nvGrpSpPr>
        <p:grpSpPr>
          <a:xfrm>
            <a:off x="7295305" y="-672969"/>
            <a:ext cx="2270935" cy="2260334"/>
            <a:chOff x="6762468" y="1386456"/>
            <a:chExt cx="2270935" cy="2260334"/>
          </a:xfrm>
        </p:grpSpPr>
        <p:sp>
          <p:nvSpPr>
            <p:cNvPr id="408" name="Google Shape;408;p19"/>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9"/>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9"/>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9"/>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9"/>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9"/>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9"/>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9"/>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9"/>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9"/>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9"/>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9"/>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9"/>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9"/>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9"/>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9"/>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9"/>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9"/>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9"/>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9"/>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9"/>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9"/>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9"/>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9"/>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9"/>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9"/>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9"/>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9"/>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9"/>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9"/>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9"/>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9"/>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9"/>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71926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22475"/>
            <a:ext cx="7704000" cy="572700"/>
          </a:xfrm>
          <a:prstGeom prst="rect">
            <a:avLst/>
          </a:prstGeom>
          <a:noFill/>
          <a:ln>
            <a:noFill/>
          </a:ln>
        </p:spPr>
        <p:txBody>
          <a:bodyPr spcFirstLastPara="1" wrap="square" lIns="0" tIns="0" rIns="0" bIns="0" anchor="ctr" anchorCtr="0">
            <a:noAutofit/>
          </a:bodyPr>
          <a:lstStyle>
            <a:lvl1pPr lvl="0" algn="ctr">
              <a:spcBef>
                <a:spcPts val="0"/>
              </a:spcBef>
              <a:spcAft>
                <a:spcPts val="0"/>
              </a:spcAft>
              <a:buClr>
                <a:schemeClr val="dk1"/>
              </a:buClr>
              <a:buSzPts val="3600"/>
              <a:buFont typeface="Pacifico"/>
              <a:buNone/>
              <a:defRPr sz="3600">
                <a:solidFill>
                  <a:schemeClr val="dk1"/>
                </a:solidFill>
                <a:latin typeface="Pacifico"/>
                <a:ea typeface="Pacifico"/>
                <a:cs typeface="Pacifico"/>
                <a:sym typeface="Pacific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20000" y="1152475"/>
            <a:ext cx="7704000" cy="3450900"/>
          </a:xfrm>
          <a:prstGeom prst="rect">
            <a:avLst/>
          </a:prstGeom>
          <a:noFill/>
          <a:ln>
            <a:noFill/>
          </a:ln>
        </p:spPr>
        <p:txBody>
          <a:bodyPr spcFirstLastPara="1" wrap="square" lIns="0" tIns="0" rIns="0" bIns="0" anchor="ctr" anchorCtr="0">
            <a:noAutofit/>
          </a:bodyPr>
          <a:lstStyle>
            <a:lvl1pPr marL="457200" lvl="0" indent="-330200">
              <a:lnSpc>
                <a:spcPct val="115000"/>
              </a:lnSpc>
              <a:spcBef>
                <a:spcPts val="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1pPr>
            <a:lvl2pPr marL="914400" lvl="1"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2pPr>
            <a:lvl3pPr marL="1371600" lvl="2"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3pPr>
            <a:lvl4pPr marL="1828800" lvl="3"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4pPr>
            <a:lvl5pPr marL="2286000" lvl="4"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5pPr>
            <a:lvl6pPr marL="2743200" lvl="5"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6pPr>
            <a:lvl7pPr marL="3200400" lvl="6"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7pPr>
            <a:lvl8pPr marL="3657600" lvl="7" indent="-330200">
              <a:lnSpc>
                <a:spcPct val="115000"/>
              </a:lnSpc>
              <a:spcBef>
                <a:spcPts val="1600"/>
              </a:spcBef>
              <a:spcAft>
                <a:spcPts val="0"/>
              </a:spcAft>
              <a:buClr>
                <a:schemeClr val="dk2"/>
              </a:buClr>
              <a:buSzPts val="1600"/>
              <a:buFont typeface="Didact Gothic"/>
              <a:buChar char="○"/>
              <a:defRPr sz="1600">
                <a:solidFill>
                  <a:schemeClr val="dk2"/>
                </a:solidFill>
                <a:latin typeface="Didact Gothic"/>
                <a:ea typeface="Didact Gothic"/>
                <a:cs typeface="Didact Gothic"/>
                <a:sym typeface="Didact Gothic"/>
              </a:defRPr>
            </a:lvl8pPr>
            <a:lvl9pPr marL="4114800" lvl="8" indent="-330200">
              <a:lnSpc>
                <a:spcPct val="115000"/>
              </a:lnSpc>
              <a:spcBef>
                <a:spcPts val="1600"/>
              </a:spcBef>
              <a:spcAft>
                <a:spcPts val="1600"/>
              </a:spcAft>
              <a:buClr>
                <a:schemeClr val="dk2"/>
              </a:buClr>
              <a:buSzPts val="1600"/>
              <a:buFont typeface="Didact Gothic"/>
              <a:buChar char="■"/>
              <a:defRPr sz="1600">
                <a:solidFill>
                  <a:schemeClr val="dk2"/>
                </a:solidFill>
                <a:latin typeface="Didact Gothic"/>
                <a:ea typeface="Didact Gothic"/>
                <a:cs typeface="Didact Gothic"/>
                <a:sym typeface="Didact Gothic"/>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7" r:id="rId3"/>
    <p:sldLayoutId id="2147483664" r:id="rId4"/>
    <p:sldLayoutId id="2147483671" r:id="rId5"/>
    <p:sldLayoutId id="2147483672" r:id="rId6"/>
    <p:sldLayoutId id="214748367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18" Type="http://schemas.openxmlformats.org/officeDocument/2006/relationships/image" Target="../media/image21.sv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0.png"/><Relationship Id="rId2" Type="http://schemas.openxmlformats.org/officeDocument/2006/relationships/image" Target="../media/image5.png"/><Relationship Id="rId16" Type="http://schemas.openxmlformats.org/officeDocument/2006/relationships/image" Target="../media/image19.svg"/><Relationship Id="rId20" Type="http://schemas.openxmlformats.org/officeDocument/2006/relationships/image" Target="../media/image23.svg"/><Relationship Id="rId1" Type="http://schemas.openxmlformats.org/officeDocument/2006/relationships/slideLayout" Target="../slideLayouts/slideLayout6.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19" Type="http://schemas.openxmlformats.org/officeDocument/2006/relationships/image" Target="../media/image22.pn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 Id="rId22" Type="http://schemas.openxmlformats.org/officeDocument/2006/relationships/image" Target="../media/image2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pic>
        <p:nvPicPr>
          <p:cNvPr id="3" name="Рисунок 2">
            <a:extLst>
              <a:ext uri="{FF2B5EF4-FFF2-40B4-BE49-F238E27FC236}">
                <a16:creationId xmlns:a16="http://schemas.microsoft.com/office/drawing/2014/main" id="{AF781644-279F-0907-BABB-CCBFF392B35F}"/>
              </a:ext>
            </a:extLst>
          </p:cNvPr>
          <p:cNvPicPr>
            <a:picLocks noChangeAspect="1"/>
          </p:cNvPicPr>
          <p:nvPr/>
        </p:nvPicPr>
        <p:blipFill>
          <a:blip r:embed="rId3"/>
          <a:stretch>
            <a:fillRect/>
          </a:stretch>
        </p:blipFill>
        <p:spPr>
          <a:xfrm>
            <a:off x="5213931" y="358210"/>
            <a:ext cx="4255377" cy="4249280"/>
          </a:xfrm>
          <a:prstGeom prst="rect">
            <a:avLst/>
          </a:prstGeom>
        </p:spPr>
      </p:pic>
      <p:sp>
        <p:nvSpPr>
          <p:cNvPr id="621" name="Google Shape;621;p29"/>
          <p:cNvSpPr txBox="1">
            <a:spLocks noGrp="1"/>
          </p:cNvSpPr>
          <p:nvPr>
            <p:ph type="ctrTitle"/>
          </p:nvPr>
        </p:nvSpPr>
        <p:spPr>
          <a:xfrm>
            <a:off x="416229" y="1586450"/>
            <a:ext cx="5288313" cy="896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sz="4400" dirty="0"/>
              <a:t>Настольная игра</a:t>
            </a:r>
            <a:endParaRPr sz="4400" dirty="0"/>
          </a:p>
        </p:txBody>
      </p:sp>
      <p:sp>
        <p:nvSpPr>
          <p:cNvPr id="622" name="Google Shape;622;p29"/>
          <p:cNvSpPr txBox="1">
            <a:spLocks noGrp="1"/>
          </p:cNvSpPr>
          <p:nvPr>
            <p:ph type="subTitle" idx="1"/>
          </p:nvPr>
        </p:nvSpPr>
        <p:spPr>
          <a:xfrm>
            <a:off x="713225" y="3098912"/>
            <a:ext cx="4130700" cy="714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err="1"/>
              <a:t>Иннициативная</a:t>
            </a:r>
            <a:r>
              <a:rPr lang="ru-RU" dirty="0"/>
              <a:t> разработка</a:t>
            </a:r>
            <a:endParaRPr dirty="0"/>
          </a:p>
        </p:txBody>
      </p:sp>
      <p:sp>
        <p:nvSpPr>
          <p:cNvPr id="623" name="Google Shape;623;p29"/>
          <p:cNvSpPr txBox="1">
            <a:spLocks noGrp="1"/>
          </p:cNvSpPr>
          <p:nvPr>
            <p:ph type="ctrTitle" idx="2"/>
          </p:nvPr>
        </p:nvSpPr>
        <p:spPr>
          <a:xfrm>
            <a:off x="416229" y="2286480"/>
            <a:ext cx="5102660" cy="685800"/>
          </a:xfrm>
          <a:prstGeom prst="rect">
            <a:avLst/>
          </a:prstGeom>
        </p:spPr>
        <p:txBody>
          <a:bodyPr spcFirstLastPara="1" wrap="square" lIns="0" tIns="0" rIns="0" bIns="0" anchor="ctr" anchorCtr="0">
            <a:noAutofit/>
          </a:bodyPr>
          <a:lstStyle/>
          <a:p>
            <a:pPr marL="0" lvl="0" indent="0" rtl="0">
              <a:spcBef>
                <a:spcPts val="0"/>
              </a:spcBef>
              <a:spcAft>
                <a:spcPts val="0"/>
              </a:spcAft>
              <a:buNone/>
            </a:pPr>
            <a:r>
              <a:rPr lang="ru-RU" sz="4400" dirty="0"/>
              <a:t>«ФЭМ»</a:t>
            </a:r>
            <a:endParaRPr sz="4400" dirty="0"/>
          </a:p>
        </p:txBody>
      </p:sp>
      <p:pic>
        <p:nvPicPr>
          <p:cNvPr id="2" name="Рисунок 1">
            <a:extLst>
              <a:ext uri="{FF2B5EF4-FFF2-40B4-BE49-F238E27FC236}">
                <a16:creationId xmlns:a16="http://schemas.microsoft.com/office/drawing/2014/main" id="{C8BE7632-E959-34E9-5167-39853B069A08}"/>
              </a:ext>
            </a:extLst>
          </p:cNvPr>
          <p:cNvPicPr>
            <a:picLocks noChangeAspect="1"/>
          </p:cNvPicPr>
          <p:nvPr/>
        </p:nvPicPr>
        <p:blipFill>
          <a:blip r:embed="rId4"/>
          <a:stretch>
            <a:fillRect/>
          </a:stretch>
        </p:blipFill>
        <p:spPr>
          <a:xfrm>
            <a:off x="4843925" y="1199442"/>
            <a:ext cx="4327348" cy="38849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B71DC7-7E87-A9D6-54B3-7F45C659601E}"/>
              </a:ext>
            </a:extLst>
          </p:cNvPr>
          <p:cNvSpPr>
            <a:spLocks noGrp="1"/>
          </p:cNvSpPr>
          <p:nvPr>
            <p:ph type="title"/>
          </p:nvPr>
        </p:nvSpPr>
        <p:spPr>
          <a:xfrm>
            <a:off x="656500" y="611550"/>
            <a:ext cx="7704000" cy="841800"/>
          </a:xfrm>
        </p:spPr>
        <p:txBody>
          <a:bodyPr/>
          <a:lstStyle/>
          <a:p>
            <a:r>
              <a:rPr lang="ru-RU" sz="4400" dirty="0"/>
              <a:t>Пользователи и проблема </a:t>
            </a:r>
          </a:p>
        </p:txBody>
      </p:sp>
      <p:sp>
        <p:nvSpPr>
          <p:cNvPr id="3" name="Подзаголовок 2">
            <a:extLst>
              <a:ext uri="{FF2B5EF4-FFF2-40B4-BE49-F238E27FC236}">
                <a16:creationId xmlns:a16="http://schemas.microsoft.com/office/drawing/2014/main" id="{03E00DA2-9BDA-6883-43FE-21536BE08452}"/>
              </a:ext>
            </a:extLst>
          </p:cNvPr>
          <p:cNvSpPr>
            <a:spLocks noGrp="1"/>
          </p:cNvSpPr>
          <p:nvPr>
            <p:ph type="subTitle" idx="1"/>
          </p:nvPr>
        </p:nvSpPr>
        <p:spPr>
          <a:xfrm>
            <a:off x="656500" y="1636294"/>
            <a:ext cx="7967736" cy="2815445"/>
          </a:xfrm>
        </p:spPr>
        <p:txBody>
          <a:bodyPr/>
          <a:lstStyle/>
          <a:p>
            <a:pPr indent="-12700"/>
            <a:r>
              <a:rPr lang="ru-RU" sz="2400" dirty="0">
                <a:solidFill>
                  <a:schemeClr val="tx1">
                    <a:lumMod val="75000"/>
                  </a:schemeClr>
                </a:solidFill>
              </a:rPr>
              <a:t>Наши пользователи – </a:t>
            </a:r>
            <a:r>
              <a:rPr lang="ru-RU" sz="2400" dirty="0">
                <a:solidFill>
                  <a:srgbClr val="813E3B"/>
                </a:solidFill>
              </a:rPr>
              <a:t>студенты (прежде всего, семейные студенческие пары и студенты, состоящие в романтических отношениях)</a:t>
            </a:r>
          </a:p>
          <a:p>
            <a:pPr indent="-12700"/>
            <a:r>
              <a:rPr lang="ru-RU" sz="2400" dirty="0">
                <a:solidFill>
                  <a:schemeClr val="tx1">
                    <a:lumMod val="75000"/>
                  </a:schemeClr>
                </a:solidFill>
              </a:rPr>
              <a:t>Проблема</a:t>
            </a:r>
            <a:r>
              <a:rPr lang="ru-RU" sz="2400" dirty="0"/>
              <a:t> состоит в недостаточном уровне коммуникативной компетентности студентов.</a:t>
            </a:r>
          </a:p>
          <a:p>
            <a:endParaRPr lang="ru-RU" dirty="0"/>
          </a:p>
        </p:txBody>
      </p:sp>
    </p:spTree>
    <p:extLst>
      <p:ext uri="{BB962C8B-B14F-4D97-AF65-F5344CB8AC3E}">
        <p14:creationId xmlns:p14="http://schemas.microsoft.com/office/powerpoint/2010/main" val="2619322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32"/>
          <p:cNvSpPr txBox="1">
            <a:spLocks noGrp="1"/>
          </p:cNvSpPr>
          <p:nvPr>
            <p:ph type="title"/>
          </p:nvPr>
        </p:nvSpPr>
        <p:spPr>
          <a:xfrm>
            <a:off x="507068" y="381645"/>
            <a:ext cx="4859850" cy="841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t>Актуальность</a:t>
            </a:r>
            <a:endParaRPr dirty="0"/>
          </a:p>
        </p:txBody>
      </p:sp>
      <p:sp>
        <p:nvSpPr>
          <p:cNvPr id="761" name="Google Shape;761;p32"/>
          <p:cNvSpPr txBox="1">
            <a:spLocks noGrp="1"/>
          </p:cNvSpPr>
          <p:nvPr>
            <p:ph type="subTitle" idx="1"/>
          </p:nvPr>
        </p:nvSpPr>
        <p:spPr>
          <a:xfrm>
            <a:off x="463349" y="1070589"/>
            <a:ext cx="6580971" cy="3763113"/>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sz="2400" dirty="0"/>
              <a:t>Умение понимать партнера, учитывать свои личностные особенности во взаимодействии с ним, конструктивно решать межличностные конфликты в паре делает отношения более здоровыми и устойчивыми, повышая способность диады преодолевать жизненные трудности и создавать прочные эмоциональные связи, что составляет основу счастливой семейной жизни</a:t>
            </a:r>
          </a:p>
        </p:txBody>
      </p:sp>
      <p:grpSp>
        <p:nvGrpSpPr>
          <p:cNvPr id="762" name="Google Shape;762;p32"/>
          <p:cNvGrpSpPr/>
          <p:nvPr/>
        </p:nvGrpSpPr>
        <p:grpSpPr>
          <a:xfrm>
            <a:off x="6541361" y="1801051"/>
            <a:ext cx="5205277" cy="3490611"/>
            <a:chOff x="5129255" y="2108247"/>
            <a:chExt cx="5205277" cy="3490611"/>
          </a:xfrm>
        </p:grpSpPr>
        <p:grpSp>
          <p:nvGrpSpPr>
            <p:cNvPr id="763" name="Google Shape;763;p32"/>
            <p:cNvGrpSpPr/>
            <p:nvPr/>
          </p:nvGrpSpPr>
          <p:grpSpPr>
            <a:xfrm>
              <a:off x="5129255" y="2571846"/>
              <a:ext cx="5205277" cy="3027012"/>
              <a:chOff x="4727275" y="2304100"/>
              <a:chExt cx="5665299" cy="3294527"/>
            </a:xfrm>
          </p:grpSpPr>
          <p:sp>
            <p:nvSpPr>
              <p:cNvPr id="764" name="Google Shape;764;p32"/>
              <p:cNvSpPr/>
              <p:nvPr/>
            </p:nvSpPr>
            <p:spPr>
              <a:xfrm>
                <a:off x="4727275" y="2304100"/>
                <a:ext cx="5391399" cy="3142127"/>
              </a:xfrm>
              <a:custGeom>
                <a:avLst/>
                <a:gdLst/>
                <a:ahLst/>
                <a:cxnLst/>
                <a:rect l="l" t="t" r="r" b="b"/>
                <a:pathLst>
                  <a:path w="252495" h="147155" extrusionOk="0">
                    <a:moveTo>
                      <a:pt x="69126" y="0"/>
                    </a:moveTo>
                    <a:cubicBezTo>
                      <a:pt x="64849" y="0"/>
                      <a:pt x="60598" y="349"/>
                      <a:pt x="56425" y="1096"/>
                    </a:cubicBezTo>
                    <a:cubicBezTo>
                      <a:pt x="36635" y="4611"/>
                      <a:pt x="20407" y="17941"/>
                      <a:pt x="18466" y="35631"/>
                    </a:cubicBezTo>
                    <a:cubicBezTo>
                      <a:pt x="17599" y="43642"/>
                      <a:pt x="26501" y="57771"/>
                      <a:pt x="23693" y="65372"/>
                    </a:cubicBezTo>
                    <a:cubicBezTo>
                      <a:pt x="20840" y="73064"/>
                      <a:pt x="1" y="96665"/>
                      <a:pt x="526" y="114629"/>
                    </a:cubicBezTo>
                    <a:cubicBezTo>
                      <a:pt x="1028" y="132501"/>
                      <a:pt x="5821" y="138070"/>
                      <a:pt x="12600" y="147155"/>
                    </a:cubicBezTo>
                    <a:lnTo>
                      <a:pt x="234074" y="147155"/>
                    </a:lnTo>
                    <a:cubicBezTo>
                      <a:pt x="238297" y="137933"/>
                      <a:pt x="241607" y="130584"/>
                      <a:pt x="236653" y="118486"/>
                    </a:cubicBezTo>
                    <a:cubicBezTo>
                      <a:pt x="232705" y="108831"/>
                      <a:pt x="243433" y="100865"/>
                      <a:pt x="247587" y="91872"/>
                    </a:cubicBezTo>
                    <a:cubicBezTo>
                      <a:pt x="251284" y="83860"/>
                      <a:pt x="252494" y="74251"/>
                      <a:pt x="251604" y="65509"/>
                    </a:cubicBezTo>
                    <a:cubicBezTo>
                      <a:pt x="250371" y="53617"/>
                      <a:pt x="244437" y="41679"/>
                      <a:pt x="234188" y="33166"/>
                    </a:cubicBezTo>
                    <a:cubicBezTo>
                      <a:pt x="221815" y="22878"/>
                      <a:pt x="204526" y="18545"/>
                      <a:pt x="187518" y="18545"/>
                    </a:cubicBezTo>
                    <a:cubicBezTo>
                      <a:pt x="182564" y="18545"/>
                      <a:pt x="177635" y="18912"/>
                      <a:pt x="172857" y="19607"/>
                    </a:cubicBezTo>
                    <a:cubicBezTo>
                      <a:pt x="165178" y="20716"/>
                      <a:pt x="157534" y="22579"/>
                      <a:pt x="149717" y="22579"/>
                    </a:cubicBezTo>
                    <a:cubicBezTo>
                      <a:pt x="148517" y="22579"/>
                      <a:pt x="147314" y="22535"/>
                      <a:pt x="146105" y="22438"/>
                    </a:cubicBezTo>
                    <a:cubicBezTo>
                      <a:pt x="132867" y="21411"/>
                      <a:pt x="121180" y="14243"/>
                      <a:pt x="109128" y="8971"/>
                    </a:cubicBezTo>
                    <a:cubicBezTo>
                      <a:pt x="96639" y="3534"/>
                      <a:pt x="82748" y="0"/>
                      <a:pt x="69126" y="0"/>
                    </a:cubicBez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2"/>
              <p:cNvSpPr/>
              <p:nvPr/>
            </p:nvSpPr>
            <p:spPr>
              <a:xfrm>
                <a:off x="5001175" y="2456500"/>
                <a:ext cx="5391399" cy="3142127"/>
              </a:xfrm>
              <a:custGeom>
                <a:avLst/>
                <a:gdLst/>
                <a:ahLst/>
                <a:cxnLst/>
                <a:rect l="l" t="t" r="r" b="b"/>
                <a:pathLst>
                  <a:path w="252495" h="147155" extrusionOk="0">
                    <a:moveTo>
                      <a:pt x="69126" y="0"/>
                    </a:moveTo>
                    <a:cubicBezTo>
                      <a:pt x="64849" y="0"/>
                      <a:pt x="60598" y="349"/>
                      <a:pt x="56425" y="1096"/>
                    </a:cubicBezTo>
                    <a:cubicBezTo>
                      <a:pt x="36635" y="4611"/>
                      <a:pt x="20407" y="17941"/>
                      <a:pt x="18466" y="35631"/>
                    </a:cubicBezTo>
                    <a:cubicBezTo>
                      <a:pt x="17599" y="43642"/>
                      <a:pt x="26501" y="57771"/>
                      <a:pt x="23693" y="65372"/>
                    </a:cubicBezTo>
                    <a:cubicBezTo>
                      <a:pt x="20840" y="73064"/>
                      <a:pt x="1" y="96665"/>
                      <a:pt x="526" y="114629"/>
                    </a:cubicBezTo>
                    <a:cubicBezTo>
                      <a:pt x="1028" y="132501"/>
                      <a:pt x="5821" y="138070"/>
                      <a:pt x="12600" y="147155"/>
                    </a:cubicBezTo>
                    <a:lnTo>
                      <a:pt x="234074" y="147155"/>
                    </a:lnTo>
                    <a:cubicBezTo>
                      <a:pt x="238297" y="137933"/>
                      <a:pt x="241607" y="130584"/>
                      <a:pt x="236653" y="118486"/>
                    </a:cubicBezTo>
                    <a:cubicBezTo>
                      <a:pt x="232705" y="108831"/>
                      <a:pt x="243433" y="100865"/>
                      <a:pt x="247587" y="91872"/>
                    </a:cubicBezTo>
                    <a:cubicBezTo>
                      <a:pt x="251284" y="83860"/>
                      <a:pt x="252494" y="74251"/>
                      <a:pt x="251604" y="65509"/>
                    </a:cubicBezTo>
                    <a:cubicBezTo>
                      <a:pt x="250371" y="53617"/>
                      <a:pt x="244437" y="41679"/>
                      <a:pt x="234188" y="33166"/>
                    </a:cubicBezTo>
                    <a:cubicBezTo>
                      <a:pt x="221815" y="22878"/>
                      <a:pt x="204526" y="18545"/>
                      <a:pt x="187518" y="18545"/>
                    </a:cubicBezTo>
                    <a:cubicBezTo>
                      <a:pt x="182564" y="18545"/>
                      <a:pt x="177635" y="18912"/>
                      <a:pt x="172857" y="19607"/>
                    </a:cubicBezTo>
                    <a:cubicBezTo>
                      <a:pt x="165178" y="20716"/>
                      <a:pt x="157534" y="22579"/>
                      <a:pt x="149717" y="22579"/>
                    </a:cubicBezTo>
                    <a:cubicBezTo>
                      <a:pt x="148517" y="22579"/>
                      <a:pt x="147314" y="22535"/>
                      <a:pt x="146105" y="22438"/>
                    </a:cubicBezTo>
                    <a:cubicBezTo>
                      <a:pt x="132867" y="21411"/>
                      <a:pt x="121180" y="14243"/>
                      <a:pt x="109128" y="8971"/>
                    </a:cubicBezTo>
                    <a:cubicBezTo>
                      <a:pt x="96639" y="3534"/>
                      <a:pt x="82748" y="0"/>
                      <a:pt x="69126" y="0"/>
                    </a:cubicBezTo>
                    <a:close/>
                  </a:path>
                </a:pathLst>
              </a:custGeom>
              <a:solidFill>
                <a:schemeClr val="accent1">
                  <a:alpha val="468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66" name="Google Shape;766;p32"/>
            <p:cNvGrpSpPr/>
            <p:nvPr/>
          </p:nvGrpSpPr>
          <p:grpSpPr>
            <a:xfrm>
              <a:off x="6182907" y="2108247"/>
              <a:ext cx="3097991" cy="3228157"/>
              <a:chOff x="6605307" y="2552391"/>
              <a:chExt cx="2675988" cy="2788423"/>
            </a:xfrm>
          </p:grpSpPr>
          <p:sp>
            <p:nvSpPr>
              <p:cNvPr id="767" name="Google Shape;767;p32"/>
              <p:cNvSpPr/>
              <p:nvPr/>
            </p:nvSpPr>
            <p:spPr>
              <a:xfrm>
                <a:off x="6688870" y="2552391"/>
                <a:ext cx="1654914" cy="1523909"/>
              </a:xfrm>
              <a:custGeom>
                <a:avLst/>
                <a:gdLst/>
                <a:ahLst/>
                <a:cxnLst/>
                <a:rect l="l" t="t" r="r" b="b"/>
                <a:pathLst>
                  <a:path w="79205" h="72935" extrusionOk="0">
                    <a:moveTo>
                      <a:pt x="57403" y="18834"/>
                    </a:moveTo>
                    <a:lnTo>
                      <a:pt x="57403" y="19023"/>
                    </a:lnTo>
                    <a:lnTo>
                      <a:pt x="57371" y="18834"/>
                    </a:lnTo>
                    <a:close/>
                    <a:moveTo>
                      <a:pt x="38600" y="0"/>
                    </a:moveTo>
                    <a:cubicBezTo>
                      <a:pt x="37757" y="0"/>
                      <a:pt x="36913" y="71"/>
                      <a:pt x="36074" y="215"/>
                    </a:cubicBezTo>
                    <a:cubicBezTo>
                      <a:pt x="32829" y="688"/>
                      <a:pt x="29710" y="2011"/>
                      <a:pt x="26780" y="3649"/>
                    </a:cubicBezTo>
                    <a:cubicBezTo>
                      <a:pt x="21802" y="6453"/>
                      <a:pt x="17234" y="10328"/>
                      <a:pt x="13863" y="15337"/>
                    </a:cubicBezTo>
                    <a:cubicBezTo>
                      <a:pt x="10334" y="20599"/>
                      <a:pt x="8444" y="26774"/>
                      <a:pt x="8475" y="33075"/>
                    </a:cubicBezTo>
                    <a:cubicBezTo>
                      <a:pt x="8601" y="39911"/>
                      <a:pt x="10712" y="46590"/>
                      <a:pt x="7688" y="52923"/>
                    </a:cubicBezTo>
                    <a:cubicBezTo>
                      <a:pt x="5356" y="57806"/>
                      <a:pt x="1198" y="61681"/>
                      <a:pt x="316" y="67383"/>
                    </a:cubicBezTo>
                    <a:cubicBezTo>
                      <a:pt x="1" y="69242"/>
                      <a:pt x="316" y="71574"/>
                      <a:pt x="1828" y="72456"/>
                    </a:cubicBezTo>
                    <a:cubicBezTo>
                      <a:pt x="2394" y="72752"/>
                      <a:pt x="3029" y="72910"/>
                      <a:pt x="3675" y="72910"/>
                    </a:cubicBezTo>
                    <a:cubicBezTo>
                      <a:pt x="3783" y="72910"/>
                      <a:pt x="3893" y="72906"/>
                      <a:pt x="4002" y="72897"/>
                    </a:cubicBezTo>
                    <a:cubicBezTo>
                      <a:pt x="6058" y="72923"/>
                      <a:pt x="8114" y="72935"/>
                      <a:pt x="10169" y="72935"/>
                    </a:cubicBezTo>
                    <a:cubicBezTo>
                      <a:pt x="28259" y="72935"/>
                      <a:pt x="46284" y="71984"/>
                      <a:pt x="64334" y="70881"/>
                    </a:cubicBezTo>
                    <a:cubicBezTo>
                      <a:pt x="67484" y="70755"/>
                      <a:pt x="70666" y="70439"/>
                      <a:pt x="73785" y="69967"/>
                    </a:cubicBezTo>
                    <a:cubicBezTo>
                      <a:pt x="75865" y="69589"/>
                      <a:pt x="78259" y="68707"/>
                      <a:pt x="78826" y="66407"/>
                    </a:cubicBezTo>
                    <a:cubicBezTo>
                      <a:pt x="79204" y="64611"/>
                      <a:pt x="78353" y="62784"/>
                      <a:pt x="77345" y="61366"/>
                    </a:cubicBezTo>
                    <a:cubicBezTo>
                      <a:pt x="76337" y="59917"/>
                      <a:pt x="75108" y="58625"/>
                      <a:pt x="74573" y="56892"/>
                    </a:cubicBezTo>
                    <a:cubicBezTo>
                      <a:pt x="73596" y="53805"/>
                      <a:pt x="75077" y="50591"/>
                      <a:pt x="75739" y="47441"/>
                    </a:cubicBezTo>
                    <a:cubicBezTo>
                      <a:pt x="76621" y="42999"/>
                      <a:pt x="75833" y="38430"/>
                      <a:pt x="73596" y="34492"/>
                    </a:cubicBezTo>
                    <a:cubicBezTo>
                      <a:pt x="71170" y="30302"/>
                      <a:pt x="67138" y="28034"/>
                      <a:pt x="63672" y="25135"/>
                    </a:cubicBezTo>
                    <a:cubicBezTo>
                      <a:pt x="61593" y="23403"/>
                      <a:pt x="59608" y="21197"/>
                      <a:pt x="58379" y="18614"/>
                    </a:cubicBezTo>
                    <a:cubicBezTo>
                      <a:pt x="58568" y="18551"/>
                      <a:pt x="58726" y="18519"/>
                      <a:pt x="58915" y="18456"/>
                    </a:cubicBezTo>
                    <a:cubicBezTo>
                      <a:pt x="64113" y="16629"/>
                      <a:pt x="66161" y="10360"/>
                      <a:pt x="63074" y="5823"/>
                    </a:cubicBezTo>
                    <a:cubicBezTo>
                      <a:pt x="61412" y="3407"/>
                      <a:pt x="58777" y="2170"/>
                      <a:pt x="56134" y="2170"/>
                    </a:cubicBezTo>
                    <a:cubicBezTo>
                      <a:pt x="53815" y="2170"/>
                      <a:pt x="51489" y="3123"/>
                      <a:pt x="49810" y="5067"/>
                    </a:cubicBezTo>
                    <a:cubicBezTo>
                      <a:pt x="48613" y="3744"/>
                      <a:pt x="47258" y="2641"/>
                      <a:pt x="45746" y="1790"/>
                    </a:cubicBezTo>
                    <a:cubicBezTo>
                      <a:pt x="43535" y="614"/>
                      <a:pt x="41079" y="0"/>
                      <a:pt x="386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2"/>
              <p:cNvSpPr/>
              <p:nvPr/>
            </p:nvSpPr>
            <p:spPr>
              <a:xfrm>
                <a:off x="6667848" y="4668046"/>
                <a:ext cx="498992" cy="672768"/>
              </a:xfrm>
              <a:custGeom>
                <a:avLst/>
                <a:gdLst/>
                <a:ahLst/>
                <a:cxnLst/>
                <a:rect l="l" t="t" r="r" b="b"/>
                <a:pathLst>
                  <a:path w="23882" h="32199" extrusionOk="0">
                    <a:moveTo>
                      <a:pt x="16604" y="1"/>
                    </a:moveTo>
                    <a:lnTo>
                      <a:pt x="1" y="1040"/>
                    </a:lnTo>
                    <a:lnTo>
                      <a:pt x="3718" y="32199"/>
                    </a:lnTo>
                    <a:lnTo>
                      <a:pt x="23882" y="29962"/>
                    </a:lnTo>
                    <a:lnTo>
                      <a:pt x="16604" y="1"/>
                    </a:lnTo>
                    <a:close/>
                  </a:path>
                </a:pathLst>
              </a:custGeom>
              <a:solidFill>
                <a:srgbClr val="FFCF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2"/>
              <p:cNvSpPr/>
              <p:nvPr/>
            </p:nvSpPr>
            <p:spPr>
              <a:xfrm>
                <a:off x="8062168" y="3630540"/>
                <a:ext cx="1219127" cy="1509492"/>
              </a:xfrm>
              <a:custGeom>
                <a:avLst/>
                <a:gdLst/>
                <a:ahLst/>
                <a:cxnLst/>
                <a:rect l="l" t="t" r="r" b="b"/>
                <a:pathLst>
                  <a:path w="58348" h="72245" extrusionOk="0">
                    <a:moveTo>
                      <a:pt x="47762" y="1"/>
                    </a:moveTo>
                    <a:cubicBezTo>
                      <a:pt x="47006" y="1"/>
                      <a:pt x="46376" y="568"/>
                      <a:pt x="46313" y="1324"/>
                    </a:cubicBezTo>
                    <a:lnTo>
                      <a:pt x="45052" y="10366"/>
                    </a:lnTo>
                    <a:cubicBezTo>
                      <a:pt x="44993" y="10725"/>
                      <a:pt x="44706" y="10999"/>
                      <a:pt x="44353" y="10999"/>
                    </a:cubicBezTo>
                    <a:cubicBezTo>
                      <a:pt x="44335" y="10999"/>
                      <a:pt x="44315" y="10998"/>
                      <a:pt x="44296" y="10996"/>
                    </a:cubicBezTo>
                    <a:lnTo>
                      <a:pt x="44076" y="10996"/>
                    </a:lnTo>
                    <a:cubicBezTo>
                      <a:pt x="43761" y="10965"/>
                      <a:pt x="43509" y="10713"/>
                      <a:pt x="43477" y="10398"/>
                    </a:cubicBezTo>
                    <a:lnTo>
                      <a:pt x="42563" y="3151"/>
                    </a:lnTo>
                    <a:cubicBezTo>
                      <a:pt x="42437" y="2332"/>
                      <a:pt x="41807" y="1671"/>
                      <a:pt x="40957" y="1576"/>
                    </a:cubicBezTo>
                    <a:cubicBezTo>
                      <a:pt x="40201" y="1702"/>
                      <a:pt x="39665" y="2427"/>
                      <a:pt x="39791" y="3214"/>
                    </a:cubicBezTo>
                    <a:cubicBezTo>
                      <a:pt x="39791" y="3214"/>
                      <a:pt x="41114" y="13580"/>
                      <a:pt x="41114" y="13611"/>
                    </a:cubicBezTo>
                    <a:cubicBezTo>
                      <a:pt x="41177" y="14556"/>
                      <a:pt x="41020" y="15470"/>
                      <a:pt x="40642" y="16320"/>
                    </a:cubicBezTo>
                    <a:cubicBezTo>
                      <a:pt x="40516" y="16586"/>
                      <a:pt x="40273" y="16709"/>
                      <a:pt x="40030" y="16709"/>
                    </a:cubicBezTo>
                    <a:cubicBezTo>
                      <a:pt x="39725" y="16709"/>
                      <a:pt x="39420" y="16514"/>
                      <a:pt x="39350" y="16163"/>
                    </a:cubicBezTo>
                    <a:cubicBezTo>
                      <a:pt x="39003" y="14619"/>
                      <a:pt x="38499" y="12288"/>
                      <a:pt x="38499" y="12288"/>
                    </a:cubicBezTo>
                    <a:cubicBezTo>
                      <a:pt x="38372" y="11625"/>
                      <a:pt x="37791" y="11169"/>
                      <a:pt x="37140" y="11169"/>
                    </a:cubicBezTo>
                    <a:cubicBezTo>
                      <a:pt x="36986" y="11169"/>
                      <a:pt x="36828" y="11194"/>
                      <a:pt x="36672" y="11248"/>
                    </a:cubicBezTo>
                    <a:cubicBezTo>
                      <a:pt x="35979" y="11532"/>
                      <a:pt x="35632" y="12288"/>
                      <a:pt x="35790" y="13044"/>
                    </a:cubicBezTo>
                    <a:lnTo>
                      <a:pt x="36735" y="17108"/>
                    </a:lnTo>
                    <a:cubicBezTo>
                      <a:pt x="36735" y="17108"/>
                      <a:pt x="36294" y="22621"/>
                      <a:pt x="38562" y="25520"/>
                    </a:cubicBezTo>
                    <a:lnTo>
                      <a:pt x="25645" y="43068"/>
                    </a:lnTo>
                    <a:lnTo>
                      <a:pt x="19439" y="33837"/>
                    </a:lnTo>
                    <a:lnTo>
                      <a:pt x="0" y="44454"/>
                    </a:lnTo>
                    <a:lnTo>
                      <a:pt x="15060" y="66476"/>
                    </a:lnTo>
                    <a:cubicBezTo>
                      <a:pt x="17535" y="70653"/>
                      <a:pt x="20827" y="72245"/>
                      <a:pt x="23956" y="72245"/>
                    </a:cubicBezTo>
                    <a:cubicBezTo>
                      <a:pt x="26043" y="72245"/>
                      <a:pt x="28058" y="71536"/>
                      <a:pt x="29709" y="70414"/>
                    </a:cubicBezTo>
                    <a:cubicBezTo>
                      <a:pt x="31033" y="69501"/>
                      <a:pt x="32072" y="68241"/>
                      <a:pt x="32734" y="66791"/>
                    </a:cubicBezTo>
                    <a:lnTo>
                      <a:pt x="51952" y="24102"/>
                    </a:lnTo>
                    <a:cubicBezTo>
                      <a:pt x="52866" y="21960"/>
                      <a:pt x="53653" y="20133"/>
                      <a:pt x="54220" y="18809"/>
                    </a:cubicBezTo>
                    <a:lnTo>
                      <a:pt x="57938" y="11658"/>
                    </a:lnTo>
                    <a:cubicBezTo>
                      <a:pt x="58347" y="10933"/>
                      <a:pt x="58032" y="10019"/>
                      <a:pt x="57276" y="9641"/>
                    </a:cubicBezTo>
                    <a:cubicBezTo>
                      <a:pt x="57103" y="9571"/>
                      <a:pt x="56924" y="9537"/>
                      <a:pt x="56748" y="9537"/>
                    </a:cubicBezTo>
                    <a:cubicBezTo>
                      <a:pt x="56219" y="9537"/>
                      <a:pt x="55717" y="9838"/>
                      <a:pt x="55480" y="10335"/>
                    </a:cubicBezTo>
                    <a:lnTo>
                      <a:pt x="53685" y="13580"/>
                    </a:lnTo>
                    <a:cubicBezTo>
                      <a:pt x="53556" y="13836"/>
                      <a:pt x="53318" y="13958"/>
                      <a:pt x="53078" y="13958"/>
                    </a:cubicBezTo>
                    <a:cubicBezTo>
                      <a:pt x="52788" y="13958"/>
                      <a:pt x="52496" y="13781"/>
                      <a:pt x="52393" y="13454"/>
                    </a:cubicBezTo>
                    <a:cubicBezTo>
                      <a:pt x="52204" y="12949"/>
                      <a:pt x="52204" y="12382"/>
                      <a:pt x="52362" y="11847"/>
                    </a:cubicBezTo>
                    <a:lnTo>
                      <a:pt x="54724" y="3939"/>
                    </a:lnTo>
                    <a:cubicBezTo>
                      <a:pt x="55030" y="2869"/>
                      <a:pt x="54165" y="2158"/>
                      <a:pt x="53325" y="2158"/>
                    </a:cubicBezTo>
                    <a:cubicBezTo>
                      <a:pt x="52780" y="2158"/>
                      <a:pt x="52245" y="2457"/>
                      <a:pt x="52046" y="3151"/>
                    </a:cubicBezTo>
                    <a:lnTo>
                      <a:pt x="49778" y="10776"/>
                    </a:lnTo>
                    <a:cubicBezTo>
                      <a:pt x="49650" y="11211"/>
                      <a:pt x="49231" y="11521"/>
                      <a:pt x="48792" y="11521"/>
                    </a:cubicBezTo>
                    <a:cubicBezTo>
                      <a:pt x="48690" y="11521"/>
                      <a:pt x="48587" y="11504"/>
                      <a:pt x="48486" y="11469"/>
                    </a:cubicBezTo>
                    <a:cubicBezTo>
                      <a:pt x="48045" y="11311"/>
                      <a:pt x="47762" y="10902"/>
                      <a:pt x="47856" y="10429"/>
                    </a:cubicBezTo>
                    <a:lnTo>
                      <a:pt x="49085" y="1639"/>
                    </a:lnTo>
                    <a:cubicBezTo>
                      <a:pt x="49211" y="820"/>
                      <a:pt x="48581" y="64"/>
                      <a:pt x="47762" y="1"/>
                    </a:cubicBezTo>
                    <a:close/>
                  </a:path>
                </a:pathLst>
              </a:custGeom>
              <a:solidFill>
                <a:srgbClr val="FFCF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2"/>
              <p:cNvSpPr/>
              <p:nvPr/>
            </p:nvSpPr>
            <p:spPr>
              <a:xfrm>
                <a:off x="8531545" y="4500171"/>
                <a:ext cx="66506" cy="134976"/>
              </a:xfrm>
              <a:custGeom>
                <a:avLst/>
                <a:gdLst/>
                <a:ahLst/>
                <a:cxnLst/>
                <a:rect l="l" t="t" r="r" b="b"/>
                <a:pathLst>
                  <a:path w="3183" h="6460" extrusionOk="0">
                    <a:moveTo>
                      <a:pt x="2206" y="1"/>
                    </a:moveTo>
                    <a:lnTo>
                      <a:pt x="0" y="6459"/>
                    </a:lnTo>
                    <a:lnTo>
                      <a:pt x="0" y="6459"/>
                    </a:lnTo>
                    <a:lnTo>
                      <a:pt x="3182" y="1450"/>
                    </a:lnTo>
                    <a:lnTo>
                      <a:pt x="220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2"/>
              <p:cNvSpPr/>
              <p:nvPr/>
            </p:nvSpPr>
            <p:spPr>
              <a:xfrm>
                <a:off x="6605307" y="3759612"/>
                <a:ext cx="1996553" cy="1548229"/>
              </a:xfrm>
              <a:custGeom>
                <a:avLst/>
                <a:gdLst/>
                <a:ahLst/>
                <a:cxnLst/>
                <a:rect l="l" t="t" r="r" b="b"/>
                <a:pathLst>
                  <a:path w="95556" h="74099" extrusionOk="0">
                    <a:moveTo>
                      <a:pt x="60603" y="1"/>
                    </a:moveTo>
                    <a:cubicBezTo>
                      <a:pt x="55683" y="1"/>
                      <a:pt x="50799" y="811"/>
                      <a:pt x="45935" y="1385"/>
                    </a:cubicBezTo>
                    <a:lnTo>
                      <a:pt x="29080" y="3433"/>
                    </a:lnTo>
                    <a:cubicBezTo>
                      <a:pt x="28292" y="3496"/>
                      <a:pt x="27536" y="3622"/>
                      <a:pt x="26780" y="3811"/>
                    </a:cubicBezTo>
                    <a:cubicBezTo>
                      <a:pt x="25709" y="4126"/>
                      <a:pt x="24701" y="4567"/>
                      <a:pt x="23724" y="5103"/>
                    </a:cubicBezTo>
                    <a:lnTo>
                      <a:pt x="17076" y="8348"/>
                    </a:lnTo>
                    <a:cubicBezTo>
                      <a:pt x="13107" y="10301"/>
                      <a:pt x="10019" y="12380"/>
                      <a:pt x="7656" y="16066"/>
                    </a:cubicBezTo>
                    <a:cubicBezTo>
                      <a:pt x="5546" y="19374"/>
                      <a:pt x="4096" y="23092"/>
                      <a:pt x="3025" y="26841"/>
                    </a:cubicBezTo>
                    <a:cubicBezTo>
                      <a:pt x="1198" y="33237"/>
                      <a:pt x="379" y="39916"/>
                      <a:pt x="1" y="46563"/>
                    </a:cubicBezTo>
                    <a:lnTo>
                      <a:pt x="19345" y="44736"/>
                    </a:lnTo>
                    <a:lnTo>
                      <a:pt x="19439" y="44515"/>
                    </a:lnTo>
                    <a:lnTo>
                      <a:pt x="27662" y="74098"/>
                    </a:lnTo>
                    <a:lnTo>
                      <a:pt x="74668" y="68050"/>
                    </a:lnTo>
                    <a:lnTo>
                      <a:pt x="74731" y="35505"/>
                    </a:lnTo>
                    <a:lnTo>
                      <a:pt x="74731" y="38309"/>
                    </a:lnTo>
                    <a:lnTo>
                      <a:pt x="95555" y="34276"/>
                    </a:lnTo>
                    <a:cubicBezTo>
                      <a:pt x="93539" y="28070"/>
                      <a:pt x="91082" y="21926"/>
                      <a:pt x="87805" y="16255"/>
                    </a:cubicBezTo>
                    <a:cubicBezTo>
                      <a:pt x="82670" y="7466"/>
                      <a:pt x="74825" y="1228"/>
                      <a:pt x="64491" y="188"/>
                    </a:cubicBezTo>
                    <a:cubicBezTo>
                      <a:pt x="63193" y="57"/>
                      <a:pt x="61896" y="1"/>
                      <a:pt x="60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2"/>
              <p:cNvSpPr/>
              <p:nvPr/>
            </p:nvSpPr>
            <p:spPr>
              <a:xfrm>
                <a:off x="7028610" y="2847166"/>
                <a:ext cx="896585" cy="1175500"/>
              </a:xfrm>
              <a:custGeom>
                <a:avLst/>
                <a:gdLst/>
                <a:ahLst/>
                <a:cxnLst/>
                <a:rect l="l" t="t" r="r" b="b"/>
                <a:pathLst>
                  <a:path w="42911" h="56260" extrusionOk="0">
                    <a:moveTo>
                      <a:pt x="5167" y="0"/>
                    </a:moveTo>
                    <a:cubicBezTo>
                      <a:pt x="3245" y="2268"/>
                      <a:pt x="2111" y="5104"/>
                      <a:pt x="1922" y="8065"/>
                    </a:cubicBezTo>
                    <a:lnTo>
                      <a:pt x="946" y="23566"/>
                    </a:lnTo>
                    <a:cubicBezTo>
                      <a:pt x="725" y="26716"/>
                      <a:pt x="1607" y="29804"/>
                      <a:pt x="3403" y="32387"/>
                    </a:cubicBezTo>
                    <a:cubicBezTo>
                      <a:pt x="5262" y="35758"/>
                      <a:pt x="8381" y="38216"/>
                      <a:pt x="12067" y="39192"/>
                    </a:cubicBezTo>
                    <a:lnTo>
                      <a:pt x="12697" y="44012"/>
                    </a:lnTo>
                    <a:lnTo>
                      <a:pt x="12602" y="44012"/>
                    </a:lnTo>
                    <a:lnTo>
                      <a:pt x="0" y="51101"/>
                    </a:lnTo>
                    <a:cubicBezTo>
                      <a:pt x="0" y="51101"/>
                      <a:pt x="2556" y="56259"/>
                      <a:pt x="14693" y="56259"/>
                    </a:cubicBezTo>
                    <a:cubicBezTo>
                      <a:pt x="16688" y="56259"/>
                      <a:pt x="18942" y="56120"/>
                      <a:pt x="21487" y="55795"/>
                    </a:cubicBezTo>
                    <a:cubicBezTo>
                      <a:pt x="37208" y="53779"/>
                      <a:pt x="42910" y="43918"/>
                      <a:pt x="42910" y="43918"/>
                    </a:cubicBezTo>
                    <a:lnTo>
                      <a:pt x="29804" y="41208"/>
                    </a:lnTo>
                    <a:lnTo>
                      <a:pt x="28544" y="31410"/>
                    </a:lnTo>
                    <a:cubicBezTo>
                      <a:pt x="29206" y="29898"/>
                      <a:pt x="29584" y="28291"/>
                      <a:pt x="29678" y="26653"/>
                    </a:cubicBezTo>
                    <a:lnTo>
                      <a:pt x="29773" y="25204"/>
                    </a:lnTo>
                    <a:lnTo>
                      <a:pt x="31348" y="25299"/>
                    </a:lnTo>
                    <a:cubicBezTo>
                      <a:pt x="31447" y="25304"/>
                      <a:pt x="31546" y="25307"/>
                      <a:pt x="31644" y="25307"/>
                    </a:cubicBezTo>
                    <a:cubicBezTo>
                      <a:pt x="34255" y="25307"/>
                      <a:pt x="36427" y="23310"/>
                      <a:pt x="36609" y="20699"/>
                    </a:cubicBezTo>
                    <a:cubicBezTo>
                      <a:pt x="36767" y="17958"/>
                      <a:pt x="34687" y="15626"/>
                      <a:pt x="31978" y="15437"/>
                    </a:cubicBezTo>
                    <a:lnTo>
                      <a:pt x="30718" y="15374"/>
                    </a:lnTo>
                    <a:cubicBezTo>
                      <a:pt x="29102" y="15885"/>
                      <a:pt x="27409" y="16140"/>
                      <a:pt x="25708" y="16140"/>
                    </a:cubicBezTo>
                    <a:cubicBezTo>
                      <a:pt x="25519" y="16140"/>
                      <a:pt x="25330" y="16137"/>
                      <a:pt x="25141" y="16131"/>
                    </a:cubicBezTo>
                    <a:cubicBezTo>
                      <a:pt x="10712" y="15847"/>
                      <a:pt x="6396" y="4883"/>
                      <a:pt x="5167" y="0"/>
                    </a:cubicBezTo>
                    <a:close/>
                  </a:path>
                </a:pathLst>
              </a:custGeom>
              <a:solidFill>
                <a:srgbClr val="FFCF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2"/>
              <p:cNvSpPr/>
              <p:nvPr/>
            </p:nvSpPr>
            <p:spPr>
              <a:xfrm>
                <a:off x="7099717" y="3372480"/>
                <a:ext cx="550976" cy="391032"/>
              </a:xfrm>
              <a:custGeom>
                <a:avLst/>
                <a:gdLst/>
                <a:ahLst/>
                <a:cxnLst/>
                <a:rect l="l" t="t" r="r" b="b"/>
                <a:pathLst>
                  <a:path w="26370" h="18715" extrusionOk="0">
                    <a:moveTo>
                      <a:pt x="25204" y="1"/>
                    </a:moveTo>
                    <a:lnTo>
                      <a:pt x="25204" y="190"/>
                    </a:lnTo>
                    <a:cubicBezTo>
                      <a:pt x="24719" y="7523"/>
                      <a:pt x="18610" y="13165"/>
                      <a:pt x="11360" y="13165"/>
                    </a:cubicBezTo>
                    <a:cubicBezTo>
                      <a:pt x="11072" y="13165"/>
                      <a:pt x="10782" y="13157"/>
                      <a:pt x="10491" y="13139"/>
                    </a:cubicBezTo>
                    <a:cubicBezTo>
                      <a:pt x="6269" y="12886"/>
                      <a:pt x="2426" y="10713"/>
                      <a:pt x="0" y="7247"/>
                    </a:cubicBezTo>
                    <a:lnTo>
                      <a:pt x="0" y="7247"/>
                    </a:lnTo>
                    <a:cubicBezTo>
                      <a:pt x="2079" y="11059"/>
                      <a:pt x="5765" y="13674"/>
                      <a:pt x="10019" y="14367"/>
                    </a:cubicBezTo>
                    <a:cubicBezTo>
                      <a:pt x="10113" y="16793"/>
                      <a:pt x="12570" y="18715"/>
                      <a:pt x="15595" y="18715"/>
                    </a:cubicBezTo>
                    <a:cubicBezTo>
                      <a:pt x="18619" y="18715"/>
                      <a:pt x="21140" y="16730"/>
                      <a:pt x="21140" y="14273"/>
                    </a:cubicBezTo>
                    <a:cubicBezTo>
                      <a:pt x="21140" y="13454"/>
                      <a:pt x="20888" y="12666"/>
                      <a:pt x="20384" y="12036"/>
                    </a:cubicBezTo>
                    <a:cubicBezTo>
                      <a:pt x="23849" y="9610"/>
                      <a:pt x="26023" y="5735"/>
                      <a:pt x="26307" y="1513"/>
                    </a:cubicBezTo>
                    <a:lnTo>
                      <a:pt x="26370" y="64"/>
                    </a:lnTo>
                    <a:lnTo>
                      <a:pt x="25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2"/>
              <p:cNvSpPr/>
              <p:nvPr/>
            </p:nvSpPr>
            <p:spPr>
              <a:xfrm>
                <a:off x="7671128" y="3218794"/>
                <a:ext cx="63873" cy="87880"/>
              </a:xfrm>
              <a:custGeom>
                <a:avLst/>
                <a:gdLst/>
                <a:ahLst/>
                <a:cxnLst/>
                <a:rect l="l" t="t" r="r" b="b"/>
                <a:pathLst>
                  <a:path w="3057" h="4206" extrusionOk="0">
                    <a:moveTo>
                      <a:pt x="2511" y="1"/>
                    </a:moveTo>
                    <a:cubicBezTo>
                      <a:pt x="2395" y="1"/>
                      <a:pt x="2279" y="50"/>
                      <a:pt x="2206" y="141"/>
                    </a:cubicBezTo>
                    <a:lnTo>
                      <a:pt x="0" y="2788"/>
                    </a:lnTo>
                    <a:lnTo>
                      <a:pt x="2300" y="4142"/>
                    </a:lnTo>
                    <a:cubicBezTo>
                      <a:pt x="2363" y="4174"/>
                      <a:pt x="2426" y="4174"/>
                      <a:pt x="2521" y="4174"/>
                    </a:cubicBezTo>
                    <a:lnTo>
                      <a:pt x="2521" y="4205"/>
                    </a:lnTo>
                    <a:cubicBezTo>
                      <a:pt x="2930" y="4205"/>
                      <a:pt x="3056" y="3670"/>
                      <a:pt x="2741" y="3481"/>
                    </a:cubicBezTo>
                    <a:lnTo>
                      <a:pt x="1229" y="2567"/>
                    </a:lnTo>
                    <a:lnTo>
                      <a:pt x="2804" y="645"/>
                    </a:lnTo>
                    <a:cubicBezTo>
                      <a:pt x="2930" y="488"/>
                      <a:pt x="2930" y="236"/>
                      <a:pt x="2741" y="78"/>
                    </a:cubicBezTo>
                    <a:cubicBezTo>
                      <a:pt x="2675" y="26"/>
                      <a:pt x="2593" y="1"/>
                      <a:pt x="2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2"/>
              <p:cNvSpPr/>
              <p:nvPr/>
            </p:nvSpPr>
            <p:spPr>
              <a:xfrm>
                <a:off x="7244858" y="3492358"/>
                <a:ext cx="76723" cy="29586"/>
              </a:xfrm>
              <a:custGeom>
                <a:avLst/>
                <a:gdLst/>
                <a:ahLst/>
                <a:cxnLst/>
                <a:rect l="l" t="t" r="r" b="b"/>
                <a:pathLst>
                  <a:path w="3672" h="1416" extrusionOk="0">
                    <a:moveTo>
                      <a:pt x="1562" y="0"/>
                    </a:moveTo>
                    <a:cubicBezTo>
                      <a:pt x="1154" y="0"/>
                      <a:pt x="743" y="92"/>
                      <a:pt x="363" y="281"/>
                    </a:cubicBezTo>
                    <a:cubicBezTo>
                      <a:pt x="0" y="505"/>
                      <a:pt x="206" y="1001"/>
                      <a:pt x="565" y="1001"/>
                    </a:cubicBezTo>
                    <a:cubicBezTo>
                      <a:pt x="611" y="1001"/>
                      <a:pt x="660" y="992"/>
                      <a:pt x="710" y="975"/>
                    </a:cubicBezTo>
                    <a:cubicBezTo>
                      <a:pt x="982" y="844"/>
                      <a:pt x="1273" y="781"/>
                      <a:pt x="1561" y="781"/>
                    </a:cubicBezTo>
                    <a:cubicBezTo>
                      <a:pt x="2039" y="781"/>
                      <a:pt x="2510" y="955"/>
                      <a:pt x="2884" y="1290"/>
                    </a:cubicBezTo>
                    <a:cubicBezTo>
                      <a:pt x="2947" y="1353"/>
                      <a:pt x="3041" y="1416"/>
                      <a:pt x="3136" y="1416"/>
                    </a:cubicBezTo>
                    <a:cubicBezTo>
                      <a:pt x="3514" y="1416"/>
                      <a:pt x="3671" y="975"/>
                      <a:pt x="3419" y="722"/>
                    </a:cubicBezTo>
                    <a:cubicBezTo>
                      <a:pt x="2908" y="251"/>
                      <a:pt x="2239" y="0"/>
                      <a:pt x="15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2"/>
              <p:cNvSpPr/>
              <p:nvPr/>
            </p:nvSpPr>
            <p:spPr>
              <a:xfrm>
                <a:off x="7265900" y="3272641"/>
                <a:ext cx="209484" cy="141098"/>
              </a:xfrm>
              <a:custGeom>
                <a:avLst/>
                <a:gdLst/>
                <a:ahLst/>
                <a:cxnLst/>
                <a:rect l="l" t="t" r="r" b="b"/>
                <a:pathLst>
                  <a:path w="10026" h="6753" extrusionOk="0">
                    <a:moveTo>
                      <a:pt x="7025" y="0"/>
                    </a:moveTo>
                    <a:cubicBezTo>
                      <a:pt x="6876" y="0"/>
                      <a:pt x="6724" y="37"/>
                      <a:pt x="6571" y="116"/>
                    </a:cubicBezTo>
                    <a:cubicBezTo>
                      <a:pt x="5216" y="1313"/>
                      <a:pt x="3672" y="2353"/>
                      <a:pt x="2034" y="3141"/>
                    </a:cubicBezTo>
                    <a:cubicBezTo>
                      <a:pt x="0" y="4039"/>
                      <a:pt x="1930" y="6752"/>
                      <a:pt x="4816" y="6752"/>
                    </a:cubicBezTo>
                    <a:cubicBezTo>
                      <a:pt x="5373" y="6752"/>
                      <a:pt x="5965" y="6652"/>
                      <a:pt x="6571" y="6417"/>
                    </a:cubicBezTo>
                    <a:cubicBezTo>
                      <a:pt x="10026" y="5082"/>
                      <a:pt x="8772" y="0"/>
                      <a:pt x="70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2"/>
              <p:cNvSpPr/>
              <p:nvPr/>
            </p:nvSpPr>
            <p:spPr>
              <a:xfrm>
                <a:off x="7081935" y="3078166"/>
                <a:ext cx="98098" cy="51420"/>
              </a:xfrm>
              <a:custGeom>
                <a:avLst/>
                <a:gdLst/>
                <a:ahLst/>
                <a:cxnLst/>
                <a:rect l="l" t="t" r="r" b="b"/>
                <a:pathLst>
                  <a:path w="4695" h="2461" extrusionOk="0">
                    <a:moveTo>
                      <a:pt x="2980" y="1"/>
                    </a:moveTo>
                    <a:cubicBezTo>
                      <a:pt x="2622" y="1"/>
                      <a:pt x="2262" y="65"/>
                      <a:pt x="1922" y="192"/>
                    </a:cubicBezTo>
                    <a:cubicBezTo>
                      <a:pt x="1135" y="413"/>
                      <a:pt x="504" y="948"/>
                      <a:pt x="158" y="1673"/>
                    </a:cubicBezTo>
                    <a:cubicBezTo>
                      <a:pt x="0" y="2146"/>
                      <a:pt x="221" y="2429"/>
                      <a:pt x="504" y="2461"/>
                    </a:cubicBezTo>
                    <a:cubicBezTo>
                      <a:pt x="851" y="2429"/>
                      <a:pt x="1198" y="2366"/>
                      <a:pt x="1513" y="2209"/>
                    </a:cubicBezTo>
                    <a:cubicBezTo>
                      <a:pt x="1859" y="2051"/>
                      <a:pt x="2206" y="1925"/>
                      <a:pt x="2489" y="1831"/>
                    </a:cubicBezTo>
                    <a:cubicBezTo>
                      <a:pt x="2804" y="1736"/>
                      <a:pt x="3151" y="1610"/>
                      <a:pt x="3529" y="1547"/>
                    </a:cubicBezTo>
                    <a:cubicBezTo>
                      <a:pt x="3844" y="1453"/>
                      <a:pt x="4191" y="1326"/>
                      <a:pt x="4474" y="1137"/>
                    </a:cubicBezTo>
                    <a:cubicBezTo>
                      <a:pt x="4695" y="948"/>
                      <a:pt x="4695" y="570"/>
                      <a:pt x="4254" y="287"/>
                    </a:cubicBezTo>
                    <a:cubicBezTo>
                      <a:pt x="3855" y="96"/>
                      <a:pt x="3418" y="1"/>
                      <a:pt x="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2"/>
              <p:cNvSpPr/>
              <p:nvPr/>
            </p:nvSpPr>
            <p:spPr>
              <a:xfrm>
                <a:off x="7356441" y="3166429"/>
                <a:ext cx="42812" cy="43481"/>
              </a:xfrm>
              <a:custGeom>
                <a:avLst/>
                <a:gdLst/>
                <a:ahLst/>
                <a:cxnLst/>
                <a:rect l="l" t="t" r="r" b="b"/>
                <a:pathLst>
                  <a:path w="2049" h="2081" extrusionOk="0">
                    <a:moveTo>
                      <a:pt x="1009" y="1"/>
                    </a:moveTo>
                    <a:cubicBezTo>
                      <a:pt x="442" y="1"/>
                      <a:pt x="1" y="442"/>
                      <a:pt x="1" y="1041"/>
                    </a:cubicBezTo>
                    <a:cubicBezTo>
                      <a:pt x="1" y="1608"/>
                      <a:pt x="442" y="2080"/>
                      <a:pt x="1009" y="2080"/>
                    </a:cubicBezTo>
                    <a:cubicBezTo>
                      <a:pt x="1608" y="2080"/>
                      <a:pt x="2049" y="1608"/>
                      <a:pt x="2049" y="1041"/>
                    </a:cubicBezTo>
                    <a:cubicBezTo>
                      <a:pt x="2049" y="442"/>
                      <a:pt x="1608" y="1"/>
                      <a:pt x="1009" y="1"/>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2"/>
              <p:cNvSpPr/>
              <p:nvPr/>
            </p:nvSpPr>
            <p:spPr>
              <a:xfrm>
                <a:off x="7132628" y="3173680"/>
                <a:ext cx="50710" cy="43355"/>
              </a:xfrm>
              <a:custGeom>
                <a:avLst/>
                <a:gdLst/>
                <a:ahLst/>
                <a:cxnLst/>
                <a:rect l="l" t="t" r="r" b="b"/>
                <a:pathLst>
                  <a:path w="2427" h="2075" extrusionOk="0">
                    <a:moveTo>
                      <a:pt x="1040" y="0"/>
                    </a:moveTo>
                    <a:cubicBezTo>
                      <a:pt x="473" y="0"/>
                      <a:pt x="0" y="473"/>
                      <a:pt x="0" y="1040"/>
                    </a:cubicBezTo>
                    <a:cubicBezTo>
                      <a:pt x="0" y="1658"/>
                      <a:pt x="519" y="2074"/>
                      <a:pt x="1050" y="2074"/>
                    </a:cubicBezTo>
                    <a:cubicBezTo>
                      <a:pt x="1304" y="2074"/>
                      <a:pt x="1561" y="1979"/>
                      <a:pt x="1765" y="1765"/>
                    </a:cubicBezTo>
                    <a:cubicBezTo>
                      <a:pt x="2426" y="1103"/>
                      <a:pt x="1954" y="0"/>
                      <a:pt x="1040" y="0"/>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2"/>
              <p:cNvSpPr/>
              <p:nvPr/>
            </p:nvSpPr>
            <p:spPr>
              <a:xfrm>
                <a:off x="7118147" y="3208304"/>
                <a:ext cx="72419" cy="23986"/>
              </a:xfrm>
              <a:custGeom>
                <a:avLst/>
                <a:gdLst/>
                <a:ahLst/>
                <a:cxnLst/>
                <a:rect l="l" t="t" r="r" b="b"/>
                <a:pathLst>
                  <a:path w="3466" h="1148" extrusionOk="0">
                    <a:moveTo>
                      <a:pt x="1852" y="1"/>
                    </a:moveTo>
                    <a:cubicBezTo>
                      <a:pt x="1329" y="1"/>
                      <a:pt x="808" y="143"/>
                      <a:pt x="347" y="423"/>
                    </a:cubicBezTo>
                    <a:cubicBezTo>
                      <a:pt x="0" y="612"/>
                      <a:pt x="126" y="1147"/>
                      <a:pt x="536" y="1147"/>
                    </a:cubicBezTo>
                    <a:cubicBezTo>
                      <a:pt x="599" y="1147"/>
                      <a:pt x="662" y="1147"/>
                      <a:pt x="725" y="1116"/>
                    </a:cubicBezTo>
                    <a:cubicBezTo>
                      <a:pt x="1066" y="894"/>
                      <a:pt x="1454" y="783"/>
                      <a:pt x="1842" y="783"/>
                    </a:cubicBezTo>
                    <a:cubicBezTo>
                      <a:pt x="2171" y="783"/>
                      <a:pt x="2501" y="863"/>
                      <a:pt x="2804" y="1021"/>
                    </a:cubicBezTo>
                    <a:cubicBezTo>
                      <a:pt x="2871" y="1066"/>
                      <a:pt x="2946" y="1087"/>
                      <a:pt x="3020" y="1087"/>
                    </a:cubicBezTo>
                    <a:cubicBezTo>
                      <a:pt x="3156" y="1087"/>
                      <a:pt x="3290" y="1017"/>
                      <a:pt x="3371" y="895"/>
                    </a:cubicBezTo>
                    <a:cubicBezTo>
                      <a:pt x="3466" y="706"/>
                      <a:pt x="3434" y="454"/>
                      <a:pt x="3245" y="360"/>
                    </a:cubicBezTo>
                    <a:cubicBezTo>
                      <a:pt x="2809" y="119"/>
                      <a:pt x="2330" y="1"/>
                      <a:pt x="18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2"/>
              <p:cNvSpPr/>
              <p:nvPr/>
            </p:nvSpPr>
            <p:spPr>
              <a:xfrm>
                <a:off x="7345909" y="3204271"/>
                <a:ext cx="75511" cy="24070"/>
              </a:xfrm>
              <a:custGeom>
                <a:avLst/>
                <a:gdLst/>
                <a:ahLst/>
                <a:cxnLst/>
                <a:rect l="l" t="t" r="r" b="b"/>
                <a:pathLst>
                  <a:path w="3614" h="1152" extrusionOk="0">
                    <a:moveTo>
                      <a:pt x="1874" y="0"/>
                    </a:moveTo>
                    <a:cubicBezTo>
                      <a:pt x="1347" y="0"/>
                      <a:pt x="816" y="142"/>
                      <a:pt x="347" y="427"/>
                    </a:cubicBezTo>
                    <a:cubicBezTo>
                      <a:pt x="1" y="616"/>
                      <a:pt x="127" y="1151"/>
                      <a:pt x="536" y="1151"/>
                    </a:cubicBezTo>
                    <a:cubicBezTo>
                      <a:pt x="599" y="1151"/>
                      <a:pt x="662" y="1120"/>
                      <a:pt x="725" y="1088"/>
                    </a:cubicBezTo>
                    <a:cubicBezTo>
                      <a:pt x="1061" y="887"/>
                      <a:pt x="1441" y="784"/>
                      <a:pt x="1823" y="784"/>
                    </a:cubicBezTo>
                    <a:cubicBezTo>
                      <a:pt x="2159" y="784"/>
                      <a:pt x="2496" y="863"/>
                      <a:pt x="2805" y="1025"/>
                    </a:cubicBezTo>
                    <a:cubicBezTo>
                      <a:pt x="2873" y="1064"/>
                      <a:pt x="2941" y="1082"/>
                      <a:pt x="3006" y="1082"/>
                    </a:cubicBezTo>
                    <a:cubicBezTo>
                      <a:pt x="3361" y="1082"/>
                      <a:pt x="3614" y="572"/>
                      <a:pt x="3214" y="332"/>
                    </a:cubicBezTo>
                    <a:cubicBezTo>
                      <a:pt x="2801" y="111"/>
                      <a:pt x="2339" y="0"/>
                      <a:pt x="18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2"/>
              <p:cNvSpPr/>
              <p:nvPr/>
            </p:nvSpPr>
            <p:spPr>
              <a:xfrm>
                <a:off x="7189234" y="3145367"/>
                <a:ext cx="93292" cy="181047"/>
              </a:xfrm>
              <a:custGeom>
                <a:avLst/>
                <a:gdLst/>
                <a:ahLst/>
                <a:cxnLst/>
                <a:rect l="l" t="t" r="r" b="b"/>
                <a:pathLst>
                  <a:path w="4465" h="8665" extrusionOk="0">
                    <a:moveTo>
                      <a:pt x="3277" y="1"/>
                    </a:moveTo>
                    <a:cubicBezTo>
                      <a:pt x="3057" y="1"/>
                      <a:pt x="2899" y="158"/>
                      <a:pt x="2899" y="379"/>
                    </a:cubicBezTo>
                    <a:lnTo>
                      <a:pt x="2805" y="3183"/>
                    </a:lnTo>
                    <a:cubicBezTo>
                      <a:pt x="2805" y="3246"/>
                      <a:pt x="2805" y="3309"/>
                      <a:pt x="2805" y="3372"/>
                    </a:cubicBezTo>
                    <a:cubicBezTo>
                      <a:pt x="2677" y="4059"/>
                      <a:pt x="2324" y="4212"/>
                      <a:pt x="1993" y="4212"/>
                    </a:cubicBezTo>
                    <a:cubicBezTo>
                      <a:pt x="1915" y="4212"/>
                      <a:pt x="1838" y="4203"/>
                      <a:pt x="1765" y="4191"/>
                    </a:cubicBezTo>
                    <a:cubicBezTo>
                      <a:pt x="1710" y="4186"/>
                      <a:pt x="1655" y="4183"/>
                      <a:pt x="1601" y="4183"/>
                    </a:cubicBezTo>
                    <a:cubicBezTo>
                      <a:pt x="1310" y="4183"/>
                      <a:pt x="1027" y="4257"/>
                      <a:pt x="788" y="4443"/>
                    </a:cubicBezTo>
                    <a:cubicBezTo>
                      <a:pt x="473" y="4664"/>
                      <a:pt x="284" y="4979"/>
                      <a:pt x="221" y="5357"/>
                    </a:cubicBezTo>
                    <a:lnTo>
                      <a:pt x="221" y="5514"/>
                    </a:lnTo>
                    <a:cubicBezTo>
                      <a:pt x="1" y="6869"/>
                      <a:pt x="914" y="8161"/>
                      <a:pt x="2269" y="8413"/>
                    </a:cubicBezTo>
                    <a:lnTo>
                      <a:pt x="3844" y="8665"/>
                    </a:lnTo>
                    <a:lnTo>
                      <a:pt x="3907" y="8665"/>
                    </a:lnTo>
                    <a:lnTo>
                      <a:pt x="3907" y="8633"/>
                    </a:lnTo>
                    <a:cubicBezTo>
                      <a:pt x="3917" y="8634"/>
                      <a:pt x="3927" y="8634"/>
                      <a:pt x="3936" y="8634"/>
                    </a:cubicBezTo>
                    <a:cubicBezTo>
                      <a:pt x="4414" y="8634"/>
                      <a:pt x="4465" y="7876"/>
                      <a:pt x="3970" y="7846"/>
                    </a:cubicBezTo>
                    <a:lnTo>
                      <a:pt x="2395" y="7593"/>
                    </a:lnTo>
                    <a:cubicBezTo>
                      <a:pt x="1450" y="7404"/>
                      <a:pt x="820" y="6522"/>
                      <a:pt x="977" y="5577"/>
                    </a:cubicBezTo>
                    <a:lnTo>
                      <a:pt x="1009" y="5451"/>
                    </a:lnTo>
                    <a:cubicBezTo>
                      <a:pt x="1009" y="5294"/>
                      <a:pt x="1103" y="5136"/>
                      <a:pt x="1229" y="5042"/>
                    </a:cubicBezTo>
                    <a:cubicBezTo>
                      <a:pt x="1307" y="4990"/>
                      <a:pt x="1426" y="4939"/>
                      <a:pt x="1535" y="4939"/>
                    </a:cubicBezTo>
                    <a:cubicBezTo>
                      <a:pt x="1560" y="4939"/>
                      <a:pt x="1584" y="4941"/>
                      <a:pt x="1607" y="4947"/>
                    </a:cubicBezTo>
                    <a:cubicBezTo>
                      <a:pt x="1727" y="4965"/>
                      <a:pt x="1842" y="4974"/>
                      <a:pt x="1953" y="4974"/>
                    </a:cubicBezTo>
                    <a:cubicBezTo>
                      <a:pt x="2806" y="4974"/>
                      <a:pt x="3393" y="4442"/>
                      <a:pt x="3561" y="3466"/>
                    </a:cubicBezTo>
                    <a:cubicBezTo>
                      <a:pt x="3592" y="3372"/>
                      <a:pt x="3592" y="3277"/>
                      <a:pt x="3592" y="3183"/>
                    </a:cubicBezTo>
                    <a:lnTo>
                      <a:pt x="3687" y="379"/>
                    </a:lnTo>
                    <a:cubicBezTo>
                      <a:pt x="3687" y="158"/>
                      <a:pt x="3498" y="1"/>
                      <a:pt x="32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2"/>
              <p:cNvSpPr/>
              <p:nvPr/>
            </p:nvSpPr>
            <p:spPr>
              <a:xfrm>
                <a:off x="7636232" y="3337564"/>
                <a:ext cx="142874" cy="165272"/>
              </a:xfrm>
              <a:custGeom>
                <a:avLst/>
                <a:gdLst/>
                <a:ahLst/>
                <a:cxnLst/>
                <a:rect l="l" t="t" r="r" b="b"/>
                <a:pathLst>
                  <a:path w="6838" h="7910" extrusionOk="0">
                    <a:moveTo>
                      <a:pt x="3403" y="790"/>
                    </a:moveTo>
                    <a:cubicBezTo>
                      <a:pt x="4065" y="790"/>
                      <a:pt x="4726" y="1105"/>
                      <a:pt x="5167" y="1640"/>
                    </a:cubicBezTo>
                    <a:cubicBezTo>
                      <a:pt x="5703" y="2239"/>
                      <a:pt x="5986" y="3027"/>
                      <a:pt x="6018" y="3877"/>
                    </a:cubicBezTo>
                    <a:cubicBezTo>
                      <a:pt x="6049" y="4696"/>
                      <a:pt x="5797" y="5484"/>
                      <a:pt x="5293" y="6146"/>
                    </a:cubicBezTo>
                    <a:cubicBezTo>
                      <a:pt x="4884" y="6713"/>
                      <a:pt x="4254" y="7059"/>
                      <a:pt x="3529" y="7122"/>
                    </a:cubicBezTo>
                    <a:cubicBezTo>
                      <a:pt x="3499" y="7124"/>
                      <a:pt x="3470" y="7124"/>
                      <a:pt x="3440" y="7124"/>
                    </a:cubicBezTo>
                    <a:cubicBezTo>
                      <a:pt x="2091" y="7124"/>
                      <a:pt x="913" y="5730"/>
                      <a:pt x="851" y="4035"/>
                    </a:cubicBezTo>
                    <a:cubicBezTo>
                      <a:pt x="788" y="2302"/>
                      <a:pt x="1922" y="821"/>
                      <a:pt x="3340" y="790"/>
                    </a:cubicBezTo>
                    <a:close/>
                    <a:moveTo>
                      <a:pt x="3410" y="1"/>
                    </a:moveTo>
                    <a:cubicBezTo>
                      <a:pt x="3376" y="1"/>
                      <a:pt x="3342" y="1"/>
                      <a:pt x="3309" y="2"/>
                    </a:cubicBezTo>
                    <a:cubicBezTo>
                      <a:pt x="1450" y="65"/>
                      <a:pt x="1" y="1924"/>
                      <a:pt x="64" y="4066"/>
                    </a:cubicBezTo>
                    <a:cubicBezTo>
                      <a:pt x="158" y="6209"/>
                      <a:pt x="1670" y="7910"/>
                      <a:pt x="3466" y="7910"/>
                    </a:cubicBezTo>
                    <a:lnTo>
                      <a:pt x="3561" y="7910"/>
                    </a:lnTo>
                    <a:cubicBezTo>
                      <a:pt x="4506" y="7847"/>
                      <a:pt x="5356" y="7374"/>
                      <a:pt x="5923" y="6650"/>
                    </a:cubicBezTo>
                    <a:cubicBezTo>
                      <a:pt x="6522" y="5831"/>
                      <a:pt x="6837" y="4854"/>
                      <a:pt x="6806" y="3846"/>
                    </a:cubicBezTo>
                    <a:cubicBezTo>
                      <a:pt x="6774" y="2838"/>
                      <a:pt x="6396" y="1861"/>
                      <a:pt x="5734" y="1105"/>
                    </a:cubicBezTo>
                    <a:cubicBezTo>
                      <a:pt x="5157" y="406"/>
                      <a:pt x="4317" y="1"/>
                      <a:pt x="34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32"/>
            <p:cNvGrpSpPr/>
            <p:nvPr/>
          </p:nvGrpSpPr>
          <p:grpSpPr>
            <a:xfrm>
              <a:off x="5157624" y="3588991"/>
              <a:ext cx="2154500" cy="1777906"/>
              <a:chOff x="5213641" y="3831430"/>
              <a:chExt cx="1861018" cy="1535723"/>
            </a:xfrm>
          </p:grpSpPr>
          <p:sp>
            <p:nvSpPr>
              <p:cNvPr id="785" name="Google Shape;785;p32"/>
              <p:cNvSpPr/>
              <p:nvPr/>
            </p:nvSpPr>
            <p:spPr>
              <a:xfrm>
                <a:off x="6425584" y="4287685"/>
                <a:ext cx="649074" cy="995895"/>
              </a:xfrm>
              <a:custGeom>
                <a:avLst/>
                <a:gdLst/>
                <a:ahLst/>
                <a:cxnLst/>
                <a:rect l="l" t="t" r="r" b="b"/>
                <a:pathLst>
                  <a:path w="31065" h="47664" extrusionOk="0">
                    <a:moveTo>
                      <a:pt x="26378" y="1"/>
                    </a:moveTo>
                    <a:cubicBezTo>
                      <a:pt x="26314" y="1"/>
                      <a:pt x="26248" y="9"/>
                      <a:pt x="26182" y="25"/>
                    </a:cubicBezTo>
                    <a:cubicBezTo>
                      <a:pt x="25709" y="120"/>
                      <a:pt x="25394" y="561"/>
                      <a:pt x="25457" y="1033"/>
                    </a:cubicBezTo>
                    <a:lnTo>
                      <a:pt x="25898" y="5948"/>
                    </a:lnTo>
                    <a:cubicBezTo>
                      <a:pt x="25930" y="6326"/>
                      <a:pt x="25646" y="6641"/>
                      <a:pt x="25268" y="6673"/>
                    </a:cubicBezTo>
                    <a:cubicBezTo>
                      <a:pt x="25247" y="6675"/>
                      <a:pt x="25227" y="6676"/>
                      <a:pt x="25206" y="6676"/>
                    </a:cubicBezTo>
                    <a:cubicBezTo>
                      <a:pt x="24949" y="6676"/>
                      <a:pt x="24728" y="6495"/>
                      <a:pt x="24669" y="6232"/>
                    </a:cubicBezTo>
                    <a:lnTo>
                      <a:pt x="23315" y="844"/>
                    </a:lnTo>
                    <a:cubicBezTo>
                      <a:pt x="23214" y="441"/>
                      <a:pt x="22851" y="159"/>
                      <a:pt x="22452" y="159"/>
                    </a:cubicBezTo>
                    <a:cubicBezTo>
                      <a:pt x="22352" y="159"/>
                      <a:pt x="22250" y="177"/>
                      <a:pt x="22149" y="214"/>
                    </a:cubicBezTo>
                    <a:cubicBezTo>
                      <a:pt x="21708" y="403"/>
                      <a:pt x="21456" y="876"/>
                      <a:pt x="21582" y="1317"/>
                    </a:cubicBezTo>
                    <a:lnTo>
                      <a:pt x="22968" y="6830"/>
                    </a:lnTo>
                    <a:cubicBezTo>
                      <a:pt x="23031" y="7082"/>
                      <a:pt x="22905" y="7303"/>
                      <a:pt x="22684" y="7366"/>
                    </a:cubicBezTo>
                    <a:lnTo>
                      <a:pt x="22527" y="7429"/>
                    </a:lnTo>
                    <a:cubicBezTo>
                      <a:pt x="22487" y="7442"/>
                      <a:pt x="22445" y="7449"/>
                      <a:pt x="22403" y="7449"/>
                    </a:cubicBezTo>
                    <a:cubicBezTo>
                      <a:pt x="22249" y="7449"/>
                      <a:pt x="22097" y="7364"/>
                      <a:pt x="22023" y="7240"/>
                    </a:cubicBezTo>
                    <a:lnTo>
                      <a:pt x="19786" y="3302"/>
                    </a:lnTo>
                    <a:cubicBezTo>
                      <a:pt x="19560" y="2925"/>
                      <a:pt x="19173" y="2728"/>
                      <a:pt x="18770" y="2728"/>
                    </a:cubicBezTo>
                    <a:cubicBezTo>
                      <a:pt x="18668" y="2728"/>
                      <a:pt x="18565" y="2741"/>
                      <a:pt x="18463" y="2766"/>
                    </a:cubicBezTo>
                    <a:cubicBezTo>
                      <a:pt x="18022" y="3018"/>
                      <a:pt x="17864" y="3554"/>
                      <a:pt x="18116" y="3995"/>
                    </a:cubicBezTo>
                    <a:cubicBezTo>
                      <a:pt x="18116" y="3995"/>
                      <a:pt x="21361" y="9666"/>
                      <a:pt x="21361" y="9666"/>
                    </a:cubicBezTo>
                    <a:cubicBezTo>
                      <a:pt x="21645" y="10201"/>
                      <a:pt x="21739" y="10769"/>
                      <a:pt x="21739" y="11367"/>
                    </a:cubicBezTo>
                    <a:cubicBezTo>
                      <a:pt x="21701" y="11599"/>
                      <a:pt x="21483" y="11748"/>
                      <a:pt x="21271" y="11748"/>
                    </a:cubicBezTo>
                    <a:cubicBezTo>
                      <a:pt x="21137" y="11748"/>
                      <a:pt x="21005" y="11690"/>
                      <a:pt x="20920" y="11556"/>
                    </a:cubicBezTo>
                    <a:lnTo>
                      <a:pt x="19502" y="9540"/>
                    </a:lnTo>
                    <a:cubicBezTo>
                      <a:pt x="19323" y="9288"/>
                      <a:pt x="19041" y="9160"/>
                      <a:pt x="18756" y="9160"/>
                    </a:cubicBezTo>
                    <a:cubicBezTo>
                      <a:pt x="18541" y="9160"/>
                      <a:pt x="18324" y="9233"/>
                      <a:pt x="18148" y="9382"/>
                    </a:cubicBezTo>
                    <a:cubicBezTo>
                      <a:pt x="17833" y="9697"/>
                      <a:pt x="17770" y="10233"/>
                      <a:pt x="18053" y="10611"/>
                    </a:cubicBezTo>
                    <a:lnTo>
                      <a:pt x="19566" y="12753"/>
                    </a:lnTo>
                    <a:cubicBezTo>
                      <a:pt x="19566" y="12753"/>
                      <a:pt x="20605" y="16030"/>
                      <a:pt x="22653" y="17133"/>
                    </a:cubicBezTo>
                    <a:lnTo>
                      <a:pt x="22306" y="19779"/>
                    </a:lnTo>
                    <a:cubicBezTo>
                      <a:pt x="22054" y="20630"/>
                      <a:pt x="21834" y="21512"/>
                      <a:pt x="21613" y="22362"/>
                    </a:cubicBezTo>
                    <a:cubicBezTo>
                      <a:pt x="21456" y="23087"/>
                      <a:pt x="21267" y="23812"/>
                      <a:pt x="21078" y="24536"/>
                    </a:cubicBezTo>
                    <a:cubicBezTo>
                      <a:pt x="21046" y="24725"/>
                      <a:pt x="20983" y="24883"/>
                      <a:pt x="20952" y="25040"/>
                    </a:cubicBezTo>
                    <a:cubicBezTo>
                      <a:pt x="20889" y="25198"/>
                      <a:pt x="20857" y="25355"/>
                      <a:pt x="20826" y="25513"/>
                    </a:cubicBezTo>
                    <a:cubicBezTo>
                      <a:pt x="20731" y="25828"/>
                      <a:pt x="20605" y="26111"/>
                      <a:pt x="20511" y="26395"/>
                    </a:cubicBezTo>
                    <a:cubicBezTo>
                      <a:pt x="20164" y="27435"/>
                      <a:pt x="19660" y="28411"/>
                      <a:pt x="19030" y="29293"/>
                    </a:cubicBezTo>
                    <a:cubicBezTo>
                      <a:pt x="18778" y="29608"/>
                      <a:pt x="18494" y="29924"/>
                      <a:pt x="18179" y="30176"/>
                    </a:cubicBezTo>
                    <a:cubicBezTo>
                      <a:pt x="17896" y="30428"/>
                      <a:pt x="17612" y="30617"/>
                      <a:pt x="17297" y="30774"/>
                    </a:cubicBezTo>
                    <a:cubicBezTo>
                      <a:pt x="16541" y="31184"/>
                      <a:pt x="15722" y="31467"/>
                      <a:pt x="14903" y="31688"/>
                    </a:cubicBezTo>
                    <a:cubicBezTo>
                      <a:pt x="13863" y="31908"/>
                      <a:pt x="12855" y="32097"/>
                      <a:pt x="11784" y="32192"/>
                    </a:cubicBezTo>
                    <a:cubicBezTo>
                      <a:pt x="10618" y="32318"/>
                      <a:pt x="9263" y="32381"/>
                      <a:pt x="7751" y="32507"/>
                    </a:cubicBezTo>
                    <a:lnTo>
                      <a:pt x="7688" y="32507"/>
                    </a:lnTo>
                    <a:cubicBezTo>
                      <a:pt x="7247" y="32570"/>
                      <a:pt x="6806" y="32664"/>
                      <a:pt x="6396" y="32759"/>
                    </a:cubicBezTo>
                    <a:cubicBezTo>
                      <a:pt x="2332" y="33893"/>
                      <a:pt x="1" y="38083"/>
                      <a:pt x="1135" y="42116"/>
                    </a:cubicBezTo>
                    <a:cubicBezTo>
                      <a:pt x="2075" y="45485"/>
                      <a:pt x="5116" y="47664"/>
                      <a:pt x="8426" y="47664"/>
                    </a:cubicBezTo>
                    <a:cubicBezTo>
                      <a:pt x="9109" y="47664"/>
                      <a:pt x="9803" y="47571"/>
                      <a:pt x="10492" y="47377"/>
                    </a:cubicBezTo>
                    <a:cubicBezTo>
                      <a:pt x="11910" y="46999"/>
                      <a:pt x="13485" y="46527"/>
                      <a:pt x="15218" y="45960"/>
                    </a:cubicBezTo>
                    <a:cubicBezTo>
                      <a:pt x="17077" y="45329"/>
                      <a:pt x="18841" y="44510"/>
                      <a:pt x="20542" y="43534"/>
                    </a:cubicBezTo>
                    <a:cubicBezTo>
                      <a:pt x="22432" y="42431"/>
                      <a:pt x="24102" y="41045"/>
                      <a:pt x="25551" y="39438"/>
                    </a:cubicBezTo>
                    <a:cubicBezTo>
                      <a:pt x="26308" y="38587"/>
                      <a:pt x="26969" y="37642"/>
                      <a:pt x="27568" y="36634"/>
                    </a:cubicBezTo>
                    <a:cubicBezTo>
                      <a:pt x="28103" y="35689"/>
                      <a:pt x="28544" y="34681"/>
                      <a:pt x="28891" y="33641"/>
                    </a:cubicBezTo>
                    <a:cubicBezTo>
                      <a:pt x="29458" y="31782"/>
                      <a:pt x="29773" y="29860"/>
                      <a:pt x="29836" y="27907"/>
                    </a:cubicBezTo>
                    <a:lnTo>
                      <a:pt x="29836" y="27403"/>
                    </a:lnTo>
                    <a:cubicBezTo>
                      <a:pt x="30088" y="24095"/>
                      <a:pt x="30309" y="13320"/>
                      <a:pt x="30466" y="9477"/>
                    </a:cubicBezTo>
                    <a:lnTo>
                      <a:pt x="31002" y="4468"/>
                    </a:lnTo>
                    <a:cubicBezTo>
                      <a:pt x="31065" y="3932"/>
                      <a:pt x="30655" y="3459"/>
                      <a:pt x="30120" y="3459"/>
                    </a:cubicBezTo>
                    <a:cubicBezTo>
                      <a:pt x="29647" y="3459"/>
                      <a:pt x="29238" y="3806"/>
                      <a:pt x="29206" y="4278"/>
                    </a:cubicBezTo>
                    <a:lnTo>
                      <a:pt x="28891" y="6578"/>
                    </a:lnTo>
                    <a:cubicBezTo>
                      <a:pt x="28871" y="6839"/>
                      <a:pt x="28660" y="6997"/>
                      <a:pt x="28436" y="6997"/>
                    </a:cubicBezTo>
                    <a:cubicBezTo>
                      <a:pt x="28308" y="6997"/>
                      <a:pt x="28175" y="6945"/>
                      <a:pt x="28072" y="6830"/>
                    </a:cubicBezTo>
                    <a:cubicBezTo>
                      <a:pt x="27851" y="6578"/>
                      <a:pt x="27725" y="6263"/>
                      <a:pt x="27694" y="5917"/>
                    </a:cubicBezTo>
                    <a:lnTo>
                      <a:pt x="27253" y="813"/>
                    </a:lnTo>
                    <a:cubicBezTo>
                      <a:pt x="27198" y="347"/>
                      <a:pt x="26810" y="1"/>
                      <a:pt x="26378" y="1"/>
                    </a:cubicBezTo>
                    <a:close/>
                  </a:path>
                </a:pathLst>
              </a:custGeom>
              <a:solidFill>
                <a:srgbClr val="EB8D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2"/>
              <p:cNvSpPr/>
              <p:nvPr/>
            </p:nvSpPr>
            <p:spPr>
              <a:xfrm>
                <a:off x="6869302" y="4498855"/>
                <a:ext cx="77036" cy="73087"/>
              </a:xfrm>
              <a:custGeom>
                <a:avLst/>
                <a:gdLst/>
                <a:ahLst/>
                <a:cxnLst/>
                <a:rect l="l" t="t" r="r" b="b"/>
                <a:pathLst>
                  <a:path w="3687" h="3498" extrusionOk="0">
                    <a:moveTo>
                      <a:pt x="410" y="1"/>
                    </a:moveTo>
                    <a:cubicBezTo>
                      <a:pt x="189" y="1"/>
                      <a:pt x="0" y="190"/>
                      <a:pt x="0" y="410"/>
                    </a:cubicBezTo>
                    <a:cubicBezTo>
                      <a:pt x="0" y="631"/>
                      <a:pt x="189" y="789"/>
                      <a:pt x="410" y="789"/>
                    </a:cubicBezTo>
                    <a:cubicBezTo>
                      <a:pt x="504" y="789"/>
                      <a:pt x="2521" y="789"/>
                      <a:pt x="2867" y="3151"/>
                    </a:cubicBezTo>
                    <a:cubicBezTo>
                      <a:pt x="2899" y="3372"/>
                      <a:pt x="3056" y="3498"/>
                      <a:pt x="3245" y="3498"/>
                    </a:cubicBezTo>
                    <a:lnTo>
                      <a:pt x="3308" y="3498"/>
                    </a:lnTo>
                    <a:cubicBezTo>
                      <a:pt x="3529" y="3466"/>
                      <a:pt x="3686" y="3246"/>
                      <a:pt x="3655" y="3057"/>
                    </a:cubicBezTo>
                    <a:cubicBezTo>
                      <a:pt x="3308" y="631"/>
                      <a:pt x="1418" y="1"/>
                      <a:pt x="441" y="1"/>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2"/>
              <p:cNvSpPr/>
              <p:nvPr/>
            </p:nvSpPr>
            <p:spPr>
              <a:xfrm>
                <a:off x="5213641" y="4362407"/>
                <a:ext cx="683299" cy="971219"/>
              </a:xfrm>
              <a:custGeom>
                <a:avLst/>
                <a:gdLst/>
                <a:ahLst/>
                <a:cxnLst/>
                <a:rect l="l" t="t" r="r" b="b"/>
                <a:pathLst>
                  <a:path w="32703" h="46483" extrusionOk="0">
                    <a:moveTo>
                      <a:pt x="8388" y="0"/>
                    </a:moveTo>
                    <a:cubicBezTo>
                      <a:pt x="7965" y="0"/>
                      <a:pt x="7608" y="292"/>
                      <a:pt x="7530" y="734"/>
                    </a:cubicBezTo>
                    <a:lnTo>
                      <a:pt x="6553" y="6184"/>
                    </a:lnTo>
                    <a:cubicBezTo>
                      <a:pt x="6494" y="6450"/>
                      <a:pt x="6270" y="6660"/>
                      <a:pt x="6009" y="6660"/>
                    </a:cubicBezTo>
                    <a:cubicBezTo>
                      <a:pt x="5991" y="6660"/>
                      <a:pt x="5973" y="6659"/>
                      <a:pt x="5955" y="6657"/>
                    </a:cubicBezTo>
                    <a:cubicBezTo>
                      <a:pt x="5577" y="6657"/>
                      <a:pt x="5293" y="6342"/>
                      <a:pt x="5293" y="5995"/>
                    </a:cubicBezTo>
                    <a:lnTo>
                      <a:pt x="5388" y="1049"/>
                    </a:lnTo>
                    <a:cubicBezTo>
                      <a:pt x="5419" y="576"/>
                      <a:pt x="5073" y="167"/>
                      <a:pt x="4600" y="72"/>
                    </a:cubicBezTo>
                    <a:cubicBezTo>
                      <a:pt x="4563" y="68"/>
                      <a:pt x="4527" y="66"/>
                      <a:pt x="4492" y="66"/>
                    </a:cubicBezTo>
                    <a:cubicBezTo>
                      <a:pt x="4006" y="66"/>
                      <a:pt x="3621" y="456"/>
                      <a:pt x="3592" y="955"/>
                    </a:cubicBezTo>
                    <a:lnTo>
                      <a:pt x="3497" y="6090"/>
                    </a:lnTo>
                    <a:cubicBezTo>
                      <a:pt x="3497" y="6436"/>
                      <a:pt x="3371" y="6751"/>
                      <a:pt x="3151" y="7035"/>
                    </a:cubicBezTo>
                    <a:cubicBezTo>
                      <a:pt x="3053" y="7158"/>
                      <a:pt x="2916" y="7214"/>
                      <a:pt x="2782" y="7214"/>
                    </a:cubicBezTo>
                    <a:cubicBezTo>
                      <a:pt x="2573" y="7214"/>
                      <a:pt x="2370" y="7077"/>
                      <a:pt x="2332" y="6846"/>
                    </a:cubicBezTo>
                    <a:lnTo>
                      <a:pt x="1891" y="4546"/>
                    </a:lnTo>
                    <a:cubicBezTo>
                      <a:pt x="1800" y="4124"/>
                      <a:pt x="1421" y="3788"/>
                      <a:pt x="974" y="3788"/>
                    </a:cubicBezTo>
                    <a:cubicBezTo>
                      <a:pt x="954" y="3788"/>
                      <a:pt x="934" y="3789"/>
                      <a:pt x="914" y="3790"/>
                    </a:cubicBezTo>
                    <a:cubicBezTo>
                      <a:pt x="378" y="3853"/>
                      <a:pt x="0" y="4326"/>
                      <a:pt x="126" y="4861"/>
                    </a:cubicBezTo>
                    <a:lnTo>
                      <a:pt x="977" y="9839"/>
                    </a:lnTo>
                    <a:cubicBezTo>
                      <a:pt x="1387" y="13651"/>
                      <a:pt x="2300" y="24394"/>
                      <a:pt x="2804" y="27702"/>
                    </a:cubicBezTo>
                    <a:cubicBezTo>
                      <a:pt x="2804" y="27860"/>
                      <a:pt x="2804" y="28017"/>
                      <a:pt x="2836" y="28206"/>
                    </a:cubicBezTo>
                    <a:cubicBezTo>
                      <a:pt x="3025" y="30128"/>
                      <a:pt x="3466" y="32018"/>
                      <a:pt x="4159" y="33814"/>
                    </a:cubicBezTo>
                    <a:cubicBezTo>
                      <a:pt x="4569" y="34854"/>
                      <a:pt x="5073" y="35830"/>
                      <a:pt x="5671" y="36744"/>
                    </a:cubicBezTo>
                    <a:cubicBezTo>
                      <a:pt x="6333" y="37689"/>
                      <a:pt x="7057" y="38603"/>
                      <a:pt x="7877" y="39422"/>
                    </a:cubicBezTo>
                    <a:cubicBezTo>
                      <a:pt x="9420" y="40934"/>
                      <a:pt x="11185" y="42194"/>
                      <a:pt x="13138" y="43140"/>
                    </a:cubicBezTo>
                    <a:cubicBezTo>
                      <a:pt x="14902" y="44022"/>
                      <a:pt x="16729" y="44715"/>
                      <a:pt x="18620" y="45219"/>
                    </a:cubicBezTo>
                    <a:cubicBezTo>
                      <a:pt x="20384" y="45660"/>
                      <a:pt x="21991" y="46038"/>
                      <a:pt x="23440" y="46322"/>
                    </a:cubicBezTo>
                    <a:cubicBezTo>
                      <a:pt x="23881" y="46416"/>
                      <a:pt x="24322" y="46479"/>
                      <a:pt x="24763" y="46479"/>
                    </a:cubicBezTo>
                    <a:cubicBezTo>
                      <a:pt x="24841" y="46481"/>
                      <a:pt x="24919" y="46483"/>
                      <a:pt x="24996" y="46483"/>
                    </a:cubicBezTo>
                    <a:cubicBezTo>
                      <a:pt x="29112" y="46483"/>
                      <a:pt x="32453" y="43220"/>
                      <a:pt x="32576" y="39107"/>
                    </a:cubicBezTo>
                    <a:cubicBezTo>
                      <a:pt x="32702" y="34917"/>
                      <a:pt x="29394" y="31420"/>
                      <a:pt x="25204" y="31294"/>
                    </a:cubicBezTo>
                    <a:lnTo>
                      <a:pt x="25173" y="31294"/>
                    </a:lnTo>
                    <a:cubicBezTo>
                      <a:pt x="23661" y="31262"/>
                      <a:pt x="22306" y="31294"/>
                      <a:pt x="21109" y="31231"/>
                    </a:cubicBezTo>
                    <a:cubicBezTo>
                      <a:pt x="20069" y="31199"/>
                      <a:pt x="18998" y="31105"/>
                      <a:pt x="17958" y="30947"/>
                    </a:cubicBezTo>
                    <a:cubicBezTo>
                      <a:pt x="17107" y="30790"/>
                      <a:pt x="16288" y="30538"/>
                      <a:pt x="15532" y="30191"/>
                    </a:cubicBezTo>
                    <a:cubicBezTo>
                      <a:pt x="15186" y="30065"/>
                      <a:pt x="14871" y="29876"/>
                      <a:pt x="14587" y="29687"/>
                    </a:cubicBezTo>
                    <a:cubicBezTo>
                      <a:pt x="14241" y="29435"/>
                      <a:pt x="13957" y="29151"/>
                      <a:pt x="13673" y="28836"/>
                    </a:cubicBezTo>
                    <a:cubicBezTo>
                      <a:pt x="12980" y="27986"/>
                      <a:pt x="12413" y="27041"/>
                      <a:pt x="12004" y="26064"/>
                    </a:cubicBezTo>
                    <a:cubicBezTo>
                      <a:pt x="11878" y="25780"/>
                      <a:pt x="11783" y="25465"/>
                      <a:pt x="11657" y="25182"/>
                    </a:cubicBezTo>
                    <a:cubicBezTo>
                      <a:pt x="11594" y="25024"/>
                      <a:pt x="11531" y="24867"/>
                      <a:pt x="11500" y="24709"/>
                    </a:cubicBezTo>
                    <a:cubicBezTo>
                      <a:pt x="11437" y="24552"/>
                      <a:pt x="11374" y="24426"/>
                      <a:pt x="11311" y="24237"/>
                    </a:cubicBezTo>
                    <a:cubicBezTo>
                      <a:pt x="11122" y="23512"/>
                      <a:pt x="10869" y="22819"/>
                      <a:pt x="10649" y="22094"/>
                    </a:cubicBezTo>
                    <a:cubicBezTo>
                      <a:pt x="10365" y="21244"/>
                      <a:pt x="10082" y="20393"/>
                      <a:pt x="9798" y="19542"/>
                    </a:cubicBezTo>
                    <a:lnTo>
                      <a:pt x="9263" y="16959"/>
                    </a:lnTo>
                    <a:cubicBezTo>
                      <a:pt x="11248" y="15730"/>
                      <a:pt x="12067" y="12359"/>
                      <a:pt x="12067" y="12359"/>
                    </a:cubicBezTo>
                    <a:lnTo>
                      <a:pt x="13421" y="10154"/>
                    </a:lnTo>
                    <a:cubicBezTo>
                      <a:pt x="13673" y="9744"/>
                      <a:pt x="13610" y="9240"/>
                      <a:pt x="13232" y="8925"/>
                    </a:cubicBezTo>
                    <a:cubicBezTo>
                      <a:pt x="13072" y="8802"/>
                      <a:pt x="12879" y="8742"/>
                      <a:pt x="12687" y="8742"/>
                    </a:cubicBezTo>
                    <a:cubicBezTo>
                      <a:pt x="12388" y="8742"/>
                      <a:pt x="12094" y="8889"/>
                      <a:pt x="11941" y="9177"/>
                    </a:cubicBezTo>
                    <a:cubicBezTo>
                      <a:pt x="11941" y="9177"/>
                      <a:pt x="11153" y="10438"/>
                      <a:pt x="10649" y="11288"/>
                    </a:cubicBezTo>
                    <a:cubicBezTo>
                      <a:pt x="10560" y="11428"/>
                      <a:pt x="10419" y="11491"/>
                      <a:pt x="10276" y="11491"/>
                    </a:cubicBezTo>
                    <a:cubicBezTo>
                      <a:pt x="10067" y="11491"/>
                      <a:pt x="9855" y="11356"/>
                      <a:pt x="9798" y="11131"/>
                    </a:cubicBezTo>
                    <a:cubicBezTo>
                      <a:pt x="9735" y="10532"/>
                      <a:pt x="9830" y="9965"/>
                      <a:pt x="10050" y="9429"/>
                    </a:cubicBezTo>
                    <a:cubicBezTo>
                      <a:pt x="10050" y="9398"/>
                      <a:pt x="12917" y="3538"/>
                      <a:pt x="12917" y="3538"/>
                    </a:cubicBezTo>
                    <a:cubicBezTo>
                      <a:pt x="13138" y="3097"/>
                      <a:pt x="12949" y="2561"/>
                      <a:pt x="12508" y="2341"/>
                    </a:cubicBezTo>
                    <a:cubicBezTo>
                      <a:pt x="12431" y="2326"/>
                      <a:pt x="12353" y="2319"/>
                      <a:pt x="12276" y="2319"/>
                    </a:cubicBezTo>
                    <a:cubicBezTo>
                      <a:pt x="11847" y="2319"/>
                      <a:pt x="11430" y="2539"/>
                      <a:pt x="11216" y="2939"/>
                    </a:cubicBezTo>
                    <a:lnTo>
                      <a:pt x="9263" y="7035"/>
                    </a:lnTo>
                    <a:cubicBezTo>
                      <a:pt x="9188" y="7185"/>
                      <a:pt x="9034" y="7275"/>
                      <a:pt x="8880" y="7275"/>
                    </a:cubicBezTo>
                    <a:cubicBezTo>
                      <a:pt x="8839" y="7275"/>
                      <a:pt x="8798" y="7269"/>
                      <a:pt x="8759" y="7256"/>
                    </a:cubicBezTo>
                    <a:lnTo>
                      <a:pt x="8633" y="7224"/>
                    </a:lnTo>
                    <a:cubicBezTo>
                      <a:pt x="8412" y="7161"/>
                      <a:pt x="8255" y="6940"/>
                      <a:pt x="8286" y="6720"/>
                    </a:cubicBezTo>
                    <a:lnTo>
                      <a:pt x="9294" y="1112"/>
                    </a:lnTo>
                    <a:cubicBezTo>
                      <a:pt x="9389" y="639"/>
                      <a:pt x="9105" y="167"/>
                      <a:pt x="8664" y="41"/>
                    </a:cubicBezTo>
                    <a:cubicBezTo>
                      <a:pt x="8571" y="13"/>
                      <a:pt x="8478" y="0"/>
                      <a:pt x="8388" y="0"/>
                    </a:cubicBezTo>
                    <a:close/>
                  </a:path>
                </a:pathLst>
              </a:custGeom>
              <a:solidFill>
                <a:srgbClr val="EB8D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2"/>
              <p:cNvSpPr/>
              <p:nvPr/>
            </p:nvSpPr>
            <p:spPr>
              <a:xfrm>
                <a:off x="5355166" y="4568646"/>
                <a:ext cx="72440" cy="77036"/>
              </a:xfrm>
              <a:custGeom>
                <a:avLst/>
                <a:gdLst/>
                <a:ahLst/>
                <a:cxnLst/>
                <a:rect l="l" t="t" r="r" b="b"/>
                <a:pathLst>
                  <a:path w="3467" h="3687" extrusionOk="0">
                    <a:moveTo>
                      <a:pt x="3057" y="0"/>
                    </a:moveTo>
                    <a:cubicBezTo>
                      <a:pt x="2080" y="63"/>
                      <a:pt x="190" y="820"/>
                      <a:pt x="1" y="3245"/>
                    </a:cubicBezTo>
                    <a:cubicBezTo>
                      <a:pt x="1" y="3466"/>
                      <a:pt x="158" y="3655"/>
                      <a:pt x="379" y="3687"/>
                    </a:cubicBezTo>
                    <a:lnTo>
                      <a:pt x="410" y="3687"/>
                    </a:lnTo>
                    <a:cubicBezTo>
                      <a:pt x="599" y="3655"/>
                      <a:pt x="788" y="3497"/>
                      <a:pt x="788" y="3308"/>
                    </a:cubicBezTo>
                    <a:cubicBezTo>
                      <a:pt x="788" y="1985"/>
                      <a:pt x="1797" y="914"/>
                      <a:pt x="3088" y="788"/>
                    </a:cubicBezTo>
                    <a:cubicBezTo>
                      <a:pt x="3309" y="788"/>
                      <a:pt x="3466" y="599"/>
                      <a:pt x="3466" y="410"/>
                    </a:cubicBezTo>
                    <a:cubicBezTo>
                      <a:pt x="3466" y="189"/>
                      <a:pt x="3277" y="0"/>
                      <a:pt x="3057"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2"/>
              <p:cNvSpPr/>
              <p:nvPr/>
            </p:nvSpPr>
            <p:spPr>
              <a:xfrm>
                <a:off x="5578352" y="4835754"/>
                <a:ext cx="1167769" cy="531399"/>
              </a:xfrm>
              <a:custGeom>
                <a:avLst/>
                <a:gdLst/>
                <a:ahLst/>
                <a:cxnLst/>
                <a:rect l="l" t="t" r="r" b="b"/>
                <a:pathLst>
                  <a:path w="55890" h="25433" extrusionOk="0">
                    <a:moveTo>
                      <a:pt x="37270" y="1"/>
                    </a:moveTo>
                    <a:cubicBezTo>
                      <a:pt x="36861" y="1"/>
                      <a:pt x="36451" y="24"/>
                      <a:pt x="36042" y="71"/>
                    </a:cubicBezTo>
                    <a:lnTo>
                      <a:pt x="17076" y="1741"/>
                    </a:lnTo>
                    <a:cubicBezTo>
                      <a:pt x="17076" y="1741"/>
                      <a:pt x="10806" y="2151"/>
                      <a:pt x="0" y="7255"/>
                    </a:cubicBezTo>
                    <a:lnTo>
                      <a:pt x="1796" y="25118"/>
                    </a:lnTo>
                    <a:lnTo>
                      <a:pt x="8128" y="25370"/>
                    </a:lnTo>
                    <a:lnTo>
                      <a:pt x="9262" y="25433"/>
                    </a:lnTo>
                    <a:lnTo>
                      <a:pt x="15690" y="25055"/>
                    </a:lnTo>
                    <a:lnTo>
                      <a:pt x="41461" y="23637"/>
                    </a:lnTo>
                    <a:lnTo>
                      <a:pt x="41492" y="23826"/>
                    </a:lnTo>
                    <a:lnTo>
                      <a:pt x="44863" y="23448"/>
                    </a:lnTo>
                    <a:lnTo>
                      <a:pt x="49274" y="23196"/>
                    </a:lnTo>
                    <a:lnTo>
                      <a:pt x="49274" y="22976"/>
                    </a:lnTo>
                    <a:lnTo>
                      <a:pt x="55323" y="22314"/>
                    </a:lnTo>
                    <a:lnTo>
                      <a:pt x="55890" y="4388"/>
                    </a:lnTo>
                    <a:cubicBezTo>
                      <a:pt x="44926" y="71"/>
                      <a:pt x="38678" y="40"/>
                      <a:pt x="38503" y="40"/>
                    </a:cubicBezTo>
                    <a:cubicBezTo>
                      <a:pt x="38500" y="40"/>
                      <a:pt x="38499" y="40"/>
                      <a:pt x="38499" y="40"/>
                    </a:cubicBezTo>
                    <a:lnTo>
                      <a:pt x="38499" y="71"/>
                    </a:lnTo>
                    <a:cubicBezTo>
                      <a:pt x="38090" y="24"/>
                      <a:pt x="37680" y="1"/>
                      <a:pt x="372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2"/>
              <p:cNvSpPr/>
              <p:nvPr/>
            </p:nvSpPr>
            <p:spPr>
              <a:xfrm>
                <a:off x="5943711" y="4798476"/>
                <a:ext cx="420639" cy="308292"/>
              </a:xfrm>
              <a:custGeom>
                <a:avLst/>
                <a:gdLst/>
                <a:ahLst/>
                <a:cxnLst/>
                <a:rect l="l" t="t" r="r" b="b"/>
                <a:pathLst>
                  <a:path w="20132" h="14755" extrusionOk="0">
                    <a:moveTo>
                      <a:pt x="14262" y="0"/>
                    </a:moveTo>
                    <a:cubicBezTo>
                      <a:pt x="8661" y="0"/>
                      <a:pt x="192" y="1441"/>
                      <a:pt x="63" y="3116"/>
                    </a:cubicBezTo>
                    <a:cubicBezTo>
                      <a:pt x="0" y="3777"/>
                      <a:pt x="0" y="4470"/>
                      <a:pt x="63" y="5163"/>
                    </a:cubicBezTo>
                    <a:cubicBezTo>
                      <a:pt x="628" y="10660"/>
                      <a:pt x="4946" y="14755"/>
                      <a:pt x="9954" y="14755"/>
                    </a:cubicBezTo>
                    <a:cubicBezTo>
                      <a:pt x="10257" y="14755"/>
                      <a:pt x="10562" y="14740"/>
                      <a:pt x="10870" y="14709"/>
                    </a:cubicBezTo>
                    <a:cubicBezTo>
                      <a:pt x="16257" y="14142"/>
                      <a:pt x="20132" y="9007"/>
                      <a:pt x="19533" y="3179"/>
                    </a:cubicBezTo>
                    <a:cubicBezTo>
                      <a:pt x="19470" y="2454"/>
                      <a:pt x="19313" y="1761"/>
                      <a:pt x="19092" y="1068"/>
                    </a:cubicBezTo>
                    <a:cubicBezTo>
                      <a:pt x="18872" y="315"/>
                      <a:pt x="16880" y="0"/>
                      <a:pt x="142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2"/>
              <p:cNvSpPr/>
              <p:nvPr/>
            </p:nvSpPr>
            <p:spPr>
              <a:xfrm>
                <a:off x="5642209" y="3831430"/>
                <a:ext cx="832712" cy="735346"/>
              </a:xfrm>
              <a:custGeom>
                <a:avLst/>
                <a:gdLst/>
                <a:ahLst/>
                <a:cxnLst/>
                <a:rect l="l" t="t" r="r" b="b"/>
                <a:pathLst>
                  <a:path w="39854" h="35194" extrusionOk="0">
                    <a:moveTo>
                      <a:pt x="21824" y="1"/>
                    </a:moveTo>
                    <a:cubicBezTo>
                      <a:pt x="20864" y="1"/>
                      <a:pt x="19816" y="135"/>
                      <a:pt x="18651" y="437"/>
                    </a:cubicBezTo>
                    <a:cubicBezTo>
                      <a:pt x="16194" y="1067"/>
                      <a:pt x="14114" y="2705"/>
                      <a:pt x="12917" y="4974"/>
                    </a:cubicBezTo>
                    <a:cubicBezTo>
                      <a:pt x="12570" y="5572"/>
                      <a:pt x="12318" y="6234"/>
                      <a:pt x="12192" y="6927"/>
                    </a:cubicBezTo>
                    <a:cubicBezTo>
                      <a:pt x="11499" y="7305"/>
                      <a:pt x="10806" y="7715"/>
                      <a:pt x="10176" y="8156"/>
                    </a:cubicBezTo>
                    <a:lnTo>
                      <a:pt x="8317" y="8376"/>
                    </a:lnTo>
                    <a:cubicBezTo>
                      <a:pt x="3214" y="9006"/>
                      <a:pt x="0" y="14583"/>
                      <a:pt x="1922" y="19497"/>
                    </a:cubicBezTo>
                    <a:lnTo>
                      <a:pt x="2520" y="20474"/>
                    </a:lnTo>
                    <a:cubicBezTo>
                      <a:pt x="2300" y="21892"/>
                      <a:pt x="2237" y="23341"/>
                      <a:pt x="2363" y="24790"/>
                    </a:cubicBezTo>
                    <a:lnTo>
                      <a:pt x="2363" y="24916"/>
                    </a:lnTo>
                    <a:cubicBezTo>
                      <a:pt x="2842" y="30751"/>
                      <a:pt x="7725" y="35193"/>
                      <a:pt x="13478" y="35193"/>
                    </a:cubicBezTo>
                    <a:cubicBezTo>
                      <a:pt x="13782" y="35193"/>
                      <a:pt x="14089" y="35181"/>
                      <a:pt x="14398" y="35155"/>
                    </a:cubicBezTo>
                    <a:lnTo>
                      <a:pt x="29961" y="33927"/>
                    </a:lnTo>
                    <a:cubicBezTo>
                      <a:pt x="35632" y="33486"/>
                      <a:pt x="39854" y="28539"/>
                      <a:pt x="39413" y="22868"/>
                    </a:cubicBezTo>
                    <a:lnTo>
                      <a:pt x="39350" y="21860"/>
                    </a:lnTo>
                    <a:cubicBezTo>
                      <a:pt x="39224" y="20474"/>
                      <a:pt x="38972" y="19088"/>
                      <a:pt x="38562" y="17765"/>
                    </a:cubicBezTo>
                    <a:cubicBezTo>
                      <a:pt x="39759" y="14173"/>
                      <a:pt x="39602" y="9321"/>
                      <a:pt x="34214" y="6423"/>
                    </a:cubicBezTo>
                    <a:cubicBezTo>
                      <a:pt x="29661" y="4000"/>
                      <a:pt x="27065" y="1"/>
                      <a:pt x="21824" y="1"/>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2"/>
              <p:cNvSpPr/>
              <p:nvPr/>
            </p:nvSpPr>
            <p:spPr>
              <a:xfrm>
                <a:off x="5697499" y="4109801"/>
                <a:ext cx="791906" cy="935469"/>
              </a:xfrm>
              <a:custGeom>
                <a:avLst/>
                <a:gdLst/>
                <a:ahLst/>
                <a:cxnLst/>
                <a:rect l="l" t="t" r="r" b="b"/>
                <a:pathLst>
                  <a:path w="37901" h="44772" extrusionOk="0">
                    <a:moveTo>
                      <a:pt x="7026" y="1"/>
                    </a:moveTo>
                    <a:cubicBezTo>
                      <a:pt x="5167" y="1796"/>
                      <a:pt x="4254" y="4317"/>
                      <a:pt x="4506" y="6869"/>
                    </a:cubicBezTo>
                    <a:lnTo>
                      <a:pt x="4758" y="9546"/>
                    </a:lnTo>
                    <a:lnTo>
                      <a:pt x="5073" y="12791"/>
                    </a:lnTo>
                    <a:lnTo>
                      <a:pt x="4348" y="12886"/>
                    </a:lnTo>
                    <a:cubicBezTo>
                      <a:pt x="1828" y="13138"/>
                      <a:pt x="0" y="15375"/>
                      <a:pt x="252" y="17864"/>
                    </a:cubicBezTo>
                    <a:cubicBezTo>
                      <a:pt x="491" y="20246"/>
                      <a:pt x="2474" y="22009"/>
                      <a:pt x="4819" y="22009"/>
                    </a:cubicBezTo>
                    <a:cubicBezTo>
                      <a:pt x="4955" y="22009"/>
                      <a:pt x="5092" y="22003"/>
                      <a:pt x="5230" y="21991"/>
                    </a:cubicBezTo>
                    <a:lnTo>
                      <a:pt x="5955" y="21928"/>
                    </a:lnTo>
                    <a:lnTo>
                      <a:pt x="6175" y="24228"/>
                    </a:lnTo>
                    <a:cubicBezTo>
                      <a:pt x="6648" y="28859"/>
                      <a:pt x="9924" y="32703"/>
                      <a:pt x="14398" y="33900"/>
                    </a:cubicBezTo>
                    <a:lnTo>
                      <a:pt x="14839" y="38437"/>
                    </a:lnTo>
                    <a:cubicBezTo>
                      <a:pt x="15194" y="42077"/>
                      <a:pt x="18274" y="44772"/>
                      <a:pt x="21858" y="44772"/>
                    </a:cubicBezTo>
                    <a:cubicBezTo>
                      <a:pt x="22090" y="44772"/>
                      <a:pt x="22323" y="44760"/>
                      <a:pt x="22558" y="44737"/>
                    </a:cubicBezTo>
                    <a:cubicBezTo>
                      <a:pt x="26402" y="44359"/>
                      <a:pt x="29237" y="40957"/>
                      <a:pt x="28890" y="37082"/>
                    </a:cubicBezTo>
                    <a:lnTo>
                      <a:pt x="28418" y="32262"/>
                    </a:lnTo>
                    <a:cubicBezTo>
                      <a:pt x="32230" y="30088"/>
                      <a:pt x="34435" y="25898"/>
                      <a:pt x="34026" y="21518"/>
                    </a:cubicBezTo>
                    <a:lnTo>
                      <a:pt x="33774" y="19187"/>
                    </a:lnTo>
                    <a:cubicBezTo>
                      <a:pt x="36200" y="18840"/>
                      <a:pt x="37901" y="16635"/>
                      <a:pt x="37649" y="14241"/>
                    </a:cubicBezTo>
                    <a:cubicBezTo>
                      <a:pt x="37436" y="11894"/>
                      <a:pt x="35453" y="10107"/>
                      <a:pt x="33128" y="10107"/>
                    </a:cubicBezTo>
                    <a:cubicBezTo>
                      <a:pt x="33050" y="10107"/>
                      <a:pt x="32971" y="10109"/>
                      <a:pt x="32892" y="10114"/>
                    </a:cubicBezTo>
                    <a:lnTo>
                      <a:pt x="32577" y="6837"/>
                    </a:lnTo>
                    <a:lnTo>
                      <a:pt x="32388" y="4852"/>
                    </a:lnTo>
                    <a:cubicBezTo>
                      <a:pt x="32388" y="4821"/>
                      <a:pt x="32388" y="4821"/>
                      <a:pt x="32388" y="4789"/>
                    </a:cubicBezTo>
                    <a:cubicBezTo>
                      <a:pt x="32072" y="4317"/>
                      <a:pt x="31694" y="3907"/>
                      <a:pt x="31285" y="3561"/>
                    </a:cubicBezTo>
                    <a:cubicBezTo>
                      <a:pt x="29781" y="2518"/>
                      <a:pt x="28016" y="1960"/>
                      <a:pt x="26233" y="1960"/>
                    </a:cubicBezTo>
                    <a:cubicBezTo>
                      <a:pt x="25701" y="1960"/>
                      <a:pt x="25166" y="2010"/>
                      <a:pt x="24637" y="2111"/>
                    </a:cubicBezTo>
                    <a:cubicBezTo>
                      <a:pt x="21507" y="2661"/>
                      <a:pt x="18906" y="2880"/>
                      <a:pt x="16748" y="2880"/>
                    </a:cubicBezTo>
                    <a:cubicBezTo>
                      <a:pt x="10374" y="2880"/>
                      <a:pt x="7873" y="966"/>
                      <a:pt x="7026" y="1"/>
                    </a:cubicBezTo>
                    <a:close/>
                  </a:path>
                </a:pathLst>
              </a:custGeom>
              <a:solidFill>
                <a:srgbClr val="EB8D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2"/>
              <p:cNvSpPr/>
              <p:nvPr/>
            </p:nvSpPr>
            <p:spPr>
              <a:xfrm>
                <a:off x="5821911" y="4510703"/>
                <a:ext cx="595752" cy="385266"/>
              </a:xfrm>
              <a:custGeom>
                <a:avLst/>
                <a:gdLst/>
                <a:ahLst/>
                <a:cxnLst/>
                <a:rect l="l" t="t" r="r" b="b"/>
                <a:pathLst>
                  <a:path w="28513" h="18439" extrusionOk="0">
                    <a:moveTo>
                      <a:pt x="27820" y="1"/>
                    </a:moveTo>
                    <a:lnTo>
                      <a:pt x="27894" y="788"/>
                    </a:lnTo>
                    <a:lnTo>
                      <a:pt x="27894" y="788"/>
                    </a:lnTo>
                    <a:cubicBezTo>
                      <a:pt x="27887" y="558"/>
                      <a:pt x="27873" y="327"/>
                      <a:pt x="27851" y="96"/>
                    </a:cubicBezTo>
                    <a:lnTo>
                      <a:pt x="27820" y="1"/>
                    </a:lnTo>
                    <a:close/>
                    <a:moveTo>
                      <a:pt x="1" y="2710"/>
                    </a:moveTo>
                    <a:lnTo>
                      <a:pt x="1" y="2805"/>
                    </a:lnTo>
                    <a:cubicBezTo>
                      <a:pt x="20" y="2986"/>
                      <a:pt x="42" y="3165"/>
                      <a:pt x="69" y="3343"/>
                    </a:cubicBezTo>
                    <a:lnTo>
                      <a:pt x="69" y="3343"/>
                    </a:lnTo>
                    <a:lnTo>
                      <a:pt x="1" y="2710"/>
                    </a:lnTo>
                    <a:close/>
                    <a:moveTo>
                      <a:pt x="27894" y="788"/>
                    </a:moveTo>
                    <a:cubicBezTo>
                      <a:pt x="28076" y="6614"/>
                      <a:pt x="23713" y="11681"/>
                      <a:pt x="17833" y="12256"/>
                    </a:cubicBezTo>
                    <a:lnTo>
                      <a:pt x="12193" y="12824"/>
                    </a:lnTo>
                    <a:cubicBezTo>
                      <a:pt x="11841" y="12856"/>
                      <a:pt x="11491" y="12872"/>
                      <a:pt x="11144" y="12872"/>
                    </a:cubicBezTo>
                    <a:cubicBezTo>
                      <a:pt x="5623" y="12872"/>
                      <a:pt x="900" y="8832"/>
                      <a:pt x="69" y="3343"/>
                    </a:cubicBezTo>
                    <a:lnTo>
                      <a:pt x="69" y="3343"/>
                    </a:lnTo>
                    <a:lnTo>
                      <a:pt x="253" y="5042"/>
                    </a:lnTo>
                    <a:cubicBezTo>
                      <a:pt x="757" y="10114"/>
                      <a:pt x="4601" y="14178"/>
                      <a:pt x="9610" y="14997"/>
                    </a:cubicBezTo>
                    <a:cubicBezTo>
                      <a:pt x="10725" y="17328"/>
                      <a:pt x="12891" y="18438"/>
                      <a:pt x="15048" y="18438"/>
                    </a:cubicBezTo>
                    <a:cubicBezTo>
                      <a:pt x="17645" y="18438"/>
                      <a:pt x="20229" y="16829"/>
                      <a:pt x="20952" y="13800"/>
                    </a:cubicBezTo>
                    <a:cubicBezTo>
                      <a:pt x="25614" y="12004"/>
                      <a:pt x="28513" y="7310"/>
                      <a:pt x="28040" y="2332"/>
                    </a:cubicBezTo>
                    <a:lnTo>
                      <a:pt x="27894" y="788"/>
                    </a:ln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2"/>
              <p:cNvSpPr/>
              <p:nvPr/>
            </p:nvSpPr>
            <p:spPr>
              <a:xfrm>
                <a:off x="5736135" y="4429858"/>
                <a:ext cx="68679" cy="86794"/>
              </a:xfrm>
              <a:custGeom>
                <a:avLst/>
                <a:gdLst/>
                <a:ahLst/>
                <a:cxnLst/>
                <a:rect l="l" t="t" r="r" b="b"/>
                <a:pathLst>
                  <a:path w="3287" h="4154" extrusionOk="0">
                    <a:moveTo>
                      <a:pt x="562" y="0"/>
                    </a:moveTo>
                    <a:cubicBezTo>
                      <a:pt x="256" y="0"/>
                      <a:pt x="1" y="420"/>
                      <a:pt x="294" y="688"/>
                    </a:cubicBezTo>
                    <a:lnTo>
                      <a:pt x="2153" y="2421"/>
                    </a:lnTo>
                    <a:lnTo>
                      <a:pt x="1176" y="3460"/>
                    </a:lnTo>
                    <a:cubicBezTo>
                      <a:pt x="924" y="3712"/>
                      <a:pt x="1113" y="4154"/>
                      <a:pt x="1459" y="4154"/>
                    </a:cubicBezTo>
                    <a:cubicBezTo>
                      <a:pt x="1554" y="4154"/>
                      <a:pt x="1648" y="4091"/>
                      <a:pt x="1743" y="4028"/>
                    </a:cubicBezTo>
                    <a:lnTo>
                      <a:pt x="3287" y="2389"/>
                    </a:lnTo>
                    <a:lnTo>
                      <a:pt x="829" y="121"/>
                    </a:lnTo>
                    <a:cubicBezTo>
                      <a:pt x="744" y="36"/>
                      <a:pt x="651" y="0"/>
                      <a:pt x="562"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2"/>
              <p:cNvSpPr/>
              <p:nvPr/>
            </p:nvSpPr>
            <p:spPr>
              <a:xfrm>
                <a:off x="6387408" y="4367088"/>
                <a:ext cx="57292" cy="88340"/>
              </a:xfrm>
              <a:custGeom>
                <a:avLst/>
                <a:gdLst/>
                <a:ahLst/>
                <a:cxnLst/>
                <a:rect l="l" t="t" r="r" b="b"/>
                <a:pathLst>
                  <a:path w="2742" h="4228" extrusionOk="0">
                    <a:moveTo>
                      <a:pt x="1815" y="0"/>
                    </a:moveTo>
                    <a:cubicBezTo>
                      <a:pt x="1686" y="0"/>
                      <a:pt x="1556" y="66"/>
                      <a:pt x="1481" y="226"/>
                    </a:cubicBezTo>
                    <a:lnTo>
                      <a:pt x="1" y="3219"/>
                    </a:lnTo>
                    <a:lnTo>
                      <a:pt x="2048" y="4196"/>
                    </a:lnTo>
                    <a:cubicBezTo>
                      <a:pt x="2080" y="4196"/>
                      <a:pt x="2143" y="4228"/>
                      <a:pt x="2206" y="4228"/>
                    </a:cubicBezTo>
                    <a:cubicBezTo>
                      <a:pt x="2616" y="4228"/>
                      <a:pt x="2742" y="3660"/>
                      <a:pt x="2364" y="3471"/>
                    </a:cubicBezTo>
                    <a:lnTo>
                      <a:pt x="1072" y="2841"/>
                    </a:lnTo>
                    <a:lnTo>
                      <a:pt x="2174" y="542"/>
                    </a:lnTo>
                    <a:cubicBezTo>
                      <a:pt x="2320" y="250"/>
                      <a:pt x="2067" y="0"/>
                      <a:pt x="1815"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2"/>
              <p:cNvSpPr/>
              <p:nvPr/>
            </p:nvSpPr>
            <p:spPr>
              <a:xfrm>
                <a:off x="6097085" y="4676363"/>
                <a:ext cx="86272" cy="37129"/>
              </a:xfrm>
              <a:custGeom>
                <a:avLst/>
                <a:gdLst/>
                <a:ahLst/>
                <a:cxnLst/>
                <a:rect l="l" t="t" r="r" b="b"/>
                <a:pathLst>
                  <a:path w="4129" h="1777" extrusionOk="0">
                    <a:moveTo>
                      <a:pt x="2194" y="0"/>
                    </a:moveTo>
                    <a:cubicBezTo>
                      <a:pt x="1321" y="0"/>
                      <a:pt x="451" y="483"/>
                      <a:pt x="64" y="1398"/>
                    </a:cubicBezTo>
                    <a:cubicBezTo>
                      <a:pt x="1" y="1524"/>
                      <a:pt x="64" y="1714"/>
                      <a:pt x="190" y="1777"/>
                    </a:cubicBezTo>
                    <a:lnTo>
                      <a:pt x="347" y="1777"/>
                    </a:lnTo>
                    <a:cubicBezTo>
                      <a:pt x="442" y="1777"/>
                      <a:pt x="537" y="1714"/>
                      <a:pt x="568" y="1619"/>
                    </a:cubicBezTo>
                    <a:cubicBezTo>
                      <a:pt x="867" y="934"/>
                      <a:pt x="1519" y="572"/>
                      <a:pt x="2179" y="572"/>
                    </a:cubicBezTo>
                    <a:cubicBezTo>
                      <a:pt x="2702" y="572"/>
                      <a:pt x="3230" y="799"/>
                      <a:pt x="3593" y="1272"/>
                    </a:cubicBezTo>
                    <a:cubicBezTo>
                      <a:pt x="3650" y="1349"/>
                      <a:pt x="3730" y="1390"/>
                      <a:pt x="3813" y="1390"/>
                    </a:cubicBezTo>
                    <a:cubicBezTo>
                      <a:pt x="3866" y="1390"/>
                      <a:pt x="3921" y="1373"/>
                      <a:pt x="3971" y="1335"/>
                    </a:cubicBezTo>
                    <a:cubicBezTo>
                      <a:pt x="4097" y="1241"/>
                      <a:pt x="4128" y="1052"/>
                      <a:pt x="4034" y="926"/>
                    </a:cubicBezTo>
                    <a:cubicBezTo>
                      <a:pt x="3575" y="301"/>
                      <a:pt x="2884" y="0"/>
                      <a:pt x="2194"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2"/>
              <p:cNvSpPr/>
              <p:nvPr/>
            </p:nvSpPr>
            <p:spPr>
              <a:xfrm>
                <a:off x="5889174" y="4248631"/>
                <a:ext cx="130901" cy="81758"/>
              </a:xfrm>
              <a:custGeom>
                <a:avLst/>
                <a:gdLst/>
                <a:ahLst/>
                <a:cxnLst/>
                <a:rect l="l" t="t" r="r" b="b"/>
                <a:pathLst>
                  <a:path w="6265" h="3913" extrusionOk="0">
                    <a:moveTo>
                      <a:pt x="4336" y="1"/>
                    </a:moveTo>
                    <a:cubicBezTo>
                      <a:pt x="3742" y="1"/>
                      <a:pt x="3037" y="146"/>
                      <a:pt x="2295" y="508"/>
                    </a:cubicBezTo>
                    <a:cubicBezTo>
                      <a:pt x="972" y="1170"/>
                      <a:pt x="247" y="2178"/>
                      <a:pt x="121" y="2871"/>
                    </a:cubicBezTo>
                    <a:cubicBezTo>
                      <a:pt x="0" y="3537"/>
                      <a:pt x="316" y="3912"/>
                      <a:pt x="704" y="3912"/>
                    </a:cubicBezTo>
                    <a:cubicBezTo>
                      <a:pt x="720" y="3912"/>
                      <a:pt x="736" y="3912"/>
                      <a:pt x="751" y="3911"/>
                    </a:cubicBezTo>
                    <a:cubicBezTo>
                      <a:pt x="1224" y="3816"/>
                      <a:pt x="1697" y="3627"/>
                      <a:pt x="2106" y="3375"/>
                    </a:cubicBezTo>
                    <a:cubicBezTo>
                      <a:pt x="2547" y="3123"/>
                      <a:pt x="2988" y="2871"/>
                      <a:pt x="3398" y="2682"/>
                    </a:cubicBezTo>
                    <a:cubicBezTo>
                      <a:pt x="3807" y="2493"/>
                      <a:pt x="4280" y="2304"/>
                      <a:pt x="4753" y="2083"/>
                    </a:cubicBezTo>
                    <a:cubicBezTo>
                      <a:pt x="5194" y="1926"/>
                      <a:pt x="5635" y="1705"/>
                      <a:pt x="5981" y="1359"/>
                    </a:cubicBezTo>
                    <a:cubicBezTo>
                      <a:pt x="6265" y="1075"/>
                      <a:pt x="6202" y="571"/>
                      <a:pt x="5540" y="256"/>
                    </a:cubicBezTo>
                    <a:cubicBezTo>
                      <a:pt x="5241" y="99"/>
                      <a:pt x="4826" y="1"/>
                      <a:pt x="4336" y="1"/>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2"/>
              <p:cNvSpPr/>
              <p:nvPr/>
            </p:nvSpPr>
            <p:spPr>
              <a:xfrm>
                <a:off x="6158978" y="4217204"/>
                <a:ext cx="142853" cy="59820"/>
              </a:xfrm>
              <a:custGeom>
                <a:avLst/>
                <a:gdLst/>
                <a:ahLst/>
                <a:cxnLst/>
                <a:rect l="l" t="t" r="r" b="b"/>
                <a:pathLst>
                  <a:path w="6837" h="2863" extrusionOk="0">
                    <a:moveTo>
                      <a:pt x="2944" y="1"/>
                    </a:moveTo>
                    <a:cubicBezTo>
                      <a:pt x="1835" y="1"/>
                      <a:pt x="974" y="371"/>
                      <a:pt x="536" y="783"/>
                    </a:cubicBezTo>
                    <a:cubicBezTo>
                      <a:pt x="0" y="1256"/>
                      <a:pt x="63" y="1760"/>
                      <a:pt x="441" y="1981"/>
                    </a:cubicBezTo>
                    <a:cubicBezTo>
                      <a:pt x="883" y="2170"/>
                      <a:pt x="1355" y="2296"/>
                      <a:pt x="1859" y="2296"/>
                    </a:cubicBezTo>
                    <a:cubicBezTo>
                      <a:pt x="2363" y="2327"/>
                      <a:pt x="2867" y="2390"/>
                      <a:pt x="3308" y="2453"/>
                    </a:cubicBezTo>
                    <a:cubicBezTo>
                      <a:pt x="3750" y="2516"/>
                      <a:pt x="4285" y="2611"/>
                      <a:pt x="4789" y="2737"/>
                    </a:cubicBezTo>
                    <a:cubicBezTo>
                      <a:pt x="5083" y="2821"/>
                      <a:pt x="5405" y="2863"/>
                      <a:pt x="5727" y="2863"/>
                    </a:cubicBezTo>
                    <a:cubicBezTo>
                      <a:pt x="5888" y="2863"/>
                      <a:pt x="6049" y="2852"/>
                      <a:pt x="6207" y="2831"/>
                    </a:cubicBezTo>
                    <a:cubicBezTo>
                      <a:pt x="6648" y="2737"/>
                      <a:pt x="6837" y="2296"/>
                      <a:pt x="6522" y="1666"/>
                    </a:cubicBezTo>
                    <a:cubicBezTo>
                      <a:pt x="6207" y="1035"/>
                      <a:pt x="5199" y="279"/>
                      <a:pt x="3718" y="59"/>
                    </a:cubicBezTo>
                    <a:cubicBezTo>
                      <a:pt x="3449" y="19"/>
                      <a:pt x="3191" y="1"/>
                      <a:pt x="2944" y="1"/>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2"/>
              <p:cNvSpPr/>
              <p:nvPr/>
            </p:nvSpPr>
            <p:spPr>
              <a:xfrm>
                <a:off x="5972025" y="4519270"/>
                <a:ext cx="210800" cy="115273"/>
              </a:xfrm>
              <a:custGeom>
                <a:avLst/>
                <a:gdLst/>
                <a:ahLst/>
                <a:cxnLst/>
                <a:rect l="l" t="t" r="r" b="b"/>
                <a:pathLst>
                  <a:path w="10089" h="5517" extrusionOk="0">
                    <a:moveTo>
                      <a:pt x="2111" y="1"/>
                    </a:moveTo>
                    <a:lnTo>
                      <a:pt x="2111" y="1"/>
                    </a:lnTo>
                    <a:cubicBezTo>
                      <a:pt x="0" y="61"/>
                      <a:pt x="1064" y="5516"/>
                      <a:pt x="4638" y="5516"/>
                    </a:cubicBezTo>
                    <a:cubicBezTo>
                      <a:pt x="4799" y="5516"/>
                      <a:pt x="4965" y="5505"/>
                      <a:pt x="5135" y="5482"/>
                    </a:cubicBezTo>
                    <a:cubicBezTo>
                      <a:pt x="9002" y="4930"/>
                      <a:pt x="10089" y="432"/>
                      <a:pt x="7697" y="432"/>
                    </a:cubicBezTo>
                    <a:cubicBezTo>
                      <a:pt x="7633" y="432"/>
                      <a:pt x="7567" y="435"/>
                      <a:pt x="7498" y="442"/>
                    </a:cubicBezTo>
                    <a:cubicBezTo>
                      <a:pt x="7157" y="460"/>
                      <a:pt x="6816" y="468"/>
                      <a:pt x="6473" y="468"/>
                    </a:cubicBezTo>
                    <a:cubicBezTo>
                      <a:pt x="5011" y="468"/>
                      <a:pt x="3540" y="307"/>
                      <a:pt x="2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2"/>
              <p:cNvSpPr/>
              <p:nvPr/>
            </p:nvSpPr>
            <p:spPr>
              <a:xfrm>
                <a:off x="6033897" y="4552348"/>
                <a:ext cx="54659" cy="36732"/>
              </a:xfrm>
              <a:custGeom>
                <a:avLst/>
                <a:gdLst/>
                <a:ahLst/>
                <a:cxnLst/>
                <a:rect l="l" t="t" r="r" b="b"/>
                <a:pathLst>
                  <a:path w="2616" h="1758" extrusionOk="0">
                    <a:moveTo>
                      <a:pt x="632" y="0"/>
                    </a:moveTo>
                    <a:cubicBezTo>
                      <a:pt x="476" y="0"/>
                      <a:pt x="317" y="18"/>
                      <a:pt x="158" y="56"/>
                    </a:cubicBezTo>
                    <a:cubicBezTo>
                      <a:pt x="63" y="87"/>
                      <a:pt x="0" y="213"/>
                      <a:pt x="32" y="308"/>
                    </a:cubicBezTo>
                    <a:cubicBezTo>
                      <a:pt x="32" y="386"/>
                      <a:pt x="117" y="442"/>
                      <a:pt x="200" y="442"/>
                    </a:cubicBezTo>
                    <a:cubicBezTo>
                      <a:pt x="218" y="442"/>
                      <a:pt x="236" y="439"/>
                      <a:pt x="253" y="434"/>
                    </a:cubicBezTo>
                    <a:cubicBezTo>
                      <a:pt x="382" y="400"/>
                      <a:pt x="513" y="384"/>
                      <a:pt x="642" y="384"/>
                    </a:cubicBezTo>
                    <a:cubicBezTo>
                      <a:pt x="1357" y="384"/>
                      <a:pt x="2019" y="879"/>
                      <a:pt x="2206" y="1600"/>
                    </a:cubicBezTo>
                    <a:cubicBezTo>
                      <a:pt x="2237" y="1694"/>
                      <a:pt x="2300" y="1757"/>
                      <a:pt x="2395" y="1757"/>
                    </a:cubicBezTo>
                    <a:lnTo>
                      <a:pt x="2458" y="1726"/>
                    </a:lnTo>
                    <a:cubicBezTo>
                      <a:pt x="2552" y="1726"/>
                      <a:pt x="2615" y="1600"/>
                      <a:pt x="2584" y="1505"/>
                    </a:cubicBezTo>
                    <a:cubicBezTo>
                      <a:pt x="2342" y="593"/>
                      <a:pt x="1530" y="0"/>
                      <a:pt x="632"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2"/>
              <p:cNvSpPr/>
              <p:nvPr/>
            </p:nvSpPr>
            <p:spPr>
              <a:xfrm>
                <a:off x="5952278" y="4398995"/>
                <a:ext cx="61220" cy="49958"/>
              </a:xfrm>
              <a:custGeom>
                <a:avLst/>
                <a:gdLst/>
                <a:ahLst/>
                <a:cxnLst/>
                <a:rect l="l" t="t" r="r" b="b"/>
                <a:pathLst>
                  <a:path w="2930" h="2391" extrusionOk="0">
                    <a:moveTo>
                      <a:pt x="1468" y="1"/>
                    </a:moveTo>
                    <a:cubicBezTo>
                      <a:pt x="1019" y="1"/>
                      <a:pt x="591" y="252"/>
                      <a:pt x="409" y="684"/>
                    </a:cubicBezTo>
                    <a:cubicBezTo>
                      <a:pt x="0" y="1502"/>
                      <a:pt x="630" y="2391"/>
                      <a:pt x="1460" y="2391"/>
                    </a:cubicBezTo>
                    <a:cubicBezTo>
                      <a:pt x="1589" y="2391"/>
                      <a:pt x="1723" y="2369"/>
                      <a:pt x="1859" y="2323"/>
                    </a:cubicBezTo>
                    <a:cubicBezTo>
                      <a:pt x="2835" y="1944"/>
                      <a:pt x="2930" y="590"/>
                      <a:pt x="1985" y="117"/>
                    </a:cubicBezTo>
                    <a:cubicBezTo>
                      <a:pt x="1818" y="38"/>
                      <a:pt x="1642" y="1"/>
                      <a:pt x="1468" y="1"/>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2"/>
              <p:cNvSpPr/>
              <p:nvPr/>
            </p:nvSpPr>
            <p:spPr>
              <a:xfrm>
                <a:off x="6187291" y="4375592"/>
                <a:ext cx="61241" cy="49665"/>
              </a:xfrm>
              <a:custGeom>
                <a:avLst/>
                <a:gdLst/>
                <a:ahLst/>
                <a:cxnLst/>
                <a:rect l="l" t="t" r="r" b="b"/>
                <a:pathLst>
                  <a:path w="2931" h="2377" extrusionOk="0">
                    <a:moveTo>
                      <a:pt x="1456" y="0"/>
                    </a:moveTo>
                    <a:cubicBezTo>
                      <a:pt x="1020" y="0"/>
                      <a:pt x="615" y="236"/>
                      <a:pt x="410" y="670"/>
                    </a:cubicBezTo>
                    <a:cubicBezTo>
                      <a:pt x="1" y="1488"/>
                      <a:pt x="630" y="2377"/>
                      <a:pt x="1460" y="2377"/>
                    </a:cubicBezTo>
                    <a:cubicBezTo>
                      <a:pt x="1589" y="2377"/>
                      <a:pt x="1723" y="2355"/>
                      <a:pt x="1859" y="2308"/>
                    </a:cubicBezTo>
                    <a:cubicBezTo>
                      <a:pt x="2867" y="1930"/>
                      <a:pt x="2930" y="544"/>
                      <a:pt x="1953" y="103"/>
                    </a:cubicBezTo>
                    <a:cubicBezTo>
                      <a:pt x="1789" y="34"/>
                      <a:pt x="1620" y="0"/>
                      <a:pt x="1456" y="0"/>
                    </a:cubicBezTo>
                    <a:close/>
                  </a:path>
                </a:pathLst>
              </a:custGeom>
              <a:solidFill>
                <a:srgbClr val="502A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2"/>
              <p:cNvSpPr/>
              <p:nvPr/>
            </p:nvSpPr>
            <p:spPr>
              <a:xfrm>
                <a:off x="5946992" y="4434936"/>
                <a:ext cx="71123" cy="27747"/>
              </a:xfrm>
              <a:custGeom>
                <a:avLst/>
                <a:gdLst/>
                <a:ahLst/>
                <a:cxnLst/>
                <a:rect l="l" t="t" r="r" b="b"/>
                <a:pathLst>
                  <a:path w="3404" h="1328" extrusionOk="0">
                    <a:moveTo>
                      <a:pt x="1954" y="0"/>
                    </a:moveTo>
                    <a:cubicBezTo>
                      <a:pt x="1478" y="0"/>
                      <a:pt x="915" y="156"/>
                      <a:pt x="316" y="603"/>
                    </a:cubicBezTo>
                    <a:cubicBezTo>
                      <a:pt x="1" y="823"/>
                      <a:pt x="158" y="1327"/>
                      <a:pt x="536" y="1327"/>
                    </a:cubicBezTo>
                    <a:cubicBezTo>
                      <a:pt x="631" y="1296"/>
                      <a:pt x="694" y="1264"/>
                      <a:pt x="757" y="1233"/>
                    </a:cubicBezTo>
                    <a:cubicBezTo>
                      <a:pt x="1231" y="887"/>
                      <a:pt x="1627" y="780"/>
                      <a:pt x="1936" y="780"/>
                    </a:cubicBezTo>
                    <a:cubicBezTo>
                      <a:pt x="2387" y="780"/>
                      <a:pt x="2654" y="1006"/>
                      <a:pt x="2710" y="1044"/>
                    </a:cubicBezTo>
                    <a:cubicBezTo>
                      <a:pt x="2773" y="1122"/>
                      <a:pt x="2868" y="1162"/>
                      <a:pt x="2966" y="1162"/>
                    </a:cubicBezTo>
                    <a:cubicBezTo>
                      <a:pt x="3065" y="1162"/>
                      <a:pt x="3167" y="1122"/>
                      <a:pt x="3246" y="1044"/>
                    </a:cubicBezTo>
                    <a:cubicBezTo>
                      <a:pt x="3403" y="886"/>
                      <a:pt x="3403" y="634"/>
                      <a:pt x="3246" y="477"/>
                    </a:cubicBezTo>
                    <a:cubicBezTo>
                      <a:pt x="3017" y="248"/>
                      <a:pt x="2554" y="0"/>
                      <a:pt x="1954" y="0"/>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2"/>
              <p:cNvSpPr/>
              <p:nvPr/>
            </p:nvSpPr>
            <p:spPr>
              <a:xfrm>
                <a:off x="6185306" y="4408921"/>
                <a:ext cx="72690" cy="27413"/>
              </a:xfrm>
              <a:custGeom>
                <a:avLst/>
                <a:gdLst/>
                <a:ahLst/>
                <a:cxnLst/>
                <a:rect l="l" t="t" r="r" b="b"/>
                <a:pathLst>
                  <a:path w="3479" h="1312" extrusionOk="0">
                    <a:moveTo>
                      <a:pt x="1863" y="1"/>
                    </a:moveTo>
                    <a:cubicBezTo>
                      <a:pt x="1384" y="1"/>
                      <a:pt x="821" y="159"/>
                      <a:pt x="221" y="619"/>
                    </a:cubicBezTo>
                    <a:cubicBezTo>
                      <a:pt x="32" y="745"/>
                      <a:pt x="1" y="965"/>
                      <a:pt x="158" y="1154"/>
                    </a:cubicBezTo>
                    <a:cubicBezTo>
                      <a:pt x="221" y="1249"/>
                      <a:pt x="347" y="1312"/>
                      <a:pt x="473" y="1312"/>
                    </a:cubicBezTo>
                    <a:cubicBezTo>
                      <a:pt x="536" y="1312"/>
                      <a:pt x="631" y="1280"/>
                      <a:pt x="694" y="1249"/>
                    </a:cubicBezTo>
                    <a:cubicBezTo>
                      <a:pt x="1164" y="896"/>
                      <a:pt x="1564" y="787"/>
                      <a:pt x="1875" y="787"/>
                    </a:cubicBezTo>
                    <a:cubicBezTo>
                      <a:pt x="2315" y="787"/>
                      <a:pt x="2579" y="1005"/>
                      <a:pt x="2616" y="1060"/>
                    </a:cubicBezTo>
                    <a:cubicBezTo>
                      <a:pt x="2698" y="1136"/>
                      <a:pt x="2790" y="1168"/>
                      <a:pt x="2879" y="1168"/>
                    </a:cubicBezTo>
                    <a:cubicBezTo>
                      <a:pt x="3196" y="1168"/>
                      <a:pt x="3478" y="757"/>
                      <a:pt x="3183" y="461"/>
                    </a:cubicBezTo>
                    <a:cubicBezTo>
                      <a:pt x="2937" y="251"/>
                      <a:pt x="2466" y="1"/>
                      <a:pt x="1863" y="1"/>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2"/>
              <p:cNvSpPr/>
              <p:nvPr/>
            </p:nvSpPr>
            <p:spPr>
              <a:xfrm>
                <a:off x="6078655" y="4336225"/>
                <a:ext cx="82302" cy="152109"/>
              </a:xfrm>
              <a:custGeom>
                <a:avLst/>
                <a:gdLst/>
                <a:ahLst/>
                <a:cxnLst/>
                <a:rect l="l" t="t" r="r" b="b"/>
                <a:pathLst>
                  <a:path w="3939" h="7280" extrusionOk="0">
                    <a:moveTo>
                      <a:pt x="940" y="1"/>
                    </a:moveTo>
                    <a:cubicBezTo>
                      <a:pt x="656" y="1"/>
                      <a:pt x="299" y="318"/>
                      <a:pt x="505" y="569"/>
                    </a:cubicBezTo>
                    <a:lnTo>
                      <a:pt x="2931" y="4602"/>
                    </a:lnTo>
                    <a:cubicBezTo>
                      <a:pt x="3088" y="4854"/>
                      <a:pt x="3088" y="5169"/>
                      <a:pt x="2962" y="5421"/>
                    </a:cubicBezTo>
                    <a:cubicBezTo>
                      <a:pt x="2710" y="5925"/>
                      <a:pt x="2269" y="6240"/>
                      <a:pt x="1734" y="6335"/>
                    </a:cubicBezTo>
                    <a:cubicBezTo>
                      <a:pt x="1324" y="6398"/>
                      <a:pt x="946" y="6461"/>
                      <a:pt x="536" y="6461"/>
                    </a:cubicBezTo>
                    <a:cubicBezTo>
                      <a:pt x="1" y="6461"/>
                      <a:pt x="1" y="7248"/>
                      <a:pt x="536" y="7248"/>
                    </a:cubicBezTo>
                    <a:lnTo>
                      <a:pt x="536" y="7280"/>
                    </a:lnTo>
                    <a:cubicBezTo>
                      <a:pt x="977" y="7280"/>
                      <a:pt x="1450" y="7217"/>
                      <a:pt x="1891" y="7122"/>
                    </a:cubicBezTo>
                    <a:cubicBezTo>
                      <a:pt x="2679" y="6996"/>
                      <a:pt x="3340" y="6492"/>
                      <a:pt x="3687" y="5768"/>
                    </a:cubicBezTo>
                    <a:cubicBezTo>
                      <a:pt x="3939" y="5264"/>
                      <a:pt x="3876" y="4665"/>
                      <a:pt x="3592" y="4192"/>
                    </a:cubicBezTo>
                    <a:lnTo>
                      <a:pt x="1198" y="160"/>
                    </a:lnTo>
                    <a:cubicBezTo>
                      <a:pt x="1146" y="47"/>
                      <a:pt x="1048" y="1"/>
                      <a:pt x="940" y="1"/>
                    </a:cubicBezTo>
                    <a:close/>
                  </a:path>
                </a:pathLst>
              </a:custGeom>
              <a:solidFill>
                <a:srgbClr val="DA7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6C3034-7836-CEA2-D91D-45C219D11FD3}"/>
              </a:ext>
            </a:extLst>
          </p:cNvPr>
          <p:cNvSpPr>
            <a:spLocks noGrp="1"/>
          </p:cNvSpPr>
          <p:nvPr>
            <p:ph type="title"/>
          </p:nvPr>
        </p:nvSpPr>
        <p:spPr>
          <a:xfrm>
            <a:off x="1205400" y="406488"/>
            <a:ext cx="6733200" cy="1086300"/>
          </a:xfrm>
        </p:spPr>
        <p:txBody>
          <a:bodyPr/>
          <a:lstStyle/>
          <a:p>
            <a:r>
              <a:rPr lang="ru-RU" dirty="0"/>
              <a:t>Решение</a:t>
            </a:r>
          </a:p>
        </p:txBody>
      </p:sp>
      <p:sp>
        <p:nvSpPr>
          <p:cNvPr id="3" name="Подзаголовок 2">
            <a:extLst>
              <a:ext uri="{FF2B5EF4-FFF2-40B4-BE49-F238E27FC236}">
                <a16:creationId xmlns:a16="http://schemas.microsoft.com/office/drawing/2014/main" id="{655CFD44-547F-CE49-ADE9-935F44A3EC70}"/>
              </a:ext>
            </a:extLst>
          </p:cNvPr>
          <p:cNvSpPr>
            <a:spLocks noGrp="1"/>
          </p:cNvSpPr>
          <p:nvPr>
            <p:ph type="subTitle" idx="1"/>
          </p:nvPr>
        </p:nvSpPr>
        <p:spPr>
          <a:xfrm>
            <a:off x="374431" y="2116521"/>
            <a:ext cx="8395137" cy="2262771"/>
          </a:xfrm>
        </p:spPr>
        <p:txBody>
          <a:bodyPr/>
          <a:lstStyle/>
          <a:p>
            <a:r>
              <a:rPr lang="ru-RU" sz="2800" dirty="0"/>
              <a:t> Разработка развивающей настольной игры «ФЭМ», нацеленной на развитие коммуникативных, рефлексивных и перцептивных способностей студентов, позволяющих гармонизировать межличностные отношения в диадах</a:t>
            </a:r>
          </a:p>
          <a:p>
            <a:endParaRPr lang="ru-RU" sz="2800" dirty="0"/>
          </a:p>
          <a:p>
            <a:endParaRPr lang="ru-RU" sz="2800" dirty="0"/>
          </a:p>
        </p:txBody>
      </p:sp>
    </p:spTree>
    <p:extLst>
      <p:ext uri="{BB962C8B-B14F-4D97-AF65-F5344CB8AC3E}">
        <p14:creationId xmlns:p14="http://schemas.microsoft.com/office/powerpoint/2010/main" val="309389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A6285F-EDA8-9F0F-F764-1F632CF41D2D}"/>
              </a:ext>
            </a:extLst>
          </p:cNvPr>
          <p:cNvSpPr>
            <a:spLocks noGrp="1"/>
          </p:cNvSpPr>
          <p:nvPr>
            <p:ph type="title"/>
          </p:nvPr>
        </p:nvSpPr>
        <p:spPr>
          <a:xfrm>
            <a:off x="720000" y="303814"/>
            <a:ext cx="7704000" cy="572700"/>
          </a:xfrm>
        </p:spPr>
        <p:txBody>
          <a:bodyPr/>
          <a:lstStyle/>
          <a:p>
            <a:r>
              <a:rPr lang="ru-RU" dirty="0"/>
              <a:t>Характеристики выборки </a:t>
            </a:r>
          </a:p>
        </p:txBody>
      </p:sp>
      <p:sp>
        <p:nvSpPr>
          <p:cNvPr id="3" name="Подзаголовок 2">
            <a:extLst>
              <a:ext uri="{FF2B5EF4-FFF2-40B4-BE49-F238E27FC236}">
                <a16:creationId xmlns:a16="http://schemas.microsoft.com/office/drawing/2014/main" id="{C67ED4A2-5154-4241-B6FC-9BFF5BB5CC86}"/>
              </a:ext>
            </a:extLst>
          </p:cNvPr>
          <p:cNvSpPr>
            <a:spLocks noGrp="1"/>
          </p:cNvSpPr>
          <p:nvPr>
            <p:ph type="subTitle" idx="1"/>
          </p:nvPr>
        </p:nvSpPr>
        <p:spPr>
          <a:xfrm>
            <a:off x="1785932" y="1023367"/>
            <a:ext cx="5572131" cy="1122202"/>
          </a:xfrm>
        </p:spPr>
        <p:txBody>
          <a:bodyPr/>
          <a:lstStyle/>
          <a:p>
            <a:r>
              <a:rPr lang="ru-RU" dirty="0"/>
              <a:t>34  студента в возрасте от 19 до 23 лет</a:t>
            </a:r>
          </a:p>
          <a:p>
            <a:r>
              <a:rPr lang="ru-RU" dirty="0">
                <a:solidFill>
                  <a:schemeClr val="tx1">
                    <a:lumMod val="75000"/>
                  </a:schemeClr>
                </a:solidFill>
                <a:cs typeface="Dubai Medium" panose="020B0603030403030204" pitchFamily="34" charset="-78"/>
              </a:rPr>
              <a:t>26 девушек и 8 юношей</a:t>
            </a:r>
          </a:p>
          <a:p>
            <a:endParaRPr lang="ru-RU" dirty="0"/>
          </a:p>
          <a:p>
            <a:endParaRPr lang="ru-RU" dirty="0"/>
          </a:p>
        </p:txBody>
      </p:sp>
      <p:graphicFrame>
        <p:nvGraphicFramePr>
          <p:cNvPr id="18" name="Диаграмма 17">
            <a:extLst>
              <a:ext uri="{FF2B5EF4-FFF2-40B4-BE49-F238E27FC236}">
                <a16:creationId xmlns:a16="http://schemas.microsoft.com/office/drawing/2014/main" id="{26D19E7B-A637-842E-950C-186C0184248A}"/>
              </a:ext>
            </a:extLst>
          </p:cNvPr>
          <p:cNvGraphicFramePr/>
          <p:nvPr>
            <p:extLst>
              <p:ext uri="{D42A27DB-BD31-4B8C-83A1-F6EECF244321}">
                <p14:modId xmlns:p14="http://schemas.microsoft.com/office/powerpoint/2010/main" val="3087455955"/>
              </p:ext>
            </p:extLst>
          </p:nvPr>
        </p:nvGraphicFramePr>
        <p:xfrm>
          <a:off x="597775" y="1401556"/>
          <a:ext cx="7948444" cy="35917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4278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a:extLst>
              <a:ext uri="{FF2B5EF4-FFF2-40B4-BE49-F238E27FC236}">
                <a16:creationId xmlns:a16="http://schemas.microsoft.com/office/drawing/2014/main" id="{7BB6CC70-C529-6A2B-A595-DCB6D6EDFD16}"/>
              </a:ext>
            </a:extLst>
          </p:cNvPr>
          <p:cNvGraphicFramePr/>
          <p:nvPr>
            <p:extLst>
              <p:ext uri="{D42A27DB-BD31-4B8C-83A1-F6EECF244321}">
                <p14:modId xmlns:p14="http://schemas.microsoft.com/office/powerpoint/2010/main" val="4261921450"/>
              </p:ext>
            </p:extLst>
          </p:nvPr>
        </p:nvGraphicFramePr>
        <p:xfrm>
          <a:off x="-145279" y="205099"/>
          <a:ext cx="9092726" cy="48198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4180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a:extLst>
              <a:ext uri="{FF2B5EF4-FFF2-40B4-BE49-F238E27FC236}">
                <a16:creationId xmlns:a16="http://schemas.microsoft.com/office/drawing/2014/main" id="{EDD513A6-1963-EA66-18D6-4201BD83A050}"/>
              </a:ext>
            </a:extLst>
          </p:cNvPr>
          <p:cNvGraphicFramePr/>
          <p:nvPr>
            <p:extLst>
              <p:ext uri="{D42A27DB-BD31-4B8C-83A1-F6EECF244321}">
                <p14:modId xmlns:p14="http://schemas.microsoft.com/office/powerpoint/2010/main" val="346952135"/>
              </p:ext>
            </p:extLst>
          </p:nvPr>
        </p:nvGraphicFramePr>
        <p:xfrm>
          <a:off x="-278955" y="633047"/>
          <a:ext cx="9422955" cy="42168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79629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2B0ED0-6FC0-B97F-1E2D-4633643CB218}"/>
              </a:ext>
            </a:extLst>
          </p:cNvPr>
          <p:cNvSpPr>
            <a:spLocks noGrp="1"/>
          </p:cNvSpPr>
          <p:nvPr/>
        </p:nvSpPr>
        <p:spPr>
          <a:xfrm>
            <a:off x="1141738" y="1166713"/>
            <a:ext cx="3676735" cy="8418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500"/>
              <a:buFont typeface="Pacifico"/>
              <a:buNone/>
              <a:defRPr sz="5200" b="0" i="0" u="none" strike="noStrike" cap="none">
                <a:solidFill>
                  <a:schemeClr val="dk1"/>
                </a:solidFill>
                <a:latin typeface="Pacifico"/>
                <a:ea typeface="Pacifico"/>
                <a:cs typeface="Pacifico"/>
                <a:sym typeface="Pacifico"/>
              </a:defRPr>
            </a:lvl1pPr>
            <a:lvl2pPr marR="0" lvl="1"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2pPr>
            <a:lvl3pPr marR="0" lvl="2"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3pPr>
            <a:lvl4pPr marR="0" lvl="3"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4pPr>
            <a:lvl5pPr marR="0" lvl="4"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5pPr>
            <a:lvl6pPr marR="0" lvl="5"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6pPr>
            <a:lvl7pPr marR="0" lvl="6"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7pPr>
            <a:lvl8pPr marR="0" lvl="7"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8pPr>
            <a:lvl9pPr marR="0" lvl="8" algn="r" rtl="0">
              <a:lnSpc>
                <a:spcPct val="100000"/>
              </a:lnSpc>
              <a:spcBef>
                <a:spcPts val="0"/>
              </a:spcBef>
              <a:spcAft>
                <a:spcPts val="0"/>
              </a:spcAft>
              <a:buClr>
                <a:schemeClr val="dk1"/>
              </a:buClr>
              <a:buSzPts val="4500"/>
              <a:buFont typeface="Arial"/>
              <a:buNone/>
              <a:defRPr sz="4500" b="0" i="0" u="none" strike="noStrike" cap="none">
                <a:solidFill>
                  <a:schemeClr val="dk1"/>
                </a:solidFill>
                <a:latin typeface="Arial"/>
                <a:ea typeface="Arial"/>
                <a:cs typeface="Arial"/>
                <a:sym typeface="Arial"/>
              </a:defRPr>
            </a:lvl9pPr>
          </a:lstStyle>
          <a:p>
            <a:r>
              <a:rPr lang="ru-RU" sz="2800" dirty="0">
                <a:cs typeface="Dubai Medium" panose="020B0603030403030204" pitchFamily="34" charset="-78"/>
              </a:rPr>
              <a:t>Как часто Вы играете в настольные игры?</a:t>
            </a:r>
          </a:p>
        </p:txBody>
      </p:sp>
      <p:sp>
        <p:nvSpPr>
          <p:cNvPr id="3" name="Подзаголовок 2">
            <a:extLst>
              <a:ext uri="{FF2B5EF4-FFF2-40B4-BE49-F238E27FC236}">
                <a16:creationId xmlns:a16="http://schemas.microsoft.com/office/drawing/2014/main" id="{03A0C99A-CCB0-01CF-08CC-5C0486CA6516}"/>
              </a:ext>
            </a:extLst>
          </p:cNvPr>
          <p:cNvSpPr>
            <a:spLocks noGrp="1"/>
          </p:cNvSpPr>
          <p:nvPr/>
        </p:nvSpPr>
        <p:spPr>
          <a:xfrm>
            <a:off x="1054106" y="2265541"/>
            <a:ext cx="3852000" cy="1478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1pPr>
            <a:lvl2pPr marL="914400" marR="0" lvl="1"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2pPr>
            <a:lvl3pPr marL="1371600" marR="0" lvl="2"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3pPr>
            <a:lvl4pPr marL="1828800" marR="0" lvl="3"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4pPr>
            <a:lvl5pPr marL="2286000" marR="0" lvl="4"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5pPr>
            <a:lvl6pPr marL="2743200" marR="0" lvl="5"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6pPr>
            <a:lvl7pPr marL="3200400" marR="0" lvl="6"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7pPr>
            <a:lvl8pPr marL="3657600" marR="0" lvl="7"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8pPr>
            <a:lvl9pPr marL="4114800" marR="0" lvl="8" indent="-330200" algn="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9pPr>
          </a:lstStyle>
          <a:p>
            <a:r>
              <a:rPr lang="ru-RU" sz="2400" dirty="0"/>
              <a:t>36% - раз в неделю </a:t>
            </a:r>
          </a:p>
          <a:p>
            <a:r>
              <a:rPr lang="ru-RU" sz="2400" dirty="0"/>
              <a:t>59% - от случая к случаю </a:t>
            </a:r>
          </a:p>
          <a:p>
            <a:r>
              <a:rPr lang="ru-RU" sz="2400" dirty="0"/>
              <a:t>5% - не играют </a:t>
            </a:r>
          </a:p>
        </p:txBody>
      </p:sp>
      <p:pic>
        <p:nvPicPr>
          <p:cNvPr id="5" name="Рисунок 4">
            <a:extLst>
              <a:ext uri="{FF2B5EF4-FFF2-40B4-BE49-F238E27FC236}">
                <a16:creationId xmlns:a16="http://schemas.microsoft.com/office/drawing/2014/main" id="{76C0B7A1-0FFC-012A-22B5-063D8B24792D}"/>
              </a:ext>
            </a:extLst>
          </p:cNvPr>
          <p:cNvPicPr>
            <a:picLocks noChangeAspect="1"/>
          </p:cNvPicPr>
          <p:nvPr/>
        </p:nvPicPr>
        <p:blipFill>
          <a:blip r:embed="rId2">
            <a:clrChange>
              <a:clrFrom>
                <a:srgbClr val="FCFAFA"/>
              </a:clrFrom>
              <a:clrTo>
                <a:srgbClr val="FCFAFA">
                  <a:alpha val="0"/>
                </a:srgbClr>
              </a:clrTo>
            </a:clrChange>
          </a:blip>
          <a:stretch>
            <a:fillRect/>
          </a:stretch>
        </p:blipFill>
        <p:spPr>
          <a:xfrm>
            <a:off x="5090745" y="849588"/>
            <a:ext cx="3560885" cy="3521257"/>
          </a:xfrm>
          <a:prstGeom prst="rect">
            <a:avLst/>
          </a:prstGeom>
        </p:spPr>
      </p:pic>
    </p:spTree>
    <p:extLst>
      <p:ext uri="{BB962C8B-B14F-4D97-AF65-F5344CB8AC3E}">
        <p14:creationId xmlns:p14="http://schemas.microsoft.com/office/powerpoint/2010/main" val="52150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a:extLst>
              <a:ext uri="{FF2B5EF4-FFF2-40B4-BE49-F238E27FC236}">
                <a16:creationId xmlns:a16="http://schemas.microsoft.com/office/drawing/2014/main" id="{6B1235E0-FC61-F2D9-96EF-16F39ECCF19A}"/>
              </a:ext>
            </a:extLst>
          </p:cNvPr>
          <p:cNvGraphicFramePr/>
          <p:nvPr>
            <p:extLst>
              <p:ext uri="{D42A27DB-BD31-4B8C-83A1-F6EECF244321}">
                <p14:modId xmlns:p14="http://schemas.microsoft.com/office/powerpoint/2010/main" val="4138216930"/>
              </p:ext>
            </p:extLst>
          </p:nvPr>
        </p:nvGraphicFramePr>
        <p:xfrm>
          <a:off x="252712" y="167159"/>
          <a:ext cx="8638576" cy="4976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2956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A77871DF-0C9C-6516-0486-6271604F1BC9}"/>
              </a:ext>
            </a:extLst>
          </p:cNvPr>
          <p:cNvSpPr>
            <a:spLocks noGrp="1"/>
          </p:cNvSpPr>
          <p:nvPr/>
        </p:nvSpPr>
        <p:spPr>
          <a:xfrm>
            <a:off x="211015" y="199154"/>
            <a:ext cx="8335108" cy="1086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7200"/>
              <a:buFont typeface="Pacifico"/>
              <a:buNone/>
              <a:defRPr sz="7600" b="0" i="0" u="none" strike="noStrike" cap="none">
                <a:solidFill>
                  <a:schemeClr val="dk1"/>
                </a:solidFill>
                <a:latin typeface="Pacifico"/>
                <a:ea typeface="Pacifico"/>
                <a:cs typeface="Pacifico"/>
                <a:sym typeface="Pacifico"/>
              </a:defRPr>
            </a:lvl1pPr>
            <a:lvl2pPr marR="0" lvl="1"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r>
              <a:rPr lang="ru-RU" sz="3200" dirty="0"/>
              <a:t>Как Вы думаете, настольные игры сближают вас с партнером?</a:t>
            </a:r>
          </a:p>
        </p:txBody>
      </p:sp>
      <p:sp>
        <p:nvSpPr>
          <p:cNvPr id="4" name="Подзаголовок 2">
            <a:extLst>
              <a:ext uri="{FF2B5EF4-FFF2-40B4-BE49-F238E27FC236}">
                <a16:creationId xmlns:a16="http://schemas.microsoft.com/office/drawing/2014/main" id="{52743FAD-D0D4-F613-3EE5-A8F751F525F3}"/>
              </a:ext>
            </a:extLst>
          </p:cNvPr>
          <p:cNvSpPr>
            <a:spLocks noGrp="1"/>
          </p:cNvSpPr>
          <p:nvPr/>
        </p:nvSpPr>
        <p:spPr>
          <a:xfrm>
            <a:off x="318368" y="2360326"/>
            <a:ext cx="4330931" cy="6789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1pPr>
            <a:lvl2pPr marL="914400" marR="0" lvl="1"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2pPr>
            <a:lvl3pPr marL="1371600" marR="0" lvl="2"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3pPr>
            <a:lvl4pPr marL="1828800" marR="0" lvl="3"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4pPr>
            <a:lvl5pPr marL="2286000" marR="0" lvl="4"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5pPr>
            <a:lvl6pPr marL="2743200" marR="0" lvl="5"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6pPr>
            <a:lvl7pPr marL="3200400" marR="0" lvl="6"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7pPr>
            <a:lvl8pPr marL="3657600" marR="0" lvl="7"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8pPr>
            <a:lvl9pPr marL="4114800" marR="0" lvl="8" indent="-330200" algn="ctr" rtl="0">
              <a:lnSpc>
                <a:spcPct val="100000"/>
              </a:lnSpc>
              <a:spcBef>
                <a:spcPts val="0"/>
              </a:spcBef>
              <a:spcAft>
                <a:spcPts val="0"/>
              </a:spcAft>
              <a:buClr>
                <a:schemeClr val="dk2"/>
              </a:buClr>
              <a:buSzPts val="1600"/>
              <a:buFont typeface="Didact Gothic"/>
              <a:buNone/>
              <a:defRPr sz="1600" b="0" i="0" u="none" strike="noStrike" cap="none">
                <a:solidFill>
                  <a:schemeClr val="dk2"/>
                </a:solidFill>
                <a:latin typeface="Didact Gothic"/>
                <a:ea typeface="Didact Gothic"/>
                <a:cs typeface="Didact Gothic"/>
                <a:sym typeface="Didact Gothic"/>
              </a:defRPr>
            </a:lvl9pPr>
          </a:lstStyle>
          <a:p>
            <a:r>
              <a:rPr lang="ru-RU" sz="3200" dirty="0"/>
              <a:t>76%  ответили «Да»</a:t>
            </a:r>
          </a:p>
          <a:p>
            <a:r>
              <a:rPr lang="ru-RU" sz="3200" dirty="0"/>
              <a:t>24% ответили «Нет»</a:t>
            </a:r>
          </a:p>
        </p:txBody>
      </p:sp>
      <p:pic>
        <p:nvPicPr>
          <p:cNvPr id="2050" name="Picture 2" descr="Пара, играющая в Людо">
            <a:extLst>
              <a:ext uri="{FF2B5EF4-FFF2-40B4-BE49-F238E27FC236}">
                <a16:creationId xmlns:a16="http://schemas.microsoft.com/office/drawing/2014/main" id="{752EE917-24E0-CA9E-C9C3-E1013A8549E1}"/>
              </a:ext>
            </a:extLst>
          </p:cNvPr>
          <p:cNvPicPr>
            <a:picLocks noChangeAspect="1" noChangeArrowheads="1"/>
          </p:cNvPicPr>
          <p:nvPr/>
        </p:nvPicPr>
        <p:blipFill>
          <a:blip r:embed="rId2">
            <a:clrChange>
              <a:clrFrom>
                <a:srgbClr val="F6FEFE"/>
              </a:clrFrom>
              <a:clrTo>
                <a:srgbClr val="F6FEFE">
                  <a:alpha val="0"/>
                </a:srgbClr>
              </a:clrTo>
            </a:clrChange>
            <a:extLst>
              <a:ext uri="{BEBA8EAE-BF5A-486C-A8C5-ECC9F3942E4B}">
                <a14:imgProps xmlns:a14="http://schemas.microsoft.com/office/drawing/2010/main">
                  <a14:imgLayer r:embed="rId3">
                    <a14:imgEffect>
                      <a14:backgroundRemoval t="8061" b="89827" l="9585" r="90096">
                        <a14:foregroundMark x1="25559" y1="11132" x2="22045" y2="10557"/>
                        <a14:foregroundMark x1="26038" y1="11132" x2="21565" y2="8445"/>
                        <a14:foregroundMark x1="69968" y1="89251" x2="69169" y2="90019"/>
                        <a14:foregroundMark x1="61502" y1="87140" x2="57668" y2="87908"/>
                        <a14:foregroundMark x1="90096" y1="53935" x2="88339" y2="56238"/>
                        <a14:foregroundMark x1="22684" y1="9213" x2="26198" y2="9981"/>
                        <a14:foregroundMark x1="68211" y1="36852" x2="55272" y2="37044"/>
                        <a14:foregroundMark x1="55272" y1="37044" x2="55112" y2="36660"/>
                        <a14:backgroundMark x1="72524" y1="47409" x2="68690" y2="47793"/>
                        <a14:backgroundMark x1="69968" y1="40115" x2="66454" y2="40883"/>
                        <a14:backgroundMark x1="69968" y1="40691" x2="66294" y2="40115"/>
                      </a14:backgroundRemoval>
                    </a14:imgEffect>
                    <a14:imgEffect>
                      <a14:colorTemperature colorTemp="7942"/>
                    </a14:imgEffect>
                    <a14:imgEffect>
                      <a14:saturation sat="83000"/>
                    </a14:imgEffect>
                  </a14:imgLayer>
                </a14:imgProps>
              </a:ext>
              <a:ext uri="{28A0092B-C50C-407E-A947-70E740481C1C}">
                <a14:useLocalDpi xmlns:a14="http://schemas.microsoft.com/office/drawing/2010/main" val="0"/>
              </a:ext>
            </a:extLst>
          </a:blip>
          <a:srcRect/>
          <a:stretch>
            <a:fillRect/>
          </a:stretch>
        </p:blipFill>
        <p:spPr bwMode="auto">
          <a:xfrm>
            <a:off x="4480560" y="1029401"/>
            <a:ext cx="4522124" cy="3763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283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a:extLst>
              <a:ext uri="{FF2B5EF4-FFF2-40B4-BE49-F238E27FC236}">
                <a16:creationId xmlns:a16="http://schemas.microsoft.com/office/drawing/2014/main" id="{8EB189E5-C47B-2DC7-FEF9-2B3DA48A5A6E}"/>
              </a:ext>
            </a:extLst>
          </p:cNvPr>
          <p:cNvGraphicFramePr/>
          <p:nvPr>
            <p:extLst>
              <p:ext uri="{D42A27DB-BD31-4B8C-83A1-F6EECF244321}">
                <p14:modId xmlns:p14="http://schemas.microsoft.com/office/powerpoint/2010/main" val="1182567355"/>
              </p:ext>
            </p:extLst>
          </p:nvPr>
        </p:nvGraphicFramePr>
        <p:xfrm>
          <a:off x="969484" y="185496"/>
          <a:ext cx="9149557" cy="47725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3717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FF9CC5CF-25BD-673D-B0B0-FFED701232E2}"/>
              </a:ext>
            </a:extLst>
          </p:cNvPr>
          <p:cNvSpPr>
            <a:spLocks noGrp="1"/>
          </p:cNvSpPr>
          <p:nvPr>
            <p:ph type="subTitle" idx="1"/>
          </p:nvPr>
        </p:nvSpPr>
        <p:spPr>
          <a:xfrm>
            <a:off x="329902" y="1149755"/>
            <a:ext cx="4129091" cy="1177284"/>
          </a:xfrm>
        </p:spPr>
        <p:txBody>
          <a:bodyPr/>
          <a:lstStyle/>
          <a:p>
            <a:r>
              <a:rPr lang="ru-RU" sz="2400" dirty="0"/>
              <a:t>Хотели бы вы с помощь настольной игры развить у себя умения и навыки решения  конфликтных ситуаций в семье?</a:t>
            </a:r>
          </a:p>
        </p:txBody>
      </p:sp>
      <p:sp>
        <p:nvSpPr>
          <p:cNvPr id="4" name="Подзаголовок 3">
            <a:extLst>
              <a:ext uri="{FF2B5EF4-FFF2-40B4-BE49-F238E27FC236}">
                <a16:creationId xmlns:a16="http://schemas.microsoft.com/office/drawing/2014/main" id="{1C649C10-CA2F-4D45-44C1-E1777EB6C0B9}"/>
              </a:ext>
            </a:extLst>
          </p:cNvPr>
          <p:cNvSpPr>
            <a:spLocks noGrp="1"/>
          </p:cNvSpPr>
          <p:nvPr>
            <p:ph type="subTitle" idx="2"/>
          </p:nvPr>
        </p:nvSpPr>
        <p:spPr>
          <a:xfrm>
            <a:off x="888733" y="3187540"/>
            <a:ext cx="3011427" cy="617700"/>
          </a:xfrm>
        </p:spPr>
        <p:txBody>
          <a:bodyPr/>
          <a:lstStyle/>
          <a:p>
            <a:r>
              <a:rPr lang="ru-RU" sz="3200" dirty="0"/>
              <a:t>83% ответили</a:t>
            </a:r>
          </a:p>
          <a:p>
            <a:r>
              <a:rPr lang="ru-RU" sz="3200" dirty="0"/>
              <a:t>«Да»</a:t>
            </a:r>
          </a:p>
        </p:txBody>
      </p:sp>
      <p:sp>
        <p:nvSpPr>
          <p:cNvPr id="5" name="Подзаголовок 4">
            <a:extLst>
              <a:ext uri="{FF2B5EF4-FFF2-40B4-BE49-F238E27FC236}">
                <a16:creationId xmlns:a16="http://schemas.microsoft.com/office/drawing/2014/main" id="{37AF08EA-0EAC-8C4B-0AE8-066A4624536C}"/>
              </a:ext>
            </a:extLst>
          </p:cNvPr>
          <p:cNvSpPr>
            <a:spLocks noGrp="1"/>
          </p:cNvSpPr>
          <p:nvPr>
            <p:ph type="subTitle" idx="3"/>
          </p:nvPr>
        </p:nvSpPr>
        <p:spPr>
          <a:xfrm>
            <a:off x="4762500" y="1235481"/>
            <a:ext cx="3813819" cy="1177283"/>
          </a:xfrm>
        </p:spPr>
        <p:txBody>
          <a:bodyPr/>
          <a:lstStyle/>
          <a:p>
            <a:r>
              <a:rPr lang="ru-RU" sz="2400" dirty="0"/>
              <a:t>    По вашему мнению, какой жанр настольной игры будет лучше подходить для развития этих умений и навыков?</a:t>
            </a:r>
          </a:p>
        </p:txBody>
      </p:sp>
      <p:sp>
        <p:nvSpPr>
          <p:cNvPr id="6" name="Подзаголовок 5">
            <a:extLst>
              <a:ext uri="{FF2B5EF4-FFF2-40B4-BE49-F238E27FC236}">
                <a16:creationId xmlns:a16="http://schemas.microsoft.com/office/drawing/2014/main" id="{06D58BC8-D882-91AB-91EE-9BA555F415EA}"/>
              </a:ext>
            </a:extLst>
          </p:cNvPr>
          <p:cNvSpPr>
            <a:spLocks noGrp="1"/>
          </p:cNvSpPr>
          <p:nvPr>
            <p:ph type="subTitle" idx="4"/>
          </p:nvPr>
        </p:nvSpPr>
        <p:spPr>
          <a:xfrm>
            <a:off x="5243842" y="3028866"/>
            <a:ext cx="2997587" cy="935047"/>
          </a:xfrm>
        </p:spPr>
        <p:txBody>
          <a:bodyPr/>
          <a:lstStyle/>
          <a:p>
            <a:pPr marL="127000" indent="0"/>
            <a:r>
              <a:rPr lang="ru-RU" sz="3200" dirty="0"/>
              <a:t>68% Ролевые игры</a:t>
            </a:r>
          </a:p>
          <a:p>
            <a:pPr marL="127000" indent="0"/>
            <a:r>
              <a:rPr lang="ru-RU" sz="3200" dirty="0"/>
              <a:t>56% Стратегии</a:t>
            </a:r>
          </a:p>
        </p:txBody>
      </p:sp>
    </p:spTree>
    <p:extLst>
      <p:ext uri="{BB962C8B-B14F-4D97-AF65-F5344CB8AC3E}">
        <p14:creationId xmlns:p14="http://schemas.microsoft.com/office/powerpoint/2010/main" val="3009575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B10808-D5D2-4BEA-619B-FCC8668A343E}"/>
              </a:ext>
            </a:extLst>
          </p:cNvPr>
          <p:cNvSpPr>
            <a:spLocks noGrp="1"/>
          </p:cNvSpPr>
          <p:nvPr>
            <p:ph type="ctrTitle"/>
          </p:nvPr>
        </p:nvSpPr>
        <p:spPr>
          <a:xfrm>
            <a:off x="957203" y="2123550"/>
            <a:ext cx="7229593" cy="896400"/>
          </a:xfrm>
        </p:spPr>
        <p:txBody>
          <a:bodyPr/>
          <a:lstStyle/>
          <a:p>
            <a:pPr algn="ctr"/>
            <a:r>
              <a:rPr lang="ru-RU" dirty="0"/>
              <a:t>Демонстрация решения</a:t>
            </a:r>
          </a:p>
        </p:txBody>
      </p:sp>
    </p:spTree>
    <p:extLst>
      <p:ext uri="{BB962C8B-B14F-4D97-AF65-F5344CB8AC3E}">
        <p14:creationId xmlns:p14="http://schemas.microsoft.com/office/powerpoint/2010/main" val="2579871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CBD821F-68AD-48C6-22F0-447FDCF46F1A}"/>
              </a:ext>
            </a:extLst>
          </p:cNvPr>
          <p:cNvPicPr>
            <a:picLocks noChangeAspect="1"/>
          </p:cNvPicPr>
          <p:nvPr/>
        </p:nvPicPr>
        <p:blipFill>
          <a:blip r:embed="rId2"/>
          <a:stretch>
            <a:fillRect/>
          </a:stretch>
        </p:blipFill>
        <p:spPr>
          <a:xfrm>
            <a:off x="580229" y="0"/>
            <a:ext cx="7708900" cy="4978400"/>
          </a:xfrm>
          <a:prstGeom prst="rect">
            <a:avLst/>
          </a:prstGeom>
        </p:spPr>
      </p:pic>
      <p:pic>
        <p:nvPicPr>
          <p:cNvPr id="6" name="Рисунок 5" descr="Сцена заката">
            <a:extLst>
              <a:ext uri="{FF2B5EF4-FFF2-40B4-BE49-F238E27FC236}">
                <a16:creationId xmlns:a16="http://schemas.microsoft.com/office/drawing/2014/main" id="{677FF2FB-798F-839D-B012-DB7723F242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31642" y="2758315"/>
            <a:ext cx="914400" cy="914400"/>
          </a:xfrm>
          <a:prstGeom prst="rect">
            <a:avLst/>
          </a:prstGeom>
        </p:spPr>
      </p:pic>
      <p:pic>
        <p:nvPicPr>
          <p:cNvPr id="8" name="Рисунок 7" descr="Детская кроватка">
            <a:extLst>
              <a:ext uri="{FF2B5EF4-FFF2-40B4-BE49-F238E27FC236}">
                <a16:creationId xmlns:a16="http://schemas.microsoft.com/office/drawing/2014/main" id="{74232006-985F-5A5B-BEB2-54D8BCE413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43615" y="1129644"/>
            <a:ext cx="914400" cy="914400"/>
          </a:xfrm>
          <a:prstGeom prst="rect">
            <a:avLst/>
          </a:prstGeom>
        </p:spPr>
      </p:pic>
      <p:pic>
        <p:nvPicPr>
          <p:cNvPr id="10" name="Рисунок 9" descr="Погремушка">
            <a:extLst>
              <a:ext uri="{FF2B5EF4-FFF2-40B4-BE49-F238E27FC236}">
                <a16:creationId xmlns:a16="http://schemas.microsoft.com/office/drawing/2014/main" id="{CADA07B0-D1DD-E2ED-6100-DB58471486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3465" y="1022413"/>
            <a:ext cx="914400" cy="914400"/>
          </a:xfrm>
          <a:prstGeom prst="rect">
            <a:avLst/>
          </a:prstGeom>
        </p:spPr>
      </p:pic>
      <p:pic>
        <p:nvPicPr>
          <p:cNvPr id="12" name="Рисунок 11" descr="Резиновый утенок">
            <a:extLst>
              <a:ext uri="{FF2B5EF4-FFF2-40B4-BE49-F238E27FC236}">
                <a16:creationId xmlns:a16="http://schemas.microsoft.com/office/drawing/2014/main" id="{C541DA8F-DE0F-B27D-2352-EEA1BE5EEF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50337" y="1500150"/>
            <a:ext cx="914400" cy="914400"/>
          </a:xfrm>
          <a:prstGeom prst="rect">
            <a:avLst/>
          </a:prstGeom>
        </p:spPr>
      </p:pic>
      <p:pic>
        <p:nvPicPr>
          <p:cNvPr id="14" name="Рисунок 13" descr="Детская коляска">
            <a:extLst>
              <a:ext uri="{FF2B5EF4-FFF2-40B4-BE49-F238E27FC236}">
                <a16:creationId xmlns:a16="http://schemas.microsoft.com/office/drawing/2014/main" id="{A157124A-E0DF-BCCE-87A2-7B788F5186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31424" y="1200150"/>
            <a:ext cx="914400" cy="914400"/>
          </a:xfrm>
          <a:prstGeom prst="rect">
            <a:avLst/>
          </a:prstGeom>
        </p:spPr>
      </p:pic>
      <p:pic>
        <p:nvPicPr>
          <p:cNvPr id="16" name="Рисунок 15" descr="Леденец">
            <a:extLst>
              <a:ext uri="{FF2B5EF4-FFF2-40B4-BE49-F238E27FC236}">
                <a16:creationId xmlns:a16="http://schemas.microsoft.com/office/drawing/2014/main" id="{CBF8A799-8FE8-59EE-5581-C6506695E2D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860870" y="3215515"/>
            <a:ext cx="605722" cy="605722"/>
          </a:xfrm>
          <a:prstGeom prst="rect">
            <a:avLst/>
          </a:prstGeom>
        </p:spPr>
      </p:pic>
      <p:pic>
        <p:nvPicPr>
          <p:cNvPr id="18" name="Рисунок 17" descr="Попкорн">
            <a:extLst>
              <a:ext uri="{FF2B5EF4-FFF2-40B4-BE49-F238E27FC236}">
                <a16:creationId xmlns:a16="http://schemas.microsoft.com/office/drawing/2014/main" id="{A5F701BD-88A9-4D31-867C-4429FD4A6F2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422233" y="3110543"/>
            <a:ext cx="815667" cy="815667"/>
          </a:xfrm>
          <a:prstGeom prst="rect">
            <a:avLst/>
          </a:prstGeom>
        </p:spPr>
      </p:pic>
      <p:pic>
        <p:nvPicPr>
          <p:cNvPr id="22" name="Рисунок 21" descr="Мартини">
            <a:extLst>
              <a:ext uri="{FF2B5EF4-FFF2-40B4-BE49-F238E27FC236}">
                <a16:creationId xmlns:a16="http://schemas.microsoft.com/office/drawing/2014/main" id="{379728C0-2F1F-6A4E-0E22-B285F4B5447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425400" y="3110543"/>
            <a:ext cx="914400" cy="914400"/>
          </a:xfrm>
          <a:prstGeom prst="rect">
            <a:avLst/>
          </a:prstGeom>
        </p:spPr>
      </p:pic>
      <p:pic>
        <p:nvPicPr>
          <p:cNvPr id="24" name="Рисунок 23" descr="Мужчина и женщина">
            <a:extLst>
              <a:ext uri="{FF2B5EF4-FFF2-40B4-BE49-F238E27FC236}">
                <a16:creationId xmlns:a16="http://schemas.microsoft.com/office/drawing/2014/main" id="{F7895767-C255-04D9-D003-1F65C2AEF8F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46470" y="3021750"/>
            <a:ext cx="914400" cy="914400"/>
          </a:xfrm>
          <a:prstGeom prst="rect">
            <a:avLst/>
          </a:prstGeom>
        </p:spPr>
      </p:pic>
      <p:pic>
        <p:nvPicPr>
          <p:cNvPr id="27" name="Рисунок 26" descr="Сердитое лицо (со сплошной заливкой)">
            <a:extLst>
              <a:ext uri="{FF2B5EF4-FFF2-40B4-BE49-F238E27FC236}">
                <a16:creationId xmlns:a16="http://schemas.microsoft.com/office/drawing/2014/main" id="{EDBCDF96-3B69-C8D7-A075-C0781C3AFA4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749093" y="3887532"/>
            <a:ext cx="914400" cy="914400"/>
          </a:xfrm>
          <a:prstGeom prst="rect">
            <a:avLst/>
          </a:prstGeom>
        </p:spPr>
      </p:pic>
    </p:spTree>
    <p:extLst>
      <p:ext uri="{BB962C8B-B14F-4D97-AF65-F5344CB8AC3E}">
        <p14:creationId xmlns:p14="http://schemas.microsoft.com/office/powerpoint/2010/main" val="851495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олилиния: фигура 10">
            <a:extLst>
              <a:ext uri="{FF2B5EF4-FFF2-40B4-BE49-F238E27FC236}">
                <a16:creationId xmlns:a16="http://schemas.microsoft.com/office/drawing/2014/main" id="{9332A30F-B84B-3E8B-6E7F-21F9908420CA}"/>
              </a:ext>
            </a:extLst>
          </p:cNvPr>
          <p:cNvSpPr/>
          <p:nvPr/>
        </p:nvSpPr>
        <p:spPr>
          <a:xfrm>
            <a:off x="-488473" y="-191588"/>
            <a:ext cx="6604810" cy="1687672"/>
          </a:xfrm>
          <a:custGeom>
            <a:avLst/>
            <a:gdLst>
              <a:gd name="connsiteX0" fmla="*/ 462347 w 6604810"/>
              <a:gd name="connsiteY0" fmla="*/ 1443511 h 1589765"/>
              <a:gd name="connsiteX1" fmla="*/ 1646713 w 6604810"/>
              <a:gd name="connsiteY1" fmla="*/ 1443511 h 1589765"/>
              <a:gd name="connsiteX2" fmla="*/ 3101044 w 6604810"/>
              <a:gd name="connsiteY2" fmla="*/ 468151 h 1589765"/>
              <a:gd name="connsiteX3" fmla="*/ 4990804 w 6604810"/>
              <a:gd name="connsiteY3" fmla="*/ 389773 h 1589765"/>
              <a:gd name="connsiteX4" fmla="*/ 6410302 w 6604810"/>
              <a:gd name="connsiteY4" fmla="*/ 145933 h 1589765"/>
              <a:gd name="connsiteX5" fmla="*/ 497182 w 6604810"/>
              <a:gd name="connsiteY5" fmla="*/ 93682 h 1589765"/>
              <a:gd name="connsiteX6" fmla="*/ 462347 w 6604810"/>
              <a:gd name="connsiteY6" fmla="*/ 1443511 h 158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810" h="1589765">
                <a:moveTo>
                  <a:pt x="462347" y="1443511"/>
                </a:moveTo>
                <a:cubicBezTo>
                  <a:pt x="653935" y="1668482"/>
                  <a:pt x="1206930" y="1606071"/>
                  <a:pt x="1646713" y="1443511"/>
                </a:cubicBezTo>
                <a:cubicBezTo>
                  <a:pt x="2086496" y="1280951"/>
                  <a:pt x="2543696" y="643774"/>
                  <a:pt x="3101044" y="468151"/>
                </a:cubicBezTo>
                <a:cubicBezTo>
                  <a:pt x="3658392" y="292528"/>
                  <a:pt x="4439261" y="443476"/>
                  <a:pt x="4990804" y="389773"/>
                </a:cubicBezTo>
                <a:cubicBezTo>
                  <a:pt x="5542347" y="336070"/>
                  <a:pt x="7159239" y="195281"/>
                  <a:pt x="6410302" y="145933"/>
                </a:cubicBezTo>
                <a:cubicBezTo>
                  <a:pt x="5661365" y="96584"/>
                  <a:pt x="1488508" y="-122581"/>
                  <a:pt x="497182" y="93682"/>
                </a:cubicBezTo>
                <a:cubicBezTo>
                  <a:pt x="-494144" y="309945"/>
                  <a:pt x="270759" y="1218540"/>
                  <a:pt x="462347" y="1443511"/>
                </a:cubicBezTo>
                <a:close/>
              </a:path>
            </a:pathLst>
          </a:custGeom>
          <a:solidFill>
            <a:srgbClr val="ECCDC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C0414A46-6E63-CBA7-C0FE-76AF1D581B97}"/>
              </a:ext>
            </a:extLst>
          </p:cNvPr>
          <p:cNvSpPr/>
          <p:nvPr/>
        </p:nvSpPr>
        <p:spPr>
          <a:xfrm>
            <a:off x="7001691" y="0"/>
            <a:ext cx="2647406" cy="1924594"/>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Таблица 3">
            <a:extLst>
              <a:ext uri="{FF2B5EF4-FFF2-40B4-BE49-F238E27FC236}">
                <a16:creationId xmlns:a16="http://schemas.microsoft.com/office/drawing/2014/main" id="{4B0CDF2A-118D-DE16-6A62-A34F584856C8}"/>
              </a:ext>
            </a:extLst>
          </p:cNvPr>
          <p:cNvGraphicFramePr>
            <a:graphicFrameLocks noGrp="1"/>
          </p:cNvGraphicFramePr>
          <p:nvPr/>
        </p:nvGraphicFramePr>
        <p:xfrm>
          <a:off x="714103" y="443956"/>
          <a:ext cx="7837713" cy="4226560"/>
        </p:xfrm>
        <a:graphic>
          <a:graphicData uri="http://schemas.openxmlformats.org/drawingml/2006/table">
            <a:tbl>
              <a:tblPr firstRow="1" bandRow="1">
                <a:tableStyleId>{D27102A9-8310-4765-A935-A1911B00CA55}</a:tableStyleId>
              </a:tblPr>
              <a:tblGrid>
                <a:gridCol w="444137">
                  <a:extLst>
                    <a:ext uri="{9D8B030D-6E8A-4147-A177-3AD203B41FA5}">
                      <a16:colId xmlns:a16="http://schemas.microsoft.com/office/drawing/2014/main" val="698093786"/>
                    </a:ext>
                  </a:extLst>
                </a:gridCol>
                <a:gridCol w="4824549">
                  <a:extLst>
                    <a:ext uri="{9D8B030D-6E8A-4147-A177-3AD203B41FA5}">
                      <a16:colId xmlns:a16="http://schemas.microsoft.com/office/drawing/2014/main" val="687990102"/>
                    </a:ext>
                  </a:extLst>
                </a:gridCol>
                <a:gridCol w="1284915">
                  <a:extLst>
                    <a:ext uri="{9D8B030D-6E8A-4147-A177-3AD203B41FA5}">
                      <a16:colId xmlns:a16="http://schemas.microsoft.com/office/drawing/2014/main" val="2772395900"/>
                    </a:ext>
                  </a:extLst>
                </a:gridCol>
                <a:gridCol w="1284112">
                  <a:extLst>
                    <a:ext uri="{9D8B030D-6E8A-4147-A177-3AD203B41FA5}">
                      <a16:colId xmlns:a16="http://schemas.microsoft.com/office/drawing/2014/main" val="2128288021"/>
                    </a:ext>
                  </a:extLst>
                </a:gridCol>
              </a:tblGrid>
              <a:tr h="370840">
                <a:tc>
                  <a:txBody>
                    <a:bodyPr/>
                    <a:lstStyle/>
                    <a:p>
                      <a:pPr algn="ctr"/>
                      <a:r>
                        <a:rPr lang="ru-RU" dirty="0">
                          <a:solidFill>
                            <a:schemeClr val="bg1">
                              <a:lumMod val="10000"/>
                            </a:schemeClr>
                          </a:solidFill>
                          <a:latin typeface="Karton2" pitchFamily="50" charset="0"/>
                        </a:rPr>
                        <a:t>№</a:t>
                      </a:r>
                    </a:p>
                  </a:txBody>
                  <a:tcPr/>
                </a:tc>
                <a:tc>
                  <a:txBody>
                    <a:bodyPr/>
                    <a:lstStyle/>
                    <a:p>
                      <a:pPr algn="ctr"/>
                      <a:r>
                        <a:rPr lang="ru-RU" dirty="0">
                          <a:solidFill>
                            <a:schemeClr val="bg1">
                              <a:lumMod val="10000"/>
                            </a:schemeClr>
                          </a:solidFill>
                          <a:latin typeface="Karton2" pitchFamily="50" charset="0"/>
                        </a:rPr>
                        <a:t>Вопросы </a:t>
                      </a:r>
                    </a:p>
                  </a:txBody>
                  <a:tcPr/>
                </a:tc>
                <a:tc>
                  <a:txBody>
                    <a:bodyPr/>
                    <a:lstStyle/>
                    <a:p>
                      <a:pPr algn="ctr"/>
                      <a:r>
                        <a:rPr lang="ru-RU" dirty="0">
                          <a:solidFill>
                            <a:schemeClr val="bg1">
                              <a:lumMod val="10000"/>
                            </a:schemeClr>
                          </a:solidFill>
                          <a:latin typeface="Karton2" pitchFamily="50" charset="0"/>
                        </a:rPr>
                        <a:t>Мой ответ</a:t>
                      </a:r>
                    </a:p>
                  </a:txBody>
                  <a:tcPr/>
                </a:tc>
                <a:tc>
                  <a:txBody>
                    <a:bodyPr/>
                    <a:lstStyle/>
                    <a:p>
                      <a:pPr algn="ctr"/>
                      <a:r>
                        <a:rPr lang="ru-RU" dirty="0">
                          <a:solidFill>
                            <a:schemeClr val="bg1">
                              <a:lumMod val="10000"/>
                            </a:schemeClr>
                          </a:solidFill>
                          <a:latin typeface="Karton2" pitchFamily="50" charset="0"/>
                        </a:rPr>
                        <a:t>Ответ партнёра </a:t>
                      </a:r>
                    </a:p>
                  </a:txBody>
                  <a:tcPr/>
                </a:tc>
                <a:extLst>
                  <a:ext uri="{0D108BD9-81ED-4DB2-BD59-A6C34878D82A}">
                    <a16:rowId xmlns:a16="http://schemas.microsoft.com/office/drawing/2014/main" val="1549505580"/>
                  </a:ext>
                </a:extLst>
              </a:tr>
              <a:tr h="370840">
                <a:tc>
                  <a:txBody>
                    <a:bodyPr/>
                    <a:lstStyle/>
                    <a:p>
                      <a:pPr algn="ctr"/>
                      <a:r>
                        <a:rPr lang="ru-RU" dirty="0">
                          <a:solidFill>
                            <a:schemeClr val="bg1">
                              <a:lumMod val="10000"/>
                            </a:schemeClr>
                          </a:solidFill>
                          <a:latin typeface="Karton2" pitchFamily="50" charset="0"/>
                        </a:rPr>
                        <a:t>1</a:t>
                      </a:r>
                    </a:p>
                  </a:txBody>
                  <a:tcPr/>
                </a:tc>
                <a:tc>
                  <a:txBody>
                    <a:bodyPr/>
                    <a:lstStyle/>
                    <a:p>
                      <a:r>
                        <a:rPr lang="ru-RU" sz="1600" dirty="0">
                          <a:solidFill>
                            <a:schemeClr val="bg1">
                              <a:lumMod val="10000"/>
                            </a:schemeClr>
                          </a:solidFill>
                          <a:latin typeface="Ink Free" panose="03080402000500000000" pitchFamily="66" charset="0"/>
                        </a:rPr>
                        <a:t>Мой любимый цвет ?</a:t>
                      </a:r>
                      <a:r>
                        <a:rPr lang="ru-RU" sz="1600" dirty="0">
                          <a:solidFill>
                            <a:schemeClr val="tx1">
                              <a:lumMod val="75000"/>
                            </a:schemeClr>
                          </a:solidFill>
                        </a:rPr>
                        <a:t>…………………………………...</a:t>
                      </a:r>
                      <a:endParaRPr lang="ru-RU" sz="1600" dirty="0">
                        <a:solidFill>
                          <a:schemeClr val="bg1">
                            <a:lumMod val="10000"/>
                          </a:schemeClr>
                        </a:solidFill>
                        <a:latin typeface="Ink Free" panose="03080402000500000000" pitchFamily="66" charset="0"/>
                      </a:endParaRPr>
                    </a:p>
                  </a:txBody>
                  <a:tcPr/>
                </a:tc>
                <a:tc>
                  <a:txBody>
                    <a:bodyPr/>
                    <a:lstStyle/>
                    <a:p>
                      <a:pPr algn="ctr"/>
                      <a:r>
                        <a:rPr lang="ru-RU" sz="1600" dirty="0">
                          <a:solidFill>
                            <a:schemeClr val="bg1">
                              <a:lumMod val="10000"/>
                            </a:schemeClr>
                          </a:solidFill>
                          <a:latin typeface="Ink Free" panose="03080402000500000000" pitchFamily="66" charset="0"/>
                        </a:rPr>
                        <a:t>красный</a:t>
                      </a:r>
                    </a:p>
                  </a:txBody>
                  <a:tcPr/>
                </a:tc>
                <a:tc>
                  <a:txBody>
                    <a:bodyPr/>
                    <a:lstStyle/>
                    <a:p>
                      <a:pPr algn="ctr"/>
                      <a:r>
                        <a:rPr lang="ru-RU" sz="1600" dirty="0">
                          <a:solidFill>
                            <a:schemeClr val="bg1">
                              <a:lumMod val="10000"/>
                            </a:schemeClr>
                          </a:solidFill>
                          <a:latin typeface="Ink Free" panose="03080402000500000000" pitchFamily="66" charset="0"/>
                        </a:rPr>
                        <a:t>красный</a:t>
                      </a:r>
                    </a:p>
                  </a:txBody>
                  <a:tcPr/>
                </a:tc>
                <a:extLst>
                  <a:ext uri="{0D108BD9-81ED-4DB2-BD59-A6C34878D82A}">
                    <a16:rowId xmlns:a16="http://schemas.microsoft.com/office/drawing/2014/main" val="2419468542"/>
                  </a:ext>
                </a:extLst>
              </a:tr>
              <a:tr h="370840">
                <a:tc>
                  <a:txBody>
                    <a:bodyPr/>
                    <a:lstStyle/>
                    <a:p>
                      <a:pPr algn="ctr"/>
                      <a:r>
                        <a:rPr lang="ru-RU" dirty="0">
                          <a:solidFill>
                            <a:schemeClr val="bg1">
                              <a:lumMod val="10000"/>
                            </a:schemeClr>
                          </a:solidFill>
                          <a:latin typeface="Karton2" pitchFamily="50" charset="0"/>
                        </a:rPr>
                        <a:t>2</a:t>
                      </a:r>
                    </a:p>
                  </a:txBody>
                  <a:tcPr/>
                </a:tc>
                <a:tc>
                  <a:txBody>
                    <a:bodyPr/>
                    <a:lstStyle/>
                    <a:p>
                      <a:r>
                        <a:rPr lang="ru-RU" sz="1600" dirty="0">
                          <a:solidFill>
                            <a:schemeClr val="bg1">
                              <a:lumMod val="10000"/>
                            </a:schemeClr>
                          </a:solidFill>
                          <a:latin typeface="Ink Free" panose="03080402000500000000" pitchFamily="66" charset="0"/>
                        </a:rPr>
                        <a:t>Где мы впервые встретились?</a:t>
                      </a:r>
                      <a:r>
                        <a:rPr lang="ru-RU" sz="1600" dirty="0">
                          <a:solidFill>
                            <a:schemeClr val="tx1">
                              <a:lumMod val="75000"/>
                            </a:schemeClr>
                          </a:solidFill>
                          <a:latin typeface="+mn-lt"/>
                        </a:rPr>
                        <a:t>....................................</a:t>
                      </a:r>
                      <a:endParaRPr lang="ru-RU" sz="1600" dirty="0">
                        <a:solidFill>
                          <a:schemeClr val="tx1">
                            <a:lumMod val="75000"/>
                          </a:schemeClr>
                        </a:solidFill>
                        <a:latin typeface="Ink Free" panose="03080402000500000000" pitchFamily="66" charset="0"/>
                      </a:endParaRPr>
                    </a:p>
                  </a:txBody>
                  <a:tcPr/>
                </a:tc>
                <a:tc>
                  <a:txBody>
                    <a:bodyPr/>
                    <a:lstStyle/>
                    <a:p>
                      <a:pPr algn="ctr"/>
                      <a:r>
                        <a:rPr lang="ru-RU" sz="1600" dirty="0">
                          <a:solidFill>
                            <a:schemeClr val="bg1">
                              <a:lumMod val="10000"/>
                            </a:schemeClr>
                          </a:solidFill>
                          <a:latin typeface="Ink Free" panose="03080402000500000000" pitchFamily="66" charset="0"/>
                        </a:rPr>
                        <a:t>парк</a:t>
                      </a:r>
                    </a:p>
                  </a:txBody>
                  <a:tcPr/>
                </a:tc>
                <a:tc>
                  <a:txBody>
                    <a:bodyPr/>
                    <a:lstStyle/>
                    <a:p>
                      <a:pPr algn="ctr"/>
                      <a:r>
                        <a:rPr lang="ru-RU" sz="1600" dirty="0">
                          <a:solidFill>
                            <a:schemeClr val="bg1">
                              <a:lumMod val="10000"/>
                            </a:schemeClr>
                          </a:solidFill>
                          <a:latin typeface="Ink Free" panose="03080402000500000000" pitchFamily="66" charset="0"/>
                        </a:rPr>
                        <a:t>кино</a:t>
                      </a:r>
                    </a:p>
                  </a:txBody>
                  <a:tcPr/>
                </a:tc>
                <a:extLst>
                  <a:ext uri="{0D108BD9-81ED-4DB2-BD59-A6C34878D82A}">
                    <a16:rowId xmlns:a16="http://schemas.microsoft.com/office/drawing/2014/main" val="324954404"/>
                  </a:ext>
                </a:extLst>
              </a:tr>
              <a:tr h="370840">
                <a:tc>
                  <a:txBody>
                    <a:bodyPr/>
                    <a:lstStyle/>
                    <a:p>
                      <a:pPr algn="ctr"/>
                      <a:r>
                        <a:rPr lang="ru-RU" dirty="0">
                          <a:solidFill>
                            <a:schemeClr val="bg1">
                              <a:lumMod val="10000"/>
                            </a:schemeClr>
                          </a:solidFill>
                          <a:latin typeface="Karton2" pitchFamily="50" charset="0"/>
                        </a:rPr>
                        <a:t>3</a:t>
                      </a:r>
                    </a:p>
                  </a:txBody>
                  <a:tcPr/>
                </a:tc>
                <a:tc>
                  <a:txBody>
                    <a:bodyPr/>
                    <a:lstStyle/>
                    <a:p>
                      <a:r>
                        <a:rPr lang="ru-RU" dirty="0">
                          <a:solidFill>
                            <a:schemeClr val="tx1">
                              <a:lumMod val="75000"/>
                            </a:schemeClr>
                          </a:solidFill>
                        </a:rPr>
                        <a:t>……………………………………………………………………</a:t>
                      </a:r>
                    </a:p>
                  </a:txBody>
                  <a:tcPr/>
                </a:tc>
                <a:tc>
                  <a:txBody>
                    <a:bodyPr/>
                    <a:lstStyle/>
                    <a:p>
                      <a:endParaRPr lang="ru-RU"/>
                    </a:p>
                  </a:txBody>
                  <a:tcPr/>
                </a:tc>
                <a:tc>
                  <a:txBody>
                    <a:bodyPr/>
                    <a:lstStyle/>
                    <a:p>
                      <a:endParaRPr lang="ru-RU" dirty="0"/>
                    </a:p>
                  </a:txBody>
                  <a:tcPr/>
                </a:tc>
                <a:extLst>
                  <a:ext uri="{0D108BD9-81ED-4DB2-BD59-A6C34878D82A}">
                    <a16:rowId xmlns:a16="http://schemas.microsoft.com/office/drawing/2014/main" val="1490748246"/>
                  </a:ext>
                </a:extLst>
              </a:tr>
              <a:tr h="370840">
                <a:tc>
                  <a:txBody>
                    <a:bodyPr/>
                    <a:lstStyle/>
                    <a:p>
                      <a:pPr algn="ctr"/>
                      <a:r>
                        <a:rPr lang="ru-RU" dirty="0">
                          <a:solidFill>
                            <a:schemeClr val="bg1">
                              <a:lumMod val="10000"/>
                            </a:schemeClr>
                          </a:solidFill>
                          <a:latin typeface="Karton2" pitchFamily="50" charset="0"/>
                        </a:rPr>
                        <a:t>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chemeClr val="tx1">
                              <a:lumMod val="75000"/>
                            </a:schemeClr>
                          </a:solidFill>
                        </a:rPr>
                        <a:t>……………………………………………………………………</a:t>
                      </a:r>
                    </a:p>
                  </a:txBody>
                  <a:tcPr/>
                </a:tc>
                <a:tc>
                  <a:txBody>
                    <a:bodyPr/>
                    <a:lstStyle/>
                    <a:p>
                      <a:endParaRPr lang="ru-RU"/>
                    </a:p>
                  </a:txBody>
                  <a:tcPr/>
                </a:tc>
                <a:tc>
                  <a:txBody>
                    <a:bodyPr/>
                    <a:lstStyle/>
                    <a:p>
                      <a:endParaRPr lang="ru-RU" dirty="0"/>
                    </a:p>
                  </a:txBody>
                  <a:tcPr/>
                </a:tc>
                <a:extLst>
                  <a:ext uri="{0D108BD9-81ED-4DB2-BD59-A6C34878D82A}">
                    <a16:rowId xmlns:a16="http://schemas.microsoft.com/office/drawing/2014/main" val="3529942967"/>
                  </a:ext>
                </a:extLst>
              </a:tr>
              <a:tr h="370840">
                <a:tc>
                  <a:txBody>
                    <a:bodyPr/>
                    <a:lstStyle/>
                    <a:p>
                      <a:pPr algn="ctr"/>
                      <a:r>
                        <a:rPr lang="ru-RU" dirty="0">
                          <a:solidFill>
                            <a:schemeClr val="bg1">
                              <a:lumMod val="10000"/>
                            </a:schemeClr>
                          </a:solidFill>
                          <a:latin typeface="Karton2" pitchFamily="50" charset="0"/>
                        </a:rPr>
                        <a:t>5</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chemeClr val="tx1">
                              <a:lumMod val="75000"/>
                            </a:schemeClr>
                          </a:solidFill>
                        </a:rPr>
                        <a:t>……………………………………………………………………</a:t>
                      </a:r>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3408880926"/>
                  </a:ext>
                </a:extLst>
              </a:tr>
              <a:tr h="370840">
                <a:tc>
                  <a:txBody>
                    <a:bodyPr/>
                    <a:lstStyle/>
                    <a:p>
                      <a:pPr algn="ctr"/>
                      <a:r>
                        <a:rPr lang="ru-RU" dirty="0">
                          <a:solidFill>
                            <a:schemeClr val="bg1">
                              <a:lumMod val="10000"/>
                            </a:schemeClr>
                          </a:solidFill>
                          <a:latin typeface="Karton2" pitchFamily="50"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lumMod val="75000"/>
                            </a:srgbClr>
                          </a:solidFill>
                          <a:effectLst/>
                          <a:uLnTx/>
                          <a:uFillTx/>
                          <a:latin typeface="+mn-lt"/>
                          <a:ea typeface="+mn-ea"/>
                          <a:cs typeface="+mn-cs"/>
                          <a:sym typeface="Arial"/>
                        </a:rPr>
                        <a:t>……………………………………………………………………</a:t>
                      </a:r>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584276695"/>
                  </a:ext>
                </a:extLst>
              </a:tr>
              <a:tr h="370840">
                <a:tc>
                  <a:txBody>
                    <a:bodyPr/>
                    <a:lstStyle/>
                    <a:p>
                      <a:pPr algn="ctr"/>
                      <a:r>
                        <a:rPr lang="ru-RU" dirty="0">
                          <a:solidFill>
                            <a:schemeClr val="bg1">
                              <a:lumMod val="10000"/>
                            </a:schemeClr>
                          </a:solidFill>
                          <a:latin typeface="Karton2" pitchFamily="50" charset="0"/>
                        </a:rPr>
                        <a:t>7</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lumMod val="75000"/>
                            </a:srgbClr>
                          </a:solidFill>
                          <a:effectLst/>
                          <a:uLnTx/>
                          <a:uFillTx/>
                          <a:latin typeface="+mn-lt"/>
                          <a:ea typeface="+mn-ea"/>
                          <a:cs typeface="+mn-cs"/>
                          <a:sym typeface="Arial"/>
                        </a:rPr>
                        <a:t>……………………………………………………………………</a:t>
                      </a:r>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2411333128"/>
                  </a:ext>
                </a:extLst>
              </a:tr>
              <a:tr h="370840">
                <a:tc>
                  <a:txBody>
                    <a:bodyPr/>
                    <a:lstStyle/>
                    <a:p>
                      <a:pPr algn="ctr"/>
                      <a:r>
                        <a:rPr lang="ru-RU" dirty="0">
                          <a:solidFill>
                            <a:schemeClr val="bg1">
                              <a:lumMod val="10000"/>
                            </a:schemeClr>
                          </a:solidFill>
                          <a:latin typeface="Karton2" pitchFamily="50" charset="0"/>
                        </a:rPr>
                        <a:t>8</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lumMod val="75000"/>
                            </a:srgbClr>
                          </a:solidFill>
                          <a:effectLst/>
                          <a:uLnTx/>
                          <a:uFillTx/>
                          <a:latin typeface="+mn-lt"/>
                          <a:ea typeface="+mn-ea"/>
                          <a:cs typeface="+mn-cs"/>
                          <a:sym typeface="Arial"/>
                        </a:rPr>
                        <a:t>……………………………………………………………………</a:t>
                      </a:r>
                    </a:p>
                  </a:txBody>
                  <a:tcPr/>
                </a:tc>
                <a:tc>
                  <a:txBody>
                    <a:bodyPr/>
                    <a:lstStyle/>
                    <a:p>
                      <a:endParaRPr lang="ru-RU"/>
                    </a:p>
                  </a:txBody>
                  <a:tcPr/>
                </a:tc>
                <a:tc>
                  <a:txBody>
                    <a:bodyPr/>
                    <a:lstStyle/>
                    <a:p>
                      <a:endParaRPr lang="ru-RU" dirty="0"/>
                    </a:p>
                  </a:txBody>
                  <a:tcPr/>
                </a:tc>
                <a:extLst>
                  <a:ext uri="{0D108BD9-81ED-4DB2-BD59-A6C34878D82A}">
                    <a16:rowId xmlns:a16="http://schemas.microsoft.com/office/drawing/2014/main" val="2996594654"/>
                  </a:ext>
                </a:extLst>
              </a:tr>
              <a:tr h="370840">
                <a:tc>
                  <a:txBody>
                    <a:bodyPr/>
                    <a:lstStyle/>
                    <a:p>
                      <a:pPr algn="ctr"/>
                      <a:r>
                        <a:rPr lang="ru-RU" dirty="0">
                          <a:solidFill>
                            <a:schemeClr val="bg1">
                              <a:lumMod val="10000"/>
                            </a:schemeClr>
                          </a:solidFill>
                          <a:latin typeface="Karton2" pitchFamily="50" charset="0"/>
                        </a:rPr>
                        <a:t>9</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lumMod val="75000"/>
                            </a:srgbClr>
                          </a:solidFill>
                          <a:effectLst/>
                          <a:uLnTx/>
                          <a:uFillTx/>
                          <a:latin typeface="+mn-lt"/>
                          <a:ea typeface="+mn-ea"/>
                          <a:cs typeface="+mn-cs"/>
                          <a:sym typeface="Arial"/>
                        </a:rPr>
                        <a:t>……………………………………………………………………</a:t>
                      </a:r>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226648518"/>
                  </a:ext>
                </a:extLst>
              </a:tr>
              <a:tr h="370840">
                <a:tc>
                  <a:txBody>
                    <a:bodyPr/>
                    <a:lstStyle/>
                    <a:p>
                      <a:pPr algn="ctr"/>
                      <a:r>
                        <a:rPr lang="ru-RU" dirty="0">
                          <a:solidFill>
                            <a:schemeClr val="bg1">
                              <a:lumMod val="10000"/>
                            </a:schemeClr>
                          </a:solidFill>
                          <a:latin typeface="Karton2" pitchFamily="50" charset="0"/>
                        </a:rPr>
                        <a:t>10</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lumMod val="75000"/>
                            </a:srgbClr>
                          </a:solidFill>
                          <a:effectLst/>
                          <a:uLnTx/>
                          <a:uFillTx/>
                          <a:latin typeface="+mn-lt"/>
                          <a:ea typeface="+mn-ea"/>
                          <a:cs typeface="+mn-cs"/>
                          <a:sym typeface="Arial"/>
                        </a:rPr>
                        <a:t>……………………………………………………………………</a:t>
                      </a:r>
                    </a:p>
                  </a:txBody>
                  <a:tcPr/>
                </a:tc>
                <a:tc>
                  <a:txBody>
                    <a:bodyPr/>
                    <a:lstStyle/>
                    <a:p>
                      <a:endParaRPr lang="ru-RU"/>
                    </a:p>
                  </a:txBody>
                  <a:tcPr/>
                </a:tc>
                <a:tc>
                  <a:txBody>
                    <a:bodyPr/>
                    <a:lstStyle/>
                    <a:p>
                      <a:endParaRPr lang="ru-RU" dirty="0"/>
                    </a:p>
                  </a:txBody>
                  <a:tcPr/>
                </a:tc>
                <a:extLst>
                  <a:ext uri="{0D108BD9-81ED-4DB2-BD59-A6C34878D82A}">
                    <a16:rowId xmlns:a16="http://schemas.microsoft.com/office/drawing/2014/main" val="512283918"/>
                  </a:ext>
                </a:extLst>
              </a:tr>
            </a:tbl>
          </a:graphicData>
        </a:graphic>
      </p:graphicFrame>
    </p:spTree>
    <p:extLst>
      <p:ext uri="{BB962C8B-B14F-4D97-AF65-F5344CB8AC3E}">
        <p14:creationId xmlns:p14="http://schemas.microsoft.com/office/powerpoint/2010/main" val="2133969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116B3E1-4311-E863-E0D0-1979FF3BC4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67542" y="276679"/>
            <a:ext cx="5712279" cy="4398602"/>
          </a:xfrm>
          <a:prstGeom prst="rect">
            <a:avLst/>
          </a:prstGeom>
        </p:spPr>
      </p:pic>
    </p:spTree>
    <p:extLst>
      <p:ext uri="{BB962C8B-B14F-4D97-AF65-F5344CB8AC3E}">
        <p14:creationId xmlns:p14="http://schemas.microsoft.com/office/powerpoint/2010/main" val="3343882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FB0A438-4FD4-FFE8-7000-196EE2C418C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99611" y="321541"/>
            <a:ext cx="8144778" cy="4500417"/>
          </a:xfrm>
          <a:prstGeom prst="rect">
            <a:avLst/>
          </a:prstGeom>
        </p:spPr>
      </p:pic>
    </p:spTree>
    <p:extLst>
      <p:ext uri="{BB962C8B-B14F-4D97-AF65-F5344CB8AC3E}">
        <p14:creationId xmlns:p14="http://schemas.microsoft.com/office/powerpoint/2010/main" val="4088884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E354616-BD69-F519-0C3D-EE4AB95A9CC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24621" y="329866"/>
            <a:ext cx="7633500" cy="4331368"/>
          </a:xfrm>
          <a:prstGeom prst="rect">
            <a:avLst/>
          </a:prstGeom>
        </p:spPr>
      </p:pic>
    </p:spTree>
    <p:extLst>
      <p:ext uri="{BB962C8B-B14F-4D97-AF65-F5344CB8AC3E}">
        <p14:creationId xmlns:p14="http://schemas.microsoft.com/office/powerpoint/2010/main" val="246362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ED79C78-6F3F-8975-8860-BB2597CF123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10999" y="397269"/>
            <a:ext cx="7704287" cy="4348962"/>
          </a:xfrm>
          <a:prstGeom prst="rect">
            <a:avLst/>
          </a:prstGeom>
        </p:spPr>
      </p:pic>
    </p:spTree>
    <p:extLst>
      <p:ext uri="{BB962C8B-B14F-4D97-AF65-F5344CB8AC3E}">
        <p14:creationId xmlns:p14="http://schemas.microsoft.com/office/powerpoint/2010/main" val="702346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311712F-2B07-8E86-FEDA-617CEF6E67F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84780" y="328877"/>
            <a:ext cx="7613423" cy="4485745"/>
          </a:xfrm>
          <a:prstGeom prst="rect">
            <a:avLst/>
          </a:prstGeom>
        </p:spPr>
      </p:pic>
    </p:spTree>
    <p:extLst>
      <p:ext uri="{BB962C8B-B14F-4D97-AF65-F5344CB8AC3E}">
        <p14:creationId xmlns:p14="http://schemas.microsoft.com/office/powerpoint/2010/main" val="1408049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D985E3D-CE5F-E14D-AA13-71A5F404270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71661" y="255588"/>
            <a:ext cx="7392265" cy="4632324"/>
          </a:xfrm>
          <a:prstGeom prst="rect">
            <a:avLst/>
          </a:prstGeom>
        </p:spPr>
      </p:pic>
    </p:spTree>
    <p:extLst>
      <p:ext uri="{BB962C8B-B14F-4D97-AF65-F5344CB8AC3E}">
        <p14:creationId xmlns:p14="http://schemas.microsoft.com/office/powerpoint/2010/main" val="31987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D6F3ED-4117-2784-44CA-78056CB8663F}"/>
              </a:ext>
            </a:extLst>
          </p:cNvPr>
          <p:cNvSpPr>
            <a:spLocks noGrp="1"/>
          </p:cNvSpPr>
          <p:nvPr>
            <p:ph type="title"/>
          </p:nvPr>
        </p:nvSpPr>
        <p:spPr>
          <a:xfrm>
            <a:off x="1205399" y="116866"/>
            <a:ext cx="6733200" cy="1086300"/>
          </a:xfrm>
        </p:spPr>
        <p:txBody>
          <a:bodyPr/>
          <a:lstStyle/>
          <a:p>
            <a:r>
              <a:rPr lang="ru-RU" sz="7200" dirty="0"/>
              <a:t>Экономика</a:t>
            </a:r>
          </a:p>
        </p:txBody>
      </p:sp>
      <p:sp>
        <p:nvSpPr>
          <p:cNvPr id="3" name="Подзаголовок 2">
            <a:extLst>
              <a:ext uri="{FF2B5EF4-FFF2-40B4-BE49-F238E27FC236}">
                <a16:creationId xmlns:a16="http://schemas.microsoft.com/office/drawing/2014/main" id="{A698EF86-2546-A3E7-5AEF-4879BA346183}"/>
              </a:ext>
            </a:extLst>
          </p:cNvPr>
          <p:cNvSpPr>
            <a:spLocks noGrp="1"/>
          </p:cNvSpPr>
          <p:nvPr>
            <p:ph type="subTitle" idx="1"/>
          </p:nvPr>
        </p:nvSpPr>
        <p:spPr>
          <a:xfrm>
            <a:off x="325463" y="1390281"/>
            <a:ext cx="8493072" cy="3324229"/>
          </a:xfrm>
        </p:spPr>
        <p:txBody>
          <a:bodyPr/>
          <a:lstStyle/>
          <a:p>
            <a:pPr algn="l">
              <a:buFont typeface="Arial" panose="020B0604020202020204" pitchFamily="34" charset="0"/>
              <a:buChar char="•"/>
            </a:pPr>
            <a:r>
              <a:rPr lang="ru-RU" sz="2400" b="1" dirty="0"/>
              <a:t>Полиграфические услуги </a:t>
            </a:r>
            <a:r>
              <a:rPr lang="ru-RU" sz="2400" dirty="0"/>
              <a:t>(печать карточек, коробки, игрового поля, фишек и т.д.) -</a:t>
            </a:r>
            <a:r>
              <a:rPr lang="ru-RU" sz="2400" b="1" dirty="0"/>
              <a:t>12 000 руб.</a:t>
            </a:r>
            <a:r>
              <a:rPr lang="en-US" sz="2400" b="1" dirty="0"/>
              <a:t> </a:t>
            </a:r>
            <a:r>
              <a:rPr lang="en-US" sz="2400" dirty="0"/>
              <a:t>(</a:t>
            </a:r>
            <a:r>
              <a:rPr lang="ru-RU" sz="2400" dirty="0"/>
              <a:t>10 штук- 1200 руб.</a:t>
            </a:r>
            <a:r>
              <a:rPr lang="en-US" sz="2400" dirty="0"/>
              <a:t>)</a:t>
            </a:r>
            <a:r>
              <a:rPr lang="ru-RU" sz="2400" dirty="0"/>
              <a:t> (</a:t>
            </a:r>
            <a:r>
              <a:rPr lang="en" sz="2400" dirty="0"/>
              <a:t>https://</a:t>
            </a:r>
            <a:r>
              <a:rPr lang="en" sz="2400" dirty="0" err="1"/>
              <a:t>printready.ru</a:t>
            </a:r>
            <a:r>
              <a:rPr lang="en" sz="2400" dirty="0"/>
              <a:t>/</a:t>
            </a:r>
            <a:r>
              <a:rPr lang="en" sz="2400" dirty="0" err="1"/>
              <a:t>nastolnyie-igryi</a:t>
            </a:r>
            <a:r>
              <a:rPr lang="en" sz="2400" dirty="0"/>
              <a:t>/#:~:text=</a:t>
            </a:r>
            <a:r>
              <a:rPr lang="ru-RU" sz="2400" dirty="0"/>
              <a:t>Стоимость%20печати%20одной%20(1шт)%20настольной,)%20составляет%20%2</a:t>
            </a:r>
            <a:r>
              <a:rPr lang="en" sz="2400" dirty="0"/>
              <a:t>D%2012%20800%20</a:t>
            </a:r>
            <a:r>
              <a:rPr lang="ru-RU" sz="2400" dirty="0"/>
              <a:t>руб.)</a:t>
            </a:r>
          </a:p>
          <a:p>
            <a:pPr algn="l">
              <a:buFont typeface="Arial" panose="020B0604020202020204" pitchFamily="34" charset="0"/>
              <a:buChar char="•"/>
            </a:pPr>
            <a:r>
              <a:rPr lang="ru-RU" sz="2400" b="1" dirty="0"/>
              <a:t>Услуги дизайнера (25 000 руб.) </a:t>
            </a:r>
            <a:r>
              <a:rPr lang="ru-RU" sz="2400" dirty="0"/>
              <a:t>(</a:t>
            </a:r>
            <a:r>
              <a:rPr lang="en" sz="2400" dirty="0"/>
              <a:t>https://</a:t>
            </a:r>
            <a:r>
              <a:rPr lang="en" sz="2400" dirty="0" err="1"/>
              <a:t>postupi.online</a:t>
            </a:r>
            <a:r>
              <a:rPr lang="en" sz="2400" dirty="0"/>
              <a:t>/</a:t>
            </a:r>
            <a:r>
              <a:rPr lang="en" sz="2400" dirty="0" err="1"/>
              <a:t>professiya</a:t>
            </a:r>
            <a:r>
              <a:rPr lang="en" sz="2400" dirty="0"/>
              <a:t>/</a:t>
            </a:r>
            <a:r>
              <a:rPr lang="en" sz="2400" dirty="0" err="1"/>
              <a:t>gejm-dizajner</a:t>
            </a:r>
            <a:r>
              <a:rPr lang="en" sz="2400" dirty="0"/>
              <a:t>/#:~:text=</a:t>
            </a:r>
            <a:r>
              <a:rPr lang="ru-RU" sz="2400" dirty="0"/>
              <a:t>Начинающий%20гейм%2</a:t>
            </a:r>
            <a:r>
              <a:rPr lang="en" sz="2400" dirty="0"/>
              <a:t>D</a:t>
            </a:r>
            <a:r>
              <a:rPr lang="ru-RU" sz="2400" dirty="0"/>
              <a:t>дизайнер%3</a:t>
            </a:r>
            <a:r>
              <a:rPr lang="en" sz="2400" dirty="0"/>
              <a:t>A,50%20000%20</a:t>
            </a:r>
            <a:r>
              <a:rPr lang="ru-RU" sz="2400" dirty="0"/>
              <a:t>рублей%20в%20месяц.)</a:t>
            </a:r>
          </a:p>
          <a:p>
            <a:pPr algn="l">
              <a:buFont typeface="Arial" panose="020B0604020202020204" pitchFamily="34" charset="0"/>
              <a:buChar char="•"/>
            </a:pPr>
            <a:endParaRPr lang="ru-RU" sz="2400" dirty="0"/>
          </a:p>
        </p:txBody>
      </p:sp>
    </p:spTree>
    <p:extLst>
      <p:ext uri="{BB962C8B-B14F-4D97-AF65-F5344CB8AC3E}">
        <p14:creationId xmlns:p14="http://schemas.microsoft.com/office/powerpoint/2010/main" val="1922752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D6F3ED-4117-2784-44CA-78056CB8663F}"/>
              </a:ext>
            </a:extLst>
          </p:cNvPr>
          <p:cNvSpPr>
            <a:spLocks noGrp="1"/>
          </p:cNvSpPr>
          <p:nvPr>
            <p:ph type="title"/>
          </p:nvPr>
        </p:nvSpPr>
        <p:spPr>
          <a:xfrm>
            <a:off x="1205399" y="116866"/>
            <a:ext cx="6733200" cy="1086300"/>
          </a:xfrm>
        </p:spPr>
        <p:txBody>
          <a:bodyPr/>
          <a:lstStyle/>
          <a:p>
            <a:r>
              <a:rPr lang="ru-RU" sz="7200" dirty="0"/>
              <a:t>Экономика</a:t>
            </a:r>
          </a:p>
        </p:txBody>
      </p:sp>
      <p:sp>
        <p:nvSpPr>
          <p:cNvPr id="3" name="Подзаголовок 2">
            <a:extLst>
              <a:ext uri="{FF2B5EF4-FFF2-40B4-BE49-F238E27FC236}">
                <a16:creationId xmlns:a16="http://schemas.microsoft.com/office/drawing/2014/main" id="{A698EF86-2546-A3E7-5AEF-4879BA346183}"/>
              </a:ext>
            </a:extLst>
          </p:cNvPr>
          <p:cNvSpPr>
            <a:spLocks noGrp="1"/>
          </p:cNvSpPr>
          <p:nvPr>
            <p:ph type="subTitle" idx="1"/>
          </p:nvPr>
        </p:nvSpPr>
        <p:spPr>
          <a:xfrm>
            <a:off x="632956" y="1702405"/>
            <a:ext cx="7878086" cy="3324229"/>
          </a:xfrm>
        </p:spPr>
        <p:txBody>
          <a:bodyPr/>
          <a:lstStyle/>
          <a:p>
            <a:pPr algn="l">
              <a:buFont typeface="Arial" panose="020B0604020202020204" pitchFamily="34" charset="0"/>
              <a:buChar char="•"/>
            </a:pPr>
            <a:r>
              <a:rPr lang="ru-RU" sz="2400" dirty="0"/>
              <a:t>Покупка рекламы (контекстная реклама в сообществах </a:t>
            </a:r>
            <a:r>
              <a:rPr lang="ru-RU" sz="2400" dirty="0" err="1"/>
              <a:t>Вконтакте</a:t>
            </a:r>
            <a:r>
              <a:rPr lang="ru-RU" sz="2400" dirty="0"/>
              <a:t> (500 рублей – 1000 показов), таргетированная рекламы в Яндекс Директе (5000 рублей). )</a:t>
            </a:r>
          </a:p>
          <a:p>
            <a:pPr algn="l">
              <a:buFont typeface="Arial" panose="020B0604020202020204" pitchFamily="34" charset="0"/>
              <a:buChar char="•"/>
            </a:pPr>
            <a:endParaRPr lang="ru-RU" sz="2400" dirty="0"/>
          </a:p>
          <a:p>
            <a:pPr algn="l">
              <a:buFont typeface="Arial" panose="020B0604020202020204" pitchFamily="34" charset="0"/>
              <a:buChar char="•"/>
            </a:pPr>
            <a:endParaRPr lang="ru-RU" sz="2400" dirty="0"/>
          </a:p>
          <a:p>
            <a:pPr algn="l">
              <a:buFont typeface="Arial" panose="020B0604020202020204" pitchFamily="34" charset="0"/>
              <a:buChar char="•"/>
            </a:pPr>
            <a:endParaRPr lang="ru-RU" sz="2400" dirty="0"/>
          </a:p>
          <a:p>
            <a:pPr algn="l">
              <a:buFont typeface="Arial" panose="020B0604020202020204" pitchFamily="34" charset="0"/>
              <a:buChar char="•"/>
            </a:pPr>
            <a:endParaRPr lang="ru-RU" sz="2400" dirty="0"/>
          </a:p>
          <a:p>
            <a:pPr algn="l">
              <a:buFont typeface="Arial" panose="020B0604020202020204" pitchFamily="34" charset="0"/>
              <a:buChar char="•"/>
            </a:pPr>
            <a:endParaRPr lang="ru-RU" sz="2400" dirty="0"/>
          </a:p>
          <a:p>
            <a:pPr algn="l">
              <a:buFont typeface="Arial" panose="020B0604020202020204" pitchFamily="34" charset="0"/>
              <a:buChar char="•"/>
            </a:pPr>
            <a:endParaRPr lang="ru-RU" sz="2400" dirty="0"/>
          </a:p>
        </p:txBody>
      </p:sp>
    </p:spTree>
    <p:extLst>
      <p:ext uri="{BB962C8B-B14F-4D97-AF65-F5344CB8AC3E}">
        <p14:creationId xmlns:p14="http://schemas.microsoft.com/office/powerpoint/2010/main" val="2685890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630D1C-4D0F-61D8-BCFD-355B6C65B503}"/>
              </a:ext>
            </a:extLst>
          </p:cNvPr>
          <p:cNvSpPr>
            <a:spLocks noGrp="1"/>
          </p:cNvSpPr>
          <p:nvPr>
            <p:ph type="title"/>
          </p:nvPr>
        </p:nvSpPr>
        <p:spPr>
          <a:xfrm>
            <a:off x="720000" y="575308"/>
            <a:ext cx="3852000" cy="841800"/>
          </a:xfrm>
        </p:spPr>
        <p:txBody>
          <a:bodyPr/>
          <a:lstStyle/>
          <a:p>
            <a:r>
              <a:rPr lang="ru-RU" dirty="0"/>
              <a:t>Рынок </a:t>
            </a:r>
          </a:p>
        </p:txBody>
      </p:sp>
      <p:sp>
        <p:nvSpPr>
          <p:cNvPr id="3" name="Подзаголовок 2">
            <a:extLst>
              <a:ext uri="{FF2B5EF4-FFF2-40B4-BE49-F238E27FC236}">
                <a16:creationId xmlns:a16="http://schemas.microsoft.com/office/drawing/2014/main" id="{91AD2743-3D19-AEF0-8F03-CEC89CB17D94}"/>
              </a:ext>
            </a:extLst>
          </p:cNvPr>
          <p:cNvSpPr>
            <a:spLocks noGrp="1"/>
          </p:cNvSpPr>
          <p:nvPr>
            <p:ph type="subTitle" idx="1"/>
          </p:nvPr>
        </p:nvSpPr>
        <p:spPr>
          <a:xfrm>
            <a:off x="363255" y="1431301"/>
            <a:ext cx="8417490" cy="2842658"/>
          </a:xfrm>
        </p:spPr>
        <p:txBody>
          <a:bodyPr/>
          <a:lstStyle/>
          <a:p>
            <a:r>
              <a:rPr lang="ru-RU" sz="2400" dirty="0"/>
              <a:t>Мы надеемся на то, что наш проект займет стабильную позицию на рынке т.к. семейные пары уникальности предлагаемого продукта. На данный момент на рынке настольных игр не занята ниша семейных игр, содержащих психологические рекомендации, которые способствуют решению межличностных конфликтов. </a:t>
            </a:r>
            <a:endParaRPr lang="en-US" sz="2400" dirty="0"/>
          </a:p>
        </p:txBody>
      </p:sp>
    </p:spTree>
    <p:extLst>
      <p:ext uri="{BB962C8B-B14F-4D97-AF65-F5344CB8AC3E}">
        <p14:creationId xmlns:p14="http://schemas.microsoft.com/office/powerpoint/2010/main" val="3626363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713182-F4BB-7C9A-7262-C93814967C60}"/>
              </a:ext>
            </a:extLst>
          </p:cNvPr>
          <p:cNvSpPr>
            <a:spLocks noGrp="1"/>
          </p:cNvSpPr>
          <p:nvPr>
            <p:ph type="title"/>
          </p:nvPr>
        </p:nvSpPr>
        <p:spPr>
          <a:xfrm>
            <a:off x="686948" y="289576"/>
            <a:ext cx="6952039" cy="841800"/>
          </a:xfrm>
        </p:spPr>
        <p:txBody>
          <a:bodyPr/>
          <a:lstStyle/>
          <a:p>
            <a:r>
              <a:rPr lang="ru-RU" sz="4000" dirty="0"/>
              <a:t>Структура издержек и бизнес модель</a:t>
            </a:r>
          </a:p>
        </p:txBody>
      </p:sp>
      <p:sp>
        <p:nvSpPr>
          <p:cNvPr id="3" name="Подзаголовок 2">
            <a:extLst>
              <a:ext uri="{FF2B5EF4-FFF2-40B4-BE49-F238E27FC236}">
                <a16:creationId xmlns:a16="http://schemas.microsoft.com/office/drawing/2014/main" id="{7A8787C2-B83A-E268-078D-2A061DD1F5A8}"/>
              </a:ext>
            </a:extLst>
          </p:cNvPr>
          <p:cNvSpPr>
            <a:spLocks noGrp="1"/>
          </p:cNvSpPr>
          <p:nvPr>
            <p:ph type="subTitle" idx="1"/>
          </p:nvPr>
        </p:nvSpPr>
        <p:spPr>
          <a:xfrm>
            <a:off x="421332" y="1310174"/>
            <a:ext cx="8301336" cy="3543750"/>
          </a:xfrm>
        </p:spPr>
        <p:txBody>
          <a:bodyPr/>
          <a:lstStyle/>
          <a:p>
            <a:r>
              <a:rPr lang="ru-RU" sz="2000" dirty="0"/>
              <a:t>1. Наш клиент – семейные и молодежные клубы, молодежный центр, магазины настольных игр (при массовом тиражировании)</a:t>
            </a:r>
          </a:p>
          <a:p>
            <a:r>
              <a:rPr lang="ru-RU" sz="2000" dirty="0"/>
              <a:t>2. Получение прибыли будет осуществляться за счет продажи (2000 руб.) и аренды игры - стоимость 500 р./ день</a:t>
            </a:r>
          </a:p>
          <a:p>
            <a:r>
              <a:rPr lang="ru-RU" sz="2000" dirty="0"/>
              <a:t>3. Структура издержек, из которой складывается себестоимость вашего решения – износ игры (карточек, поля и т.д.)</a:t>
            </a:r>
          </a:p>
          <a:p>
            <a:r>
              <a:rPr lang="en-US" sz="2000" dirty="0"/>
              <a:t>*</a:t>
            </a:r>
            <a:r>
              <a:rPr lang="ru-RU" sz="2000" dirty="0"/>
              <a:t>Риск состоит в отсрочке прибыли на начальных этапах продаж. Возможно, не все игры</a:t>
            </a:r>
            <a:r>
              <a:rPr lang="en-US" sz="2000" dirty="0"/>
              <a:t> </a:t>
            </a:r>
            <a:r>
              <a:rPr lang="ru-RU" sz="2000" dirty="0"/>
              <a:t>из первой заказанной партии будут куплены.</a:t>
            </a:r>
          </a:p>
          <a:p>
            <a:endParaRPr lang="ru-RU" sz="2000" dirty="0"/>
          </a:p>
        </p:txBody>
      </p:sp>
    </p:spTree>
    <p:extLst>
      <p:ext uri="{BB962C8B-B14F-4D97-AF65-F5344CB8AC3E}">
        <p14:creationId xmlns:p14="http://schemas.microsoft.com/office/powerpoint/2010/main" val="2001799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713182-F4BB-7C9A-7262-C93814967C60}"/>
              </a:ext>
            </a:extLst>
          </p:cNvPr>
          <p:cNvSpPr>
            <a:spLocks noGrp="1"/>
          </p:cNvSpPr>
          <p:nvPr>
            <p:ph type="title"/>
          </p:nvPr>
        </p:nvSpPr>
        <p:spPr>
          <a:xfrm>
            <a:off x="686948" y="289576"/>
            <a:ext cx="6952039" cy="841800"/>
          </a:xfrm>
        </p:spPr>
        <p:txBody>
          <a:bodyPr/>
          <a:lstStyle/>
          <a:p>
            <a:r>
              <a:rPr lang="ru-RU" sz="4000" dirty="0"/>
              <a:t>Структура издержек и бизнес модель</a:t>
            </a:r>
          </a:p>
        </p:txBody>
      </p:sp>
      <p:sp>
        <p:nvSpPr>
          <p:cNvPr id="3" name="Подзаголовок 2">
            <a:extLst>
              <a:ext uri="{FF2B5EF4-FFF2-40B4-BE49-F238E27FC236}">
                <a16:creationId xmlns:a16="http://schemas.microsoft.com/office/drawing/2014/main" id="{7A8787C2-B83A-E268-078D-2A061DD1F5A8}"/>
              </a:ext>
            </a:extLst>
          </p:cNvPr>
          <p:cNvSpPr>
            <a:spLocks noGrp="1"/>
          </p:cNvSpPr>
          <p:nvPr>
            <p:ph type="subTitle" idx="1"/>
          </p:nvPr>
        </p:nvSpPr>
        <p:spPr>
          <a:xfrm>
            <a:off x="210666" y="1310174"/>
            <a:ext cx="8722668" cy="3543750"/>
          </a:xfrm>
        </p:spPr>
        <p:txBody>
          <a:bodyPr/>
          <a:lstStyle/>
          <a:p>
            <a:r>
              <a:rPr lang="ru-RU" sz="2000" dirty="0"/>
              <a:t>4. </a:t>
            </a:r>
            <a:r>
              <a:rPr lang="en-US" sz="2000" dirty="0"/>
              <a:t> </a:t>
            </a:r>
            <a:r>
              <a:rPr lang="en-US" sz="2000" dirty="0" err="1"/>
              <a:t>К</a:t>
            </a:r>
            <a:r>
              <a:rPr lang="ru-RU" sz="2000" dirty="0" err="1"/>
              <a:t>аналы</a:t>
            </a:r>
            <a:r>
              <a:rPr lang="ru-RU" sz="2000" dirty="0"/>
              <a:t> распространения продукта - </a:t>
            </a:r>
            <a:r>
              <a:rPr lang="en-US" sz="2000" dirty="0" err="1"/>
              <a:t>м</a:t>
            </a:r>
            <a:r>
              <a:rPr lang="ru-RU" sz="2000" dirty="0" err="1"/>
              <a:t>агазины</a:t>
            </a:r>
            <a:r>
              <a:rPr lang="ru-RU" sz="2000" dirty="0"/>
              <a:t> настольных игр и «умных игрушек»</a:t>
            </a:r>
          </a:p>
          <a:p>
            <a:r>
              <a:rPr lang="ru-RU" sz="2000" dirty="0"/>
              <a:t>1 этап – заказ 10 экземпляров игры - апробация игры в университете </a:t>
            </a:r>
          </a:p>
          <a:p>
            <a:r>
              <a:rPr lang="ru-RU" sz="2000" dirty="0"/>
              <a:t>2 этап – распространение по семейным клубам/ продажа игры на </a:t>
            </a:r>
            <a:r>
              <a:rPr lang="ru-RU" sz="2000" dirty="0" err="1"/>
              <a:t>авито</a:t>
            </a:r>
            <a:r>
              <a:rPr lang="ru-RU" sz="2000" dirty="0"/>
              <a:t> </a:t>
            </a:r>
          </a:p>
          <a:p>
            <a:r>
              <a:rPr lang="ru-RU" sz="2000" dirty="0"/>
              <a:t>3 этап – массовое производство, заключение договора с поставщиками.</a:t>
            </a:r>
          </a:p>
          <a:p>
            <a:endParaRPr lang="ru-RU" sz="2000" dirty="0"/>
          </a:p>
          <a:p>
            <a:r>
              <a:rPr lang="ru-RU" sz="2000" dirty="0"/>
              <a:t>В рамках </a:t>
            </a:r>
            <a:r>
              <a:rPr lang="en" sz="2000" dirty="0"/>
              <a:t>PR-</a:t>
            </a:r>
            <a:r>
              <a:rPr lang="ru-RU" sz="2000" dirty="0"/>
              <a:t>кампании по продвижению услуги планируется создание группы </a:t>
            </a:r>
            <a:r>
              <a:rPr lang="ru-RU" sz="2000" dirty="0" err="1"/>
              <a:t>Вконтакте</a:t>
            </a:r>
            <a:r>
              <a:rPr lang="ru-RU" sz="2000" dirty="0"/>
              <a:t> и размещение постов на </a:t>
            </a:r>
            <a:r>
              <a:rPr lang="ru-RU" sz="2000" dirty="0" err="1"/>
              <a:t>Телеграм</a:t>
            </a:r>
            <a:r>
              <a:rPr lang="ru-RU" sz="2000" dirty="0"/>
              <a:t> канале проекта, </a:t>
            </a:r>
          </a:p>
          <a:p>
            <a:endParaRPr lang="ru-RU" sz="2000" dirty="0"/>
          </a:p>
        </p:txBody>
      </p:sp>
    </p:spTree>
    <p:extLst>
      <p:ext uri="{BB962C8B-B14F-4D97-AF65-F5344CB8AC3E}">
        <p14:creationId xmlns:p14="http://schemas.microsoft.com/office/powerpoint/2010/main" val="1750622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FA7CF0-2444-C030-F0B4-786E4D31C945}"/>
              </a:ext>
            </a:extLst>
          </p:cNvPr>
          <p:cNvSpPr>
            <a:spLocks noGrp="1"/>
          </p:cNvSpPr>
          <p:nvPr>
            <p:ph type="title"/>
          </p:nvPr>
        </p:nvSpPr>
        <p:spPr>
          <a:xfrm>
            <a:off x="720000" y="296431"/>
            <a:ext cx="7704000" cy="572700"/>
          </a:xfrm>
        </p:spPr>
        <p:txBody>
          <a:bodyPr/>
          <a:lstStyle/>
          <a:p>
            <a:r>
              <a:rPr lang="ru-RU" dirty="0"/>
              <a:t>Команда проекта</a:t>
            </a:r>
          </a:p>
        </p:txBody>
      </p:sp>
      <p:sp>
        <p:nvSpPr>
          <p:cNvPr id="5" name="Подзаголовок 4">
            <a:extLst>
              <a:ext uri="{FF2B5EF4-FFF2-40B4-BE49-F238E27FC236}">
                <a16:creationId xmlns:a16="http://schemas.microsoft.com/office/drawing/2014/main" id="{66E2D923-C99E-6F35-3D52-6DA4B70392F3}"/>
              </a:ext>
            </a:extLst>
          </p:cNvPr>
          <p:cNvSpPr>
            <a:spLocks noGrp="1"/>
          </p:cNvSpPr>
          <p:nvPr>
            <p:ph type="subTitle" idx="3"/>
          </p:nvPr>
        </p:nvSpPr>
        <p:spPr>
          <a:xfrm>
            <a:off x="1548314" y="3137640"/>
            <a:ext cx="2111100" cy="392400"/>
          </a:xfrm>
        </p:spPr>
        <p:txBody>
          <a:bodyPr/>
          <a:lstStyle/>
          <a:p>
            <a:pPr indent="-12700"/>
            <a:r>
              <a:rPr lang="ru-RU" sz="1800" dirty="0" err="1"/>
              <a:t>Абелова</a:t>
            </a:r>
            <a:r>
              <a:rPr lang="ru-RU" sz="1800" dirty="0"/>
              <a:t> Мария Петровна </a:t>
            </a:r>
          </a:p>
        </p:txBody>
      </p:sp>
      <p:sp>
        <p:nvSpPr>
          <p:cNvPr id="6" name="Подзаголовок 5">
            <a:extLst>
              <a:ext uri="{FF2B5EF4-FFF2-40B4-BE49-F238E27FC236}">
                <a16:creationId xmlns:a16="http://schemas.microsoft.com/office/drawing/2014/main" id="{B892B2AD-B016-53E6-A41C-BC566FB2A6DB}"/>
              </a:ext>
            </a:extLst>
          </p:cNvPr>
          <p:cNvSpPr>
            <a:spLocks noGrp="1"/>
          </p:cNvSpPr>
          <p:nvPr>
            <p:ph type="subTitle" idx="4"/>
          </p:nvPr>
        </p:nvSpPr>
        <p:spPr>
          <a:xfrm>
            <a:off x="1221151" y="3893044"/>
            <a:ext cx="2765426" cy="617700"/>
          </a:xfrm>
        </p:spPr>
        <p:txBody>
          <a:bodyPr/>
          <a:lstStyle/>
          <a:p>
            <a:r>
              <a:rPr lang="ru-RU" sz="1200" dirty="0"/>
              <a:t>Студентка 3 курса направления подготовки «Психология»</a:t>
            </a:r>
          </a:p>
          <a:p>
            <a:r>
              <a:rPr lang="ru-RU" sz="1200" dirty="0"/>
              <a:t>Волонтер психологической службы</a:t>
            </a:r>
          </a:p>
          <a:p>
            <a:r>
              <a:rPr lang="ru-RU" sz="1200" dirty="0"/>
              <a:t>Участник проектной и олимпиадной деятельности </a:t>
            </a:r>
          </a:p>
          <a:p>
            <a:endParaRPr lang="ru-RU" sz="1200" dirty="0"/>
          </a:p>
        </p:txBody>
      </p:sp>
      <p:sp>
        <p:nvSpPr>
          <p:cNvPr id="7" name="Подзаголовок 6">
            <a:extLst>
              <a:ext uri="{FF2B5EF4-FFF2-40B4-BE49-F238E27FC236}">
                <a16:creationId xmlns:a16="http://schemas.microsoft.com/office/drawing/2014/main" id="{94FD8579-A633-D5F3-B838-B7CBA1B2A4E8}"/>
              </a:ext>
            </a:extLst>
          </p:cNvPr>
          <p:cNvSpPr>
            <a:spLocks noGrp="1"/>
          </p:cNvSpPr>
          <p:nvPr>
            <p:ph type="subTitle" idx="5"/>
          </p:nvPr>
        </p:nvSpPr>
        <p:spPr>
          <a:xfrm>
            <a:off x="4585102" y="3177878"/>
            <a:ext cx="3308489" cy="392400"/>
          </a:xfrm>
        </p:spPr>
        <p:txBody>
          <a:bodyPr/>
          <a:lstStyle/>
          <a:p>
            <a:endParaRPr lang="ru-RU" sz="1800" dirty="0"/>
          </a:p>
          <a:p>
            <a:pPr indent="-12700"/>
            <a:r>
              <a:rPr lang="ru-RU" sz="1800" dirty="0"/>
              <a:t>Кудашкина Анастасия Алексеевна </a:t>
            </a:r>
          </a:p>
          <a:p>
            <a:endParaRPr lang="ru-RU" sz="1800" dirty="0"/>
          </a:p>
        </p:txBody>
      </p:sp>
      <p:sp>
        <p:nvSpPr>
          <p:cNvPr id="8" name="Подзаголовок 7">
            <a:extLst>
              <a:ext uri="{FF2B5EF4-FFF2-40B4-BE49-F238E27FC236}">
                <a16:creationId xmlns:a16="http://schemas.microsoft.com/office/drawing/2014/main" id="{ECA2DE2A-9E86-106B-D910-454E8AB46211}"/>
              </a:ext>
            </a:extLst>
          </p:cNvPr>
          <p:cNvSpPr>
            <a:spLocks noGrp="1"/>
          </p:cNvSpPr>
          <p:nvPr>
            <p:ph type="subTitle" idx="6"/>
          </p:nvPr>
        </p:nvSpPr>
        <p:spPr>
          <a:xfrm>
            <a:off x="5249432" y="3815982"/>
            <a:ext cx="2466700" cy="1204403"/>
          </a:xfrm>
        </p:spPr>
        <p:txBody>
          <a:bodyPr/>
          <a:lstStyle/>
          <a:p>
            <a:r>
              <a:rPr lang="ru-RU" sz="1200" dirty="0"/>
              <a:t>Студентка 3курса направления подготовки «Психология»</a:t>
            </a:r>
          </a:p>
          <a:p>
            <a:r>
              <a:rPr lang="ru-RU" sz="1200" dirty="0"/>
              <a:t>Волонтер психологической службы</a:t>
            </a:r>
          </a:p>
          <a:p>
            <a:r>
              <a:rPr lang="ru-RU" sz="1200" dirty="0"/>
              <a:t>Участник проектной и олимпиадной деятельности </a:t>
            </a:r>
          </a:p>
          <a:p>
            <a:endParaRPr lang="ru-RU" sz="1200" dirty="0"/>
          </a:p>
        </p:txBody>
      </p:sp>
      <p:pic>
        <p:nvPicPr>
          <p:cNvPr id="9" name="Рисунок 8">
            <a:extLst>
              <a:ext uri="{FF2B5EF4-FFF2-40B4-BE49-F238E27FC236}">
                <a16:creationId xmlns:a16="http://schemas.microsoft.com/office/drawing/2014/main" id="{904B86DC-0E52-ADED-47F3-627B8C6A6FCC}"/>
              </a:ext>
            </a:extLst>
          </p:cNvPr>
          <p:cNvPicPr>
            <a:picLocks noChangeAspect="1"/>
          </p:cNvPicPr>
          <p:nvPr/>
        </p:nvPicPr>
        <p:blipFill rotWithShape="1">
          <a:blip r:embed="rId2"/>
          <a:srcRect l="-70" t="10205" r="70" b="11042"/>
          <a:stretch/>
        </p:blipFill>
        <p:spPr>
          <a:xfrm rot="1250463">
            <a:off x="1622073" y="918146"/>
            <a:ext cx="1970324" cy="1990179"/>
          </a:xfrm>
          <a:prstGeom prst="ellipse">
            <a:avLst/>
          </a:prstGeom>
        </p:spPr>
      </p:pic>
      <p:pic>
        <p:nvPicPr>
          <p:cNvPr id="10" name="Рисунок 9">
            <a:extLst>
              <a:ext uri="{FF2B5EF4-FFF2-40B4-BE49-F238E27FC236}">
                <a16:creationId xmlns:a16="http://schemas.microsoft.com/office/drawing/2014/main" id="{2D20C5BB-48DB-B4F6-E126-1AB696A7AF90}"/>
              </a:ext>
            </a:extLst>
          </p:cNvPr>
          <p:cNvPicPr>
            <a:picLocks noChangeAspect="1"/>
          </p:cNvPicPr>
          <p:nvPr/>
        </p:nvPicPr>
        <p:blipFill rotWithShape="1">
          <a:blip r:embed="rId3"/>
          <a:srcRect b="19895"/>
          <a:stretch/>
        </p:blipFill>
        <p:spPr>
          <a:xfrm>
            <a:off x="5547959" y="991983"/>
            <a:ext cx="1869646" cy="1842507"/>
          </a:xfrm>
          <a:prstGeom prst="flowChartConnector">
            <a:avLst/>
          </a:prstGeom>
          <a:ln w="0" cap="rnd">
            <a:noFill/>
          </a:ln>
          <a:effectLst>
            <a:outerShdw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42009696"/>
      </p:ext>
    </p:extLst>
  </p:cSld>
  <p:clrMapOvr>
    <a:masterClrMapping/>
  </p:clrMapOvr>
</p:sld>
</file>

<file path=ppt/theme/theme1.xml><?xml version="1.0" encoding="utf-8"?>
<a:theme xmlns:a="http://schemas.openxmlformats.org/drawingml/2006/main" name="Family Center by Slidesgo">
  <a:themeElements>
    <a:clrScheme name="Simple Light">
      <a:dk1>
        <a:srgbClr val="5571A7"/>
      </a:dk1>
      <a:lt1>
        <a:srgbClr val="FAECE3"/>
      </a:lt1>
      <a:dk2>
        <a:srgbClr val="813E3B"/>
      </a:dk2>
      <a:lt2>
        <a:srgbClr val="FF8687"/>
      </a:lt2>
      <a:accent1>
        <a:srgbClr val="FFA79B"/>
      </a:accent1>
      <a:accent2>
        <a:srgbClr val="213864"/>
      </a:accent2>
      <a:accent3>
        <a:srgbClr val="B14545"/>
      </a:accent3>
      <a:accent4>
        <a:srgbClr val="FFFFFF"/>
      </a:accent4>
      <a:accent5>
        <a:srgbClr val="FF8E77"/>
      </a:accent5>
      <a:accent6>
        <a:srgbClr val="A15631"/>
      </a:accent6>
      <a:hlink>
        <a:srgbClr val="5571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11820</TotalTime>
  <Words>698</Words>
  <Application>Microsoft Macintosh PowerPoint</Application>
  <PresentationFormat>Экран (16:9)</PresentationFormat>
  <Paragraphs>102</Paragraphs>
  <Slides>27</Slides>
  <Notes>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27</vt:i4>
      </vt:variant>
    </vt:vector>
  </HeadingPairs>
  <TitlesOfParts>
    <vt:vector size="33" baseType="lpstr">
      <vt:lpstr>Arial</vt:lpstr>
      <vt:lpstr>Ink Free</vt:lpstr>
      <vt:lpstr>Pacifico</vt:lpstr>
      <vt:lpstr>Didact Gothic</vt:lpstr>
      <vt:lpstr>Karton2</vt:lpstr>
      <vt:lpstr>Family Center by Slidesgo</vt:lpstr>
      <vt:lpstr>Настольная игра</vt:lpstr>
      <vt:lpstr>Пользователи и проблема </vt:lpstr>
      <vt:lpstr>Актуальность</vt:lpstr>
      <vt:lpstr>Решение</vt:lpstr>
      <vt:lpstr>Характеристики выборки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Демонстрация решения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Экономика</vt:lpstr>
      <vt:lpstr>Экономика</vt:lpstr>
      <vt:lpstr>Рынок </vt:lpstr>
      <vt:lpstr>Структура издержек и бизнес модель</vt:lpstr>
      <vt:lpstr>Структура издержек и бизнес модель</vt:lpstr>
      <vt:lpstr>Команда проекта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Клуб самореализации студенческих семей</dc:title>
  <dc:creator>aakud</dc:creator>
  <cp:lastModifiedBy>Мария Абелова</cp:lastModifiedBy>
  <cp:revision>28</cp:revision>
  <dcterms:modified xsi:type="dcterms:W3CDTF">2024-12-13T13:36:40Z</dcterms:modified>
</cp:coreProperties>
</file>