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DD08A-B569-4D2D-8AFB-77CE2869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572C5-5631-4FF3-953F-0879D8DBB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45F0F-29CC-4559-9E72-F8FA46FA9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F3B50-57CC-4A7B-B5FD-B3EB7BCE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0D294-236A-4030-8486-CAD6EBA99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09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AECCD-9032-4D4F-B6A8-483D351D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5AF02-C567-4578-8251-5DB627FE0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31B28-2230-4187-B48B-D8284242E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5DF4F-6295-4B67-908E-6EE7EB9D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2556C-54BC-4F07-ABB9-B2CE11A8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98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C5DC-125C-472B-89FE-F1FEA71DF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E8B35-4CA8-4579-82F4-9FB6125A5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88844-4E33-42CD-BC31-300C0181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0D9CF-9FA1-4420-A85C-41F15B9D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9EC57-E911-44C4-AACF-CE8D3040F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4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09EDC-D3B6-40AD-ACD2-03D6F0CC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747D2-45F2-4707-9AF5-0CAA5BE0E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36730-E207-459D-B2B7-2CCC1F0C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D83F5-47D2-41A9-8D8C-4778DC00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D55BF-13CD-4E31-87BE-E9B6174F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1D288-9B9F-4164-BD2C-28AB077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52A9-F11E-41D0-923A-C751961E7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7344F-5957-4D44-A01F-FC848701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F0B-F7B2-4F83-91DF-BD9A2EA2A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07B05-F65C-4810-9A76-DEBD0EC6A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1DB49-25A5-44C4-9B75-35D102C7C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04BAB7-64CB-440F-98CA-7B6980E6C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07839-D112-4D7F-9F6E-C42B1FAE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7E7E7A-33F4-4DEC-85CA-8241557DD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20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2B5D6-89BF-4AA5-8356-FDF5FEE4F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CC9D1-5600-4233-BA05-7556AFD0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FF59F-1BF0-4FB0-A251-D24BE86A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4FE12-7493-4958-84A0-2BC69CF2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05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F87E7-9461-4C1F-88B5-A1D7573BD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3EF8DB-EDA9-4E84-B629-3F14092A0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98694-B598-4EFE-92FA-69E1238E8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246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EF4-A9CC-4620-8B40-A16B1F5E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FE668-E451-4DAC-B7BD-3F86B2C7B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F8D79-699E-4255-B249-EE7C8B747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08BC7-7449-4D81-83DC-5AE570674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BF8E7-C987-4038-9257-410A2017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6157D-BE64-4B9C-836E-B3FDDE6C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79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6F1A-FBC0-4987-80E3-4ABD7C430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AE499-5D62-4893-8F47-45B3A3A70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77130-B3DC-43AB-B878-7CDF60896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72A85-F97E-4AD8-9D46-D045F67D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229A2-DC43-47EF-8A4D-4F5FF763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73F99-C98E-46FA-B29E-E351EF2A4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25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CFB2-4F16-4213-9915-5B19D092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9DF1C6-70DC-441B-A54B-5C0F3551A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5E5A0-B7BC-4A0F-9891-D443651E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9A414-764B-4E41-8F92-FC96310D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EA13B-03AC-4640-A97E-67B8A4BC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9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268449-347B-43E2-8EAB-E7E3ED7D3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830EC-F39B-48BC-B619-2959F8663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AB32F-8BD9-4E06-933F-25A8E48A2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9AB1E-9D0B-4AFB-B848-9E5B00B4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12235-E5E3-4A30-9A37-B8623592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43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D61B3-1986-4613-91F3-BE97E0520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7C452-8A8D-45D3-8E31-E73DA4241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4E363-1088-4093-93DD-8F813AFC0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1DC78-D406-4243-AD01-6BBEA3C911F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5CFE4-94E4-461B-985C-6D1AD4CAA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840F7-23B6-4FDC-A4F1-39F0627C0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A4156-4195-40C1-8529-630761988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56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A2F1DC-4BB9-4B2D-A610-31BD5278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7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FC5FC6-8F85-4ED0-9E8A-DB306011E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58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06155-D7B4-4505-AD54-C2B160D17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16611D-D829-4C6D-96A1-09532F268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17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9321D-B302-427D-B5FA-3F5D02FB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8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07C658-9BEE-4E79-88CA-C4F1E21B4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2CA880-5D5E-4248-9B69-E3FAE606F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27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3893F5-7300-404B-856C-AF61EE57B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535544-CABD-4479-AC48-D2BC9014B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3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DD55B-B1D3-4F64-9BBF-080821183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FCC99-DD99-4B97-A402-6F57445A0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9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3425FB-8C4B-40DD-B6C4-47658EFD0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000934-B62E-4A2F-8295-950EBEE77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1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E30FC-BDA7-484D-A22F-58F0448C7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3211B1-B012-4F26-A117-EDEA167B3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2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30750-9C05-4B46-BF60-CC51170D1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D9E2AB-505F-4310-8328-BFBFD3EF6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2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AE766-3582-47A6-A44A-C4B561FA0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DD7516-6C11-4E0A-A99F-553143077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23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B4B73C-22BE-4DF5-8427-C9A82E099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27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Пользователь</cp:lastModifiedBy>
  <cp:revision>2</cp:revision>
  <dcterms:created xsi:type="dcterms:W3CDTF">2024-12-12T05:42:13Z</dcterms:created>
  <dcterms:modified xsi:type="dcterms:W3CDTF">2024-12-12T16:27:05Z</dcterms:modified>
</cp:coreProperties>
</file>