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0BB0C6-1600-4FD9-A285-9C4F5215126D}">
  <a:tblStyle styleId="{E30BB0C6-1600-4FD9-A285-9C4F5215126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4.jp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Взрывобезопасные аккумуляторные системы хранения электроэнергии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66"/>
            <a:ext cx="61533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6120"/>
              <a:buNone/>
            </a:pPr>
            <a:r>
              <a:rPr lang="ru"/>
              <a:t>Отсутствуют методы прогнозирования и эксплуатации взрывобезопасных аккумуляторных крупномасштабных СХЭ для централизованного электроснабжения, а также ВИЭ энергетики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25" y="2123224"/>
            <a:ext cx="7993200" cy="25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Директора крупных электрогенерирующих компаний, преимущественно ТЭС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Интеграторы/производители  НВИЭ оборудования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Мэры городов с плохой экологией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Крупные потребители энергии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Домохозяйства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530725" y="2188549"/>
            <a:ext cx="6842400" cy="27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нестационарность потребления электроэнергии вынуждает содержать существенные резервные мощности, а это значительные затраты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высокая стоимость содержания устаревших тепловых генерирующих мощностей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малый процент (15-20%) использования установленной мощности генерации электроэнергии от НВИЭ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ужесточающиеся требования по улучшению экологии (декарбонизация)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высокая стоимость электроэнергии в пиковые периоды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уменьшение затрат потребителей на электроэнергию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123231"/>
            <a:ext cx="79932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456818" y="3300806"/>
            <a:ext cx="7993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дополнительно включить в систему электроснабжения Аккумуляторных СХЭ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2012557" y="2115875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Аккумуляторные СХЭ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уменьшить затраты на электроэнергию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сократить вредные выбросы в атмосферу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высокого пикового потребления электроэнергии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снижения расходов на электроэнергию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 вредных выбросов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ии аккумуляторных СХЭ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увеличение прибыли при сокращении вредных выбросов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/>
          <p:nvPr>
            <p:ph idx="1" type="body"/>
          </p:nvPr>
        </p:nvSpPr>
        <p:spPr>
          <a:xfrm>
            <a:off x="488950" y="2709599"/>
            <a:ext cx="7993200" cy="21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</a:t>
            </a:r>
            <a:r>
              <a:rPr lang="ru">
                <a:solidFill>
                  <a:schemeClr val="accent3"/>
                </a:solidFill>
              </a:rPr>
              <a:t>B2G</a:t>
            </a:r>
            <a:r>
              <a:rPr lang="ru"/>
              <a:t>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города с плохой экологией </a:t>
            </a:r>
            <a:r>
              <a:rPr lang="ru" sz="1350">
                <a:solidFill>
                  <a:srgbClr val="292929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Новокузнецк (20%), Рязань (27%), Тольятти (29%), Челябинск (30%), Астрахань (34%), Липецк (36%), Волгоград (38%), Красноярск (38%), Саратов (39%), Омск (42%).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10 000 000рублей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505494" y="2001313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649619" y="3113788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Тепловые электростанции, НВИЭ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Отработанная технология производства эл.энергии, высокие издержки, низкий КИУМ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Накопление “дешёвой” электроэнергии в СХЭ (от ТЭС в ночное время, от НВИЭ в любое время), генерация эл.энергии аккумуляторной СХЭ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456818" y="292213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 - разрабатывать проекты аккумуляторных СХЭ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 - 10 000 000 руб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 - проект аккумуляторной СХЭ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- разовый платеж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 - системе управления тепловым состоянием аккумуляторной СХЭ (по подписке)</a:t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456818" y="2340281"/>
            <a:ext cx="79932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600"/>
              <a:t>ПРОЕКТ на стадии НИР</a:t>
            </a:r>
            <a:endParaRPr sz="1600"/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8" name="Google Shape;248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{E30BB0C6-1600-4FD9-A285-9C4F5215126D}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Кравченко Евгений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7" name="Google Shape;25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6176" y="1270000"/>
            <a:ext cx="804496" cy="1085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Разработать бизнес-модель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ПО управление тепловым режимом работы аккумуляторных СХЭ</a:t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2" name="Google Shape;272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{E30BB0C6-1600-4FD9-A285-9C4F5215126D}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3" name="Google Shape;273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9" name="Google Shape;27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Кравченко Евгений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89095441439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0" name="Google Shape;280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