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6" d="100"/>
          <a:sy n="146" d="100"/>
        </p:scale>
        <p:origin x="-61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1\AppData\Local\Temp\Rar$DRa7528.390\акс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67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1\AppData\Local\Temp\Rar$DRa7528.841\акс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64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1\AppData\Local\Temp\Rar$DRa7528.1367\акс\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048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1\AppData\Local\Temp\Rar$DRa7528.1954\акс\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84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1\AppData\Local\Temp\Rar$DRa7528.2469\акс\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001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1\AppData\Local\Temp\Rar$DRa7528.3367\акс\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596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1\AppData\Local\Temp\Rar$DRa7528.3954\акс\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483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1\AppData\Local\Temp\Rar$DRa7528.4377\акс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141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1\AppData\Local\Temp\Rar$DRa7528.4802\акс\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18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1\AppData\Local\Temp\Rar$DRa7528.5192\акс\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011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1\AppData\Local\Temp\Rar$DRa7528.5586\акс\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071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(16:9)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A1</dc:creator>
  <cp:lastModifiedBy>A1</cp:lastModifiedBy>
  <cp:revision>1</cp:revision>
  <dcterms:created xsi:type="dcterms:W3CDTF">2023-11-20T08:36:23Z</dcterms:created>
  <dcterms:modified xsi:type="dcterms:W3CDTF">2023-11-20T08:39:57Z</dcterms:modified>
</cp:coreProperties>
</file>