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7" d="100"/>
          <a:sy n="107" d="100"/>
        </p:scale>
        <p:origin x="432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95400000000003E-2"/>
          <c:y val="3.4485799999999997E-2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ln w="28575" cap="rnd" cmpd="sng" algn="ctr">
              <a:solidFill>
                <a:schemeClr val="accent6">
                  <a:tint val="77000"/>
                  <a:shade val="95000"/>
                  <a:satMod val="104999"/>
                </a:schemeClr>
              </a:solidFill>
              <a:prstDash val="solid"/>
              <a:round/>
            </a:ln>
            <a:effectLst/>
          </c:spPr>
          <c:marker>
            <c:symbol val="circle"/>
            <c:size val="3"/>
            <c:spPr>
              <a:solidFill>
                <a:schemeClr val="accent6">
                  <a:tint val="77000"/>
                </a:schemeClr>
              </a:solidFill>
              <a:ln w="9525" cap="flat" cmpd="sng" algn="ctr">
                <a:solidFill>
                  <a:schemeClr val="accent6">
                    <a:tint val="77000"/>
                    <a:shade val="95000"/>
                    <a:satMod val="104999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Регион 2</c:v>
                </c:pt>
              </c:strCache>
            </c:strRef>
          </c:tx>
          <c:spPr>
            <a:ln w="28575" cap="rnd" cmpd="sng" algn="ctr">
              <a:solidFill>
                <a:schemeClr val="accent6">
                  <a:shade val="76000"/>
                  <a:shade val="95000"/>
                  <a:satMod val="104999"/>
                </a:schemeClr>
              </a:solidFill>
              <a:prstDash val="solid"/>
              <a:round/>
            </a:ln>
            <a:effectLst/>
          </c:spPr>
          <c:marker>
            <c:symbol val="circle"/>
            <c:size val="3"/>
            <c:spPr>
              <a:solidFill>
                <a:schemeClr val="accent6">
                  <a:shade val="76000"/>
                </a:schemeClr>
              </a:solidFill>
              <a:ln w="9525" cap="flat" cmpd="sng" algn="ctr">
                <a:solidFill>
                  <a:schemeClr val="accent6">
                    <a:shade val="76000"/>
                    <a:shade val="95000"/>
                    <a:satMod val="104999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45-4D70-88AF-F6969EE53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6512704"/>
        <c:axId val="1786518688"/>
      </c:lineChart>
      <c:catAx>
        <c:axId val="178651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38100" cap="flat" cmpd="sng" algn="ctr">
            <a:solidFill>
              <a:srgbClr val="FBB3C1"/>
            </a:solidFill>
            <a:prstDash val="solid"/>
            <a:miter lim="800000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Gilroy-Light"/>
                <a:ea typeface="+mn-ea"/>
                <a:cs typeface="+mn-cs"/>
              </a:defRPr>
            </a:pPr>
            <a:endParaRPr lang="ru-RU"/>
          </a:p>
        </c:txPr>
        <c:crossAx val="1786518688"/>
        <c:crosses val="autoZero"/>
        <c:auto val="1"/>
        <c:lblAlgn val="ctr"/>
        <c:lblOffset val="100"/>
        <c:noMultiLvlLbl val="1"/>
      </c:catAx>
      <c:valAx>
        <c:axId val="178651868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888888"/>
              </a:solidFill>
              <a:prstDash val="solid"/>
              <a:miter lim="800000"/>
            </a:ln>
            <a:effectLst/>
          </c:spPr>
        </c:majorGridlines>
        <c:numFmt formatCode="0" sourceLinked="0"/>
        <c:majorTickMark val="out"/>
        <c:minorTickMark val="none"/>
        <c:tickLblPos val="nextTo"/>
        <c:spPr>
          <a:noFill/>
          <a:ln w="38100" cap="flat" cmpd="sng" algn="ctr">
            <a:solidFill>
              <a:srgbClr val="FBB3C1"/>
            </a:solidFill>
            <a:prstDash val="solid"/>
            <a:miter lim="800000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Gilroy-Light"/>
                <a:ea typeface="+mn-ea"/>
                <a:cs typeface="+mn-cs"/>
              </a:defRPr>
            </a:pPr>
            <a:endParaRPr lang="ru-RU"/>
          </a:p>
        </c:txPr>
        <c:crossAx val="1786512704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147551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Форум «Коллеги»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Новицкая Божена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 проекта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4103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Что это такое и с чем это едят?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20955" y="1541233"/>
            <a:ext cx="5675045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() «Коллеги» – форум для объединения людей по профессиям, интересам, с возможностью договориться о встрече через использование настраиваемой карты с отображением местоположения «коллеги».</a:t>
            </a:r>
            <a:endParaRPr sz="20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420955" y="3307686"/>
            <a:ext cx="4989790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() «Коллеги» поможет ускорить обучение и развитие в той или иной профессиональной сфере,</a:t>
            </a:r>
            <a:r>
              <a:rPr sz="2000" dirty="0"/>
              <a:t> </a:t>
            </a:r>
            <a:r>
              <a:rPr lang="ru-RU" sz="2000" dirty="0"/>
              <a:t>поделиться опытом с другими и перенять чей-то опыт в ответ, а также найти человека, разделяющего ваши интересы и хобби.</a:t>
            </a:r>
            <a:endParaRPr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987716-C92F-4AAA-8B9A-CB1B7AA47C3D}"/>
              </a:ext>
            </a:extLst>
          </p:cNvPr>
          <p:cNvSpPr txBox="1"/>
          <p:nvPr/>
        </p:nvSpPr>
        <p:spPr>
          <a:xfrm>
            <a:off x="6557818" y="1876527"/>
            <a:ext cx="5477164" cy="2862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() Решение проблемы поиска подходящего окружения очень актуально в современном мире, когда с каждым днём вместе с развитием технологий и 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IT-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направления появляется всё больше и больше новых специфичных профессий и хобби, в которых необходимо развиваться и совершенствоваться, что может пройти наиболее гладко в подходящем окружении.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185647" y="1056120"/>
            <a:ext cx="4345769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sz="2000" dirty="0" err="1"/>
              <a:t>Плюсы</a:t>
            </a:r>
            <a:r>
              <a:rPr lang="ru-RU" sz="2000" dirty="0"/>
              <a:t>: </a:t>
            </a:r>
            <a:br>
              <a:rPr lang="ru-RU" sz="2000" dirty="0"/>
            </a:br>
            <a:r>
              <a:rPr lang="ru-RU" sz="2000" dirty="0"/>
              <a:t>1) возможность дистанционно и в кратчайшие сроки найти необходимое для развитие окружение;</a:t>
            </a:r>
            <a:br>
              <a:rPr lang="ru-RU" sz="2000" dirty="0"/>
            </a:br>
            <a:r>
              <a:rPr lang="ru-RU" sz="2000" dirty="0"/>
              <a:t>2) помощь людям с ОВЗ в поиске «коллег» и окружения.</a:t>
            </a:r>
            <a:endParaRPr sz="20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20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sz="2000" dirty="0" err="1"/>
              <a:t>Минусы</a:t>
            </a:r>
            <a:r>
              <a:rPr lang="ru-RU" sz="2000" dirty="0"/>
              <a:t>: </a:t>
            </a:r>
            <a:br>
              <a:rPr lang="ru-RU" sz="2000" dirty="0"/>
            </a:br>
            <a:r>
              <a:rPr lang="ru-RU" sz="2000" dirty="0"/>
              <a:t>1) поиск людей через интернет не даёт 100%-й гарантии в действительной компетентности «коллеги» в вашей сфере, однако на данный момент мы ищем путь решения возникновения возможной проблемы.</a:t>
            </a:r>
            <a:endParaRPr sz="20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37960" y="1478388"/>
            <a:ext cx="4989789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/>
              <a:t>() </a:t>
            </a:r>
            <a:r>
              <a:rPr lang="ru-RU" sz="2000" dirty="0"/>
              <a:t>Для решения данной проблемы командой будет разработан сайт, в котором люди смогут зарегистрироваться, указать свою профессию, опыт работы, свои векторы развития и области, в которых преуспели и в которых смогут помочь преуспеть своим «коллегам».</a:t>
            </a:r>
            <a:endParaRPr sz="20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FA9A8AE1-7A87-4071-84A4-0F1AB3594DC1}"/>
              </a:ext>
            </a:extLst>
          </p:cNvPr>
          <p:cNvSpPr txBox="1"/>
          <p:nvPr/>
        </p:nvSpPr>
        <p:spPr>
          <a:xfrm>
            <a:off x="252607" y="4123103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/>
              <a:t>() </a:t>
            </a:r>
            <a:r>
              <a:rPr lang="ru-RU" sz="2000" dirty="0"/>
              <a:t>Также будет доступна возможность указать свои хобби и «</a:t>
            </a:r>
            <a:r>
              <a:rPr lang="ru-RU" sz="2000" dirty="0" err="1"/>
              <a:t>фандомы</a:t>
            </a:r>
            <a:r>
              <a:rPr lang="ru-RU" sz="2000" dirty="0"/>
              <a:t>», в которых состоит пользователь, для поиска «коллег» по интересам. 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Есть ли у «Коллеги» конкуренты?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D878796F-CFCF-44EC-9F62-EF95FE2A0BEC}"/>
              </a:ext>
            </a:extLst>
          </p:cNvPr>
          <p:cNvSpPr txBox="1"/>
          <p:nvPr/>
        </p:nvSpPr>
        <p:spPr>
          <a:xfrm>
            <a:off x="535483" y="2105565"/>
            <a:ext cx="692434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() На данный момент, аналогов нашего форума – нет.</a:t>
            </a:r>
            <a:br>
              <a:rPr lang="ru-RU" sz="2000" dirty="0"/>
            </a:br>
            <a:r>
              <a:rPr lang="ru-RU" sz="2000" dirty="0"/>
              <a:t>() На ум могут прийти сайты/приложения по типу «</a:t>
            </a:r>
            <a:r>
              <a:rPr lang="en-US" sz="2000" dirty="0"/>
              <a:t>HH.ru</a:t>
            </a:r>
            <a:r>
              <a:rPr lang="ru-RU" sz="2000" dirty="0"/>
              <a:t>», «</a:t>
            </a:r>
            <a:r>
              <a:rPr lang="en-US" sz="2000" dirty="0"/>
              <a:t>Tinder</a:t>
            </a:r>
            <a:r>
              <a:rPr lang="ru-RU" sz="2000" dirty="0"/>
              <a:t>», и тому подобное, однако, если проанализировать их функционал, то станет ясно, что  они работают и решают иные проблемы и имеют иную политику, отличную от работы нашего форума.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graphicFrame>
        <p:nvGraphicFramePr>
          <p:cNvPr id="18" name="2D‑линейная диаграмма">
            <a:extLst>
              <a:ext uri="{FF2B5EF4-FFF2-40B4-BE49-F238E27FC236}">
                <a16:creationId xmlns:a16="http://schemas.microsoft.com/office/drawing/2014/main" id="{DCD9AA97-C031-F9F7-F20D-EECE32690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6354283"/>
              </p:ext>
            </p:extLst>
          </p:nvPr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Финансовая модель развития форума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63913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dirty="0"/>
              <a:t>PR-</a:t>
            </a:r>
            <a:r>
              <a:rPr lang="ru-RU" dirty="0"/>
              <a:t>кампания/запуск проекта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720549" y="1382661"/>
            <a:ext cx="228714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Поиск партнёров/</a:t>
            </a:r>
            <a:br>
              <a:rPr lang="ru-RU" dirty="0"/>
            </a:br>
            <a:r>
              <a:rPr lang="ru-RU" dirty="0"/>
              <a:t>привлечение </a:t>
            </a:r>
            <a:br>
              <a:rPr lang="ru-RU" dirty="0"/>
            </a:br>
            <a:r>
              <a:rPr lang="ru-RU" dirty="0"/>
              <a:t>инвесторов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201333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Поиск команды/разработка форума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Получение прибыли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5697" y="2012272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96124" y="98068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 проекта</a:t>
            </a:r>
            <a:endParaRPr sz="3600" dirty="0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C5B2ED4E-F352-4BB9-A041-4A9226BA2B27}"/>
              </a:ext>
            </a:extLst>
          </p:cNvPr>
          <p:cNvSpPr txBox="1"/>
          <p:nvPr/>
        </p:nvSpPr>
        <p:spPr>
          <a:xfrm>
            <a:off x="111408" y="2105565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() </a:t>
            </a:r>
            <a:r>
              <a:rPr lang="ru-RU" dirty="0"/>
              <a:t>При поиске партнёров и проведении </a:t>
            </a:r>
            <a:r>
              <a:rPr lang="en-US" dirty="0"/>
              <a:t>PR</a:t>
            </a:r>
            <a:r>
              <a:rPr lang="ru-RU" dirty="0"/>
              <a:t>-кампании мы планируем сотрудничать в основном с блогерами, а так же с университетами и колледжами, поскольку именно молодые люди в возрасте от 16 лет до 30 лет имеют решаемую нами проблему.</a:t>
            </a:r>
            <a:endParaRPr dirty="0"/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55EC9BAA-70AE-4A7D-98D3-46A621EAA762}"/>
              </a:ext>
            </a:extLst>
          </p:cNvPr>
          <p:cNvSpPr txBox="1"/>
          <p:nvPr/>
        </p:nvSpPr>
        <p:spPr>
          <a:xfrm>
            <a:off x="110948" y="4021204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() </a:t>
            </a:r>
            <a:r>
              <a:rPr lang="ru-RU" dirty="0"/>
              <a:t>Получение прибыли планируется от платной подписки, которая будет доступна для пользователей форума. Она не будет обязательной и будет похожа на подписку в приложении «</a:t>
            </a:r>
            <a:r>
              <a:rPr lang="en-US" dirty="0"/>
              <a:t>Telegram</a:t>
            </a:r>
            <a:r>
              <a:rPr lang="ru-RU" dirty="0"/>
              <a:t>» </a:t>
            </a:r>
            <a:r>
              <a:rPr lang="en-US" dirty="0"/>
              <a:t>- </a:t>
            </a:r>
            <a:r>
              <a:rPr lang="ru-RU" dirty="0"/>
              <a:t>«</a:t>
            </a:r>
            <a:r>
              <a:rPr lang="en-US" dirty="0"/>
              <a:t>Telegram premium</a:t>
            </a:r>
            <a:r>
              <a:rPr lang="ru-RU" dirty="0"/>
              <a:t>»</a:t>
            </a:r>
            <a:r>
              <a:rPr lang="en-US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130008" y="1863363"/>
            <a:ext cx="4989789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() Новицкая Божена Александровна: </a:t>
            </a:r>
            <a:r>
              <a:rPr lang="en-US" dirty="0"/>
              <a:t>IT-</a:t>
            </a:r>
            <a:r>
              <a:rPr lang="ru-RU" dirty="0"/>
              <a:t>специалист, специалист по работе и взаимодействию с людьми.</a:t>
            </a:r>
            <a:endParaRPr dirty="0"/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() Дударев Кирилл Сергеевич: </a:t>
            </a:r>
            <a:r>
              <a:rPr lang="en-US" dirty="0"/>
              <a:t>IT-</a:t>
            </a:r>
            <a:r>
              <a:rPr lang="ru-RU" dirty="0"/>
              <a:t>специалист.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38349" y="103305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проекта: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+7(911)357-17-05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bozhena_novitskaya@mail.ru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</TotalTime>
  <Words>517</Words>
  <Application>Microsoft Office PowerPoint</Application>
  <PresentationFormat>Широкоэкранный</PresentationFormat>
  <Paragraphs>48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Божена Новицкая</cp:lastModifiedBy>
  <cp:revision>28</cp:revision>
  <dcterms:modified xsi:type="dcterms:W3CDTF">2023-11-18T09:08:03Z</dcterms:modified>
</cp:coreProperties>
</file>