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embeddedFontLst>
    <p:embeddedFont>
      <p:font typeface="Didact Gothic" panose="00000500000000000000" pitchFamily="2" charset="0"/>
      <p:regular r:id="rId19"/>
    </p:embeddedFont>
    <p:embeddedFont>
      <p:font typeface="Lexend Peta" panose="020B0604020202020204" charset="0"/>
      <p:regular r:id="rId20"/>
      <p:bold r:id="rId21"/>
    </p:embeddedFont>
    <p:embeddedFont>
      <p:font typeface="Libre Franklin Medium" pitchFamily="2" charset="0"/>
      <p:regular r:id="rId22"/>
      <p:italic r:id="rId23"/>
    </p:embeddedFont>
    <p:embeddedFont>
      <p:font typeface="Oswald" pitchFamily="2" charset="-52"/>
      <p:regular r:id="rId24"/>
      <p:bold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6" roundtripDataSignature="AMtx7miIUDEUfq04ObIWMno9TzH+825R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9" name="Google Shape;17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9c8d917583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9" name="Google Shape;199;g19c8d917583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5" name="Google Shape;22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19d0ff1e6d6_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1" name="Google Shape;251;g19d0ff1e6d6_5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6" name="Google Shape;25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7" name="Google Shape;27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19c8d917583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8" name="Google Shape;298;g19c8d917583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19c8d917583_8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19c8d917583_8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19c8d917583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0" name="Google Shape;320;g19c8d917583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19d0ff1e6d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19d0ff1e6d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19c8d917583_1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9" name="Google Shape;369;g19c8d917583_1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19c8d917583_1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1" name="Google Shape;391;g19c8d917583_1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19c8d917583_1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9" name="Google Shape;419;g19c8d917583_1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reepik.com/" TargetMode="Externa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58"/>
          <p:cNvSpPr/>
          <p:nvPr/>
        </p:nvSpPr>
        <p:spPr>
          <a:xfrm>
            <a:off x="-28575" y="-38075"/>
            <a:ext cx="9197400" cy="5210100"/>
          </a:xfrm>
          <a:prstGeom prst="rect">
            <a:avLst/>
          </a:prstGeom>
          <a:solidFill>
            <a:srgbClr val="030303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58"/>
          <p:cNvSpPr txBox="1">
            <a:spLocks noGrp="1"/>
          </p:cNvSpPr>
          <p:nvPr>
            <p:ph type="ctrTitle"/>
          </p:nvPr>
        </p:nvSpPr>
        <p:spPr>
          <a:xfrm>
            <a:off x="4495925" y="537450"/>
            <a:ext cx="3934800" cy="89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58"/>
          <p:cNvSpPr txBox="1">
            <a:spLocks noGrp="1"/>
          </p:cNvSpPr>
          <p:nvPr>
            <p:ph type="subTitle" idx="1"/>
          </p:nvPr>
        </p:nvSpPr>
        <p:spPr>
          <a:xfrm>
            <a:off x="2496650" y="4085250"/>
            <a:ext cx="4153500" cy="5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58"/>
          <p:cNvSpPr txBox="1">
            <a:spLocks noGrp="1"/>
          </p:cNvSpPr>
          <p:nvPr>
            <p:ph type="ctrTitle" idx="2"/>
          </p:nvPr>
        </p:nvSpPr>
        <p:spPr>
          <a:xfrm>
            <a:off x="1313550" y="2058450"/>
            <a:ext cx="6507600" cy="10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9"/>
          <p:cNvSpPr txBox="1">
            <a:spLocks noGrp="1"/>
          </p:cNvSpPr>
          <p:nvPr>
            <p:ph type="title"/>
          </p:nvPr>
        </p:nvSpPr>
        <p:spPr>
          <a:xfrm>
            <a:off x="713225" y="3871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59"/>
          <p:cNvSpPr txBox="1">
            <a:spLocks noGrp="1"/>
          </p:cNvSpPr>
          <p:nvPr>
            <p:ph type="body" idx="1"/>
          </p:nvPr>
        </p:nvSpPr>
        <p:spPr>
          <a:xfrm>
            <a:off x="713225" y="1246950"/>
            <a:ext cx="7717500" cy="3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grpSp>
        <p:nvGrpSpPr>
          <p:cNvPr id="16" name="Google Shape;16;p59"/>
          <p:cNvGrpSpPr/>
          <p:nvPr/>
        </p:nvGrpSpPr>
        <p:grpSpPr>
          <a:xfrm>
            <a:off x="484635" y="310903"/>
            <a:ext cx="8174701" cy="4521645"/>
            <a:chOff x="484635" y="310903"/>
            <a:chExt cx="8174701" cy="4521645"/>
          </a:xfrm>
        </p:grpSpPr>
        <p:sp>
          <p:nvSpPr>
            <p:cNvPr id="17" name="Google Shape;17;p59"/>
            <p:cNvSpPr/>
            <p:nvPr/>
          </p:nvSpPr>
          <p:spPr>
            <a:xfrm>
              <a:off x="484635" y="31090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8" name="Google Shape;18;p59"/>
            <p:cNvSpPr/>
            <p:nvPr/>
          </p:nvSpPr>
          <p:spPr>
            <a:xfrm rot="-5400000">
              <a:off x="491410" y="445535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9" name="Google Shape;19;p59"/>
            <p:cNvSpPr/>
            <p:nvPr/>
          </p:nvSpPr>
          <p:spPr>
            <a:xfrm flipH="1">
              <a:off x="8280691" y="31090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0" name="Google Shape;20;p59"/>
            <p:cNvSpPr/>
            <p:nvPr/>
          </p:nvSpPr>
          <p:spPr>
            <a:xfrm rot="5400000" flipH="1">
              <a:off x="8286066" y="4459278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1"/>
          <p:cNvSpPr/>
          <p:nvPr/>
        </p:nvSpPr>
        <p:spPr>
          <a:xfrm>
            <a:off x="0" y="25"/>
            <a:ext cx="9144000" cy="5143500"/>
          </a:xfrm>
          <a:prstGeom prst="rect">
            <a:avLst/>
          </a:prstGeom>
          <a:solidFill>
            <a:srgbClr val="030303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61"/>
          <p:cNvSpPr txBox="1">
            <a:spLocks noGrp="1"/>
          </p:cNvSpPr>
          <p:nvPr>
            <p:ph type="title"/>
          </p:nvPr>
        </p:nvSpPr>
        <p:spPr>
          <a:xfrm>
            <a:off x="713225" y="3871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1"/>
          <p:cNvSpPr txBox="1">
            <a:spLocks noGrp="1"/>
          </p:cNvSpPr>
          <p:nvPr>
            <p:ph type="title" idx="2"/>
          </p:nvPr>
        </p:nvSpPr>
        <p:spPr>
          <a:xfrm flipH="1">
            <a:off x="720141" y="1953425"/>
            <a:ext cx="2258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1"/>
          <p:cNvSpPr txBox="1">
            <a:spLocks noGrp="1"/>
          </p:cNvSpPr>
          <p:nvPr>
            <p:ph type="subTitle" idx="1"/>
          </p:nvPr>
        </p:nvSpPr>
        <p:spPr>
          <a:xfrm flipH="1">
            <a:off x="712035" y="2280845"/>
            <a:ext cx="22581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1"/>
          <p:cNvSpPr txBox="1">
            <a:spLocks noGrp="1"/>
          </p:cNvSpPr>
          <p:nvPr>
            <p:ph type="title" idx="3"/>
          </p:nvPr>
        </p:nvSpPr>
        <p:spPr>
          <a:xfrm flipH="1">
            <a:off x="3025350" y="1953413"/>
            <a:ext cx="631200" cy="6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8" name="Google Shape;28;p61"/>
          <p:cNvSpPr txBox="1">
            <a:spLocks noGrp="1"/>
          </p:cNvSpPr>
          <p:nvPr>
            <p:ph type="title" idx="4"/>
          </p:nvPr>
        </p:nvSpPr>
        <p:spPr>
          <a:xfrm flipH="1">
            <a:off x="720150" y="3136996"/>
            <a:ext cx="2258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1"/>
          <p:cNvSpPr txBox="1">
            <a:spLocks noGrp="1"/>
          </p:cNvSpPr>
          <p:nvPr>
            <p:ph type="subTitle" idx="5"/>
          </p:nvPr>
        </p:nvSpPr>
        <p:spPr>
          <a:xfrm flipH="1">
            <a:off x="720150" y="3460124"/>
            <a:ext cx="22581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1"/>
          <p:cNvSpPr txBox="1">
            <a:spLocks noGrp="1"/>
          </p:cNvSpPr>
          <p:nvPr>
            <p:ph type="title" idx="6"/>
          </p:nvPr>
        </p:nvSpPr>
        <p:spPr>
          <a:xfrm flipH="1">
            <a:off x="3025350" y="3136988"/>
            <a:ext cx="631200" cy="6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1" name="Google Shape;31;p61"/>
          <p:cNvSpPr txBox="1">
            <a:spLocks noGrp="1"/>
          </p:cNvSpPr>
          <p:nvPr>
            <p:ph type="title" idx="7"/>
          </p:nvPr>
        </p:nvSpPr>
        <p:spPr>
          <a:xfrm>
            <a:off x="6156475" y="1950162"/>
            <a:ext cx="22743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1"/>
          <p:cNvSpPr txBox="1">
            <a:spLocks noGrp="1"/>
          </p:cNvSpPr>
          <p:nvPr>
            <p:ph type="subTitle" idx="8"/>
          </p:nvPr>
        </p:nvSpPr>
        <p:spPr>
          <a:xfrm>
            <a:off x="6148365" y="2280845"/>
            <a:ext cx="22743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1"/>
          <p:cNvSpPr txBox="1">
            <a:spLocks noGrp="1"/>
          </p:cNvSpPr>
          <p:nvPr>
            <p:ph type="title" idx="9"/>
          </p:nvPr>
        </p:nvSpPr>
        <p:spPr>
          <a:xfrm>
            <a:off x="5468638" y="1968910"/>
            <a:ext cx="631200" cy="6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4" name="Google Shape;34;p61"/>
          <p:cNvSpPr txBox="1">
            <a:spLocks noGrp="1"/>
          </p:cNvSpPr>
          <p:nvPr>
            <p:ph type="title" idx="13"/>
          </p:nvPr>
        </p:nvSpPr>
        <p:spPr>
          <a:xfrm>
            <a:off x="6156475" y="3137038"/>
            <a:ext cx="22743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1"/>
          <p:cNvSpPr txBox="1">
            <a:spLocks noGrp="1"/>
          </p:cNvSpPr>
          <p:nvPr>
            <p:ph type="subTitle" idx="14"/>
          </p:nvPr>
        </p:nvSpPr>
        <p:spPr>
          <a:xfrm>
            <a:off x="6156475" y="3460124"/>
            <a:ext cx="22743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1"/>
          <p:cNvSpPr txBox="1">
            <a:spLocks noGrp="1"/>
          </p:cNvSpPr>
          <p:nvPr>
            <p:ph type="title" idx="15"/>
          </p:nvPr>
        </p:nvSpPr>
        <p:spPr>
          <a:xfrm>
            <a:off x="5468638" y="3137032"/>
            <a:ext cx="631200" cy="6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2_1_1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2"/>
          <p:cNvSpPr txBox="1">
            <a:spLocks noGrp="1"/>
          </p:cNvSpPr>
          <p:nvPr>
            <p:ph type="title"/>
          </p:nvPr>
        </p:nvSpPr>
        <p:spPr>
          <a:xfrm>
            <a:off x="713225" y="3871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39" name="Google Shape;39;p62"/>
          <p:cNvGrpSpPr/>
          <p:nvPr/>
        </p:nvGrpSpPr>
        <p:grpSpPr>
          <a:xfrm>
            <a:off x="484635" y="310903"/>
            <a:ext cx="8174701" cy="4521645"/>
            <a:chOff x="484635" y="310903"/>
            <a:chExt cx="8174701" cy="4521645"/>
          </a:xfrm>
        </p:grpSpPr>
        <p:sp>
          <p:nvSpPr>
            <p:cNvPr id="40" name="Google Shape;40;p62"/>
            <p:cNvSpPr/>
            <p:nvPr/>
          </p:nvSpPr>
          <p:spPr>
            <a:xfrm>
              <a:off x="484635" y="31090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41" name="Google Shape;41;p62"/>
            <p:cNvSpPr/>
            <p:nvPr/>
          </p:nvSpPr>
          <p:spPr>
            <a:xfrm rot="-5400000">
              <a:off x="491410" y="445535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42" name="Google Shape;42;p62"/>
            <p:cNvSpPr/>
            <p:nvPr/>
          </p:nvSpPr>
          <p:spPr>
            <a:xfrm flipH="1">
              <a:off x="8280691" y="31090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43" name="Google Shape;43;p62"/>
            <p:cNvSpPr/>
            <p:nvPr/>
          </p:nvSpPr>
          <p:spPr>
            <a:xfrm rot="5400000" flipH="1">
              <a:off x="8286066" y="4459278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sp>
        <p:nvSpPr>
          <p:cNvPr id="44" name="Google Shape;44;p62"/>
          <p:cNvSpPr txBox="1">
            <a:spLocks noGrp="1"/>
          </p:cNvSpPr>
          <p:nvPr>
            <p:ph type="subTitle" idx="1"/>
          </p:nvPr>
        </p:nvSpPr>
        <p:spPr>
          <a:xfrm>
            <a:off x="713225" y="2256675"/>
            <a:ext cx="2139600" cy="14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6"/>
          <p:cNvSpPr txBox="1">
            <a:spLocks noGrp="1"/>
          </p:cNvSpPr>
          <p:nvPr>
            <p:ph type="title"/>
          </p:nvPr>
        </p:nvSpPr>
        <p:spPr>
          <a:xfrm>
            <a:off x="2876225" y="539500"/>
            <a:ext cx="5346900" cy="10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5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3"/>
          <p:cNvSpPr txBox="1">
            <a:spLocks noGrp="1"/>
          </p:cNvSpPr>
          <p:nvPr>
            <p:ph type="title"/>
          </p:nvPr>
        </p:nvSpPr>
        <p:spPr>
          <a:xfrm>
            <a:off x="713225" y="3871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3"/>
          <p:cNvSpPr txBox="1">
            <a:spLocks noGrp="1"/>
          </p:cNvSpPr>
          <p:nvPr>
            <p:ph type="body" idx="1"/>
          </p:nvPr>
        </p:nvSpPr>
        <p:spPr>
          <a:xfrm>
            <a:off x="1228525" y="2395580"/>
            <a:ext cx="3139200" cy="14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0" name="Google Shape;50;p63"/>
          <p:cNvSpPr txBox="1">
            <a:spLocks noGrp="1"/>
          </p:cNvSpPr>
          <p:nvPr>
            <p:ph type="body" idx="2"/>
          </p:nvPr>
        </p:nvSpPr>
        <p:spPr>
          <a:xfrm>
            <a:off x="4776327" y="2395580"/>
            <a:ext cx="3139200" cy="14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1" name="Google Shape;51;p63"/>
          <p:cNvSpPr txBox="1">
            <a:spLocks noGrp="1"/>
          </p:cNvSpPr>
          <p:nvPr>
            <p:ph type="title" idx="3"/>
          </p:nvPr>
        </p:nvSpPr>
        <p:spPr>
          <a:xfrm>
            <a:off x="1228525" y="2068750"/>
            <a:ext cx="3139200" cy="4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52" name="Google Shape;52;p63"/>
          <p:cNvSpPr txBox="1">
            <a:spLocks noGrp="1"/>
          </p:cNvSpPr>
          <p:nvPr>
            <p:ph type="title" idx="4"/>
          </p:nvPr>
        </p:nvSpPr>
        <p:spPr>
          <a:xfrm>
            <a:off x="4776326" y="2068750"/>
            <a:ext cx="3139200" cy="4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grpSp>
        <p:nvGrpSpPr>
          <p:cNvPr id="53" name="Google Shape;53;p63"/>
          <p:cNvGrpSpPr/>
          <p:nvPr/>
        </p:nvGrpSpPr>
        <p:grpSpPr>
          <a:xfrm>
            <a:off x="484635" y="310903"/>
            <a:ext cx="8174701" cy="4521645"/>
            <a:chOff x="484635" y="310903"/>
            <a:chExt cx="8174701" cy="4521645"/>
          </a:xfrm>
        </p:grpSpPr>
        <p:sp>
          <p:nvSpPr>
            <p:cNvPr id="54" name="Google Shape;54;p63"/>
            <p:cNvSpPr/>
            <p:nvPr/>
          </p:nvSpPr>
          <p:spPr>
            <a:xfrm>
              <a:off x="484635" y="31090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55" name="Google Shape;55;p63"/>
            <p:cNvSpPr/>
            <p:nvPr/>
          </p:nvSpPr>
          <p:spPr>
            <a:xfrm rot="-5400000">
              <a:off x="491410" y="445535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56" name="Google Shape;56;p63"/>
            <p:cNvSpPr/>
            <p:nvPr/>
          </p:nvSpPr>
          <p:spPr>
            <a:xfrm flipH="1">
              <a:off x="8280691" y="31090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57" name="Google Shape;57;p63"/>
            <p:cNvSpPr/>
            <p:nvPr/>
          </p:nvSpPr>
          <p:spPr>
            <a:xfrm rot="5400000" flipH="1">
              <a:off x="8286066" y="4459278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2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4"/>
          <p:cNvSpPr txBox="1">
            <a:spLocks noGrp="1"/>
          </p:cNvSpPr>
          <p:nvPr>
            <p:ph type="title"/>
          </p:nvPr>
        </p:nvSpPr>
        <p:spPr>
          <a:xfrm>
            <a:off x="713225" y="3871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4"/>
          <p:cNvSpPr txBox="1">
            <a:spLocks noGrp="1"/>
          </p:cNvSpPr>
          <p:nvPr>
            <p:ph type="title" idx="2"/>
          </p:nvPr>
        </p:nvSpPr>
        <p:spPr>
          <a:xfrm>
            <a:off x="713250" y="2828975"/>
            <a:ext cx="23055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64"/>
          <p:cNvSpPr txBox="1">
            <a:spLocks noGrp="1"/>
          </p:cNvSpPr>
          <p:nvPr>
            <p:ph type="subTitle" idx="1"/>
          </p:nvPr>
        </p:nvSpPr>
        <p:spPr>
          <a:xfrm>
            <a:off x="713250" y="3158745"/>
            <a:ext cx="2305500" cy="8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64"/>
          <p:cNvSpPr txBox="1">
            <a:spLocks noGrp="1"/>
          </p:cNvSpPr>
          <p:nvPr>
            <p:ph type="title" idx="3"/>
          </p:nvPr>
        </p:nvSpPr>
        <p:spPr>
          <a:xfrm>
            <a:off x="3419219" y="2828975"/>
            <a:ext cx="23055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4"/>
          <p:cNvSpPr txBox="1">
            <a:spLocks noGrp="1"/>
          </p:cNvSpPr>
          <p:nvPr>
            <p:ph type="subTitle" idx="4"/>
          </p:nvPr>
        </p:nvSpPr>
        <p:spPr>
          <a:xfrm>
            <a:off x="3419219" y="3158745"/>
            <a:ext cx="2305500" cy="8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64"/>
          <p:cNvSpPr txBox="1">
            <a:spLocks noGrp="1"/>
          </p:cNvSpPr>
          <p:nvPr>
            <p:ph type="title" idx="5"/>
          </p:nvPr>
        </p:nvSpPr>
        <p:spPr>
          <a:xfrm>
            <a:off x="6125188" y="2828975"/>
            <a:ext cx="23055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64"/>
          <p:cNvSpPr txBox="1">
            <a:spLocks noGrp="1"/>
          </p:cNvSpPr>
          <p:nvPr>
            <p:ph type="subTitle" idx="6"/>
          </p:nvPr>
        </p:nvSpPr>
        <p:spPr>
          <a:xfrm>
            <a:off x="6125188" y="3158745"/>
            <a:ext cx="2305500" cy="8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66" name="Google Shape;66;p64"/>
          <p:cNvGrpSpPr/>
          <p:nvPr/>
        </p:nvGrpSpPr>
        <p:grpSpPr>
          <a:xfrm>
            <a:off x="484635" y="310903"/>
            <a:ext cx="8174701" cy="4521645"/>
            <a:chOff x="484635" y="310903"/>
            <a:chExt cx="8174701" cy="4521645"/>
          </a:xfrm>
        </p:grpSpPr>
        <p:sp>
          <p:nvSpPr>
            <p:cNvPr id="67" name="Google Shape;67;p64"/>
            <p:cNvSpPr/>
            <p:nvPr/>
          </p:nvSpPr>
          <p:spPr>
            <a:xfrm>
              <a:off x="484635" y="31090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68" name="Google Shape;68;p64"/>
            <p:cNvSpPr/>
            <p:nvPr/>
          </p:nvSpPr>
          <p:spPr>
            <a:xfrm rot="-5400000">
              <a:off x="491410" y="445535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69" name="Google Shape;69;p64"/>
            <p:cNvSpPr/>
            <p:nvPr/>
          </p:nvSpPr>
          <p:spPr>
            <a:xfrm flipH="1">
              <a:off x="8280691" y="31090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70" name="Google Shape;70;p64"/>
            <p:cNvSpPr/>
            <p:nvPr/>
          </p:nvSpPr>
          <p:spPr>
            <a:xfrm rot="5400000" flipH="1">
              <a:off x="8286066" y="4459278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75"/>
          <p:cNvSpPr txBox="1">
            <a:spLocks noGrp="1"/>
          </p:cNvSpPr>
          <p:nvPr>
            <p:ph type="title"/>
          </p:nvPr>
        </p:nvSpPr>
        <p:spPr>
          <a:xfrm>
            <a:off x="713225" y="3871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73" name="Google Shape;73;p75"/>
          <p:cNvGrpSpPr/>
          <p:nvPr/>
        </p:nvGrpSpPr>
        <p:grpSpPr>
          <a:xfrm>
            <a:off x="484635" y="310903"/>
            <a:ext cx="8174701" cy="4521645"/>
            <a:chOff x="484635" y="310903"/>
            <a:chExt cx="8174701" cy="4521645"/>
          </a:xfrm>
        </p:grpSpPr>
        <p:sp>
          <p:nvSpPr>
            <p:cNvPr id="74" name="Google Shape;74;p75"/>
            <p:cNvSpPr/>
            <p:nvPr/>
          </p:nvSpPr>
          <p:spPr>
            <a:xfrm>
              <a:off x="484635" y="31090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75" name="Google Shape;75;p75"/>
            <p:cNvSpPr/>
            <p:nvPr/>
          </p:nvSpPr>
          <p:spPr>
            <a:xfrm rot="-5400000">
              <a:off x="491410" y="445535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76" name="Google Shape;76;p75"/>
            <p:cNvSpPr/>
            <p:nvPr/>
          </p:nvSpPr>
          <p:spPr>
            <a:xfrm flipH="1">
              <a:off x="8280691" y="31090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77" name="Google Shape;77;p75"/>
            <p:cNvSpPr/>
            <p:nvPr/>
          </p:nvSpPr>
          <p:spPr>
            <a:xfrm rot="5400000" flipH="1">
              <a:off x="8286066" y="4459278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0"/>
          <p:cNvSpPr txBox="1">
            <a:spLocks noGrp="1"/>
          </p:cNvSpPr>
          <p:nvPr>
            <p:ph type="title"/>
          </p:nvPr>
        </p:nvSpPr>
        <p:spPr>
          <a:xfrm>
            <a:off x="1248150" y="857150"/>
            <a:ext cx="3111600" cy="13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60"/>
          <p:cNvSpPr txBox="1">
            <a:spLocks noGrp="1"/>
          </p:cNvSpPr>
          <p:nvPr>
            <p:ph type="body" idx="1"/>
          </p:nvPr>
        </p:nvSpPr>
        <p:spPr>
          <a:xfrm>
            <a:off x="1248150" y="2364800"/>
            <a:ext cx="3111600" cy="19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>
                <a:solidFill>
                  <a:schemeClr val="lt1"/>
                </a:solidFill>
              </a:defRPr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60"/>
          <p:cNvSpPr/>
          <p:nvPr/>
        </p:nvSpPr>
        <p:spPr>
          <a:xfrm rot="-5400000">
            <a:off x="1017085" y="4141628"/>
            <a:ext cx="369338" cy="377201"/>
          </a:xfrm>
          <a:custGeom>
            <a:avLst/>
            <a:gdLst/>
            <a:ahLst/>
            <a:cxnLst/>
            <a:rect l="l" t="t" r="r" b="b"/>
            <a:pathLst>
              <a:path w="47488" h="48499" extrusionOk="0">
                <a:moveTo>
                  <a:pt x="0" y="48499"/>
                </a:moveTo>
                <a:lnTo>
                  <a:pt x="0" y="0"/>
                </a:lnTo>
                <a:lnTo>
                  <a:pt x="47488" y="0"/>
                </a:lnTo>
              </a:path>
            </a:pathLst>
          </a:cu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60"/>
          <p:cNvSpPr/>
          <p:nvPr/>
        </p:nvSpPr>
        <p:spPr>
          <a:xfrm flipH="1">
            <a:off x="4219016" y="628553"/>
            <a:ext cx="369338" cy="377201"/>
          </a:xfrm>
          <a:custGeom>
            <a:avLst/>
            <a:gdLst/>
            <a:ahLst/>
            <a:cxnLst/>
            <a:rect l="l" t="t" r="r" b="b"/>
            <a:pathLst>
              <a:path w="47488" h="48499" extrusionOk="0">
                <a:moveTo>
                  <a:pt x="0" y="48499"/>
                </a:moveTo>
                <a:lnTo>
                  <a:pt x="0" y="0"/>
                </a:lnTo>
                <a:lnTo>
                  <a:pt x="47488" y="0"/>
                </a:lnTo>
              </a:path>
            </a:pathLst>
          </a:cu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p60"/>
          <p:cNvSpPr/>
          <p:nvPr/>
        </p:nvSpPr>
        <p:spPr>
          <a:xfrm rot="5400000" flipH="1">
            <a:off x="4215091" y="4141628"/>
            <a:ext cx="369338" cy="377201"/>
          </a:xfrm>
          <a:custGeom>
            <a:avLst/>
            <a:gdLst/>
            <a:ahLst/>
            <a:cxnLst/>
            <a:rect l="l" t="t" r="r" b="b"/>
            <a:pathLst>
              <a:path w="47488" h="48499" extrusionOk="0">
                <a:moveTo>
                  <a:pt x="0" y="48499"/>
                </a:moveTo>
                <a:lnTo>
                  <a:pt x="0" y="0"/>
                </a:lnTo>
                <a:lnTo>
                  <a:pt x="47488" y="0"/>
                </a:lnTo>
              </a:path>
            </a:pathLst>
          </a:cu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p60"/>
          <p:cNvSpPr/>
          <p:nvPr/>
        </p:nvSpPr>
        <p:spPr>
          <a:xfrm>
            <a:off x="1017085" y="628553"/>
            <a:ext cx="369338" cy="377201"/>
          </a:xfrm>
          <a:custGeom>
            <a:avLst/>
            <a:gdLst/>
            <a:ahLst/>
            <a:cxnLst/>
            <a:rect l="l" t="t" r="r" b="b"/>
            <a:pathLst>
              <a:path w="47488" h="48499" extrusionOk="0">
                <a:moveTo>
                  <a:pt x="0" y="48499"/>
                </a:moveTo>
                <a:lnTo>
                  <a:pt x="0" y="0"/>
                </a:lnTo>
                <a:lnTo>
                  <a:pt x="47488" y="0"/>
                </a:lnTo>
              </a:path>
            </a:pathLst>
          </a:cu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6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9"/>
          <p:cNvSpPr txBox="1">
            <a:spLocks noGrp="1"/>
          </p:cNvSpPr>
          <p:nvPr>
            <p:ph type="title"/>
          </p:nvPr>
        </p:nvSpPr>
        <p:spPr>
          <a:xfrm>
            <a:off x="2021800" y="2854950"/>
            <a:ext cx="5100300" cy="5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69"/>
          <p:cNvSpPr txBox="1">
            <a:spLocks noGrp="1"/>
          </p:cNvSpPr>
          <p:nvPr>
            <p:ph type="subTitle" idx="1"/>
          </p:nvPr>
        </p:nvSpPr>
        <p:spPr>
          <a:xfrm>
            <a:off x="2021800" y="1786050"/>
            <a:ext cx="5100300" cy="1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88" name="Google Shape;88;p69"/>
          <p:cNvGrpSpPr/>
          <p:nvPr/>
        </p:nvGrpSpPr>
        <p:grpSpPr>
          <a:xfrm>
            <a:off x="1322860" y="920528"/>
            <a:ext cx="6498301" cy="3302445"/>
            <a:chOff x="2923035" y="691903"/>
            <a:chExt cx="6498301" cy="3302445"/>
          </a:xfrm>
        </p:grpSpPr>
        <p:sp>
          <p:nvSpPr>
            <p:cNvPr id="89" name="Google Shape;89;p69"/>
            <p:cNvSpPr/>
            <p:nvPr/>
          </p:nvSpPr>
          <p:spPr>
            <a:xfrm>
              <a:off x="2923035" y="69190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90" name="Google Shape;90;p69"/>
            <p:cNvSpPr/>
            <p:nvPr/>
          </p:nvSpPr>
          <p:spPr>
            <a:xfrm rot="-5400000">
              <a:off x="2929810" y="361715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91" name="Google Shape;91;p69"/>
            <p:cNvSpPr/>
            <p:nvPr/>
          </p:nvSpPr>
          <p:spPr>
            <a:xfrm flipH="1">
              <a:off x="9042691" y="69190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92" name="Google Shape;92;p69"/>
            <p:cNvSpPr/>
            <p:nvPr/>
          </p:nvSpPr>
          <p:spPr>
            <a:xfrm rot="5400000" flipH="1">
              <a:off x="9048066" y="3621078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8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70"/>
          <p:cNvSpPr txBox="1">
            <a:spLocks noGrp="1"/>
          </p:cNvSpPr>
          <p:nvPr>
            <p:ph type="title"/>
          </p:nvPr>
        </p:nvSpPr>
        <p:spPr>
          <a:xfrm>
            <a:off x="713225" y="39707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71"/>
          <p:cNvSpPr/>
          <p:nvPr/>
        </p:nvSpPr>
        <p:spPr>
          <a:xfrm>
            <a:off x="0" y="-25"/>
            <a:ext cx="9144000" cy="5143500"/>
          </a:xfrm>
          <a:prstGeom prst="rect">
            <a:avLst/>
          </a:prstGeom>
          <a:solidFill>
            <a:srgbClr val="030303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71"/>
          <p:cNvSpPr txBox="1">
            <a:spLocks noGrp="1"/>
          </p:cNvSpPr>
          <p:nvPr>
            <p:ph type="title"/>
          </p:nvPr>
        </p:nvSpPr>
        <p:spPr>
          <a:xfrm>
            <a:off x="713175" y="2150850"/>
            <a:ext cx="77175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3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72"/>
          <p:cNvSpPr txBox="1">
            <a:spLocks noGrp="1"/>
          </p:cNvSpPr>
          <p:nvPr>
            <p:ph type="title"/>
          </p:nvPr>
        </p:nvSpPr>
        <p:spPr>
          <a:xfrm>
            <a:off x="4081725" y="2258981"/>
            <a:ext cx="4251900" cy="62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72"/>
          <p:cNvSpPr txBox="1">
            <a:spLocks noGrp="1"/>
          </p:cNvSpPr>
          <p:nvPr>
            <p:ph type="subTitle" idx="1"/>
          </p:nvPr>
        </p:nvSpPr>
        <p:spPr>
          <a:xfrm flipH="1">
            <a:off x="4082025" y="2935525"/>
            <a:ext cx="4251900" cy="15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101" name="Google Shape;101;p72"/>
          <p:cNvGrpSpPr/>
          <p:nvPr/>
        </p:nvGrpSpPr>
        <p:grpSpPr>
          <a:xfrm>
            <a:off x="484635" y="310903"/>
            <a:ext cx="8174701" cy="4521645"/>
            <a:chOff x="484635" y="310903"/>
            <a:chExt cx="8174701" cy="4521645"/>
          </a:xfrm>
        </p:grpSpPr>
        <p:sp>
          <p:nvSpPr>
            <p:cNvPr id="102" name="Google Shape;102;p72"/>
            <p:cNvSpPr/>
            <p:nvPr/>
          </p:nvSpPr>
          <p:spPr>
            <a:xfrm>
              <a:off x="484635" y="31090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03" name="Google Shape;103;p72"/>
            <p:cNvSpPr/>
            <p:nvPr/>
          </p:nvSpPr>
          <p:spPr>
            <a:xfrm rot="-5400000">
              <a:off x="491410" y="445535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04" name="Google Shape;104;p72"/>
            <p:cNvSpPr/>
            <p:nvPr/>
          </p:nvSpPr>
          <p:spPr>
            <a:xfrm flipH="1">
              <a:off x="8280691" y="31090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05" name="Google Shape;105;p72"/>
            <p:cNvSpPr/>
            <p:nvPr/>
          </p:nvSpPr>
          <p:spPr>
            <a:xfrm rot="5400000" flipH="1">
              <a:off x="8286066" y="4459278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4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3"/>
          <p:cNvSpPr/>
          <p:nvPr/>
        </p:nvSpPr>
        <p:spPr>
          <a:xfrm>
            <a:off x="0" y="-25"/>
            <a:ext cx="9144000" cy="5143500"/>
          </a:xfrm>
          <a:prstGeom prst="rect">
            <a:avLst/>
          </a:prstGeom>
          <a:solidFill>
            <a:srgbClr val="030303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73"/>
          <p:cNvSpPr txBox="1">
            <a:spLocks noGrp="1"/>
          </p:cNvSpPr>
          <p:nvPr>
            <p:ph type="title"/>
          </p:nvPr>
        </p:nvSpPr>
        <p:spPr>
          <a:xfrm>
            <a:off x="713275" y="2150850"/>
            <a:ext cx="77175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3_1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74"/>
          <p:cNvSpPr txBox="1">
            <a:spLocks noGrp="1"/>
          </p:cNvSpPr>
          <p:nvPr>
            <p:ph type="title"/>
          </p:nvPr>
        </p:nvSpPr>
        <p:spPr>
          <a:xfrm flipH="1">
            <a:off x="818199" y="2256414"/>
            <a:ext cx="4252800" cy="62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74"/>
          <p:cNvSpPr txBox="1">
            <a:spLocks noGrp="1"/>
          </p:cNvSpPr>
          <p:nvPr>
            <p:ph type="subTitle" idx="1"/>
          </p:nvPr>
        </p:nvSpPr>
        <p:spPr>
          <a:xfrm>
            <a:off x="818175" y="2935525"/>
            <a:ext cx="4252800" cy="15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6"/>
          <p:cNvSpPr/>
          <p:nvPr/>
        </p:nvSpPr>
        <p:spPr>
          <a:xfrm>
            <a:off x="0" y="-25"/>
            <a:ext cx="9144000" cy="5143500"/>
          </a:xfrm>
          <a:prstGeom prst="rect">
            <a:avLst/>
          </a:prstGeom>
          <a:solidFill>
            <a:srgbClr val="030303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76"/>
          <p:cNvSpPr txBox="1">
            <a:spLocks noGrp="1"/>
          </p:cNvSpPr>
          <p:nvPr>
            <p:ph type="title" hasCustomPrompt="1"/>
          </p:nvPr>
        </p:nvSpPr>
        <p:spPr>
          <a:xfrm>
            <a:off x="1309675" y="1624063"/>
            <a:ext cx="6524700" cy="14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60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5" name="Google Shape;115;p76"/>
          <p:cNvSpPr txBox="1">
            <a:spLocks noGrp="1"/>
          </p:cNvSpPr>
          <p:nvPr>
            <p:ph type="body" idx="1"/>
          </p:nvPr>
        </p:nvSpPr>
        <p:spPr>
          <a:xfrm>
            <a:off x="1309675" y="3052638"/>
            <a:ext cx="6524700" cy="4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>
                <a:solidFill>
                  <a:schemeClr val="dk1"/>
                </a:solidFill>
              </a:defRPr>
            </a:lvl1pPr>
            <a:lvl2pPr marL="914400" lvl="1" indent="-330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  <a:defRPr>
                <a:solidFill>
                  <a:schemeClr val="dk1"/>
                </a:solidFill>
              </a:defRPr>
            </a:lvl2pPr>
            <a:lvl3pPr marL="1371600" lvl="2" indent="-330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■"/>
              <a:defRPr>
                <a:solidFill>
                  <a:schemeClr val="dk1"/>
                </a:solidFill>
              </a:defRPr>
            </a:lvl3pPr>
            <a:lvl4pPr marL="1828800" lvl="3" indent="-330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>
                <a:solidFill>
                  <a:schemeClr val="dk1"/>
                </a:solidFill>
              </a:defRPr>
            </a:lvl4pPr>
            <a:lvl5pPr marL="2286000" lvl="4" indent="-330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  <a:defRPr>
                <a:solidFill>
                  <a:schemeClr val="dk1"/>
                </a:solidFill>
              </a:defRPr>
            </a:lvl5pPr>
            <a:lvl6pPr marL="2743200" lvl="5" indent="-330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■"/>
              <a:defRPr>
                <a:solidFill>
                  <a:schemeClr val="dk1"/>
                </a:solidFill>
              </a:defRPr>
            </a:lvl6pPr>
            <a:lvl7pPr marL="3200400" lvl="6" indent="-330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>
                <a:solidFill>
                  <a:schemeClr val="dk1"/>
                </a:solidFill>
              </a:defRPr>
            </a:lvl7pPr>
            <a:lvl8pPr marL="3657600" lvl="7" indent="-330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  <a:defRPr>
                <a:solidFill>
                  <a:schemeClr val="dk1"/>
                </a:solidFill>
              </a:defRPr>
            </a:lvl8pPr>
            <a:lvl9pPr marL="4114800" lvl="8" indent="-330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">
  <p:cSld name="CUSTOM_2_1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7"/>
          <p:cNvSpPr txBox="1">
            <a:spLocks noGrp="1"/>
          </p:cNvSpPr>
          <p:nvPr>
            <p:ph type="title"/>
          </p:nvPr>
        </p:nvSpPr>
        <p:spPr>
          <a:xfrm>
            <a:off x="713225" y="3871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77"/>
          <p:cNvSpPr txBox="1">
            <a:spLocks noGrp="1"/>
          </p:cNvSpPr>
          <p:nvPr>
            <p:ph type="title" idx="2"/>
          </p:nvPr>
        </p:nvSpPr>
        <p:spPr>
          <a:xfrm flipH="1">
            <a:off x="713275" y="2730798"/>
            <a:ext cx="18318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77"/>
          <p:cNvSpPr txBox="1">
            <a:spLocks noGrp="1"/>
          </p:cNvSpPr>
          <p:nvPr>
            <p:ph type="subTitle" idx="1"/>
          </p:nvPr>
        </p:nvSpPr>
        <p:spPr>
          <a:xfrm flipH="1">
            <a:off x="713275" y="3052473"/>
            <a:ext cx="1831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77"/>
          <p:cNvSpPr txBox="1">
            <a:spLocks noGrp="1"/>
          </p:cNvSpPr>
          <p:nvPr>
            <p:ph type="title" idx="3"/>
          </p:nvPr>
        </p:nvSpPr>
        <p:spPr>
          <a:xfrm>
            <a:off x="6598929" y="2730798"/>
            <a:ext cx="18318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77"/>
          <p:cNvSpPr txBox="1">
            <a:spLocks noGrp="1"/>
          </p:cNvSpPr>
          <p:nvPr>
            <p:ph type="subTitle" idx="4"/>
          </p:nvPr>
        </p:nvSpPr>
        <p:spPr>
          <a:xfrm>
            <a:off x="6598925" y="3052473"/>
            <a:ext cx="1831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122" name="Google Shape;122;p77"/>
          <p:cNvGrpSpPr/>
          <p:nvPr/>
        </p:nvGrpSpPr>
        <p:grpSpPr>
          <a:xfrm>
            <a:off x="484635" y="310903"/>
            <a:ext cx="8174701" cy="4521645"/>
            <a:chOff x="484635" y="310903"/>
            <a:chExt cx="8174701" cy="4521645"/>
          </a:xfrm>
        </p:grpSpPr>
        <p:sp>
          <p:nvSpPr>
            <p:cNvPr id="123" name="Google Shape;123;p77"/>
            <p:cNvSpPr/>
            <p:nvPr/>
          </p:nvSpPr>
          <p:spPr>
            <a:xfrm>
              <a:off x="484635" y="31090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24" name="Google Shape;124;p77"/>
            <p:cNvSpPr/>
            <p:nvPr/>
          </p:nvSpPr>
          <p:spPr>
            <a:xfrm rot="-5400000">
              <a:off x="491410" y="445535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25" name="Google Shape;125;p77"/>
            <p:cNvSpPr/>
            <p:nvPr/>
          </p:nvSpPr>
          <p:spPr>
            <a:xfrm flipH="1">
              <a:off x="8280691" y="31090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26" name="Google Shape;126;p77"/>
            <p:cNvSpPr/>
            <p:nvPr/>
          </p:nvSpPr>
          <p:spPr>
            <a:xfrm rot="5400000" flipH="1">
              <a:off x="8286066" y="4459278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sp>
        <p:nvSpPr>
          <p:cNvPr id="127" name="Google Shape;127;p77"/>
          <p:cNvSpPr txBox="1">
            <a:spLocks noGrp="1"/>
          </p:cNvSpPr>
          <p:nvPr>
            <p:ph type="title" idx="5"/>
          </p:nvPr>
        </p:nvSpPr>
        <p:spPr>
          <a:xfrm flipH="1">
            <a:off x="713275" y="1531261"/>
            <a:ext cx="18318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77"/>
          <p:cNvSpPr txBox="1">
            <a:spLocks noGrp="1"/>
          </p:cNvSpPr>
          <p:nvPr>
            <p:ph type="subTitle" idx="6"/>
          </p:nvPr>
        </p:nvSpPr>
        <p:spPr>
          <a:xfrm flipH="1">
            <a:off x="713275" y="1841324"/>
            <a:ext cx="1831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77"/>
          <p:cNvSpPr txBox="1">
            <a:spLocks noGrp="1"/>
          </p:cNvSpPr>
          <p:nvPr>
            <p:ph type="title" idx="7"/>
          </p:nvPr>
        </p:nvSpPr>
        <p:spPr>
          <a:xfrm>
            <a:off x="6598929" y="1531261"/>
            <a:ext cx="18318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77"/>
          <p:cNvSpPr txBox="1">
            <a:spLocks noGrp="1"/>
          </p:cNvSpPr>
          <p:nvPr>
            <p:ph type="subTitle" idx="8"/>
          </p:nvPr>
        </p:nvSpPr>
        <p:spPr>
          <a:xfrm>
            <a:off x="6598925" y="1841324"/>
            <a:ext cx="1831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8"/>
          <p:cNvSpPr txBox="1">
            <a:spLocks noGrp="1"/>
          </p:cNvSpPr>
          <p:nvPr>
            <p:ph type="title"/>
          </p:nvPr>
        </p:nvSpPr>
        <p:spPr>
          <a:xfrm>
            <a:off x="2237850" y="732450"/>
            <a:ext cx="46683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33" name="Google Shape;133;p78"/>
          <p:cNvSpPr txBox="1">
            <a:spLocks noGrp="1"/>
          </p:cNvSpPr>
          <p:nvPr>
            <p:ph type="subTitle" idx="1"/>
          </p:nvPr>
        </p:nvSpPr>
        <p:spPr>
          <a:xfrm>
            <a:off x="2237850" y="1967550"/>
            <a:ext cx="4668300" cy="24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9"/>
          <p:cNvSpPr/>
          <p:nvPr/>
        </p:nvSpPr>
        <p:spPr>
          <a:xfrm>
            <a:off x="0" y="-25"/>
            <a:ext cx="9144000" cy="5143500"/>
          </a:xfrm>
          <a:prstGeom prst="rect">
            <a:avLst/>
          </a:prstGeom>
          <a:solidFill>
            <a:srgbClr val="030303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79"/>
          <p:cNvSpPr txBox="1">
            <a:spLocks noGrp="1"/>
          </p:cNvSpPr>
          <p:nvPr>
            <p:ph type="title"/>
          </p:nvPr>
        </p:nvSpPr>
        <p:spPr>
          <a:xfrm>
            <a:off x="713275" y="1704100"/>
            <a:ext cx="7717500" cy="17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2_1_2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0"/>
          <p:cNvSpPr txBox="1">
            <a:spLocks noGrp="1"/>
          </p:cNvSpPr>
          <p:nvPr>
            <p:ph type="title"/>
          </p:nvPr>
        </p:nvSpPr>
        <p:spPr>
          <a:xfrm>
            <a:off x="713225" y="3918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80"/>
          <p:cNvSpPr txBox="1">
            <a:spLocks noGrp="1"/>
          </p:cNvSpPr>
          <p:nvPr>
            <p:ph type="title" idx="2"/>
          </p:nvPr>
        </p:nvSpPr>
        <p:spPr>
          <a:xfrm>
            <a:off x="1131475" y="3436478"/>
            <a:ext cx="20556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80"/>
          <p:cNvSpPr txBox="1">
            <a:spLocks noGrp="1"/>
          </p:cNvSpPr>
          <p:nvPr>
            <p:ph type="subTitle" idx="1"/>
          </p:nvPr>
        </p:nvSpPr>
        <p:spPr>
          <a:xfrm>
            <a:off x="1131475" y="3766250"/>
            <a:ext cx="2055600" cy="6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80"/>
          <p:cNvSpPr txBox="1">
            <a:spLocks noGrp="1"/>
          </p:cNvSpPr>
          <p:nvPr>
            <p:ph type="title" idx="3"/>
          </p:nvPr>
        </p:nvSpPr>
        <p:spPr>
          <a:xfrm>
            <a:off x="3544160" y="3436478"/>
            <a:ext cx="20556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80"/>
          <p:cNvSpPr txBox="1">
            <a:spLocks noGrp="1"/>
          </p:cNvSpPr>
          <p:nvPr>
            <p:ph type="subTitle" idx="4"/>
          </p:nvPr>
        </p:nvSpPr>
        <p:spPr>
          <a:xfrm>
            <a:off x="3544160" y="3766250"/>
            <a:ext cx="2055600" cy="6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143" name="Google Shape;143;p80"/>
          <p:cNvGrpSpPr/>
          <p:nvPr/>
        </p:nvGrpSpPr>
        <p:grpSpPr>
          <a:xfrm>
            <a:off x="484635" y="310903"/>
            <a:ext cx="8174701" cy="4521645"/>
            <a:chOff x="484635" y="310903"/>
            <a:chExt cx="8174701" cy="4521645"/>
          </a:xfrm>
        </p:grpSpPr>
        <p:sp>
          <p:nvSpPr>
            <p:cNvPr id="144" name="Google Shape;144;p80"/>
            <p:cNvSpPr/>
            <p:nvPr/>
          </p:nvSpPr>
          <p:spPr>
            <a:xfrm>
              <a:off x="484635" y="31090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45" name="Google Shape;145;p80"/>
            <p:cNvSpPr/>
            <p:nvPr/>
          </p:nvSpPr>
          <p:spPr>
            <a:xfrm rot="-5400000">
              <a:off x="491410" y="445535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46" name="Google Shape;146;p80"/>
            <p:cNvSpPr/>
            <p:nvPr/>
          </p:nvSpPr>
          <p:spPr>
            <a:xfrm flipH="1">
              <a:off x="8280691" y="31090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47" name="Google Shape;147;p80"/>
            <p:cNvSpPr/>
            <p:nvPr/>
          </p:nvSpPr>
          <p:spPr>
            <a:xfrm rot="5400000" flipH="1">
              <a:off x="8286066" y="4459278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sp>
        <p:nvSpPr>
          <p:cNvPr id="148" name="Google Shape;148;p80"/>
          <p:cNvSpPr txBox="1">
            <a:spLocks noGrp="1"/>
          </p:cNvSpPr>
          <p:nvPr>
            <p:ph type="title" idx="5"/>
          </p:nvPr>
        </p:nvSpPr>
        <p:spPr>
          <a:xfrm>
            <a:off x="1131475" y="1702525"/>
            <a:ext cx="20556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80"/>
          <p:cNvSpPr txBox="1">
            <a:spLocks noGrp="1"/>
          </p:cNvSpPr>
          <p:nvPr>
            <p:ph type="subTitle" idx="6"/>
          </p:nvPr>
        </p:nvSpPr>
        <p:spPr>
          <a:xfrm>
            <a:off x="1131475" y="2032299"/>
            <a:ext cx="2055600" cy="6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80"/>
          <p:cNvSpPr txBox="1">
            <a:spLocks noGrp="1"/>
          </p:cNvSpPr>
          <p:nvPr>
            <p:ph type="title" idx="7"/>
          </p:nvPr>
        </p:nvSpPr>
        <p:spPr>
          <a:xfrm>
            <a:off x="3544160" y="1702525"/>
            <a:ext cx="20556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80"/>
          <p:cNvSpPr txBox="1">
            <a:spLocks noGrp="1"/>
          </p:cNvSpPr>
          <p:nvPr>
            <p:ph type="subTitle" idx="8"/>
          </p:nvPr>
        </p:nvSpPr>
        <p:spPr>
          <a:xfrm>
            <a:off x="3544160" y="2032299"/>
            <a:ext cx="2055600" cy="6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80"/>
          <p:cNvSpPr txBox="1">
            <a:spLocks noGrp="1"/>
          </p:cNvSpPr>
          <p:nvPr>
            <p:ph type="title" idx="9"/>
          </p:nvPr>
        </p:nvSpPr>
        <p:spPr>
          <a:xfrm>
            <a:off x="5956850" y="3436478"/>
            <a:ext cx="20556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80"/>
          <p:cNvSpPr txBox="1">
            <a:spLocks noGrp="1"/>
          </p:cNvSpPr>
          <p:nvPr>
            <p:ph type="subTitle" idx="13"/>
          </p:nvPr>
        </p:nvSpPr>
        <p:spPr>
          <a:xfrm>
            <a:off x="5956850" y="3766250"/>
            <a:ext cx="2055600" cy="6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80"/>
          <p:cNvSpPr txBox="1">
            <a:spLocks noGrp="1"/>
          </p:cNvSpPr>
          <p:nvPr>
            <p:ph type="title" idx="14"/>
          </p:nvPr>
        </p:nvSpPr>
        <p:spPr>
          <a:xfrm>
            <a:off x="5956850" y="1702525"/>
            <a:ext cx="20556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80"/>
          <p:cNvSpPr txBox="1">
            <a:spLocks noGrp="1"/>
          </p:cNvSpPr>
          <p:nvPr>
            <p:ph type="subTitle" idx="15"/>
          </p:nvPr>
        </p:nvSpPr>
        <p:spPr>
          <a:xfrm>
            <a:off x="5956850" y="2032299"/>
            <a:ext cx="2055600" cy="6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 text">
  <p:cSld name="CUSTOM_5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1"/>
          <p:cNvSpPr txBox="1">
            <a:spLocks noGrp="1"/>
          </p:cNvSpPr>
          <p:nvPr>
            <p:ph type="subTitle" idx="1"/>
          </p:nvPr>
        </p:nvSpPr>
        <p:spPr>
          <a:xfrm>
            <a:off x="1057925" y="2309988"/>
            <a:ext cx="1900200" cy="6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81"/>
          <p:cNvSpPr txBox="1">
            <a:spLocks noGrp="1"/>
          </p:cNvSpPr>
          <p:nvPr>
            <p:ph type="title"/>
          </p:nvPr>
        </p:nvSpPr>
        <p:spPr>
          <a:xfrm>
            <a:off x="1058003" y="1638963"/>
            <a:ext cx="1900200" cy="8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159" name="Google Shape;159;p81"/>
          <p:cNvSpPr txBox="1">
            <a:spLocks noGrp="1"/>
          </p:cNvSpPr>
          <p:nvPr>
            <p:ph type="subTitle" idx="2"/>
          </p:nvPr>
        </p:nvSpPr>
        <p:spPr>
          <a:xfrm>
            <a:off x="3622050" y="3268388"/>
            <a:ext cx="1900200" cy="6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81"/>
          <p:cNvSpPr txBox="1">
            <a:spLocks noGrp="1"/>
          </p:cNvSpPr>
          <p:nvPr>
            <p:ph type="title" idx="3"/>
          </p:nvPr>
        </p:nvSpPr>
        <p:spPr>
          <a:xfrm>
            <a:off x="3622126" y="2597363"/>
            <a:ext cx="1900200" cy="8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161" name="Google Shape;161;p81"/>
          <p:cNvSpPr txBox="1">
            <a:spLocks noGrp="1"/>
          </p:cNvSpPr>
          <p:nvPr>
            <p:ph type="subTitle" idx="4"/>
          </p:nvPr>
        </p:nvSpPr>
        <p:spPr>
          <a:xfrm>
            <a:off x="6185962" y="2309988"/>
            <a:ext cx="1900200" cy="6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81"/>
          <p:cNvSpPr txBox="1">
            <a:spLocks noGrp="1"/>
          </p:cNvSpPr>
          <p:nvPr>
            <p:ph type="title" idx="5"/>
          </p:nvPr>
        </p:nvSpPr>
        <p:spPr>
          <a:xfrm>
            <a:off x="6186036" y="1638963"/>
            <a:ext cx="1900200" cy="8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1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2"/>
          <p:cNvSpPr/>
          <p:nvPr/>
        </p:nvSpPr>
        <p:spPr>
          <a:xfrm>
            <a:off x="0" y="-25"/>
            <a:ext cx="9144000" cy="5143500"/>
          </a:xfrm>
          <a:prstGeom prst="rect">
            <a:avLst/>
          </a:prstGeom>
          <a:solidFill>
            <a:srgbClr val="030303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82"/>
          <p:cNvSpPr txBox="1">
            <a:spLocks noGrp="1"/>
          </p:cNvSpPr>
          <p:nvPr>
            <p:ph type="title"/>
          </p:nvPr>
        </p:nvSpPr>
        <p:spPr>
          <a:xfrm>
            <a:off x="2842025" y="2042886"/>
            <a:ext cx="3450600" cy="7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82"/>
          <p:cNvSpPr txBox="1">
            <a:spLocks noGrp="1"/>
          </p:cNvSpPr>
          <p:nvPr>
            <p:ph type="subTitle" idx="1"/>
          </p:nvPr>
        </p:nvSpPr>
        <p:spPr>
          <a:xfrm>
            <a:off x="6094750" y="540860"/>
            <a:ext cx="2336100" cy="15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82"/>
          <p:cNvSpPr txBox="1"/>
          <p:nvPr/>
        </p:nvSpPr>
        <p:spPr>
          <a:xfrm>
            <a:off x="713225" y="3336550"/>
            <a:ext cx="2084700" cy="12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1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CREDITS</a:t>
            </a:r>
            <a:r>
              <a:rPr lang="en"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: This presentation template was created by </a:t>
            </a:r>
            <a:r>
              <a:rPr lang="en" sz="1200" b="1" i="0" u="none" strike="noStrike" cap="none">
                <a:solidFill>
                  <a:schemeClr val="dk1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 b="1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,</a:t>
            </a:r>
            <a:r>
              <a:rPr lang="en"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 including icons by </a:t>
            </a:r>
            <a:r>
              <a:rPr lang="en" sz="1200" b="1" i="0" u="none" strike="noStrike" cap="none">
                <a:solidFill>
                  <a:schemeClr val="dk1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 and infographics &amp; images by </a:t>
            </a:r>
            <a:r>
              <a:rPr lang="en" sz="1200" b="1" i="0" u="none" strike="noStrike" cap="none">
                <a:solidFill>
                  <a:schemeClr val="dk1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.</a:t>
            </a:r>
            <a:endParaRPr sz="1200" b="0" i="0" u="none" strike="noStrike" cap="none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7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3"/>
          <p:cNvSpPr txBox="1">
            <a:spLocks noGrp="1"/>
          </p:cNvSpPr>
          <p:nvPr>
            <p:ph type="title"/>
          </p:nvPr>
        </p:nvSpPr>
        <p:spPr>
          <a:xfrm>
            <a:off x="713225" y="36045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83"/>
          <p:cNvSpPr txBox="1">
            <a:spLocks noGrp="1"/>
          </p:cNvSpPr>
          <p:nvPr>
            <p:ph type="subTitle" idx="1"/>
          </p:nvPr>
        </p:nvSpPr>
        <p:spPr>
          <a:xfrm>
            <a:off x="713250" y="1114550"/>
            <a:ext cx="3747900" cy="348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5080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grpSp>
        <p:nvGrpSpPr>
          <p:cNvPr id="171" name="Google Shape;171;p83"/>
          <p:cNvGrpSpPr/>
          <p:nvPr/>
        </p:nvGrpSpPr>
        <p:grpSpPr>
          <a:xfrm>
            <a:off x="484635" y="310903"/>
            <a:ext cx="8174701" cy="4521645"/>
            <a:chOff x="484635" y="310903"/>
            <a:chExt cx="8174701" cy="4521645"/>
          </a:xfrm>
        </p:grpSpPr>
        <p:sp>
          <p:nvSpPr>
            <p:cNvPr id="172" name="Google Shape;172;p83"/>
            <p:cNvSpPr/>
            <p:nvPr/>
          </p:nvSpPr>
          <p:spPr>
            <a:xfrm>
              <a:off x="484635" y="31090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73" name="Google Shape;173;p83"/>
            <p:cNvSpPr/>
            <p:nvPr/>
          </p:nvSpPr>
          <p:spPr>
            <a:xfrm rot="-5400000">
              <a:off x="491410" y="445535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74" name="Google Shape;174;p83"/>
            <p:cNvSpPr/>
            <p:nvPr/>
          </p:nvSpPr>
          <p:spPr>
            <a:xfrm flipH="1">
              <a:off x="8280691" y="31090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75" name="Google Shape;175;p83"/>
            <p:cNvSpPr/>
            <p:nvPr/>
          </p:nvSpPr>
          <p:spPr>
            <a:xfrm rot="5400000" flipH="1">
              <a:off x="8286066" y="4459278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sp>
        <p:nvSpPr>
          <p:cNvPr id="176" name="Google Shape;176;p83"/>
          <p:cNvSpPr txBox="1">
            <a:spLocks noGrp="1"/>
          </p:cNvSpPr>
          <p:nvPr>
            <p:ph type="subTitle" idx="2"/>
          </p:nvPr>
        </p:nvSpPr>
        <p:spPr>
          <a:xfrm>
            <a:off x="4682825" y="1114550"/>
            <a:ext cx="3747900" cy="348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5080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7"/>
          <p:cNvSpPr txBox="1">
            <a:spLocks noGrp="1"/>
          </p:cNvSpPr>
          <p:nvPr>
            <p:ph type="title"/>
          </p:nvPr>
        </p:nvSpPr>
        <p:spPr>
          <a:xfrm>
            <a:off x="713225" y="3871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exend Peta"/>
              <a:buNone/>
              <a:defRPr sz="2800" b="1" i="0" u="none" strike="noStrike" cap="none">
                <a:solidFill>
                  <a:schemeClr val="lt1"/>
                </a:solidFill>
                <a:latin typeface="Lexend Peta"/>
                <a:ea typeface="Lexend Peta"/>
                <a:cs typeface="Lexend Peta"/>
                <a:sym typeface="Lexend Pet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exend Peta"/>
              <a:buNone/>
              <a:defRPr sz="2800" b="1" i="0" u="none" strike="noStrike" cap="none">
                <a:solidFill>
                  <a:schemeClr val="lt1"/>
                </a:solidFill>
                <a:latin typeface="Lexend Peta"/>
                <a:ea typeface="Lexend Peta"/>
                <a:cs typeface="Lexend Peta"/>
                <a:sym typeface="Lexend Pet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exend Peta"/>
              <a:buNone/>
              <a:defRPr sz="2800" b="1" i="0" u="none" strike="noStrike" cap="none">
                <a:solidFill>
                  <a:schemeClr val="lt1"/>
                </a:solidFill>
                <a:latin typeface="Lexend Peta"/>
                <a:ea typeface="Lexend Peta"/>
                <a:cs typeface="Lexend Peta"/>
                <a:sym typeface="Lexend Pet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exend Peta"/>
              <a:buNone/>
              <a:defRPr sz="2800" b="1" i="0" u="none" strike="noStrike" cap="none">
                <a:solidFill>
                  <a:schemeClr val="lt1"/>
                </a:solidFill>
                <a:latin typeface="Lexend Peta"/>
                <a:ea typeface="Lexend Peta"/>
                <a:cs typeface="Lexend Peta"/>
                <a:sym typeface="Lexend Pet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exend Peta"/>
              <a:buNone/>
              <a:defRPr sz="2800" b="1" i="0" u="none" strike="noStrike" cap="none">
                <a:solidFill>
                  <a:schemeClr val="lt1"/>
                </a:solidFill>
                <a:latin typeface="Lexend Peta"/>
                <a:ea typeface="Lexend Peta"/>
                <a:cs typeface="Lexend Peta"/>
                <a:sym typeface="Lexend Pet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exend Peta"/>
              <a:buNone/>
              <a:defRPr sz="2800" b="1" i="0" u="none" strike="noStrike" cap="none">
                <a:solidFill>
                  <a:schemeClr val="lt1"/>
                </a:solidFill>
                <a:latin typeface="Lexend Peta"/>
                <a:ea typeface="Lexend Peta"/>
                <a:cs typeface="Lexend Peta"/>
                <a:sym typeface="Lexend Pet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exend Peta"/>
              <a:buNone/>
              <a:defRPr sz="2800" b="1" i="0" u="none" strike="noStrike" cap="none">
                <a:solidFill>
                  <a:schemeClr val="lt1"/>
                </a:solidFill>
                <a:latin typeface="Lexend Peta"/>
                <a:ea typeface="Lexend Peta"/>
                <a:cs typeface="Lexend Peta"/>
                <a:sym typeface="Lexend Pet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exend Peta"/>
              <a:buNone/>
              <a:defRPr sz="2800" b="1" i="0" u="none" strike="noStrike" cap="none">
                <a:solidFill>
                  <a:schemeClr val="lt1"/>
                </a:solidFill>
                <a:latin typeface="Lexend Peta"/>
                <a:ea typeface="Lexend Peta"/>
                <a:cs typeface="Lexend Peta"/>
                <a:sym typeface="Lexend Pet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exend Peta"/>
              <a:buNone/>
              <a:defRPr sz="2800" b="1" i="0" u="none" strike="noStrike" cap="none">
                <a:solidFill>
                  <a:schemeClr val="lt1"/>
                </a:solidFill>
                <a:latin typeface="Lexend Peta"/>
                <a:ea typeface="Lexend Peta"/>
                <a:cs typeface="Lexend Peta"/>
                <a:sym typeface="Lexend Peta"/>
              </a:defRPr>
            </a:lvl9pPr>
          </a:lstStyle>
          <a:p>
            <a:endParaRPr/>
          </a:p>
        </p:txBody>
      </p:sp>
      <p:sp>
        <p:nvSpPr>
          <p:cNvPr id="7" name="Google Shape;7;p57"/>
          <p:cNvSpPr txBox="1">
            <a:spLocks noGrp="1"/>
          </p:cNvSpPr>
          <p:nvPr>
            <p:ph type="body" idx="1"/>
          </p:nvPr>
        </p:nvSpPr>
        <p:spPr>
          <a:xfrm>
            <a:off x="713225" y="1246950"/>
            <a:ext cx="7717500" cy="3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idact Gothic"/>
              <a:buChar char="●"/>
              <a:defRPr sz="16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idact Gothic"/>
              <a:buChar char="○"/>
              <a:defRPr sz="16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idact Gothic"/>
              <a:buChar char="■"/>
              <a:defRPr sz="16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idact Gothic"/>
              <a:buChar char="●"/>
              <a:defRPr sz="16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idact Gothic"/>
              <a:buChar char="○"/>
              <a:defRPr sz="16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idact Gothic"/>
              <a:buChar char="■"/>
              <a:defRPr sz="16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idact Gothic"/>
              <a:buChar char="●"/>
              <a:defRPr sz="16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idact Gothic"/>
              <a:buChar char="○"/>
              <a:defRPr sz="16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idact Gothic"/>
              <a:buChar char="■"/>
              <a:defRPr sz="16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29.pn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jpg"/><Relationship Id="rId11" Type="http://schemas.openxmlformats.org/officeDocument/2006/relationships/image" Target="../media/image37.jpg"/><Relationship Id="rId5" Type="http://schemas.openxmlformats.org/officeDocument/2006/relationships/image" Target="../media/image31.jpg"/><Relationship Id="rId10" Type="http://schemas.openxmlformats.org/officeDocument/2006/relationships/image" Target="../media/image36.jpg"/><Relationship Id="rId4" Type="http://schemas.openxmlformats.org/officeDocument/2006/relationships/image" Target="../media/image30.jpg"/><Relationship Id="rId9" Type="http://schemas.openxmlformats.org/officeDocument/2006/relationships/image" Target="../media/image3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1"/>
          <p:cNvPicPr preferRelativeResize="0"/>
          <p:nvPr/>
        </p:nvPicPr>
        <p:blipFill rotWithShape="1">
          <a:blip r:embed="rId3">
            <a:alphaModFix/>
          </a:blip>
          <a:srcRect l="22435" t="1008" r="22434" b="1007"/>
          <a:stretch/>
        </p:blipFill>
        <p:spPr>
          <a:xfrm rot="10800000">
            <a:off x="3543148" y="1534181"/>
            <a:ext cx="2048400" cy="2048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82" name="Google Shape;182;p1"/>
          <p:cNvSpPr/>
          <p:nvPr/>
        </p:nvSpPr>
        <p:spPr>
          <a:xfrm>
            <a:off x="3341275" y="1326869"/>
            <a:ext cx="2464500" cy="24642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1"/>
          <p:cNvSpPr/>
          <p:nvPr/>
        </p:nvSpPr>
        <p:spPr>
          <a:xfrm>
            <a:off x="3541948" y="1532981"/>
            <a:ext cx="2050800" cy="2050800"/>
          </a:xfrm>
          <a:prstGeom prst="ellipse">
            <a:avLst/>
          </a:prstGeom>
          <a:solidFill>
            <a:srgbClr val="030303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4" name="Google Shape;184;p1"/>
          <p:cNvGrpSpPr/>
          <p:nvPr/>
        </p:nvGrpSpPr>
        <p:grpSpPr>
          <a:xfrm>
            <a:off x="484635" y="310903"/>
            <a:ext cx="8174701" cy="4521645"/>
            <a:chOff x="484635" y="310903"/>
            <a:chExt cx="8174701" cy="4521645"/>
          </a:xfrm>
        </p:grpSpPr>
        <p:sp>
          <p:nvSpPr>
            <p:cNvPr id="185" name="Google Shape;185;p1"/>
            <p:cNvSpPr/>
            <p:nvPr/>
          </p:nvSpPr>
          <p:spPr>
            <a:xfrm>
              <a:off x="484635" y="31090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86" name="Google Shape;186;p1"/>
            <p:cNvSpPr/>
            <p:nvPr/>
          </p:nvSpPr>
          <p:spPr>
            <a:xfrm rot="-5400000">
              <a:off x="491410" y="445535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87" name="Google Shape;187;p1"/>
            <p:cNvSpPr/>
            <p:nvPr/>
          </p:nvSpPr>
          <p:spPr>
            <a:xfrm flipH="1">
              <a:off x="8280691" y="31090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88" name="Google Shape;188;p1"/>
            <p:cNvSpPr/>
            <p:nvPr/>
          </p:nvSpPr>
          <p:spPr>
            <a:xfrm rot="5400000" flipH="1">
              <a:off x="8286066" y="4459278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sp>
        <p:nvSpPr>
          <p:cNvPr id="189" name="Google Shape;189;p1"/>
          <p:cNvSpPr/>
          <p:nvPr/>
        </p:nvSpPr>
        <p:spPr>
          <a:xfrm>
            <a:off x="4314466" y="1120300"/>
            <a:ext cx="518100" cy="5181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"/>
          <p:cNvSpPr txBox="1"/>
          <p:nvPr/>
        </p:nvSpPr>
        <p:spPr>
          <a:xfrm>
            <a:off x="749600" y="1182195"/>
            <a:ext cx="7828500" cy="24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" sz="3700" i="0" strike="noStrike" cap="none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ForeSAT</a:t>
            </a:r>
            <a:endParaRPr sz="3700" i="0" strike="noStrike" cap="none" dirty="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" sz="2300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Интеллектуальный </a:t>
            </a:r>
            <a:r>
              <a:rPr lang="en" sz="2300" b="0" i="0" u="none" strike="noStrike" cap="none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анализ лесов и территорий с использованием </a:t>
            </a:r>
            <a:r>
              <a:rPr lang="en" sz="2400" b="0" i="0" u="none" strike="noStrike" cap="none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спутниковых снимков и комплекса программных инструментов</a:t>
            </a:r>
            <a:endParaRPr sz="2700" b="0" i="0" u="none" strike="noStrike" cap="none" dirty="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 dirty="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dirty="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dirty="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" sz="2300" b="0" i="0" u="none" strike="noStrike" cap="none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ТИП РАЗРАБОТКИ: ЗАКАЗНАЯ РАЗРАБОТКА</a:t>
            </a:r>
            <a:endParaRPr sz="2300" b="0" i="0" u="none" strike="noStrike" cap="none" dirty="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"/>
          <p:cNvSpPr txBox="1">
            <a:spLocks noGrp="1"/>
          </p:cNvSpPr>
          <p:nvPr>
            <p:ph type="title"/>
          </p:nvPr>
        </p:nvSpPr>
        <p:spPr>
          <a:xfrm>
            <a:off x="713225" y="3871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2400" b="0" dirty="0">
                <a:solidFill>
                  <a:srgbClr val="00533C"/>
                </a:solidFill>
                <a:latin typeface="Oswald"/>
                <a:ea typeface="Oswald"/>
                <a:cs typeface="Oswald"/>
                <a:sym typeface="Oswald"/>
              </a:rPr>
              <a:t>Заказчик:</a:t>
            </a:r>
            <a:r>
              <a:rPr lang="en" sz="2200" b="0" dirty="0">
                <a:solidFill>
                  <a:srgbClr val="00533C"/>
                </a:solidFill>
                <a:latin typeface="Oswald"/>
                <a:ea typeface="Oswald"/>
                <a:cs typeface="Oswald"/>
                <a:sym typeface="Oswald"/>
              </a:rPr>
              <a:t> Воронежский государственный лесотехнический университет им. Г.Ф.Морозова; Инжиниринговый центр ВГЛТУ </a:t>
            </a:r>
            <a:endParaRPr sz="2200" b="0" dirty="0">
              <a:solidFill>
                <a:srgbClr val="00533C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000" b="0" dirty="0">
              <a:solidFill>
                <a:srgbClr val="00533C"/>
              </a:solidFill>
              <a:highlight>
                <a:srgbClr val="A4C2F4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000" b="0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2100" b="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Пользователи: Министерство природных ресурсов и экологии РФ </a:t>
            </a:r>
            <a:r>
              <a:rPr lang="ru-RU" sz="2100" b="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и регионов</a:t>
            </a:r>
            <a:r>
              <a:rPr lang="en" sz="2100" b="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, таксационные организации</a:t>
            </a:r>
            <a:r>
              <a:rPr lang="ru-RU" sz="2100" b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, пре</a:t>
            </a:r>
            <a:r>
              <a:rPr lang="en" sz="2100" b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дприятия </a:t>
            </a:r>
            <a:r>
              <a:rPr lang="en" sz="2100" b="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сферы лесного хозяйства и агропромышленности</a:t>
            </a:r>
            <a:endParaRPr sz="2100" b="0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br>
              <a:rPr lang="ru-RU" sz="2100" b="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</a:br>
            <a:r>
              <a:rPr lang="en" sz="2100" b="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B2G </a:t>
            </a:r>
            <a:r>
              <a:rPr lang="ru-RU" sz="2100" b="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и </a:t>
            </a:r>
            <a:r>
              <a:rPr lang="en-US" sz="2100" b="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B2B </a:t>
            </a:r>
            <a:r>
              <a:rPr lang="en" sz="2100" b="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модель</a:t>
            </a:r>
            <a:endParaRPr sz="2100" b="0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100" b="0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300" b="0" dirty="0">
              <a:solidFill>
                <a:srgbClr val="000000"/>
              </a:solidFill>
              <a:highlight>
                <a:srgbClr val="A4C2F4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300" b="0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300" b="0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dirty="0"/>
          </a:p>
        </p:txBody>
      </p:sp>
      <p:pic>
        <p:nvPicPr>
          <p:cNvPr id="196" name="Google Shape;19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64925" y="3292425"/>
            <a:ext cx="1686474" cy="1686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g19c8d917583_1_4"/>
          <p:cNvPicPr preferRelativeResize="0"/>
          <p:nvPr/>
        </p:nvPicPr>
        <p:blipFill rotWithShape="1">
          <a:blip r:embed="rId3">
            <a:alphaModFix/>
          </a:blip>
          <a:srcRect b="1390"/>
          <a:stretch/>
        </p:blipFill>
        <p:spPr>
          <a:xfrm>
            <a:off x="0" y="-90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2" name="Google Shape;202;g19c8d917583_1_4"/>
          <p:cNvGrpSpPr/>
          <p:nvPr/>
        </p:nvGrpSpPr>
        <p:grpSpPr>
          <a:xfrm>
            <a:off x="389142" y="410678"/>
            <a:ext cx="4443338" cy="3697531"/>
            <a:chOff x="2458179" y="1149128"/>
            <a:chExt cx="2322707" cy="2235645"/>
          </a:xfrm>
        </p:grpSpPr>
        <p:sp>
          <p:nvSpPr>
            <p:cNvPr id="203" name="Google Shape;203;g19c8d917583_1_4"/>
            <p:cNvSpPr/>
            <p:nvPr/>
          </p:nvSpPr>
          <p:spPr>
            <a:xfrm>
              <a:off x="2462110" y="1149128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04" name="Google Shape;204;g19c8d917583_1_4"/>
            <p:cNvSpPr/>
            <p:nvPr/>
          </p:nvSpPr>
          <p:spPr>
            <a:xfrm rot="-5400000">
              <a:off x="2462110" y="301150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05" name="Google Shape;205;g19c8d917583_1_4"/>
            <p:cNvSpPr/>
            <p:nvPr/>
          </p:nvSpPr>
          <p:spPr>
            <a:xfrm flipH="1">
              <a:off x="4411541" y="1149128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06" name="Google Shape;206;g19c8d917583_1_4"/>
            <p:cNvSpPr/>
            <p:nvPr/>
          </p:nvSpPr>
          <p:spPr>
            <a:xfrm rot="5400000" flipH="1">
              <a:off x="4407616" y="301150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sp>
        <p:nvSpPr>
          <p:cNvPr id="207" name="Google Shape;207;g19c8d917583_1_4"/>
          <p:cNvSpPr txBox="1"/>
          <p:nvPr/>
        </p:nvSpPr>
        <p:spPr>
          <a:xfrm>
            <a:off x="571400" y="577050"/>
            <a:ext cx="4078800" cy="3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" sz="1900" b="0" i="0" u="none" strike="noStrike" cap="none" dirty="0">
                <a:highlight>
                  <a:srgbClr val="B6D7A8"/>
                </a:highlight>
                <a:latin typeface="Oswald"/>
                <a:ea typeface="Oswald"/>
                <a:cs typeface="Oswald"/>
                <a:sym typeface="Oswald"/>
              </a:rPr>
              <a:t>Проблема заказчика:</a:t>
            </a:r>
            <a:r>
              <a:rPr lang="en" sz="1800" b="0" i="0" u="none" strike="noStrike" cap="none" dirty="0">
                <a:solidFill>
                  <a:schemeClr val="accent5"/>
                </a:solidFill>
                <a:latin typeface="Oswald"/>
                <a:ea typeface="Oswald"/>
                <a:cs typeface="Oswald"/>
                <a:sym typeface="Oswald"/>
              </a:rPr>
              <a:t>  автоматизация контроля лесов, качественный анализ состояния лесов  на основе автоматизированных сценариев и с использованием изображений, полученных с БПЛА и спутников в рамках деятельности инжинирингового центра.</a:t>
            </a:r>
            <a:endParaRPr sz="1800" b="0" i="0" u="none" strike="noStrike" cap="none" dirty="0">
              <a:solidFill>
                <a:schemeClr val="accent5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800" b="0" i="0" u="none" strike="noStrike" cap="none" dirty="0">
              <a:solidFill>
                <a:schemeClr val="accent5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" sz="1900" b="0" i="0" u="none" strike="noStrike" cap="none" dirty="0">
                <a:highlight>
                  <a:srgbClr val="93C47D"/>
                </a:highlight>
                <a:latin typeface="Oswald"/>
                <a:ea typeface="Oswald"/>
                <a:cs typeface="Oswald"/>
                <a:sym typeface="Oswald"/>
              </a:rPr>
              <a:t>Барьер:</a:t>
            </a:r>
            <a:r>
              <a:rPr lang="en" sz="1800" b="0" i="0" u="none" strike="noStrike" cap="none" dirty="0">
                <a:highlight>
                  <a:srgbClr val="93C47D"/>
                </a:highlight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" sz="1800" b="0" i="0" u="none" strike="noStrike" cap="none" dirty="0">
                <a:solidFill>
                  <a:schemeClr val="accent5"/>
                </a:solidFill>
                <a:latin typeface="Oswald"/>
                <a:ea typeface="Oswald"/>
                <a:cs typeface="Oswald"/>
                <a:sym typeface="Oswald"/>
              </a:rPr>
              <a:t>ограничение полетов БПЛА в определенных регионах</a:t>
            </a:r>
            <a:endParaRPr sz="1600" b="0" i="0" u="none" strike="noStrike" cap="none" dirty="0">
              <a:solidFill>
                <a:schemeClr val="accent5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08" name="Google Shape;208;g19c8d917583_1_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54600" y="861850"/>
            <a:ext cx="3369445" cy="3419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"/>
          <p:cNvSpPr txBox="1">
            <a:spLocks noGrp="1"/>
          </p:cNvSpPr>
          <p:nvPr>
            <p:ph type="title" idx="15"/>
          </p:nvPr>
        </p:nvSpPr>
        <p:spPr>
          <a:xfrm>
            <a:off x="7907038" y="3365632"/>
            <a:ext cx="631200" cy="6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214" name="Google Shape;214;p4"/>
          <p:cNvSpPr txBox="1"/>
          <p:nvPr/>
        </p:nvSpPr>
        <p:spPr>
          <a:xfrm>
            <a:off x="311700" y="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" sz="2600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НАШЕ РЕШЕНИЕ</a:t>
            </a:r>
            <a:endParaRPr sz="2600" b="0" i="0" u="none" strike="noStrike" cap="none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15" name="Google Shape;215;p4"/>
          <p:cNvSpPr txBox="1"/>
          <p:nvPr/>
        </p:nvSpPr>
        <p:spPr>
          <a:xfrm>
            <a:off x="133500" y="572700"/>
            <a:ext cx="8698800" cy="14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" sz="1900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Качественный анализ и мониторинг территорий и лесов по данным спутниковых снимков с использованием комплекса программных инструментов и облачных вычислений</a:t>
            </a:r>
            <a:endParaRPr sz="1900" b="0" i="0" u="none" strike="noStrike" cap="none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Расчет индексов любой  территории (NDVI, EVI, CVI, NBR), интерпретация и  визуализация результатов для: </a:t>
            </a:r>
            <a:endParaRPr sz="1800" b="0" i="0" u="none" strike="noStrike" cap="none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16" name="Google Shape;216;p4"/>
          <p:cNvSpPr txBox="1"/>
          <p:nvPr/>
        </p:nvSpPr>
        <p:spPr>
          <a:xfrm>
            <a:off x="668700" y="2364550"/>
            <a:ext cx="4481100" cy="22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" sz="1700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Оценки пожароопасности лесных территорий</a:t>
            </a:r>
            <a:endParaRPr sz="1700" b="0" i="0" u="none" strike="noStrike" cap="none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" sz="1700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Определения баланса хвойных и лиственных культур</a:t>
            </a:r>
            <a:endParaRPr sz="1700" b="0" i="0" u="none" strike="noStrike" cap="none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" sz="1700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Оценки ущерба от пожаров и динамики восстановления гари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4"/>
          <p:cNvSpPr txBox="1"/>
          <p:nvPr/>
        </p:nvSpPr>
        <p:spPr>
          <a:xfrm>
            <a:off x="5900500" y="2416450"/>
            <a:ext cx="31866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Оценки площадей незаконных вырубок</a:t>
            </a:r>
            <a:endParaRPr sz="1600" b="0" i="0" u="none" strike="noStrike" cap="none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Оценки состояния лесов (наличие сухих деревьев, валежника/ветровала, поражение болезнями и вредителями).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3113" y="4012725"/>
            <a:ext cx="383675" cy="38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9800" y="3071725"/>
            <a:ext cx="450300" cy="45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00000" y="2514875"/>
            <a:ext cx="450300" cy="45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00000" y="3464025"/>
            <a:ext cx="450300" cy="45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59800" y="2346621"/>
            <a:ext cx="450300" cy="4502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5"/>
          <p:cNvSpPr txBox="1">
            <a:spLocks noGrp="1"/>
          </p:cNvSpPr>
          <p:nvPr>
            <p:ph type="title"/>
          </p:nvPr>
        </p:nvSpPr>
        <p:spPr>
          <a:xfrm>
            <a:off x="713250" y="25777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b="0">
                <a:latin typeface="Oswald"/>
                <a:ea typeface="Oswald"/>
                <a:cs typeface="Oswald"/>
                <a:sym typeface="Oswald"/>
              </a:rPr>
              <a:t>Мультиплатформенный лэндинг</a:t>
            </a:r>
            <a:endParaRPr b="0">
              <a:latin typeface="Oswald"/>
              <a:ea typeface="Oswald"/>
              <a:cs typeface="Oswald"/>
              <a:sym typeface="Oswald"/>
            </a:endParaRPr>
          </a:p>
        </p:txBody>
      </p:sp>
      <p:grpSp>
        <p:nvGrpSpPr>
          <p:cNvPr id="228" name="Google Shape;228;p5"/>
          <p:cNvGrpSpPr/>
          <p:nvPr/>
        </p:nvGrpSpPr>
        <p:grpSpPr>
          <a:xfrm>
            <a:off x="2447453" y="959869"/>
            <a:ext cx="4364075" cy="3506455"/>
            <a:chOff x="4304915" y="1421942"/>
            <a:chExt cx="3328560" cy="2649180"/>
          </a:xfrm>
        </p:grpSpPr>
        <p:grpSp>
          <p:nvGrpSpPr>
            <p:cNvPr id="229" name="Google Shape;229;p5"/>
            <p:cNvGrpSpPr/>
            <p:nvPr/>
          </p:nvGrpSpPr>
          <p:grpSpPr>
            <a:xfrm>
              <a:off x="4304915" y="1421942"/>
              <a:ext cx="3328560" cy="2649180"/>
              <a:chOff x="5291700" y="507975"/>
              <a:chExt cx="2083475" cy="1658225"/>
            </a:xfrm>
          </p:grpSpPr>
          <p:sp>
            <p:nvSpPr>
              <p:cNvPr id="230" name="Google Shape;230;p5"/>
              <p:cNvSpPr/>
              <p:nvPr/>
            </p:nvSpPr>
            <p:spPr>
              <a:xfrm>
                <a:off x="6020400" y="2153275"/>
                <a:ext cx="641550" cy="9825"/>
              </a:xfrm>
              <a:custGeom>
                <a:avLst/>
                <a:gdLst/>
                <a:ahLst/>
                <a:cxnLst/>
                <a:rect l="l" t="t" r="r" b="b"/>
                <a:pathLst>
                  <a:path w="25662" h="393" extrusionOk="0">
                    <a:moveTo>
                      <a:pt x="1" y="1"/>
                    </a:moveTo>
                    <a:lnTo>
                      <a:pt x="1" y="42"/>
                    </a:lnTo>
                    <a:cubicBezTo>
                      <a:pt x="1" y="269"/>
                      <a:pt x="785" y="393"/>
                      <a:pt x="2808" y="393"/>
                    </a:cubicBezTo>
                    <a:lnTo>
                      <a:pt x="22915" y="393"/>
                    </a:lnTo>
                    <a:cubicBezTo>
                      <a:pt x="24959" y="393"/>
                      <a:pt x="25661" y="248"/>
                      <a:pt x="2566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19050" cap="flat" cmpd="sng">
                <a:solidFill>
                  <a:schemeClr val="lt1"/>
                </a:solidFill>
                <a:prstDash val="solid"/>
                <a:miter lim="20643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" name="Google Shape;231;p5"/>
              <p:cNvSpPr/>
              <p:nvPr/>
            </p:nvSpPr>
            <p:spPr>
              <a:xfrm>
                <a:off x="5963650" y="1933950"/>
                <a:ext cx="754550" cy="232250"/>
              </a:xfrm>
              <a:custGeom>
                <a:avLst/>
                <a:gdLst/>
                <a:ahLst/>
                <a:cxnLst/>
                <a:rect l="l" t="t" r="r" b="b"/>
                <a:pathLst>
                  <a:path w="30182" h="9290" fill="none" extrusionOk="0">
                    <a:moveTo>
                      <a:pt x="25495" y="5842"/>
                    </a:moveTo>
                    <a:cubicBezTo>
                      <a:pt x="23678" y="4005"/>
                      <a:pt x="23617" y="0"/>
                      <a:pt x="23617" y="0"/>
                    </a:cubicBezTo>
                    <a:lnTo>
                      <a:pt x="6585" y="0"/>
                    </a:lnTo>
                    <a:cubicBezTo>
                      <a:pt x="6585" y="0"/>
                      <a:pt x="6503" y="3984"/>
                      <a:pt x="4686" y="5842"/>
                    </a:cubicBezTo>
                    <a:cubicBezTo>
                      <a:pt x="2849" y="7700"/>
                      <a:pt x="0" y="9290"/>
                      <a:pt x="4955" y="9290"/>
                    </a:cubicBezTo>
                    <a:lnTo>
                      <a:pt x="25227" y="9290"/>
                    </a:lnTo>
                    <a:cubicBezTo>
                      <a:pt x="30181" y="9290"/>
                      <a:pt x="27332" y="7700"/>
                      <a:pt x="25495" y="5842"/>
                    </a:cubicBezTo>
                    <a:close/>
                  </a:path>
                </a:pathLst>
              </a:custGeom>
              <a:solidFill>
                <a:schemeClr val="dk2"/>
              </a:solidFill>
              <a:ln w="19050" cap="flat" cmpd="sng">
                <a:solidFill>
                  <a:schemeClr val="lt1"/>
                </a:solidFill>
                <a:prstDash val="solid"/>
                <a:miter lim="20643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" name="Google Shape;232;p5"/>
              <p:cNvSpPr/>
              <p:nvPr/>
            </p:nvSpPr>
            <p:spPr>
              <a:xfrm>
                <a:off x="5291700" y="1753300"/>
                <a:ext cx="2083475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83339" h="7247" fill="none" extrusionOk="0">
                    <a:moveTo>
                      <a:pt x="0" y="4790"/>
                    </a:moveTo>
                    <a:cubicBezTo>
                      <a:pt x="0" y="6153"/>
                      <a:pt x="1280" y="7226"/>
                      <a:pt x="2642" y="7226"/>
                    </a:cubicBezTo>
                    <a:lnTo>
                      <a:pt x="80882" y="7226"/>
                    </a:lnTo>
                    <a:cubicBezTo>
                      <a:pt x="82245" y="7247"/>
                      <a:pt x="83339" y="6153"/>
                      <a:pt x="83339" y="4790"/>
                    </a:cubicBezTo>
                    <a:lnTo>
                      <a:pt x="83339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19050" cap="flat" cmpd="sng">
                <a:solidFill>
                  <a:schemeClr val="lt1"/>
                </a:solidFill>
                <a:prstDash val="solid"/>
                <a:miter lim="20643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" name="Google Shape;233;p5"/>
              <p:cNvSpPr/>
              <p:nvPr/>
            </p:nvSpPr>
            <p:spPr>
              <a:xfrm>
                <a:off x="5291700" y="507975"/>
                <a:ext cx="2083475" cy="1245350"/>
              </a:xfrm>
              <a:custGeom>
                <a:avLst/>
                <a:gdLst/>
                <a:ahLst/>
                <a:cxnLst/>
                <a:rect l="l" t="t" r="r" b="b"/>
                <a:pathLst>
                  <a:path w="83339" h="49814" fill="none" extrusionOk="0">
                    <a:moveTo>
                      <a:pt x="80882" y="1"/>
                    </a:moveTo>
                    <a:lnTo>
                      <a:pt x="2642" y="1"/>
                    </a:lnTo>
                    <a:cubicBezTo>
                      <a:pt x="1280" y="1"/>
                      <a:pt x="0" y="992"/>
                      <a:pt x="0" y="2354"/>
                    </a:cubicBezTo>
                    <a:lnTo>
                      <a:pt x="0" y="49814"/>
                    </a:lnTo>
                    <a:lnTo>
                      <a:pt x="83339" y="49814"/>
                    </a:lnTo>
                    <a:lnTo>
                      <a:pt x="83339" y="2354"/>
                    </a:lnTo>
                    <a:cubicBezTo>
                      <a:pt x="83339" y="992"/>
                      <a:pt x="82245" y="1"/>
                      <a:pt x="80882" y="1"/>
                    </a:cubicBezTo>
                    <a:close/>
                    <a:moveTo>
                      <a:pt x="79726" y="46201"/>
                    </a:moveTo>
                    <a:lnTo>
                      <a:pt x="3613" y="46201"/>
                    </a:lnTo>
                    <a:lnTo>
                      <a:pt x="3613" y="3097"/>
                    </a:lnTo>
                    <a:lnTo>
                      <a:pt x="79726" y="3097"/>
                    </a:lnTo>
                    <a:close/>
                  </a:path>
                </a:pathLst>
              </a:custGeom>
              <a:solidFill>
                <a:schemeClr val="dk2"/>
              </a:solidFill>
              <a:ln w="19050" cap="flat" cmpd="sng">
                <a:solidFill>
                  <a:schemeClr val="lt1"/>
                </a:solidFill>
                <a:prstDash val="solid"/>
                <a:miter lim="20643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" name="Google Shape;234;p5"/>
              <p:cNvSpPr/>
              <p:nvPr/>
            </p:nvSpPr>
            <p:spPr>
              <a:xfrm>
                <a:off x="5291700" y="1753300"/>
                <a:ext cx="2083475" cy="180675"/>
              </a:xfrm>
              <a:custGeom>
                <a:avLst/>
                <a:gdLst/>
                <a:ahLst/>
                <a:cxnLst/>
                <a:rect l="l" t="t" r="r" b="b"/>
                <a:pathLst>
                  <a:path w="83339" h="7227" fill="none" extrusionOk="0">
                    <a:moveTo>
                      <a:pt x="0" y="4522"/>
                    </a:moveTo>
                    <a:cubicBezTo>
                      <a:pt x="0" y="5884"/>
                      <a:pt x="1280" y="7226"/>
                      <a:pt x="2642" y="7226"/>
                    </a:cubicBezTo>
                    <a:lnTo>
                      <a:pt x="80882" y="7226"/>
                    </a:lnTo>
                    <a:cubicBezTo>
                      <a:pt x="82245" y="7226"/>
                      <a:pt x="83339" y="5884"/>
                      <a:pt x="83339" y="4522"/>
                    </a:cubicBezTo>
                    <a:lnTo>
                      <a:pt x="83339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19050" cap="flat" cmpd="sng">
                <a:solidFill>
                  <a:schemeClr val="lt1"/>
                </a:solidFill>
                <a:prstDash val="solid"/>
                <a:miter lim="20643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35" name="Google Shape;235;p5"/>
            <p:cNvSpPr/>
            <p:nvPr/>
          </p:nvSpPr>
          <p:spPr>
            <a:xfrm>
              <a:off x="5889694" y="3488874"/>
              <a:ext cx="159000" cy="159000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36" name="Google Shape;23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28275" y="1110750"/>
            <a:ext cx="4028902" cy="2280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7" name="Google Shape;237;p5"/>
          <p:cNvGrpSpPr/>
          <p:nvPr/>
        </p:nvGrpSpPr>
        <p:grpSpPr>
          <a:xfrm>
            <a:off x="7061405" y="1261432"/>
            <a:ext cx="1600830" cy="2090484"/>
            <a:chOff x="4765300" y="659500"/>
            <a:chExt cx="2425500" cy="3167400"/>
          </a:xfrm>
        </p:grpSpPr>
        <p:sp>
          <p:nvSpPr>
            <p:cNvPr id="238" name="Google Shape;238;p5"/>
            <p:cNvSpPr/>
            <p:nvPr/>
          </p:nvSpPr>
          <p:spPr>
            <a:xfrm>
              <a:off x="4765300" y="659500"/>
              <a:ext cx="2425500" cy="3167400"/>
            </a:xfrm>
            <a:prstGeom prst="roundRect">
              <a:avLst>
                <a:gd name="adj" fmla="val 5687"/>
              </a:avLst>
            </a:prstGeom>
            <a:solidFill>
              <a:schemeClr val="dk2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5000700" y="835268"/>
              <a:ext cx="1954800" cy="2571600"/>
            </a:xfrm>
            <a:prstGeom prst="roundRect">
              <a:avLst>
                <a:gd name="adj" fmla="val 0"/>
              </a:avLst>
            </a:prstGeom>
            <a:solidFill>
              <a:schemeClr val="dk2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5877561" y="3523495"/>
              <a:ext cx="201000" cy="201000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41" name="Google Shape;241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2013" y="1376750"/>
            <a:ext cx="1319600" cy="17324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2" name="Google Shape;242;p5"/>
          <p:cNvGrpSpPr/>
          <p:nvPr/>
        </p:nvGrpSpPr>
        <p:grpSpPr>
          <a:xfrm>
            <a:off x="646941" y="1266111"/>
            <a:ext cx="1319535" cy="2376685"/>
            <a:chOff x="4948475" y="729300"/>
            <a:chExt cx="2059200" cy="3743400"/>
          </a:xfrm>
        </p:grpSpPr>
        <p:sp>
          <p:nvSpPr>
            <p:cNvPr id="243" name="Google Shape;243;p5"/>
            <p:cNvSpPr/>
            <p:nvPr/>
          </p:nvSpPr>
          <p:spPr>
            <a:xfrm>
              <a:off x="4948475" y="729300"/>
              <a:ext cx="2059200" cy="3743400"/>
            </a:xfrm>
            <a:prstGeom prst="roundRect">
              <a:avLst>
                <a:gd name="adj" fmla="val 5687"/>
              </a:avLst>
            </a:prstGeom>
            <a:solidFill>
              <a:schemeClr val="dk2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5"/>
            <p:cNvSpPr/>
            <p:nvPr/>
          </p:nvSpPr>
          <p:spPr>
            <a:xfrm>
              <a:off x="5118550" y="1170725"/>
              <a:ext cx="1719000" cy="2802000"/>
            </a:xfrm>
            <a:prstGeom prst="roundRect">
              <a:avLst>
                <a:gd name="adj" fmla="val 0"/>
              </a:avLst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5"/>
            <p:cNvSpPr/>
            <p:nvPr/>
          </p:nvSpPr>
          <p:spPr>
            <a:xfrm>
              <a:off x="5845477" y="4076300"/>
              <a:ext cx="265200" cy="265200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5"/>
            <p:cNvSpPr/>
            <p:nvPr/>
          </p:nvSpPr>
          <p:spPr>
            <a:xfrm>
              <a:off x="5655200" y="921275"/>
              <a:ext cx="645600" cy="96000"/>
            </a:xfrm>
            <a:prstGeom prst="roundRect">
              <a:avLst>
                <a:gd name="adj" fmla="val 50000"/>
              </a:avLst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47" name="Google Shape;247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1150" y="1515325"/>
            <a:ext cx="1149375" cy="181865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5"/>
          <p:cNvSpPr txBox="1"/>
          <p:nvPr/>
        </p:nvSpPr>
        <p:spPr>
          <a:xfrm>
            <a:off x="713250" y="432080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Oswald"/>
                <a:ea typeface="Oswald"/>
                <a:cs typeface="Oswald"/>
                <a:sym typeface="Oswald"/>
              </a:rPr>
              <a:t>http://foresat.tilda.ws/</a:t>
            </a:r>
            <a:endParaRPr sz="1600"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Лэндинг 2">
            <a:hlinkClick r:id="" action="ppaction://media"/>
            <a:extLst>
              <a:ext uri="{FF2B5EF4-FFF2-40B4-BE49-F238E27FC236}">
                <a16:creationId xmlns:a16="http://schemas.microsoft.com/office/drawing/2014/main" id="{BF1C2AF5-44E0-92E6-5121-7700B58FB2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74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5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6"/>
          <p:cNvSpPr txBox="1"/>
          <p:nvPr/>
        </p:nvSpPr>
        <p:spPr>
          <a:xfrm>
            <a:off x="4161075" y="4055400"/>
            <a:ext cx="43179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Запускаем инструмент комплексного анализа спутниковых снимков</a:t>
            </a:r>
            <a:endParaRPr sz="1800" b="0" i="0" u="none" strike="noStrike" cap="none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60" name="Google Shape;260;p6"/>
          <p:cNvSpPr txBox="1"/>
          <p:nvPr/>
        </p:nvSpPr>
        <p:spPr>
          <a:xfrm>
            <a:off x="749150" y="4055400"/>
            <a:ext cx="30987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Определяем границы исследуемой территории</a:t>
            </a:r>
            <a:endParaRPr sz="1800" b="0" i="0" u="none" strike="noStrike" cap="none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61" name="Google Shape;261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5750" y="739308"/>
            <a:ext cx="3212100" cy="31578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62" name="Google Shape;262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79850" y="648145"/>
            <a:ext cx="4020900" cy="3187741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6"/>
          <p:cNvSpPr/>
          <p:nvPr/>
        </p:nvSpPr>
        <p:spPr>
          <a:xfrm>
            <a:off x="635750" y="729239"/>
            <a:ext cx="3212100" cy="31779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10900"/>
            <a:ext cx="9144000" cy="45216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9" name="Google Shape;269;p7"/>
          <p:cNvGrpSpPr/>
          <p:nvPr/>
        </p:nvGrpSpPr>
        <p:grpSpPr>
          <a:xfrm>
            <a:off x="484635" y="310903"/>
            <a:ext cx="8174701" cy="4521645"/>
            <a:chOff x="484635" y="310903"/>
            <a:chExt cx="8174701" cy="4521645"/>
          </a:xfrm>
        </p:grpSpPr>
        <p:sp>
          <p:nvSpPr>
            <p:cNvPr id="270" name="Google Shape;270;p7"/>
            <p:cNvSpPr/>
            <p:nvPr/>
          </p:nvSpPr>
          <p:spPr>
            <a:xfrm>
              <a:off x="484635" y="31090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rgbClr val="0C2E3A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71" name="Google Shape;271;p7"/>
            <p:cNvSpPr/>
            <p:nvPr/>
          </p:nvSpPr>
          <p:spPr>
            <a:xfrm rot="-5400000">
              <a:off x="491410" y="445535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rgbClr val="0C2E3A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72" name="Google Shape;272;p7"/>
            <p:cNvSpPr/>
            <p:nvPr/>
          </p:nvSpPr>
          <p:spPr>
            <a:xfrm flipH="1">
              <a:off x="8280691" y="31090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rgbClr val="0C2E3A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73" name="Google Shape;273;p7"/>
            <p:cNvSpPr/>
            <p:nvPr/>
          </p:nvSpPr>
          <p:spPr>
            <a:xfrm rot="5400000" flipH="1">
              <a:off x="8286066" y="4459278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rgbClr val="0C2E3A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sp>
        <p:nvSpPr>
          <p:cNvPr id="274" name="Google Shape;274;p7"/>
          <p:cNvSpPr txBox="1"/>
          <p:nvPr/>
        </p:nvSpPr>
        <p:spPr>
          <a:xfrm>
            <a:off x="-56525" y="0"/>
            <a:ext cx="92004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" sz="1900" b="0" i="0" u="none" strike="noStrike" cap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Получаем быстрый и комплексный анализ исследуемой территории</a:t>
            </a:r>
            <a:endParaRPr sz="1900" b="0" i="0" u="none" strike="noStrike" cap="non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9" name="Google Shape;279;p8"/>
          <p:cNvGrpSpPr/>
          <p:nvPr/>
        </p:nvGrpSpPr>
        <p:grpSpPr>
          <a:xfrm>
            <a:off x="297758" y="283607"/>
            <a:ext cx="8533460" cy="4534875"/>
            <a:chOff x="2323622" y="1033715"/>
            <a:chExt cx="6002715" cy="1512835"/>
          </a:xfrm>
        </p:grpSpPr>
        <p:sp>
          <p:nvSpPr>
            <p:cNvPr id="280" name="Google Shape;280;p8"/>
            <p:cNvSpPr/>
            <p:nvPr/>
          </p:nvSpPr>
          <p:spPr>
            <a:xfrm>
              <a:off x="2327221" y="1033715"/>
              <a:ext cx="339302" cy="346525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81" name="Google Shape;281;p8"/>
            <p:cNvSpPr/>
            <p:nvPr/>
          </p:nvSpPr>
          <p:spPr>
            <a:xfrm rot="-5400000">
              <a:off x="2327233" y="2203637"/>
              <a:ext cx="339302" cy="346525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82" name="Google Shape;282;p8"/>
            <p:cNvSpPr/>
            <p:nvPr/>
          </p:nvSpPr>
          <p:spPr>
            <a:xfrm rot="5400000" flipH="1">
              <a:off x="7983423" y="2203637"/>
              <a:ext cx="339302" cy="346525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83" name="Google Shape;283;p8"/>
            <p:cNvSpPr/>
            <p:nvPr/>
          </p:nvSpPr>
          <p:spPr>
            <a:xfrm flipH="1">
              <a:off x="7987029" y="1033715"/>
              <a:ext cx="339302" cy="346525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pic>
        <p:nvPicPr>
          <p:cNvPr id="284" name="Google Shape;284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8250" y="1031526"/>
            <a:ext cx="3693412" cy="3149750"/>
          </a:xfrm>
          <a:prstGeom prst="rect">
            <a:avLst/>
          </a:prstGeom>
          <a:noFill/>
          <a:ln w="9525" cap="flat" cmpd="sng">
            <a:solidFill>
              <a:srgbClr val="43434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85" name="Google Shape;285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19175" y="1031527"/>
            <a:ext cx="4001088" cy="3149743"/>
          </a:xfrm>
          <a:prstGeom prst="rect">
            <a:avLst/>
          </a:prstGeom>
          <a:noFill/>
          <a:ln w="9525" cap="flat" cmpd="sng">
            <a:solidFill>
              <a:srgbClr val="43434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86" name="Google Shape;286;p8"/>
          <p:cNvSpPr txBox="1"/>
          <p:nvPr/>
        </p:nvSpPr>
        <p:spPr>
          <a:xfrm>
            <a:off x="5984550" y="307575"/>
            <a:ext cx="1164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" sz="2100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NBR</a:t>
            </a:r>
            <a:endParaRPr sz="2100" b="0" i="0" u="none" strike="noStrike" cap="none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87" name="Google Shape;287;p8"/>
          <p:cNvSpPr txBox="1"/>
          <p:nvPr/>
        </p:nvSpPr>
        <p:spPr>
          <a:xfrm>
            <a:off x="1695975" y="307575"/>
            <a:ext cx="14127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" sz="2100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RGB image </a:t>
            </a:r>
            <a:endParaRPr sz="2100" b="0" i="0" u="none" strike="noStrike" cap="none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cxnSp>
        <p:nvCxnSpPr>
          <p:cNvPr id="288" name="Google Shape;288;p8"/>
          <p:cNvCxnSpPr/>
          <p:nvPr/>
        </p:nvCxnSpPr>
        <p:spPr>
          <a:xfrm rot="10800000" flipH="1">
            <a:off x="788550" y="2894450"/>
            <a:ext cx="1808100" cy="13842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89" name="Google Shape;289;p8"/>
          <p:cNvSpPr txBox="1"/>
          <p:nvPr/>
        </p:nvSpPr>
        <p:spPr>
          <a:xfrm>
            <a:off x="568425" y="4279075"/>
            <a:ext cx="3693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FF0000"/>
                </a:solidFill>
                <a:latin typeface="Oswald"/>
                <a:ea typeface="Oswald"/>
                <a:cs typeface="Oswald"/>
                <a:sym typeface="Oswald"/>
              </a:rPr>
              <a:t>Наблюдается горящая/выгоревшая территория на спутниковом снимке</a:t>
            </a:r>
            <a:endParaRPr sz="1100" b="0" i="0" u="none" strike="noStrike" cap="none">
              <a:solidFill>
                <a:srgbClr val="FF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cxnSp>
        <p:nvCxnSpPr>
          <p:cNvPr id="290" name="Google Shape;290;p8"/>
          <p:cNvCxnSpPr/>
          <p:nvPr/>
        </p:nvCxnSpPr>
        <p:spPr>
          <a:xfrm>
            <a:off x="779025" y="4284600"/>
            <a:ext cx="3294000" cy="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91" name="Google Shape;291;p8"/>
          <p:cNvPicPr preferRelativeResize="0"/>
          <p:nvPr/>
        </p:nvPicPr>
        <p:blipFill rotWithShape="1">
          <a:blip r:embed="rId5">
            <a:alphaModFix/>
          </a:blip>
          <a:srcRect l="918" t="4963" r="1338" b="5123"/>
          <a:stretch/>
        </p:blipFill>
        <p:spPr>
          <a:xfrm rot="-5400000">
            <a:off x="7269225" y="2464125"/>
            <a:ext cx="2790975" cy="1738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2" name="Google Shape;292;p8"/>
          <p:cNvCxnSpPr/>
          <p:nvPr/>
        </p:nvCxnSpPr>
        <p:spPr>
          <a:xfrm rot="10800000" flipH="1">
            <a:off x="4561500" y="2445050"/>
            <a:ext cx="1929300" cy="18336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93" name="Google Shape;293;p8"/>
          <p:cNvCxnSpPr/>
          <p:nvPr/>
        </p:nvCxnSpPr>
        <p:spPr>
          <a:xfrm>
            <a:off x="4551975" y="4284675"/>
            <a:ext cx="3757200" cy="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4" name="Google Shape;294;p8"/>
          <p:cNvSpPr txBox="1"/>
          <p:nvPr/>
        </p:nvSpPr>
        <p:spPr>
          <a:xfrm>
            <a:off x="4419175" y="4295275"/>
            <a:ext cx="4001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rgbClr val="FF0000"/>
                </a:solidFill>
                <a:latin typeface="Oswald"/>
                <a:ea typeface="Oswald"/>
                <a:cs typeface="Oswald"/>
                <a:sym typeface="Oswald"/>
              </a:rPr>
              <a:t>Отрицательное значение нормализованного индекса гари подтверждает наличие на данном участке процесса горения/выгоревшей территории</a:t>
            </a:r>
            <a:endParaRPr sz="1100" b="0" i="0" u="none" strike="noStrike" cap="none" dirty="0">
              <a:solidFill>
                <a:srgbClr val="FF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95" name="Google Shape;295;p8"/>
          <p:cNvSpPr txBox="1"/>
          <p:nvPr/>
        </p:nvSpPr>
        <p:spPr>
          <a:xfrm>
            <a:off x="5818950" y="2209800"/>
            <a:ext cx="1495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rgbClr val="FF0000"/>
                </a:solidFill>
                <a:latin typeface="Oswald"/>
                <a:ea typeface="Oswald"/>
                <a:cs typeface="Oswald"/>
                <a:sym typeface="Oswald"/>
              </a:rPr>
              <a:t>-0,38413</a:t>
            </a:r>
            <a:endParaRPr sz="10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0" name="Google Shape;300;g19c8d917583_1_35"/>
          <p:cNvGrpSpPr/>
          <p:nvPr/>
        </p:nvGrpSpPr>
        <p:grpSpPr>
          <a:xfrm>
            <a:off x="172421" y="143688"/>
            <a:ext cx="8778812" cy="4870714"/>
            <a:chOff x="484635" y="310903"/>
            <a:chExt cx="8174701" cy="4521645"/>
          </a:xfrm>
        </p:grpSpPr>
        <p:sp>
          <p:nvSpPr>
            <p:cNvPr id="301" name="Google Shape;301;g19c8d917583_1_35"/>
            <p:cNvSpPr/>
            <p:nvPr/>
          </p:nvSpPr>
          <p:spPr>
            <a:xfrm>
              <a:off x="484635" y="31090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rgbClr val="0C2E3A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302" name="Google Shape;302;g19c8d917583_1_35"/>
            <p:cNvSpPr/>
            <p:nvPr/>
          </p:nvSpPr>
          <p:spPr>
            <a:xfrm rot="-5400000">
              <a:off x="491410" y="445535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rgbClr val="0C2E3A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303" name="Google Shape;303;g19c8d917583_1_35"/>
            <p:cNvSpPr/>
            <p:nvPr/>
          </p:nvSpPr>
          <p:spPr>
            <a:xfrm flipH="1">
              <a:off x="8280691" y="31090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rgbClr val="0C2E3A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304" name="Google Shape;304;g19c8d917583_1_35"/>
            <p:cNvSpPr/>
            <p:nvPr/>
          </p:nvSpPr>
          <p:spPr>
            <a:xfrm rot="5400000" flipH="1">
              <a:off x="8286066" y="4459278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rgbClr val="0C2E3A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pic>
        <p:nvPicPr>
          <p:cNvPr id="305" name="Google Shape;305;g19c8d917583_1_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9425" y="492825"/>
            <a:ext cx="2857515" cy="2878649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g19c8d917583_1_35"/>
          <p:cNvSpPr txBox="1"/>
          <p:nvPr/>
        </p:nvSpPr>
        <p:spPr>
          <a:xfrm>
            <a:off x="0" y="-76200"/>
            <a:ext cx="91440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" sz="2700" b="0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ФИДБЭК ОТ ЗАКАЗЧИКА</a:t>
            </a:r>
            <a:endParaRPr sz="2700" b="0" i="0" u="none" strike="noStrike" cap="non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07" name="Google Shape;307;g19c8d917583_1_35"/>
          <p:cNvSpPr txBox="1"/>
          <p:nvPr/>
        </p:nvSpPr>
        <p:spPr>
          <a:xfrm>
            <a:off x="192767" y="3375474"/>
            <a:ext cx="3771900" cy="16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0" i="0" u="none" strike="noStrike" cap="none" dirty="0">
                <a:solidFill>
                  <a:srgbClr val="20124D"/>
                </a:solidFill>
                <a:highlight>
                  <a:srgbClr val="E06666"/>
                </a:highlight>
                <a:latin typeface="Oswald"/>
                <a:ea typeface="Oswald"/>
                <a:cs typeface="Oswald"/>
                <a:sym typeface="Oswald"/>
              </a:rPr>
              <a:t>Лысыч Михаил Николаевич</a:t>
            </a:r>
            <a:endParaRPr sz="2000" b="0" i="0" u="none" strike="noStrike" cap="none" dirty="0">
              <a:solidFill>
                <a:srgbClr val="20124D"/>
              </a:solidFill>
              <a:highlight>
                <a:srgbClr val="E06666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0" i="0" u="none" strike="noStrike" cap="none" dirty="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Заведующий лабораторией компьютерного инжиниринга ВГЛТУ, зам директора по производству инжинирингового центра ВГЛТУ, доц. кафедры лесной промышленности ВГЛТУ</a:t>
            </a:r>
            <a:endParaRPr sz="1200" b="0" i="0" u="none" strike="noStrike" cap="none" dirty="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08" name="Google Shape;308;g19c8d917583_1_35"/>
          <p:cNvSpPr txBox="1"/>
          <p:nvPr/>
        </p:nvSpPr>
        <p:spPr>
          <a:xfrm>
            <a:off x="3912725" y="492825"/>
            <a:ext cx="5114700" cy="41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" sz="1700" b="0" i="0" u="none" strike="noStrike" cap="non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“У вас есть очень важное преимущество, вы можете проводить измерения круглогодично”</a:t>
            </a:r>
            <a:endParaRPr sz="1700" b="0" i="0" u="none" strike="noStrike" cap="none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" sz="1700" b="0" i="0" u="none" strike="noStrike" cap="non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“Охват ваш намного шире, чем у конкурентов”</a:t>
            </a:r>
            <a:endParaRPr sz="1700" b="0" i="0" u="none" strike="noStrike" cap="none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" sz="1700" b="0" i="0" u="none" strike="noStrike" cap="non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“Вы можете отслеживать динамику изменения показателей”</a:t>
            </a:r>
            <a:endParaRPr sz="1700" b="0" i="0" u="none" strike="noStrike" cap="none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" sz="1700" b="0" i="0" u="none" strike="noStrike" cap="non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“У вас есть возможность "нырнуть" на несколько лет назад и провести анализ с того момента времени”</a:t>
            </a:r>
            <a:endParaRPr sz="1700" b="0" i="0" u="none" strike="noStrike" cap="none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" sz="1700" b="0" i="0" u="none" strike="noStrike" cap="non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“Самое главное - не нужно проводить долгие и дорогостоящие полёты”</a:t>
            </a:r>
            <a:endParaRPr sz="1700" b="0" i="0" u="none" strike="noStrike" cap="none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" sz="1700" b="0" i="0" u="none" strike="noStrike" cap="non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“Высокая автоматизация - ваш козырь”</a:t>
            </a:r>
            <a:endParaRPr sz="1700" b="0" i="0" u="none" strike="noStrike" cap="none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309" name="Google Shape;309;g19c8d917583_1_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52550" y="3539550"/>
            <a:ext cx="1474873" cy="14748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19c8d917583_8_1"/>
          <p:cNvSpPr txBox="1">
            <a:spLocks noGrp="1"/>
          </p:cNvSpPr>
          <p:nvPr>
            <p:ph type="title"/>
          </p:nvPr>
        </p:nvSpPr>
        <p:spPr>
          <a:xfrm>
            <a:off x="713225" y="2347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>
                <a:latin typeface="Oswald"/>
                <a:ea typeface="Oswald"/>
                <a:cs typeface="Oswald"/>
                <a:sym typeface="Oswald"/>
              </a:rPr>
              <a:t>Экономика</a:t>
            </a:r>
            <a:endParaRPr b="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15" name="Google Shape;315;g19c8d917583_8_1"/>
          <p:cNvSpPr txBox="1"/>
          <p:nvPr/>
        </p:nvSpPr>
        <p:spPr>
          <a:xfrm>
            <a:off x="3361300" y="1165625"/>
            <a:ext cx="3000000" cy="23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highlight>
                  <a:srgbClr val="B6D7A8"/>
                </a:highlight>
                <a:latin typeface="Oswald"/>
                <a:ea typeface="Oswald"/>
                <a:cs typeface="Oswald"/>
                <a:sym typeface="Oswald"/>
              </a:rPr>
              <a:t>ЁМКОСТЬ РЫНКА</a:t>
            </a:r>
            <a:endParaRPr dirty="0">
              <a:highlight>
                <a:srgbClr val="B6D7A8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swald"/>
                <a:ea typeface="Oswald"/>
                <a:cs typeface="Oswald"/>
                <a:sym typeface="Oswald"/>
              </a:rPr>
              <a:t>TAM </a:t>
            </a:r>
            <a:endParaRPr dirty="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swald"/>
                <a:ea typeface="Oswald"/>
                <a:cs typeface="Oswald"/>
                <a:sym typeface="Oswald"/>
              </a:rPr>
              <a:t>1 780 850 000  руб.</a:t>
            </a:r>
            <a:endParaRPr dirty="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swald"/>
                <a:ea typeface="Oswald"/>
                <a:cs typeface="Oswald"/>
                <a:sym typeface="Oswald"/>
              </a:rPr>
              <a:t>SAM</a:t>
            </a:r>
            <a:endParaRPr dirty="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swald"/>
                <a:ea typeface="Oswald"/>
                <a:cs typeface="Oswald"/>
                <a:sym typeface="Oswald"/>
              </a:rPr>
              <a:t>318 900 000 руб</a:t>
            </a:r>
            <a:endParaRPr dirty="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swald"/>
                <a:ea typeface="Oswald"/>
                <a:cs typeface="Oswald"/>
                <a:sym typeface="Oswald"/>
              </a:rPr>
              <a:t>SOM</a:t>
            </a:r>
            <a:endParaRPr dirty="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swald"/>
                <a:ea typeface="Oswald"/>
                <a:cs typeface="Oswald"/>
                <a:sym typeface="Oswald"/>
              </a:rPr>
              <a:t>56 230 000 руб</a:t>
            </a:r>
            <a:endParaRPr dirty="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16" name="Google Shape;316;g19c8d917583_8_1"/>
          <p:cNvSpPr txBox="1"/>
          <p:nvPr/>
        </p:nvSpPr>
        <p:spPr>
          <a:xfrm>
            <a:off x="5767525" y="1165625"/>
            <a:ext cx="3000000" cy="2339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highlight>
                  <a:srgbClr val="B6D7A8"/>
                </a:highlight>
                <a:latin typeface="Oswald"/>
                <a:ea typeface="Oswald"/>
                <a:cs typeface="Oswald"/>
                <a:sym typeface="Oswald"/>
              </a:rPr>
              <a:t>ЮНИТ-ЭКОНОМИКА</a:t>
            </a:r>
            <a:endParaRPr dirty="0">
              <a:highlight>
                <a:srgbClr val="B6D7A8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swald"/>
                <a:ea typeface="Oswald"/>
                <a:cs typeface="Oswald"/>
                <a:sym typeface="Oswald"/>
              </a:rPr>
              <a:t>Средний чек - </a:t>
            </a:r>
            <a:r>
              <a:rPr lang="ru-RU" dirty="0">
                <a:highlight>
                  <a:srgbClr val="B6D7A8"/>
                </a:highlight>
                <a:latin typeface="Oswald"/>
                <a:ea typeface="Oswald"/>
                <a:cs typeface="Oswald"/>
                <a:sym typeface="Oswald"/>
              </a:rPr>
              <a:t>30</a:t>
            </a:r>
            <a:r>
              <a:rPr lang="en" dirty="0">
                <a:highlight>
                  <a:srgbClr val="B6D7A8"/>
                </a:highlight>
                <a:latin typeface="Oswald"/>
                <a:ea typeface="Oswald"/>
                <a:cs typeface="Oswald"/>
                <a:sym typeface="Oswald"/>
              </a:rPr>
              <a:t> 000 р.</a:t>
            </a:r>
            <a:r>
              <a:rPr lang="ru-RU" dirty="0">
                <a:highlight>
                  <a:srgbClr val="B6D7A8"/>
                </a:highlight>
                <a:latin typeface="Oswald"/>
                <a:ea typeface="Oswald"/>
                <a:cs typeface="Oswald"/>
                <a:sym typeface="Oswald"/>
              </a:rPr>
              <a:t> х 20 заказов</a:t>
            </a:r>
            <a:endParaRPr dirty="0">
              <a:highlight>
                <a:srgbClr val="B6D7A8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swald"/>
                <a:ea typeface="Oswald"/>
                <a:cs typeface="Oswald"/>
                <a:sym typeface="Oswald"/>
              </a:rPr>
              <a:t>Стоимость привлечения клиента - </a:t>
            </a:r>
            <a:r>
              <a:rPr lang="ru-RU" dirty="0">
                <a:highlight>
                  <a:srgbClr val="B6D7A8"/>
                </a:highlight>
                <a:latin typeface="Oswald"/>
                <a:ea typeface="Oswald"/>
                <a:cs typeface="Oswald"/>
                <a:sym typeface="Oswald"/>
              </a:rPr>
              <a:t>65</a:t>
            </a:r>
            <a:r>
              <a:rPr lang="en" dirty="0">
                <a:highlight>
                  <a:srgbClr val="B6D7A8"/>
                </a:highlight>
                <a:latin typeface="Oswald"/>
                <a:ea typeface="Oswald"/>
                <a:cs typeface="Oswald"/>
                <a:sym typeface="Oswald"/>
              </a:rPr>
              <a:t>0 р.</a:t>
            </a:r>
            <a:endParaRPr dirty="0">
              <a:highlight>
                <a:srgbClr val="B6D7A8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swald"/>
                <a:ea typeface="Oswald"/>
                <a:cs typeface="Oswald"/>
                <a:sym typeface="Oswald"/>
              </a:rPr>
              <a:t>Точка безубыточности - </a:t>
            </a:r>
            <a:r>
              <a:rPr lang="ru-RU" dirty="0">
                <a:highlight>
                  <a:srgbClr val="B6D7A8"/>
                </a:highlight>
                <a:latin typeface="Oswald"/>
                <a:ea typeface="Oswald"/>
                <a:cs typeface="Oswald"/>
                <a:sym typeface="Oswald"/>
              </a:rPr>
              <a:t>12</a:t>
            </a:r>
            <a:r>
              <a:rPr lang="en" dirty="0">
                <a:highlight>
                  <a:srgbClr val="B6D7A8"/>
                </a:highlight>
                <a:latin typeface="Oswald"/>
                <a:ea typeface="Oswald"/>
                <a:cs typeface="Oswald"/>
                <a:sym typeface="Oswald"/>
              </a:rPr>
              <a:t> заказов</a:t>
            </a:r>
            <a:endParaRPr lang="ru-RU" dirty="0">
              <a:highlight>
                <a:srgbClr val="B6D7A8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17" name="Google Shape;317;g19c8d917583_8_1"/>
          <p:cNvSpPr txBox="1"/>
          <p:nvPr/>
        </p:nvSpPr>
        <p:spPr>
          <a:xfrm>
            <a:off x="713225" y="1025516"/>
            <a:ext cx="2416800" cy="3564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dirty="0">
                <a:highlight>
                  <a:srgbClr val="B6D7A8"/>
                </a:highlight>
                <a:latin typeface="Oswald"/>
                <a:ea typeface="Oswald"/>
                <a:cs typeface="Oswald"/>
                <a:sym typeface="Oswald"/>
              </a:rPr>
              <a:t>БИЗНЕС-МОДЕЛЬ:</a:t>
            </a:r>
            <a:endParaRPr sz="1300" dirty="0">
              <a:highlight>
                <a:srgbClr val="B6D7A8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>
                <a:latin typeface="Oswald"/>
                <a:ea typeface="Oswald"/>
                <a:cs typeface="Oswald"/>
                <a:sym typeface="Oswald"/>
              </a:rPr>
              <a:t>Выполнение государственного задания “под ключ”;</a:t>
            </a:r>
            <a:endParaRPr dirty="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>
                <a:latin typeface="Oswald"/>
                <a:ea typeface="Oswald"/>
                <a:cs typeface="Oswald"/>
                <a:sym typeface="Oswald"/>
              </a:rPr>
              <a:t>Разовые услуги B2G по анализу и визуализации данных;</a:t>
            </a:r>
            <a:endParaRPr dirty="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>
                <a:latin typeface="Oswald"/>
                <a:ea typeface="Oswald"/>
                <a:cs typeface="Oswald"/>
                <a:sym typeface="Oswald"/>
              </a:rPr>
              <a:t>Продажа разовых услуг для ЮЛ-сельхозорганизаций и предпринимателей</a:t>
            </a:r>
            <a:r>
              <a:rPr lang="ru-RU" dirty="0">
                <a:latin typeface="Oswald"/>
                <a:ea typeface="Oswald"/>
                <a:cs typeface="Oswald"/>
                <a:sym typeface="Oswald"/>
              </a:rPr>
              <a:t> (</a:t>
            </a:r>
            <a:r>
              <a:rPr lang="en-US" dirty="0">
                <a:latin typeface="Oswald"/>
                <a:ea typeface="Oswald"/>
                <a:cs typeface="Oswald"/>
                <a:sym typeface="Oswald"/>
              </a:rPr>
              <a:t>B2B)</a:t>
            </a:r>
            <a:r>
              <a:rPr lang="en" dirty="0">
                <a:latin typeface="Oswald"/>
                <a:ea typeface="Oswald"/>
                <a:cs typeface="Oswald"/>
                <a:sym typeface="Oswald"/>
              </a:rPr>
              <a:t>;</a:t>
            </a:r>
            <a:endParaRPr dirty="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>
                <a:latin typeface="Oswald"/>
                <a:ea typeface="Oswald"/>
                <a:cs typeface="Oswald"/>
                <a:sym typeface="Oswald"/>
              </a:rPr>
              <a:t>Подписка на мониторинг определенных  территорий по заданным параметрам </a:t>
            </a:r>
            <a:endParaRPr sz="1600" dirty="0"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19c8d917583_0_3"/>
          <p:cNvSpPr txBox="1">
            <a:spLocks noGrp="1"/>
          </p:cNvSpPr>
          <p:nvPr>
            <p:ph type="title"/>
          </p:nvPr>
        </p:nvSpPr>
        <p:spPr>
          <a:xfrm>
            <a:off x="713225" y="-701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b="0">
                <a:latin typeface="Oswald"/>
                <a:ea typeface="Oswald"/>
                <a:cs typeface="Oswald"/>
                <a:sym typeface="Oswald"/>
              </a:rPr>
              <a:t>Анализ конкурентов </a:t>
            </a:r>
            <a:endParaRPr b="0"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323" name="Google Shape;323;g19c8d917583_0_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1600" y="506500"/>
            <a:ext cx="1386023" cy="83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g19c8d917583_0_3"/>
          <p:cNvPicPr preferRelativeResize="0"/>
          <p:nvPr/>
        </p:nvPicPr>
        <p:blipFill rotWithShape="1">
          <a:blip r:embed="rId4">
            <a:alphaModFix/>
          </a:blip>
          <a:srcRect t="25847" b="39467"/>
          <a:stretch/>
        </p:blipFill>
        <p:spPr>
          <a:xfrm>
            <a:off x="2019975" y="537550"/>
            <a:ext cx="1289225" cy="76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g19c8d917583_0_3"/>
          <p:cNvPicPr preferRelativeResize="0"/>
          <p:nvPr/>
        </p:nvPicPr>
        <p:blipFill rotWithShape="1">
          <a:blip r:embed="rId5">
            <a:alphaModFix/>
          </a:blip>
          <a:srcRect t="12288"/>
          <a:stretch/>
        </p:blipFill>
        <p:spPr>
          <a:xfrm>
            <a:off x="3006700" y="537550"/>
            <a:ext cx="2275750" cy="959325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g19c8d917583_0_3"/>
          <p:cNvSpPr txBox="1"/>
          <p:nvPr/>
        </p:nvSpPr>
        <p:spPr>
          <a:xfrm>
            <a:off x="7213300" y="599200"/>
            <a:ext cx="1647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Oswald"/>
                <a:ea typeface="Oswald"/>
                <a:cs typeface="Oswald"/>
                <a:sym typeface="Oswald"/>
              </a:rPr>
              <a:t>Таксационные конторы </a:t>
            </a:r>
            <a:endParaRPr sz="1500" b="1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27" name="Google Shape;327;g19c8d917583_0_3"/>
          <p:cNvSpPr txBox="1"/>
          <p:nvPr/>
        </p:nvSpPr>
        <p:spPr>
          <a:xfrm>
            <a:off x="459750" y="1267950"/>
            <a:ext cx="1549200" cy="27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Мониторинг только фермерских хозяйств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Присутствует только один индекс 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Можно исследовать только ту территорию которая уже добавлена в программу 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Низкая частота обновления данных 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28" name="Google Shape;328;g19c8d917583_0_3"/>
          <p:cNvSpPr txBox="1"/>
          <p:nvPr/>
        </p:nvSpPr>
        <p:spPr>
          <a:xfrm>
            <a:off x="1969575" y="1267950"/>
            <a:ext cx="14979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Мониторинг только фермерских хозяйств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Пользователю нужно самостоятельно найти/сделать снимки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29" name="Google Shape;329;g19c8d917583_0_3"/>
          <p:cNvSpPr txBox="1"/>
          <p:nvPr/>
        </p:nvSpPr>
        <p:spPr>
          <a:xfrm>
            <a:off x="3417750" y="1267950"/>
            <a:ext cx="1549200" cy="29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Требуется установка  ПО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Для использования нужны навыки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Пользователю нужно самостоятельно найти/сделать снимки и загрузить их в ПО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Требуется оборудование под установку ПО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330" name="Google Shape;330;g19c8d917583_0_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52600" y="702200"/>
            <a:ext cx="2160701" cy="440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g19c8d917583_0_3"/>
          <p:cNvSpPr txBox="1"/>
          <p:nvPr/>
        </p:nvSpPr>
        <p:spPr>
          <a:xfrm>
            <a:off x="5314325" y="1230400"/>
            <a:ext cx="1772700" cy="29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Требуется установка ПО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Пользователю нужно самостоятельно найти/сделать снимки и загрузить их в ПО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Требуется оборудование под установку ПО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32" name="Google Shape;332;g19c8d917583_0_3"/>
          <p:cNvSpPr txBox="1"/>
          <p:nvPr/>
        </p:nvSpPr>
        <p:spPr>
          <a:xfrm>
            <a:off x="7213300" y="1160100"/>
            <a:ext cx="1497900" cy="29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Требуется выезд на место проведения исследования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Большое время получения результата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Высокая стоимость 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Возможность провести исследование только в момент съёмки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333" name="Google Shape;333;g19c8d917583_0_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95175" y="3426758"/>
            <a:ext cx="2160600" cy="1440600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9d0ff1e6d6_0_0"/>
          <p:cNvSpPr txBox="1"/>
          <p:nvPr/>
        </p:nvSpPr>
        <p:spPr>
          <a:xfrm>
            <a:off x="1393375" y="621750"/>
            <a:ext cx="3170700" cy="40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Облачные вычисления (не нужно ничего скачивать)</a:t>
            </a:r>
            <a:endParaRPr sz="13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Обширный спектр показателей анализа территорий</a:t>
            </a:r>
            <a:endParaRPr sz="13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Можем оперативно добавлять другие показатели для исследования территорий</a:t>
            </a:r>
            <a:endParaRPr sz="13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Рейтингование территорий по результатам анализа</a:t>
            </a:r>
            <a:endParaRPr sz="13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Наличие большого временного промежутка для проведения анализа территорий </a:t>
            </a:r>
            <a:endParaRPr sz="13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Не требует выезда на исследуемую территорию</a:t>
            </a:r>
            <a:endParaRPr sz="13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39" name="Google Shape;339;g19d0ff1e6d6_0_0"/>
          <p:cNvSpPr txBox="1"/>
          <p:nvPr/>
        </p:nvSpPr>
        <p:spPr>
          <a:xfrm>
            <a:off x="0" y="127175"/>
            <a:ext cx="91440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Наши преимущества над конкурентами </a:t>
            </a:r>
            <a:endParaRPr sz="17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40" name="Google Shape;340;g19d0ff1e6d6_0_0"/>
          <p:cNvSpPr/>
          <p:nvPr/>
        </p:nvSpPr>
        <p:spPr>
          <a:xfrm>
            <a:off x="1053150" y="791300"/>
            <a:ext cx="340221" cy="197817"/>
          </a:xfrm>
          <a:custGeom>
            <a:avLst/>
            <a:gdLst/>
            <a:ahLst/>
            <a:cxnLst/>
            <a:rect l="l" t="t" r="r" b="b"/>
            <a:pathLst>
              <a:path w="19328" h="11638" extrusionOk="0">
                <a:moveTo>
                  <a:pt x="8612" y="1133"/>
                </a:moveTo>
                <a:cubicBezTo>
                  <a:pt x="8920" y="1133"/>
                  <a:pt x="9222" y="1172"/>
                  <a:pt x="9518" y="1251"/>
                </a:cubicBezTo>
                <a:cubicBezTo>
                  <a:pt x="10710" y="1571"/>
                  <a:pt x="11674" y="2492"/>
                  <a:pt x="12093" y="3718"/>
                </a:cubicBezTo>
                <a:cubicBezTo>
                  <a:pt x="12176" y="3959"/>
                  <a:pt x="12399" y="4099"/>
                  <a:pt x="12630" y="4099"/>
                </a:cubicBezTo>
                <a:cubicBezTo>
                  <a:pt x="12743" y="4099"/>
                  <a:pt x="12858" y="4065"/>
                  <a:pt x="12960" y="3992"/>
                </a:cubicBezTo>
                <a:cubicBezTo>
                  <a:pt x="13506" y="3597"/>
                  <a:pt x="14165" y="3382"/>
                  <a:pt x="14838" y="3382"/>
                </a:cubicBezTo>
                <a:cubicBezTo>
                  <a:pt x="14844" y="3382"/>
                  <a:pt x="14850" y="3382"/>
                  <a:pt x="14856" y="3382"/>
                </a:cubicBezTo>
                <a:cubicBezTo>
                  <a:pt x="15360" y="3382"/>
                  <a:pt x="15858" y="3506"/>
                  <a:pt x="16308" y="3742"/>
                </a:cubicBezTo>
                <a:cubicBezTo>
                  <a:pt x="17471" y="4346"/>
                  <a:pt x="18193" y="5572"/>
                  <a:pt x="18193" y="6942"/>
                </a:cubicBezTo>
                <a:cubicBezTo>
                  <a:pt x="18193" y="8908"/>
                  <a:pt x="16689" y="10505"/>
                  <a:pt x="14838" y="10505"/>
                </a:cubicBezTo>
                <a:lnTo>
                  <a:pt x="3905" y="10505"/>
                </a:lnTo>
                <a:cubicBezTo>
                  <a:pt x="2377" y="10505"/>
                  <a:pt x="1133" y="9183"/>
                  <a:pt x="1133" y="7558"/>
                </a:cubicBezTo>
                <a:cubicBezTo>
                  <a:pt x="1133" y="5931"/>
                  <a:pt x="2377" y="4611"/>
                  <a:pt x="3905" y="4611"/>
                </a:cubicBezTo>
                <a:cubicBezTo>
                  <a:pt x="4053" y="4611"/>
                  <a:pt x="4200" y="4623"/>
                  <a:pt x="4345" y="4648"/>
                </a:cubicBezTo>
                <a:cubicBezTo>
                  <a:pt x="4378" y="4653"/>
                  <a:pt x="4410" y="4656"/>
                  <a:pt x="4442" y="4656"/>
                </a:cubicBezTo>
                <a:cubicBezTo>
                  <a:pt x="4704" y="4656"/>
                  <a:pt x="4941" y="4473"/>
                  <a:pt x="4995" y="4207"/>
                </a:cubicBezTo>
                <a:cubicBezTo>
                  <a:pt x="5369" y="2425"/>
                  <a:pt x="6891" y="1133"/>
                  <a:pt x="8612" y="1133"/>
                </a:cubicBezTo>
                <a:close/>
                <a:moveTo>
                  <a:pt x="8612" y="1"/>
                </a:moveTo>
                <a:cubicBezTo>
                  <a:pt x="7489" y="4"/>
                  <a:pt x="6405" y="408"/>
                  <a:pt x="5553" y="1142"/>
                </a:cubicBezTo>
                <a:cubicBezTo>
                  <a:pt x="4832" y="1764"/>
                  <a:pt x="4300" y="2573"/>
                  <a:pt x="4016" y="3479"/>
                </a:cubicBezTo>
                <a:lnTo>
                  <a:pt x="3905" y="3479"/>
                </a:lnTo>
                <a:cubicBezTo>
                  <a:pt x="1752" y="3479"/>
                  <a:pt x="0" y="5309"/>
                  <a:pt x="0" y="7558"/>
                </a:cubicBezTo>
                <a:cubicBezTo>
                  <a:pt x="0" y="9808"/>
                  <a:pt x="1752" y="11638"/>
                  <a:pt x="3905" y="11638"/>
                </a:cubicBezTo>
                <a:lnTo>
                  <a:pt x="14838" y="11638"/>
                </a:lnTo>
                <a:cubicBezTo>
                  <a:pt x="17314" y="11638"/>
                  <a:pt x="19325" y="9533"/>
                  <a:pt x="19325" y="6945"/>
                </a:cubicBezTo>
                <a:cubicBezTo>
                  <a:pt x="19328" y="6064"/>
                  <a:pt x="19089" y="5197"/>
                  <a:pt x="18636" y="4442"/>
                </a:cubicBezTo>
                <a:cubicBezTo>
                  <a:pt x="18202" y="3718"/>
                  <a:pt x="17577" y="3129"/>
                  <a:pt x="16831" y="2736"/>
                </a:cubicBezTo>
                <a:cubicBezTo>
                  <a:pt x="16206" y="2412"/>
                  <a:pt x="15522" y="2249"/>
                  <a:pt x="14838" y="2249"/>
                </a:cubicBezTo>
                <a:cubicBezTo>
                  <a:pt x="14173" y="2249"/>
                  <a:pt x="13508" y="2403"/>
                  <a:pt x="12896" y="2709"/>
                </a:cubicBezTo>
                <a:cubicBezTo>
                  <a:pt x="12265" y="1447"/>
                  <a:pt x="11151" y="514"/>
                  <a:pt x="9811" y="158"/>
                </a:cubicBezTo>
                <a:cubicBezTo>
                  <a:pt x="9421" y="55"/>
                  <a:pt x="9016" y="1"/>
                  <a:pt x="861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1" name="Google Shape;341;g19d0ff1e6d6_0_0"/>
          <p:cNvGrpSpPr/>
          <p:nvPr/>
        </p:nvGrpSpPr>
        <p:grpSpPr>
          <a:xfrm>
            <a:off x="1027597" y="1405932"/>
            <a:ext cx="391340" cy="391340"/>
            <a:chOff x="3853892" y="1327259"/>
            <a:chExt cx="391340" cy="391340"/>
          </a:xfrm>
        </p:grpSpPr>
        <p:sp>
          <p:nvSpPr>
            <p:cNvPr id="342" name="Google Shape;342;g19d0ff1e6d6_0_0"/>
            <p:cNvSpPr/>
            <p:nvPr/>
          </p:nvSpPr>
          <p:spPr>
            <a:xfrm>
              <a:off x="3922874" y="1396536"/>
              <a:ext cx="253207" cy="253207"/>
            </a:xfrm>
            <a:custGeom>
              <a:avLst/>
              <a:gdLst/>
              <a:ahLst/>
              <a:cxnLst/>
              <a:rect l="l" t="t" r="r" b="b"/>
              <a:pathLst>
                <a:path w="12036" h="12036" extrusionOk="0">
                  <a:moveTo>
                    <a:pt x="6569" y="1131"/>
                  </a:moveTo>
                  <a:cubicBezTo>
                    <a:pt x="7499" y="1233"/>
                    <a:pt x="8382" y="1602"/>
                    <a:pt x="9112" y="2195"/>
                  </a:cubicBezTo>
                  <a:lnTo>
                    <a:pt x="6569" y="2195"/>
                  </a:lnTo>
                  <a:lnTo>
                    <a:pt x="6569" y="1131"/>
                  </a:lnTo>
                  <a:close/>
                  <a:moveTo>
                    <a:pt x="10097" y="3284"/>
                  </a:moveTo>
                  <a:cubicBezTo>
                    <a:pt x="10327" y="3622"/>
                    <a:pt x="10510" y="3988"/>
                    <a:pt x="10647" y="4374"/>
                  </a:cubicBezTo>
                  <a:lnTo>
                    <a:pt x="6569" y="4374"/>
                  </a:lnTo>
                  <a:lnTo>
                    <a:pt x="6569" y="3284"/>
                  </a:lnTo>
                  <a:close/>
                  <a:moveTo>
                    <a:pt x="10897" y="5464"/>
                  </a:moveTo>
                  <a:cubicBezTo>
                    <a:pt x="10937" y="5825"/>
                    <a:pt x="10937" y="6191"/>
                    <a:pt x="10897" y="6554"/>
                  </a:cubicBezTo>
                  <a:lnTo>
                    <a:pt x="6569" y="6554"/>
                  </a:lnTo>
                  <a:lnTo>
                    <a:pt x="6569" y="5464"/>
                  </a:lnTo>
                  <a:close/>
                  <a:moveTo>
                    <a:pt x="10647" y="7679"/>
                  </a:moveTo>
                  <a:cubicBezTo>
                    <a:pt x="10510" y="8063"/>
                    <a:pt x="10327" y="8429"/>
                    <a:pt x="10097" y="8769"/>
                  </a:cubicBezTo>
                  <a:lnTo>
                    <a:pt x="6569" y="8769"/>
                  </a:lnTo>
                  <a:lnTo>
                    <a:pt x="6569" y="7679"/>
                  </a:lnTo>
                  <a:close/>
                  <a:moveTo>
                    <a:pt x="5479" y="1125"/>
                  </a:moveTo>
                  <a:lnTo>
                    <a:pt x="5479" y="10914"/>
                  </a:lnTo>
                  <a:cubicBezTo>
                    <a:pt x="3020" y="10641"/>
                    <a:pt x="1102" y="8548"/>
                    <a:pt x="1102" y="6019"/>
                  </a:cubicBezTo>
                  <a:cubicBezTo>
                    <a:pt x="1102" y="3488"/>
                    <a:pt x="3020" y="1398"/>
                    <a:pt x="5479" y="1125"/>
                  </a:cubicBezTo>
                  <a:close/>
                  <a:moveTo>
                    <a:pt x="9112" y="9859"/>
                  </a:moveTo>
                  <a:cubicBezTo>
                    <a:pt x="8382" y="10449"/>
                    <a:pt x="7499" y="10818"/>
                    <a:pt x="6569" y="10923"/>
                  </a:cubicBezTo>
                  <a:lnTo>
                    <a:pt x="6569" y="9859"/>
                  </a:lnTo>
                  <a:close/>
                  <a:moveTo>
                    <a:pt x="6017" y="0"/>
                  </a:moveTo>
                  <a:cubicBezTo>
                    <a:pt x="2700" y="0"/>
                    <a:pt x="0" y="2700"/>
                    <a:pt x="0" y="6019"/>
                  </a:cubicBezTo>
                  <a:cubicBezTo>
                    <a:pt x="0" y="9336"/>
                    <a:pt x="2700" y="12036"/>
                    <a:pt x="6017" y="12036"/>
                  </a:cubicBezTo>
                  <a:cubicBezTo>
                    <a:pt x="9336" y="12036"/>
                    <a:pt x="12036" y="9336"/>
                    <a:pt x="12036" y="6019"/>
                  </a:cubicBezTo>
                  <a:cubicBezTo>
                    <a:pt x="12036" y="2700"/>
                    <a:pt x="9336" y="0"/>
                    <a:pt x="60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g19d0ff1e6d6_0_0"/>
            <p:cNvSpPr/>
            <p:nvPr/>
          </p:nvSpPr>
          <p:spPr>
            <a:xfrm>
              <a:off x="4038118" y="1327259"/>
              <a:ext cx="22952" cy="45883"/>
            </a:xfrm>
            <a:custGeom>
              <a:avLst/>
              <a:gdLst/>
              <a:ahLst/>
              <a:cxnLst/>
              <a:rect l="l" t="t" r="r" b="b"/>
              <a:pathLst>
                <a:path w="1091" h="2181" extrusionOk="0">
                  <a:moveTo>
                    <a:pt x="1" y="0"/>
                  </a:moveTo>
                  <a:lnTo>
                    <a:pt x="1" y="2180"/>
                  </a:lnTo>
                  <a:lnTo>
                    <a:pt x="1091" y="2180"/>
                  </a:lnTo>
                  <a:lnTo>
                    <a:pt x="109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g19d0ff1e6d6_0_0"/>
            <p:cNvSpPr/>
            <p:nvPr/>
          </p:nvSpPr>
          <p:spPr>
            <a:xfrm>
              <a:off x="4038118" y="1672716"/>
              <a:ext cx="22952" cy="45883"/>
            </a:xfrm>
            <a:custGeom>
              <a:avLst/>
              <a:gdLst/>
              <a:ahLst/>
              <a:cxnLst/>
              <a:rect l="l" t="t" r="r" b="b"/>
              <a:pathLst>
                <a:path w="1091" h="2181" extrusionOk="0">
                  <a:moveTo>
                    <a:pt x="1" y="0"/>
                  </a:moveTo>
                  <a:lnTo>
                    <a:pt x="1" y="2180"/>
                  </a:lnTo>
                  <a:lnTo>
                    <a:pt x="1091" y="2180"/>
                  </a:lnTo>
                  <a:lnTo>
                    <a:pt x="109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g19d0ff1e6d6_0_0"/>
            <p:cNvSpPr/>
            <p:nvPr/>
          </p:nvSpPr>
          <p:spPr>
            <a:xfrm>
              <a:off x="4147092" y="1376655"/>
              <a:ext cx="48870" cy="48870"/>
            </a:xfrm>
            <a:custGeom>
              <a:avLst/>
              <a:gdLst/>
              <a:ahLst/>
              <a:cxnLst/>
              <a:rect l="l" t="t" r="r" b="b"/>
              <a:pathLst>
                <a:path w="2323" h="2323" extrusionOk="0">
                  <a:moveTo>
                    <a:pt x="1546" y="1"/>
                  </a:moveTo>
                  <a:lnTo>
                    <a:pt x="0" y="1550"/>
                  </a:lnTo>
                  <a:lnTo>
                    <a:pt x="773" y="2323"/>
                  </a:lnTo>
                  <a:lnTo>
                    <a:pt x="2322" y="774"/>
                  </a:lnTo>
                  <a:lnTo>
                    <a:pt x="154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g19d0ff1e6d6_0_0"/>
            <p:cNvSpPr/>
            <p:nvPr/>
          </p:nvSpPr>
          <p:spPr>
            <a:xfrm>
              <a:off x="3902931" y="1620754"/>
              <a:ext cx="48828" cy="48870"/>
            </a:xfrm>
            <a:custGeom>
              <a:avLst/>
              <a:gdLst/>
              <a:ahLst/>
              <a:cxnLst/>
              <a:rect l="l" t="t" r="r" b="b"/>
              <a:pathLst>
                <a:path w="2321" h="2323" extrusionOk="0">
                  <a:moveTo>
                    <a:pt x="1547" y="0"/>
                  </a:moveTo>
                  <a:lnTo>
                    <a:pt x="1" y="1549"/>
                  </a:lnTo>
                  <a:lnTo>
                    <a:pt x="774" y="2322"/>
                  </a:lnTo>
                  <a:lnTo>
                    <a:pt x="2320" y="773"/>
                  </a:lnTo>
                  <a:lnTo>
                    <a:pt x="154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g19d0ff1e6d6_0_0"/>
            <p:cNvSpPr/>
            <p:nvPr/>
          </p:nvSpPr>
          <p:spPr>
            <a:xfrm>
              <a:off x="4199370" y="1511485"/>
              <a:ext cx="45862" cy="22952"/>
            </a:xfrm>
            <a:custGeom>
              <a:avLst/>
              <a:gdLst/>
              <a:ahLst/>
              <a:cxnLst/>
              <a:rect l="l" t="t" r="r" b="b"/>
              <a:pathLst>
                <a:path w="2180" h="1091" extrusionOk="0">
                  <a:moveTo>
                    <a:pt x="0" y="0"/>
                  </a:moveTo>
                  <a:lnTo>
                    <a:pt x="0" y="1090"/>
                  </a:lnTo>
                  <a:lnTo>
                    <a:pt x="2180" y="1090"/>
                  </a:lnTo>
                  <a:lnTo>
                    <a:pt x="218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g19d0ff1e6d6_0_0"/>
            <p:cNvSpPr/>
            <p:nvPr/>
          </p:nvSpPr>
          <p:spPr>
            <a:xfrm>
              <a:off x="3853892" y="1511485"/>
              <a:ext cx="45883" cy="22952"/>
            </a:xfrm>
            <a:custGeom>
              <a:avLst/>
              <a:gdLst/>
              <a:ahLst/>
              <a:cxnLst/>
              <a:rect l="l" t="t" r="r" b="b"/>
              <a:pathLst>
                <a:path w="2181" h="1091" extrusionOk="0">
                  <a:moveTo>
                    <a:pt x="1" y="0"/>
                  </a:moveTo>
                  <a:lnTo>
                    <a:pt x="1" y="1090"/>
                  </a:lnTo>
                  <a:lnTo>
                    <a:pt x="2181" y="1090"/>
                  </a:lnTo>
                  <a:lnTo>
                    <a:pt x="218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g19d0ff1e6d6_0_0"/>
            <p:cNvSpPr/>
            <p:nvPr/>
          </p:nvSpPr>
          <p:spPr>
            <a:xfrm>
              <a:off x="4147092" y="1620796"/>
              <a:ext cx="48807" cy="48828"/>
            </a:xfrm>
            <a:custGeom>
              <a:avLst/>
              <a:gdLst/>
              <a:ahLst/>
              <a:cxnLst/>
              <a:rect l="l" t="t" r="r" b="b"/>
              <a:pathLst>
                <a:path w="2320" h="2321" extrusionOk="0">
                  <a:moveTo>
                    <a:pt x="773" y="1"/>
                  </a:moveTo>
                  <a:lnTo>
                    <a:pt x="0" y="774"/>
                  </a:lnTo>
                  <a:lnTo>
                    <a:pt x="1546" y="2320"/>
                  </a:lnTo>
                  <a:lnTo>
                    <a:pt x="2320" y="1547"/>
                  </a:lnTo>
                  <a:lnTo>
                    <a:pt x="7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g19d0ff1e6d6_0_0"/>
            <p:cNvSpPr/>
            <p:nvPr/>
          </p:nvSpPr>
          <p:spPr>
            <a:xfrm>
              <a:off x="3902931" y="1376655"/>
              <a:ext cx="48891" cy="48807"/>
            </a:xfrm>
            <a:custGeom>
              <a:avLst/>
              <a:gdLst/>
              <a:ahLst/>
              <a:cxnLst/>
              <a:rect l="l" t="t" r="r" b="b"/>
              <a:pathLst>
                <a:path w="2324" h="2320" extrusionOk="0">
                  <a:moveTo>
                    <a:pt x="777" y="1"/>
                  </a:moveTo>
                  <a:lnTo>
                    <a:pt x="1" y="774"/>
                  </a:lnTo>
                  <a:lnTo>
                    <a:pt x="1550" y="2320"/>
                  </a:lnTo>
                  <a:lnTo>
                    <a:pt x="2323" y="1547"/>
                  </a:lnTo>
                  <a:lnTo>
                    <a:pt x="7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1" name="Google Shape;351;g19d0ff1e6d6_0_0"/>
          <p:cNvSpPr/>
          <p:nvPr/>
        </p:nvSpPr>
        <p:spPr>
          <a:xfrm>
            <a:off x="1053182" y="2214069"/>
            <a:ext cx="340168" cy="259074"/>
          </a:xfrm>
          <a:custGeom>
            <a:avLst/>
            <a:gdLst/>
            <a:ahLst/>
            <a:cxnLst/>
            <a:rect l="l" t="t" r="r" b="b"/>
            <a:pathLst>
              <a:path w="19325" h="14718" extrusionOk="0">
                <a:moveTo>
                  <a:pt x="14192" y="1133"/>
                </a:moveTo>
                <a:cubicBezTo>
                  <a:pt x="14974" y="1133"/>
                  <a:pt x="15520" y="1906"/>
                  <a:pt x="15261" y="2643"/>
                </a:cubicBezTo>
                <a:cubicBezTo>
                  <a:pt x="15131" y="3008"/>
                  <a:pt x="15403" y="3395"/>
                  <a:pt x="15792" y="3398"/>
                </a:cubicBezTo>
                <a:lnTo>
                  <a:pt x="17628" y="3398"/>
                </a:lnTo>
                <a:cubicBezTo>
                  <a:pt x="17939" y="3398"/>
                  <a:pt x="18193" y="3648"/>
                  <a:pt x="18193" y="3962"/>
                </a:cubicBezTo>
                <a:lnTo>
                  <a:pt x="18193" y="10756"/>
                </a:lnTo>
                <a:cubicBezTo>
                  <a:pt x="18193" y="11070"/>
                  <a:pt x="17939" y="11324"/>
                  <a:pt x="17628" y="11324"/>
                </a:cubicBezTo>
                <a:lnTo>
                  <a:pt x="10230" y="11324"/>
                </a:lnTo>
                <a:lnTo>
                  <a:pt x="10230" y="9624"/>
                </a:lnTo>
                <a:cubicBezTo>
                  <a:pt x="11480" y="9624"/>
                  <a:pt x="12492" y="8609"/>
                  <a:pt x="12492" y="7359"/>
                </a:cubicBezTo>
                <a:cubicBezTo>
                  <a:pt x="12492" y="6109"/>
                  <a:pt x="11480" y="5095"/>
                  <a:pt x="10230" y="5095"/>
                </a:cubicBezTo>
                <a:lnTo>
                  <a:pt x="10230" y="3398"/>
                </a:lnTo>
                <a:lnTo>
                  <a:pt x="12592" y="3398"/>
                </a:lnTo>
                <a:cubicBezTo>
                  <a:pt x="12981" y="3395"/>
                  <a:pt x="13253" y="3008"/>
                  <a:pt x="13123" y="2643"/>
                </a:cubicBezTo>
                <a:cubicBezTo>
                  <a:pt x="12863" y="1906"/>
                  <a:pt x="13410" y="1133"/>
                  <a:pt x="14192" y="1133"/>
                </a:cubicBezTo>
                <a:close/>
                <a:moveTo>
                  <a:pt x="9098" y="3398"/>
                </a:moveTo>
                <a:lnTo>
                  <a:pt x="9098" y="5759"/>
                </a:lnTo>
                <a:cubicBezTo>
                  <a:pt x="9098" y="6082"/>
                  <a:pt x="9363" y="6323"/>
                  <a:pt x="9663" y="6323"/>
                </a:cubicBezTo>
                <a:cubicBezTo>
                  <a:pt x="9726" y="6323"/>
                  <a:pt x="9790" y="6313"/>
                  <a:pt x="9853" y="6290"/>
                </a:cubicBezTo>
                <a:cubicBezTo>
                  <a:pt x="9979" y="6247"/>
                  <a:pt x="10105" y="6226"/>
                  <a:pt x="10229" y="6226"/>
                </a:cubicBezTo>
                <a:cubicBezTo>
                  <a:pt x="10828" y="6226"/>
                  <a:pt x="11357" y="6708"/>
                  <a:pt x="11360" y="7353"/>
                </a:cubicBezTo>
                <a:cubicBezTo>
                  <a:pt x="11362" y="8003"/>
                  <a:pt x="10832" y="8493"/>
                  <a:pt x="10229" y="8493"/>
                </a:cubicBezTo>
                <a:cubicBezTo>
                  <a:pt x="10108" y="8493"/>
                  <a:pt x="9985" y="8473"/>
                  <a:pt x="9862" y="8431"/>
                </a:cubicBezTo>
                <a:cubicBezTo>
                  <a:pt x="9829" y="8419"/>
                  <a:pt x="9796" y="8410"/>
                  <a:pt x="9759" y="8404"/>
                </a:cubicBezTo>
                <a:cubicBezTo>
                  <a:pt x="9726" y="8398"/>
                  <a:pt x="9692" y="8395"/>
                  <a:pt x="9659" y="8395"/>
                </a:cubicBezTo>
                <a:cubicBezTo>
                  <a:pt x="9350" y="8395"/>
                  <a:pt x="9090" y="8653"/>
                  <a:pt x="9098" y="8975"/>
                </a:cubicBezTo>
                <a:lnTo>
                  <a:pt x="9098" y="11324"/>
                </a:lnTo>
                <a:lnTo>
                  <a:pt x="6737" y="11324"/>
                </a:lnTo>
                <a:cubicBezTo>
                  <a:pt x="6344" y="11324"/>
                  <a:pt x="6073" y="11710"/>
                  <a:pt x="6202" y="12079"/>
                </a:cubicBezTo>
                <a:cubicBezTo>
                  <a:pt x="6462" y="12813"/>
                  <a:pt x="5916" y="13585"/>
                  <a:pt x="5134" y="13585"/>
                </a:cubicBezTo>
                <a:cubicBezTo>
                  <a:pt x="4352" y="13585"/>
                  <a:pt x="3805" y="12813"/>
                  <a:pt x="4065" y="12079"/>
                </a:cubicBezTo>
                <a:cubicBezTo>
                  <a:pt x="4195" y="11710"/>
                  <a:pt x="3923" y="11324"/>
                  <a:pt x="3533" y="11324"/>
                </a:cubicBezTo>
                <a:lnTo>
                  <a:pt x="1700" y="11324"/>
                </a:lnTo>
                <a:cubicBezTo>
                  <a:pt x="1386" y="11324"/>
                  <a:pt x="1133" y="11070"/>
                  <a:pt x="1133" y="10756"/>
                </a:cubicBezTo>
                <a:lnTo>
                  <a:pt x="1133" y="3962"/>
                </a:lnTo>
                <a:cubicBezTo>
                  <a:pt x="1133" y="3648"/>
                  <a:pt x="1386" y="3398"/>
                  <a:pt x="1700" y="3398"/>
                </a:cubicBezTo>
                <a:lnTo>
                  <a:pt x="2941" y="3398"/>
                </a:lnTo>
                <a:cubicBezTo>
                  <a:pt x="2570" y="4829"/>
                  <a:pt x="3654" y="6227"/>
                  <a:pt x="5134" y="6227"/>
                </a:cubicBezTo>
                <a:cubicBezTo>
                  <a:pt x="6613" y="6227"/>
                  <a:pt x="7697" y="4829"/>
                  <a:pt x="7326" y="3398"/>
                </a:cubicBezTo>
                <a:close/>
                <a:moveTo>
                  <a:pt x="14192" y="1"/>
                </a:moveTo>
                <a:cubicBezTo>
                  <a:pt x="12942" y="1"/>
                  <a:pt x="11927" y="1012"/>
                  <a:pt x="11927" y="2266"/>
                </a:cubicBezTo>
                <a:lnTo>
                  <a:pt x="6399" y="2266"/>
                </a:lnTo>
                <a:cubicBezTo>
                  <a:pt x="5910" y="2266"/>
                  <a:pt x="5650" y="2842"/>
                  <a:pt x="5979" y="3208"/>
                </a:cubicBezTo>
                <a:cubicBezTo>
                  <a:pt x="6631" y="3938"/>
                  <a:pt x="6112" y="5095"/>
                  <a:pt x="5134" y="5095"/>
                </a:cubicBezTo>
                <a:cubicBezTo>
                  <a:pt x="4155" y="5095"/>
                  <a:pt x="3636" y="3938"/>
                  <a:pt x="4291" y="3208"/>
                </a:cubicBezTo>
                <a:cubicBezTo>
                  <a:pt x="4617" y="2842"/>
                  <a:pt x="4358" y="2266"/>
                  <a:pt x="3868" y="2266"/>
                </a:cubicBezTo>
                <a:lnTo>
                  <a:pt x="1700" y="2266"/>
                </a:lnTo>
                <a:cubicBezTo>
                  <a:pt x="761" y="2266"/>
                  <a:pt x="1" y="3023"/>
                  <a:pt x="1" y="3962"/>
                </a:cubicBezTo>
                <a:lnTo>
                  <a:pt x="1" y="10756"/>
                </a:lnTo>
                <a:cubicBezTo>
                  <a:pt x="1" y="11695"/>
                  <a:pt x="761" y="12453"/>
                  <a:pt x="1700" y="12456"/>
                </a:cubicBezTo>
                <a:lnTo>
                  <a:pt x="2869" y="12456"/>
                </a:lnTo>
                <a:cubicBezTo>
                  <a:pt x="2869" y="13706"/>
                  <a:pt x="3884" y="14718"/>
                  <a:pt x="5134" y="14718"/>
                </a:cubicBezTo>
                <a:cubicBezTo>
                  <a:pt x="6384" y="14718"/>
                  <a:pt x="7398" y="13706"/>
                  <a:pt x="7398" y="12456"/>
                </a:cubicBezTo>
                <a:lnTo>
                  <a:pt x="17628" y="12456"/>
                </a:lnTo>
                <a:cubicBezTo>
                  <a:pt x="18564" y="12453"/>
                  <a:pt x="19325" y="11695"/>
                  <a:pt x="19325" y="10756"/>
                </a:cubicBezTo>
                <a:lnTo>
                  <a:pt x="19325" y="3962"/>
                </a:lnTo>
                <a:cubicBezTo>
                  <a:pt x="19325" y="3023"/>
                  <a:pt x="18564" y="2266"/>
                  <a:pt x="17628" y="2266"/>
                </a:cubicBezTo>
                <a:lnTo>
                  <a:pt x="16457" y="2266"/>
                </a:lnTo>
                <a:cubicBezTo>
                  <a:pt x="16457" y="1012"/>
                  <a:pt x="15442" y="1"/>
                  <a:pt x="1419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2" name="Google Shape;352;g19d0ff1e6d6_0_0"/>
          <p:cNvGrpSpPr/>
          <p:nvPr/>
        </p:nvGrpSpPr>
        <p:grpSpPr>
          <a:xfrm>
            <a:off x="1061473" y="2805867"/>
            <a:ext cx="323587" cy="320242"/>
            <a:chOff x="3282325" y="2035675"/>
            <a:chExt cx="459575" cy="454825"/>
          </a:xfrm>
        </p:grpSpPr>
        <p:sp>
          <p:nvSpPr>
            <p:cNvPr id="353" name="Google Shape;353;g19d0ff1e6d6_0_0"/>
            <p:cNvSpPr/>
            <p:nvPr/>
          </p:nvSpPr>
          <p:spPr>
            <a:xfrm>
              <a:off x="3337050" y="2234125"/>
              <a:ext cx="85925" cy="206325"/>
            </a:xfrm>
            <a:custGeom>
              <a:avLst/>
              <a:gdLst/>
              <a:ahLst/>
              <a:cxnLst/>
              <a:rect l="l" t="t" r="r" b="b"/>
              <a:pathLst>
                <a:path w="3437" h="8253" extrusionOk="0">
                  <a:moveTo>
                    <a:pt x="2305" y="1133"/>
                  </a:moveTo>
                  <a:lnTo>
                    <a:pt x="2305" y="7120"/>
                  </a:lnTo>
                  <a:lnTo>
                    <a:pt x="1133" y="7120"/>
                  </a:lnTo>
                  <a:lnTo>
                    <a:pt x="1133" y="1133"/>
                  </a:lnTo>
                  <a:close/>
                  <a:moveTo>
                    <a:pt x="568" y="0"/>
                  </a:moveTo>
                  <a:cubicBezTo>
                    <a:pt x="254" y="0"/>
                    <a:pt x="1" y="254"/>
                    <a:pt x="1" y="568"/>
                  </a:cubicBezTo>
                  <a:lnTo>
                    <a:pt x="1" y="7688"/>
                  </a:lnTo>
                  <a:cubicBezTo>
                    <a:pt x="1" y="7999"/>
                    <a:pt x="254" y="8253"/>
                    <a:pt x="568" y="8253"/>
                  </a:cubicBezTo>
                  <a:lnTo>
                    <a:pt x="2869" y="8253"/>
                  </a:lnTo>
                  <a:cubicBezTo>
                    <a:pt x="3183" y="8253"/>
                    <a:pt x="3437" y="7999"/>
                    <a:pt x="3437" y="7688"/>
                  </a:cubicBezTo>
                  <a:lnTo>
                    <a:pt x="3437" y="568"/>
                  </a:lnTo>
                  <a:cubicBezTo>
                    <a:pt x="3437" y="254"/>
                    <a:pt x="3183" y="0"/>
                    <a:pt x="286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g19d0ff1e6d6_0_0"/>
            <p:cNvSpPr/>
            <p:nvPr/>
          </p:nvSpPr>
          <p:spPr>
            <a:xfrm>
              <a:off x="3451275" y="2175475"/>
              <a:ext cx="84925" cy="264975"/>
            </a:xfrm>
            <a:custGeom>
              <a:avLst/>
              <a:gdLst/>
              <a:ahLst/>
              <a:cxnLst/>
              <a:rect l="l" t="t" r="r" b="b"/>
              <a:pathLst>
                <a:path w="3397" h="10599" extrusionOk="0">
                  <a:moveTo>
                    <a:pt x="2265" y="1133"/>
                  </a:moveTo>
                  <a:lnTo>
                    <a:pt x="2265" y="9466"/>
                  </a:lnTo>
                  <a:lnTo>
                    <a:pt x="1132" y="9466"/>
                  </a:lnTo>
                  <a:lnTo>
                    <a:pt x="1132" y="1133"/>
                  </a:lnTo>
                  <a:close/>
                  <a:moveTo>
                    <a:pt x="565" y="0"/>
                  </a:moveTo>
                  <a:cubicBezTo>
                    <a:pt x="254" y="0"/>
                    <a:pt x="0" y="254"/>
                    <a:pt x="0" y="565"/>
                  </a:cubicBezTo>
                  <a:lnTo>
                    <a:pt x="0" y="10034"/>
                  </a:lnTo>
                  <a:cubicBezTo>
                    <a:pt x="0" y="10345"/>
                    <a:pt x="254" y="10599"/>
                    <a:pt x="565" y="10599"/>
                  </a:cubicBezTo>
                  <a:lnTo>
                    <a:pt x="2829" y="10599"/>
                  </a:lnTo>
                  <a:cubicBezTo>
                    <a:pt x="3143" y="10599"/>
                    <a:pt x="3397" y="10345"/>
                    <a:pt x="3397" y="10034"/>
                  </a:cubicBezTo>
                  <a:lnTo>
                    <a:pt x="3397" y="565"/>
                  </a:lnTo>
                  <a:cubicBezTo>
                    <a:pt x="3397" y="254"/>
                    <a:pt x="3143" y="0"/>
                    <a:pt x="28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g19d0ff1e6d6_0_0"/>
            <p:cNvSpPr/>
            <p:nvPr/>
          </p:nvSpPr>
          <p:spPr>
            <a:xfrm>
              <a:off x="3564500" y="2116825"/>
              <a:ext cx="84950" cy="323625"/>
            </a:xfrm>
            <a:custGeom>
              <a:avLst/>
              <a:gdLst/>
              <a:ahLst/>
              <a:cxnLst/>
              <a:rect l="l" t="t" r="r" b="b"/>
              <a:pathLst>
                <a:path w="3398" h="12945" extrusionOk="0">
                  <a:moveTo>
                    <a:pt x="2265" y="1132"/>
                  </a:moveTo>
                  <a:lnTo>
                    <a:pt x="2265" y="11812"/>
                  </a:lnTo>
                  <a:lnTo>
                    <a:pt x="1133" y="11812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4" y="0"/>
                    <a:pt x="0" y="251"/>
                    <a:pt x="0" y="565"/>
                  </a:cubicBezTo>
                  <a:lnTo>
                    <a:pt x="0" y="12380"/>
                  </a:lnTo>
                  <a:cubicBezTo>
                    <a:pt x="0" y="12691"/>
                    <a:pt x="254" y="12945"/>
                    <a:pt x="565" y="12945"/>
                  </a:cubicBezTo>
                  <a:lnTo>
                    <a:pt x="2829" y="12945"/>
                  </a:lnTo>
                  <a:cubicBezTo>
                    <a:pt x="3144" y="12945"/>
                    <a:pt x="3397" y="12691"/>
                    <a:pt x="3397" y="12380"/>
                  </a:cubicBezTo>
                  <a:lnTo>
                    <a:pt x="3397" y="565"/>
                  </a:lnTo>
                  <a:cubicBezTo>
                    <a:pt x="3397" y="251"/>
                    <a:pt x="3144" y="0"/>
                    <a:pt x="28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g19d0ff1e6d6_0_0"/>
            <p:cNvSpPr/>
            <p:nvPr/>
          </p:nvSpPr>
          <p:spPr>
            <a:xfrm>
              <a:off x="3282325" y="2035675"/>
              <a:ext cx="459575" cy="454825"/>
            </a:xfrm>
            <a:custGeom>
              <a:avLst/>
              <a:gdLst/>
              <a:ahLst/>
              <a:cxnLst/>
              <a:rect l="l" t="t" r="r" b="b"/>
              <a:pathLst>
                <a:path w="18383" h="18193" extrusionOk="0">
                  <a:moveTo>
                    <a:pt x="568" y="0"/>
                  </a:moveTo>
                  <a:cubicBezTo>
                    <a:pt x="254" y="0"/>
                    <a:pt x="1" y="251"/>
                    <a:pt x="1" y="565"/>
                  </a:cubicBezTo>
                  <a:lnTo>
                    <a:pt x="1" y="17625"/>
                  </a:lnTo>
                  <a:cubicBezTo>
                    <a:pt x="1" y="17939"/>
                    <a:pt x="254" y="18192"/>
                    <a:pt x="568" y="18192"/>
                  </a:cubicBezTo>
                  <a:lnTo>
                    <a:pt x="17815" y="18192"/>
                  </a:lnTo>
                  <a:cubicBezTo>
                    <a:pt x="18129" y="18192"/>
                    <a:pt x="18383" y="17939"/>
                    <a:pt x="18383" y="17625"/>
                  </a:cubicBezTo>
                  <a:cubicBezTo>
                    <a:pt x="18383" y="17311"/>
                    <a:pt x="18129" y="17060"/>
                    <a:pt x="17815" y="17060"/>
                  </a:cubicBezTo>
                  <a:lnTo>
                    <a:pt x="1133" y="17060"/>
                  </a:lnTo>
                  <a:lnTo>
                    <a:pt x="1133" y="565"/>
                  </a:lnTo>
                  <a:cubicBezTo>
                    <a:pt x="1133" y="251"/>
                    <a:pt x="879" y="0"/>
                    <a:pt x="5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7" name="Google Shape;357;g19d0ff1e6d6_0_0"/>
          <p:cNvGrpSpPr/>
          <p:nvPr/>
        </p:nvGrpSpPr>
        <p:grpSpPr>
          <a:xfrm>
            <a:off x="1042665" y="3458828"/>
            <a:ext cx="361193" cy="391213"/>
            <a:chOff x="7190082" y="3211273"/>
            <a:chExt cx="361193" cy="391213"/>
          </a:xfrm>
        </p:grpSpPr>
        <p:sp>
          <p:nvSpPr>
            <p:cNvPr id="358" name="Google Shape;358;g19d0ff1e6d6_0_0"/>
            <p:cNvSpPr/>
            <p:nvPr/>
          </p:nvSpPr>
          <p:spPr>
            <a:xfrm>
              <a:off x="7190082" y="3211273"/>
              <a:ext cx="361193" cy="391213"/>
            </a:xfrm>
            <a:custGeom>
              <a:avLst/>
              <a:gdLst/>
              <a:ahLst/>
              <a:cxnLst/>
              <a:rect l="l" t="t" r="r" b="b"/>
              <a:pathLst>
                <a:path w="17169" h="18596" extrusionOk="0">
                  <a:moveTo>
                    <a:pt x="7630" y="3279"/>
                  </a:moveTo>
                  <a:lnTo>
                    <a:pt x="7630" y="4904"/>
                  </a:lnTo>
                  <a:lnTo>
                    <a:pt x="8720" y="4904"/>
                  </a:lnTo>
                  <a:lnTo>
                    <a:pt x="8720" y="3325"/>
                  </a:lnTo>
                  <a:cubicBezTo>
                    <a:pt x="12216" y="3593"/>
                    <a:pt x="15018" y="6371"/>
                    <a:pt x="15285" y="9844"/>
                  </a:cubicBezTo>
                  <a:lnTo>
                    <a:pt x="13661" y="9844"/>
                  </a:lnTo>
                  <a:lnTo>
                    <a:pt x="13661" y="10934"/>
                  </a:lnTo>
                  <a:lnTo>
                    <a:pt x="15285" y="10934"/>
                  </a:lnTo>
                  <a:cubicBezTo>
                    <a:pt x="15018" y="14407"/>
                    <a:pt x="12216" y="17189"/>
                    <a:pt x="8720" y="17453"/>
                  </a:cubicBezTo>
                  <a:lnTo>
                    <a:pt x="8720" y="15875"/>
                  </a:lnTo>
                  <a:lnTo>
                    <a:pt x="7630" y="15875"/>
                  </a:lnTo>
                  <a:lnTo>
                    <a:pt x="7630" y="17453"/>
                  </a:lnTo>
                  <a:cubicBezTo>
                    <a:pt x="4131" y="17189"/>
                    <a:pt x="1329" y="14407"/>
                    <a:pt x="1061" y="10934"/>
                  </a:cubicBezTo>
                  <a:lnTo>
                    <a:pt x="2689" y="10934"/>
                  </a:lnTo>
                  <a:lnTo>
                    <a:pt x="2689" y="9844"/>
                  </a:lnTo>
                  <a:lnTo>
                    <a:pt x="1111" y="9844"/>
                  </a:lnTo>
                  <a:cubicBezTo>
                    <a:pt x="1375" y="6345"/>
                    <a:pt x="4157" y="3546"/>
                    <a:pt x="7630" y="3279"/>
                  </a:cubicBezTo>
                  <a:close/>
                  <a:moveTo>
                    <a:pt x="6540" y="0"/>
                  </a:moveTo>
                  <a:lnTo>
                    <a:pt x="6540" y="1090"/>
                  </a:lnTo>
                  <a:lnTo>
                    <a:pt x="7630" y="1090"/>
                  </a:lnTo>
                  <a:lnTo>
                    <a:pt x="7630" y="2201"/>
                  </a:lnTo>
                  <a:cubicBezTo>
                    <a:pt x="3410" y="2480"/>
                    <a:pt x="1" y="5993"/>
                    <a:pt x="1" y="10391"/>
                  </a:cubicBezTo>
                  <a:cubicBezTo>
                    <a:pt x="1" y="14924"/>
                    <a:pt x="3654" y="18596"/>
                    <a:pt x="8175" y="18596"/>
                  </a:cubicBezTo>
                  <a:cubicBezTo>
                    <a:pt x="8202" y="18596"/>
                    <a:pt x="8228" y="18596"/>
                    <a:pt x="8255" y="18596"/>
                  </a:cubicBezTo>
                  <a:cubicBezTo>
                    <a:pt x="10365" y="18572"/>
                    <a:pt x="12385" y="17735"/>
                    <a:pt x="13890" y="16253"/>
                  </a:cubicBezTo>
                  <a:cubicBezTo>
                    <a:pt x="17149" y="13053"/>
                    <a:pt x="17169" y="7816"/>
                    <a:pt x="13954" y="4587"/>
                  </a:cubicBezTo>
                  <a:cubicBezTo>
                    <a:pt x="12559" y="3177"/>
                    <a:pt x="10696" y="2328"/>
                    <a:pt x="8720" y="2201"/>
                  </a:cubicBezTo>
                  <a:lnTo>
                    <a:pt x="8720" y="1090"/>
                  </a:lnTo>
                  <a:lnTo>
                    <a:pt x="9810" y="1090"/>
                  </a:lnTo>
                  <a:lnTo>
                    <a:pt x="981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g19d0ff1e6d6_0_0"/>
            <p:cNvSpPr/>
            <p:nvPr/>
          </p:nvSpPr>
          <p:spPr>
            <a:xfrm>
              <a:off x="7275873" y="3349573"/>
              <a:ext cx="122417" cy="136491"/>
            </a:xfrm>
            <a:custGeom>
              <a:avLst/>
              <a:gdLst/>
              <a:ahLst/>
              <a:cxnLst/>
              <a:rect l="l" t="t" r="r" b="b"/>
              <a:pathLst>
                <a:path w="5819" h="6488" extrusionOk="0">
                  <a:moveTo>
                    <a:pt x="4088" y="3271"/>
                  </a:moveTo>
                  <a:cubicBezTo>
                    <a:pt x="4369" y="3271"/>
                    <a:pt x="4639" y="3490"/>
                    <a:pt x="4639" y="3820"/>
                  </a:cubicBezTo>
                  <a:cubicBezTo>
                    <a:pt x="4639" y="4122"/>
                    <a:pt x="4392" y="4366"/>
                    <a:pt x="4093" y="4366"/>
                  </a:cubicBezTo>
                  <a:cubicBezTo>
                    <a:pt x="3604" y="4366"/>
                    <a:pt x="3360" y="3776"/>
                    <a:pt x="3703" y="3433"/>
                  </a:cubicBezTo>
                  <a:cubicBezTo>
                    <a:pt x="3815" y="3321"/>
                    <a:pt x="3953" y="3271"/>
                    <a:pt x="4088" y="3271"/>
                  </a:cubicBezTo>
                  <a:close/>
                  <a:moveTo>
                    <a:pt x="3552" y="1"/>
                  </a:moveTo>
                  <a:lnTo>
                    <a:pt x="3552" y="2282"/>
                  </a:lnTo>
                  <a:cubicBezTo>
                    <a:pt x="2817" y="2547"/>
                    <a:pt x="2369" y="3288"/>
                    <a:pt x="2477" y="4058"/>
                  </a:cubicBezTo>
                  <a:lnTo>
                    <a:pt x="0" y="5549"/>
                  </a:lnTo>
                  <a:lnTo>
                    <a:pt x="561" y="6488"/>
                  </a:lnTo>
                  <a:lnTo>
                    <a:pt x="2982" y="5029"/>
                  </a:lnTo>
                  <a:cubicBezTo>
                    <a:pt x="3283" y="5314"/>
                    <a:pt x="3681" y="5472"/>
                    <a:pt x="4092" y="5472"/>
                  </a:cubicBezTo>
                  <a:cubicBezTo>
                    <a:pt x="4130" y="5472"/>
                    <a:pt x="4168" y="5470"/>
                    <a:pt x="4206" y="5468"/>
                  </a:cubicBezTo>
                  <a:cubicBezTo>
                    <a:pt x="4982" y="5412"/>
                    <a:pt x="5610" y="4820"/>
                    <a:pt x="5714" y="4052"/>
                  </a:cubicBezTo>
                  <a:cubicBezTo>
                    <a:pt x="5819" y="3282"/>
                    <a:pt x="5371" y="2544"/>
                    <a:pt x="4642" y="2282"/>
                  </a:cubicBezTo>
                  <a:lnTo>
                    <a:pt x="46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0" name="Google Shape;360;g19d0ff1e6d6_0_0"/>
          <p:cNvGrpSpPr/>
          <p:nvPr/>
        </p:nvGrpSpPr>
        <p:grpSpPr>
          <a:xfrm>
            <a:off x="1061483" y="4016238"/>
            <a:ext cx="375591" cy="374678"/>
            <a:chOff x="-42796875" y="2680675"/>
            <a:chExt cx="319000" cy="318225"/>
          </a:xfrm>
        </p:grpSpPr>
        <p:sp>
          <p:nvSpPr>
            <p:cNvPr id="361" name="Google Shape;361;g19d0ff1e6d6_0_0"/>
            <p:cNvSpPr/>
            <p:nvPr/>
          </p:nvSpPr>
          <p:spPr>
            <a:xfrm>
              <a:off x="-42671650" y="2853950"/>
              <a:ext cx="70125" cy="21275"/>
            </a:xfrm>
            <a:custGeom>
              <a:avLst/>
              <a:gdLst/>
              <a:ahLst/>
              <a:cxnLst/>
              <a:rect l="l" t="t" r="r" b="b"/>
              <a:pathLst>
                <a:path w="2805" h="851" extrusionOk="0">
                  <a:moveTo>
                    <a:pt x="442" y="0"/>
                  </a:moveTo>
                  <a:cubicBezTo>
                    <a:pt x="190" y="0"/>
                    <a:pt x="1" y="221"/>
                    <a:pt x="1" y="410"/>
                  </a:cubicBezTo>
                  <a:cubicBezTo>
                    <a:pt x="1" y="630"/>
                    <a:pt x="190" y="851"/>
                    <a:pt x="442" y="851"/>
                  </a:cubicBezTo>
                  <a:lnTo>
                    <a:pt x="2364" y="851"/>
                  </a:lnTo>
                  <a:cubicBezTo>
                    <a:pt x="2616" y="851"/>
                    <a:pt x="2773" y="630"/>
                    <a:pt x="2773" y="410"/>
                  </a:cubicBezTo>
                  <a:cubicBezTo>
                    <a:pt x="2805" y="221"/>
                    <a:pt x="2584" y="0"/>
                    <a:pt x="236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g19d0ff1e6d6_0_0"/>
            <p:cNvSpPr/>
            <p:nvPr/>
          </p:nvSpPr>
          <p:spPr>
            <a:xfrm>
              <a:off x="-42671650" y="2895675"/>
              <a:ext cx="70125" cy="20525"/>
            </a:xfrm>
            <a:custGeom>
              <a:avLst/>
              <a:gdLst/>
              <a:ahLst/>
              <a:cxnLst/>
              <a:rect l="l" t="t" r="r" b="b"/>
              <a:pathLst>
                <a:path w="2805" h="821" extrusionOk="0"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cubicBezTo>
                    <a:pt x="1" y="663"/>
                    <a:pt x="190" y="820"/>
                    <a:pt x="442" y="820"/>
                  </a:cubicBezTo>
                  <a:lnTo>
                    <a:pt x="2364" y="820"/>
                  </a:lnTo>
                  <a:cubicBezTo>
                    <a:pt x="2616" y="820"/>
                    <a:pt x="2773" y="631"/>
                    <a:pt x="2773" y="442"/>
                  </a:cubicBezTo>
                  <a:cubicBezTo>
                    <a:pt x="2805" y="190"/>
                    <a:pt x="2584" y="1"/>
                    <a:pt x="23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g19d0ff1e6d6_0_0"/>
            <p:cNvSpPr/>
            <p:nvPr/>
          </p:nvSpPr>
          <p:spPr>
            <a:xfrm>
              <a:off x="-42796875" y="2680675"/>
              <a:ext cx="319000" cy="318225"/>
            </a:xfrm>
            <a:custGeom>
              <a:avLst/>
              <a:gdLst/>
              <a:ahLst/>
              <a:cxnLst/>
              <a:rect l="l" t="t" r="r" b="b"/>
              <a:pathLst>
                <a:path w="12760" h="12729" extrusionOk="0">
                  <a:moveTo>
                    <a:pt x="9011" y="882"/>
                  </a:moveTo>
                  <a:cubicBezTo>
                    <a:pt x="9168" y="882"/>
                    <a:pt x="9357" y="914"/>
                    <a:pt x="9483" y="945"/>
                  </a:cubicBezTo>
                  <a:cubicBezTo>
                    <a:pt x="9799" y="1071"/>
                    <a:pt x="10051" y="1355"/>
                    <a:pt x="10177" y="1701"/>
                  </a:cubicBezTo>
                  <a:lnTo>
                    <a:pt x="2615" y="1701"/>
                  </a:lnTo>
                  <a:cubicBezTo>
                    <a:pt x="2804" y="1229"/>
                    <a:pt x="3245" y="882"/>
                    <a:pt x="3781" y="882"/>
                  </a:cubicBezTo>
                  <a:close/>
                  <a:moveTo>
                    <a:pt x="1733" y="3623"/>
                  </a:moveTo>
                  <a:lnTo>
                    <a:pt x="1733" y="5293"/>
                  </a:lnTo>
                  <a:lnTo>
                    <a:pt x="914" y="5293"/>
                  </a:lnTo>
                  <a:lnTo>
                    <a:pt x="914" y="3623"/>
                  </a:lnTo>
                  <a:close/>
                  <a:moveTo>
                    <a:pt x="11941" y="3623"/>
                  </a:moveTo>
                  <a:lnTo>
                    <a:pt x="11941" y="5293"/>
                  </a:lnTo>
                  <a:lnTo>
                    <a:pt x="11122" y="5293"/>
                  </a:lnTo>
                  <a:lnTo>
                    <a:pt x="11122" y="3623"/>
                  </a:lnTo>
                  <a:close/>
                  <a:moveTo>
                    <a:pt x="10240" y="2521"/>
                  </a:moveTo>
                  <a:lnTo>
                    <a:pt x="10240" y="5316"/>
                  </a:lnTo>
                  <a:lnTo>
                    <a:pt x="10240" y="5316"/>
                  </a:lnTo>
                  <a:cubicBezTo>
                    <a:pt x="10144" y="5293"/>
                    <a:pt x="10003" y="5293"/>
                    <a:pt x="9862" y="5293"/>
                  </a:cubicBezTo>
                  <a:lnTo>
                    <a:pt x="6932" y="5293"/>
                  </a:lnTo>
                  <a:lnTo>
                    <a:pt x="6932" y="2521"/>
                  </a:lnTo>
                  <a:close/>
                  <a:moveTo>
                    <a:pt x="6144" y="2521"/>
                  </a:moveTo>
                  <a:lnTo>
                    <a:pt x="6144" y="5293"/>
                  </a:lnTo>
                  <a:lnTo>
                    <a:pt x="2962" y="5293"/>
                  </a:lnTo>
                  <a:cubicBezTo>
                    <a:pt x="2804" y="5293"/>
                    <a:pt x="2678" y="5293"/>
                    <a:pt x="2552" y="5324"/>
                  </a:cubicBezTo>
                  <a:lnTo>
                    <a:pt x="2552" y="2521"/>
                  </a:lnTo>
                  <a:close/>
                  <a:moveTo>
                    <a:pt x="9893" y="6207"/>
                  </a:moveTo>
                  <a:cubicBezTo>
                    <a:pt x="10555" y="6207"/>
                    <a:pt x="11122" y="6742"/>
                    <a:pt x="11122" y="7404"/>
                  </a:cubicBezTo>
                  <a:lnTo>
                    <a:pt x="11122" y="9861"/>
                  </a:lnTo>
                  <a:cubicBezTo>
                    <a:pt x="11122" y="10019"/>
                    <a:pt x="11027" y="10145"/>
                    <a:pt x="10933" y="10208"/>
                  </a:cubicBezTo>
                  <a:cubicBezTo>
                    <a:pt x="10838" y="10239"/>
                    <a:pt x="10775" y="10302"/>
                    <a:pt x="10681" y="10302"/>
                  </a:cubicBezTo>
                  <a:lnTo>
                    <a:pt x="2143" y="10302"/>
                  </a:lnTo>
                  <a:cubicBezTo>
                    <a:pt x="1922" y="10302"/>
                    <a:pt x="1796" y="10176"/>
                    <a:pt x="1733" y="10019"/>
                  </a:cubicBezTo>
                  <a:cubicBezTo>
                    <a:pt x="1702" y="9924"/>
                    <a:pt x="1733" y="10050"/>
                    <a:pt x="1733" y="8254"/>
                  </a:cubicBezTo>
                  <a:lnTo>
                    <a:pt x="1733" y="7404"/>
                  </a:lnTo>
                  <a:cubicBezTo>
                    <a:pt x="1733" y="6994"/>
                    <a:pt x="1922" y="6616"/>
                    <a:pt x="2300" y="6396"/>
                  </a:cubicBezTo>
                  <a:cubicBezTo>
                    <a:pt x="2489" y="6270"/>
                    <a:pt x="2710" y="6207"/>
                    <a:pt x="2993" y="6207"/>
                  </a:cubicBezTo>
                  <a:close/>
                  <a:moveTo>
                    <a:pt x="3403" y="11090"/>
                  </a:moveTo>
                  <a:lnTo>
                    <a:pt x="3403" y="11909"/>
                  </a:lnTo>
                  <a:lnTo>
                    <a:pt x="2552" y="11909"/>
                  </a:lnTo>
                  <a:lnTo>
                    <a:pt x="2552" y="11090"/>
                  </a:lnTo>
                  <a:close/>
                  <a:moveTo>
                    <a:pt x="10271" y="11090"/>
                  </a:moveTo>
                  <a:lnTo>
                    <a:pt x="10271" y="11909"/>
                  </a:lnTo>
                  <a:lnTo>
                    <a:pt x="9452" y="11909"/>
                  </a:lnTo>
                  <a:lnTo>
                    <a:pt x="9452" y="11090"/>
                  </a:lnTo>
                  <a:close/>
                  <a:moveTo>
                    <a:pt x="3750" y="0"/>
                  </a:moveTo>
                  <a:cubicBezTo>
                    <a:pt x="2615" y="0"/>
                    <a:pt x="1670" y="945"/>
                    <a:pt x="1670" y="2079"/>
                  </a:cubicBezTo>
                  <a:lnTo>
                    <a:pt x="1670" y="2804"/>
                  </a:lnTo>
                  <a:lnTo>
                    <a:pt x="442" y="2804"/>
                  </a:lnTo>
                  <a:cubicBezTo>
                    <a:pt x="190" y="2804"/>
                    <a:pt x="0" y="2993"/>
                    <a:pt x="0" y="3214"/>
                  </a:cubicBezTo>
                  <a:lnTo>
                    <a:pt x="0" y="5671"/>
                  </a:lnTo>
                  <a:cubicBezTo>
                    <a:pt x="0" y="5923"/>
                    <a:pt x="190" y="6112"/>
                    <a:pt x="442" y="6112"/>
                  </a:cubicBezTo>
                  <a:lnTo>
                    <a:pt x="1261" y="6112"/>
                  </a:lnTo>
                  <a:cubicBezTo>
                    <a:pt x="977" y="6459"/>
                    <a:pt x="820" y="6900"/>
                    <a:pt x="820" y="7341"/>
                  </a:cubicBezTo>
                  <a:lnTo>
                    <a:pt x="820" y="9830"/>
                  </a:lnTo>
                  <a:cubicBezTo>
                    <a:pt x="820" y="10365"/>
                    <a:pt x="1198" y="10806"/>
                    <a:pt x="1670" y="10995"/>
                  </a:cubicBezTo>
                  <a:lnTo>
                    <a:pt x="1670" y="12287"/>
                  </a:lnTo>
                  <a:cubicBezTo>
                    <a:pt x="1670" y="12539"/>
                    <a:pt x="1859" y="12728"/>
                    <a:pt x="2048" y="12728"/>
                  </a:cubicBezTo>
                  <a:lnTo>
                    <a:pt x="3718" y="12728"/>
                  </a:lnTo>
                  <a:cubicBezTo>
                    <a:pt x="3939" y="12728"/>
                    <a:pt x="4096" y="12539"/>
                    <a:pt x="4096" y="12287"/>
                  </a:cubicBezTo>
                  <a:lnTo>
                    <a:pt x="4096" y="11090"/>
                  </a:lnTo>
                  <a:lnTo>
                    <a:pt x="8507" y="11090"/>
                  </a:lnTo>
                  <a:lnTo>
                    <a:pt x="8507" y="12287"/>
                  </a:lnTo>
                  <a:cubicBezTo>
                    <a:pt x="8507" y="12539"/>
                    <a:pt x="8696" y="12728"/>
                    <a:pt x="8916" y="12728"/>
                  </a:cubicBezTo>
                  <a:lnTo>
                    <a:pt x="10555" y="12728"/>
                  </a:lnTo>
                  <a:cubicBezTo>
                    <a:pt x="10807" y="12728"/>
                    <a:pt x="10964" y="12539"/>
                    <a:pt x="10964" y="12287"/>
                  </a:cubicBezTo>
                  <a:lnTo>
                    <a:pt x="10964" y="10995"/>
                  </a:lnTo>
                  <a:cubicBezTo>
                    <a:pt x="11468" y="10838"/>
                    <a:pt x="11783" y="10365"/>
                    <a:pt x="11783" y="9830"/>
                  </a:cubicBezTo>
                  <a:lnTo>
                    <a:pt x="11783" y="7341"/>
                  </a:lnTo>
                  <a:cubicBezTo>
                    <a:pt x="11783" y="6868"/>
                    <a:pt x="11626" y="6427"/>
                    <a:pt x="11374" y="6112"/>
                  </a:cubicBezTo>
                  <a:lnTo>
                    <a:pt x="12224" y="6112"/>
                  </a:lnTo>
                  <a:cubicBezTo>
                    <a:pt x="12445" y="6112"/>
                    <a:pt x="12602" y="5923"/>
                    <a:pt x="12602" y="5671"/>
                  </a:cubicBezTo>
                  <a:lnTo>
                    <a:pt x="12602" y="3214"/>
                  </a:lnTo>
                  <a:cubicBezTo>
                    <a:pt x="12760" y="2993"/>
                    <a:pt x="12571" y="2804"/>
                    <a:pt x="12319" y="2804"/>
                  </a:cubicBezTo>
                  <a:lnTo>
                    <a:pt x="11059" y="2804"/>
                  </a:lnTo>
                  <a:lnTo>
                    <a:pt x="11059" y="2079"/>
                  </a:lnTo>
                  <a:cubicBezTo>
                    <a:pt x="11059" y="945"/>
                    <a:pt x="10145" y="0"/>
                    <a:pt x="897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g19d0ff1e6d6_0_0"/>
            <p:cNvSpPr/>
            <p:nvPr/>
          </p:nvSpPr>
          <p:spPr>
            <a:xfrm>
              <a:off x="-42753550" y="2854500"/>
              <a:ext cx="63825" cy="61700"/>
            </a:xfrm>
            <a:custGeom>
              <a:avLst/>
              <a:gdLst/>
              <a:ahLst/>
              <a:cxnLst/>
              <a:rect l="l" t="t" r="r" b="b"/>
              <a:pathLst>
                <a:path w="2553" h="2468" extrusionOk="0">
                  <a:moveTo>
                    <a:pt x="1263" y="829"/>
                  </a:moveTo>
                  <a:cubicBezTo>
                    <a:pt x="1435" y="829"/>
                    <a:pt x="1565" y="949"/>
                    <a:pt x="1639" y="1144"/>
                  </a:cubicBezTo>
                  <a:cubicBezTo>
                    <a:pt x="1718" y="1410"/>
                    <a:pt x="1483" y="1676"/>
                    <a:pt x="1218" y="1676"/>
                  </a:cubicBezTo>
                  <a:cubicBezTo>
                    <a:pt x="1170" y="1676"/>
                    <a:pt x="1120" y="1668"/>
                    <a:pt x="1071" y="1648"/>
                  </a:cubicBezTo>
                  <a:cubicBezTo>
                    <a:pt x="945" y="1616"/>
                    <a:pt x="882" y="1490"/>
                    <a:pt x="851" y="1364"/>
                  </a:cubicBezTo>
                  <a:cubicBezTo>
                    <a:pt x="756" y="1144"/>
                    <a:pt x="914" y="892"/>
                    <a:pt x="1103" y="860"/>
                  </a:cubicBezTo>
                  <a:cubicBezTo>
                    <a:pt x="1160" y="839"/>
                    <a:pt x="1213" y="829"/>
                    <a:pt x="1263" y="829"/>
                  </a:cubicBezTo>
                  <a:close/>
                  <a:moveTo>
                    <a:pt x="1234" y="0"/>
                  </a:moveTo>
                  <a:cubicBezTo>
                    <a:pt x="841" y="0"/>
                    <a:pt x="443" y="194"/>
                    <a:pt x="189" y="545"/>
                  </a:cubicBezTo>
                  <a:cubicBezTo>
                    <a:pt x="95" y="734"/>
                    <a:pt x="0" y="986"/>
                    <a:pt x="0" y="1238"/>
                  </a:cubicBezTo>
                  <a:cubicBezTo>
                    <a:pt x="0" y="1932"/>
                    <a:pt x="567" y="2467"/>
                    <a:pt x="1229" y="2467"/>
                  </a:cubicBezTo>
                  <a:cubicBezTo>
                    <a:pt x="1765" y="2467"/>
                    <a:pt x="2237" y="2121"/>
                    <a:pt x="2395" y="1616"/>
                  </a:cubicBezTo>
                  <a:cubicBezTo>
                    <a:pt x="2552" y="1081"/>
                    <a:pt x="2363" y="514"/>
                    <a:pt x="1922" y="230"/>
                  </a:cubicBezTo>
                  <a:cubicBezTo>
                    <a:pt x="1718" y="74"/>
                    <a:pt x="1477" y="0"/>
                    <a:pt x="123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g19d0ff1e6d6_0_0"/>
            <p:cNvSpPr/>
            <p:nvPr/>
          </p:nvSpPr>
          <p:spPr>
            <a:xfrm>
              <a:off x="-42581850" y="2853950"/>
              <a:ext cx="63025" cy="61475"/>
            </a:xfrm>
            <a:custGeom>
              <a:avLst/>
              <a:gdLst/>
              <a:ahLst/>
              <a:cxnLst/>
              <a:rect l="l" t="t" r="r" b="b"/>
              <a:pathLst>
                <a:path w="2521" h="2459" extrusionOk="0">
                  <a:moveTo>
                    <a:pt x="1269" y="860"/>
                  </a:moveTo>
                  <a:cubicBezTo>
                    <a:pt x="1493" y="860"/>
                    <a:pt x="1670" y="1049"/>
                    <a:pt x="1670" y="1260"/>
                  </a:cubicBezTo>
                  <a:cubicBezTo>
                    <a:pt x="1670" y="1481"/>
                    <a:pt x="1576" y="1638"/>
                    <a:pt x="1355" y="1670"/>
                  </a:cubicBezTo>
                  <a:cubicBezTo>
                    <a:pt x="1311" y="1683"/>
                    <a:pt x="1268" y="1689"/>
                    <a:pt x="1227" y="1689"/>
                  </a:cubicBezTo>
                  <a:cubicBezTo>
                    <a:pt x="1063" y="1689"/>
                    <a:pt x="927" y="1588"/>
                    <a:pt x="851" y="1386"/>
                  </a:cubicBezTo>
                  <a:cubicBezTo>
                    <a:pt x="788" y="1166"/>
                    <a:pt x="882" y="945"/>
                    <a:pt x="1135" y="882"/>
                  </a:cubicBezTo>
                  <a:cubicBezTo>
                    <a:pt x="1180" y="867"/>
                    <a:pt x="1225" y="860"/>
                    <a:pt x="1269" y="860"/>
                  </a:cubicBezTo>
                  <a:close/>
                  <a:moveTo>
                    <a:pt x="1261" y="0"/>
                  </a:moveTo>
                  <a:cubicBezTo>
                    <a:pt x="567" y="0"/>
                    <a:pt x="0" y="567"/>
                    <a:pt x="32" y="1229"/>
                  </a:cubicBezTo>
                  <a:cubicBezTo>
                    <a:pt x="32" y="1874"/>
                    <a:pt x="541" y="2459"/>
                    <a:pt x="1208" y="2459"/>
                  </a:cubicBezTo>
                  <a:cubicBezTo>
                    <a:pt x="1226" y="2459"/>
                    <a:pt x="1243" y="2458"/>
                    <a:pt x="1261" y="2458"/>
                  </a:cubicBezTo>
                  <a:cubicBezTo>
                    <a:pt x="1922" y="2458"/>
                    <a:pt x="2521" y="1891"/>
                    <a:pt x="2458" y="1229"/>
                  </a:cubicBezTo>
                  <a:cubicBezTo>
                    <a:pt x="2521" y="567"/>
                    <a:pt x="1954" y="0"/>
                    <a:pt x="12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66" name="Google Shape;366;g19d0ff1e6d6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0125" y="1182150"/>
            <a:ext cx="2483850" cy="248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2E3A"/>
        </a:solidFill>
        <a:effectLst/>
      </p:bgPr>
    </p:bg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g19c8d917583_1_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g19c8d917583_1_58"/>
          <p:cNvSpPr txBox="1">
            <a:spLocks noGrp="1"/>
          </p:cNvSpPr>
          <p:nvPr>
            <p:ph type="title" idx="4294967295"/>
          </p:nvPr>
        </p:nvSpPr>
        <p:spPr>
          <a:xfrm>
            <a:off x="459500" y="292225"/>
            <a:ext cx="8387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Franklin Medium"/>
              <a:buNone/>
            </a:pPr>
            <a:r>
              <a:rPr lang="en">
                <a:solidFill>
                  <a:schemeClr val="accent5"/>
                </a:solidFill>
                <a:latin typeface="Oswald"/>
                <a:ea typeface="Oswald"/>
                <a:cs typeface="Oswald"/>
                <a:sym typeface="Oswald"/>
              </a:rPr>
              <a:t>КОМАНДА</a:t>
            </a:r>
            <a:endParaRPr>
              <a:solidFill>
                <a:schemeClr val="accent5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373" name="Google Shape;373;g19c8d917583_1_58"/>
          <p:cNvPicPr preferRelativeResize="0"/>
          <p:nvPr/>
        </p:nvPicPr>
        <p:blipFill rotWithShape="1">
          <a:blip r:embed="rId4">
            <a:alphaModFix/>
          </a:blip>
          <a:srcRect l="27899" t="7358" r="27891" b="26407"/>
          <a:stretch/>
        </p:blipFill>
        <p:spPr>
          <a:xfrm>
            <a:off x="2577000" y="1110325"/>
            <a:ext cx="1339200" cy="13392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74" name="Google Shape;374;g19c8d917583_1_58"/>
          <p:cNvPicPr preferRelativeResize="0"/>
          <p:nvPr/>
        </p:nvPicPr>
        <p:blipFill rotWithShape="1">
          <a:blip r:embed="rId5">
            <a:alphaModFix/>
          </a:blip>
          <a:srcRect l="24019" t="8071" r="24012" b="14082"/>
          <a:stretch/>
        </p:blipFill>
        <p:spPr>
          <a:xfrm>
            <a:off x="6605250" y="1096075"/>
            <a:ext cx="1339200" cy="13392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75" name="Google Shape;375;g19c8d917583_1_58"/>
          <p:cNvPicPr preferRelativeResize="0"/>
          <p:nvPr/>
        </p:nvPicPr>
        <p:blipFill rotWithShape="1">
          <a:blip r:embed="rId6">
            <a:alphaModFix/>
          </a:blip>
          <a:srcRect l="23080" t="5977" r="23068" b="13351"/>
          <a:stretch/>
        </p:blipFill>
        <p:spPr>
          <a:xfrm>
            <a:off x="647750" y="1096075"/>
            <a:ext cx="1339200" cy="13392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76" name="Google Shape;376;g19c8d917583_1_58"/>
          <p:cNvPicPr preferRelativeResize="0"/>
          <p:nvPr/>
        </p:nvPicPr>
        <p:blipFill rotWithShape="1">
          <a:blip r:embed="rId7">
            <a:alphaModFix/>
          </a:blip>
          <a:srcRect l="24101" t="8326" r="24101" b="14068"/>
          <a:stretch/>
        </p:blipFill>
        <p:spPr>
          <a:xfrm>
            <a:off x="4376800" y="1110325"/>
            <a:ext cx="1339200" cy="13392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77" name="Google Shape;377;g19c8d917583_1_58"/>
          <p:cNvPicPr preferRelativeResize="0"/>
          <p:nvPr/>
        </p:nvPicPr>
        <p:blipFill rotWithShape="1">
          <a:blip r:embed="rId8">
            <a:alphaModFix/>
          </a:blip>
          <a:srcRect l="23347" r="23343" b="20133"/>
          <a:stretch/>
        </p:blipFill>
        <p:spPr>
          <a:xfrm>
            <a:off x="2602725" y="3140650"/>
            <a:ext cx="1339200" cy="13392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78" name="Google Shape;378;g19c8d917583_1_58"/>
          <p:cNvPicPr preferRelativeResize="0"/>
          <p:nvPr/>
        </p:nvPicPr>
        <p:blipFill rotWithShape="1">
          <a:blip r:embed="rId9">
            <a:alphaModFix/>
          </a:blip>
          <a:srcRect l="17725" r="24194" b="12982"/>
          <a:stretch/>
        </p:blipFill>
        <p:spPr>
          <a:xfrm>
            <a:off x="6605250" y="3140650"/>
            <a:ext cx="1339200" cy="13392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79" name="Google Shape;379;g19c8d917583_1_58"/>
          <p:cNvPicPr preferRelativeResize="0"/>
          <p:nvPr/>
        </p:nvPicPr>
        <p:blipFill rotWithShape="1">
          <a:blip r:embed="rId10">
            <a:alphaModFix/>
          </a:blip>
          <a:srcRect l="23856" t="10317" r="21438" b="7727"/>
          <a:stretch/>
        </p:blipFill>
        <p:spPr>
          <a:xfrm>
            <a:off x="647750" y="3140651"/>
            <a:ext cx="1339200" cy="13392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80" name="Google Shape;380;g19c8d917583_1_58"/>
          <p:cNvPicPr preferRelativeResize="0"/>
          <p:nvPr/>
        </p:nvPicPr>
        <p:blipFill rotWithShape="1">
          <a:blip r:embed="rId11">
            <a:alphaModFix/>
          </a:blip>
          <a:srcRect l="19997" t="4824" r="23415" b="10394"/>
          <a:stretch/>
        </p:blipFill>
        <p:spPr>
          <a:xfrm>
            <a:off x="4405300" y="3140650"/>
            <a:ext cx="1339200" cy="133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81" name="Google Shape;381;g19c8d917583_1_58"/>
          <p:cNvSpPr txBox="1"/>
          <p:nvPr/>
        </p:nvSpPr>
        <p:spPr>
          <a:xfrm>
            <a:off x="442100" y="2387650"/>
            <a:ext cx="1855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500" b="0" i="0" u="none" strike="noStrike" cap="none">
                <a:solidFill>
                  <a:schemeClr val="accent5"/>
                </a:solidFill>
                <a:latin typeface="Oswald"/>
                <a:ea typeface="Oswald"/>
                <a:cs typeface="Oswald"/>
                <a:sym typeface="Oswald"/>
              </a:rPr>
              <a:t>Егор Котляров</a:t>
            </a:r>
            <a:endParaRPr sz="1500" b="0" i="0" u="none" strike="noStrike" cap="none">
              <a:solidFill>
                <a:schemeClr val="accent5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500" b="0" i="1" u="none" strike="noStrike" cap="none">
                <a:solidFill>
                  <a:schemeClr val="accent5"/>
                </a:solidFill>
                <a:latin typeface="Oswald"/>
                <a:ea typeface="Oswald"/>
                <a:cs typeface="Oswald"/>
                <a:sym typeface="Oswald"/>
              </a:rPr>
              <a:t>Лидер, </a:t>
            </a:r>
            <a:r>
              <a:rPr lang="en" sz="1500" i="1">
                <a:solidFill>
                  <a:schemeClr val="accent5"/>
                </a:solidFill>
                <a:latin typeface="Oswald"/>
                <a:ea typeface="Oswald"/>
                <a:cs typeface="Oswald"/>
                <a:sym typeface="Oswald"/>
              </a:rPr>
              <a:t>коммуникатор</a:t>
            </a:r>
            <a:endParaRPr sz="1800" i="1" u="none" strike="noStrike" cap="none">
              <a:solidFill>
                <a:schemeClr val="accent5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82" name="Google Shape;382;g19c8d917583_1_58"/>
          <p:cNvSpPr txBox="1"/>
          <p:nvPr/>
        </p:nvSpPr>
        <p:spPr>
          <a:xfrm>
            <a:off x="2280063" y="2387650"/>
            <a:ext cx="1984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500" b="0" i="0" u="none" strike="noStrike" cap="none">
                <a:solidFill>
                  <a:schemeClr val="accent5"/>
                </a:solidFill>
                <a:latin typeface="Oswald"/>
                <a:ea typeface="Oswald"/>
                <a:cs typeface="Oswald"/>
                <a:sym typeface="Oswald"/>
              </a:rPr>
              <a:t>Евгения Медникова</a:t>
            </a:r>
            <a:endParaRPr sz="1500" b="0" i="0" u="none" strike="noStrike" cap="none">
              <a:solidFill>
                <a:schemeClr val="accent5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500" b="0" i="1" u="none" strike="noStrike" cap="none">
                <a:solidFill>
                  <a:schemeClr val="accent5"/>
                </a:solidFill>
                <a:latin typeface="Oswald"/>
                <a:ea typeface="Oswald"/>
                <a:cs typeface="Oswald"/>
                <a:sym typeface="Oswald"/>
              </a:rPr>
              <a:t>дизайнер</a:t>
            </a:r>
            <a:endParaRPr sz="1500" b="0" i="1" u="none" strike="noStrike" cap="none">
              <a:solidFill>
                <a:schemeClr val="accent5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83" name="Google Shape;383;g19c8d917583_1_58"/>
          <p:cNvSpPr txBox="1"/>
          <p:nvPr/>
        </p:nvSpPr>
        <p:spPr>
          <a:xfrm>
            <a:off x="3984400" y="2387650"/>
            <a:ext cx="2181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500" b="0" i="0" u="none" strike="noStrike" cap="none">
                <a:solidFill>
                  <a:schemeClr val="accent5"/>
                </a:solidFill>
                <a:latin typeface="Oswald"/>
                <a:ea typeface="Oswald"/>
                <a:cs typeface="Oswald"/>
                <a:sym typeface="Oswald"/>
              </a:rPr>
              <a:t>Илья Зубков</a:t>
            </a:r>
            <a:endParaRPr sz="1500" b="0" i="0" u="none" strike="noStrike" cap="none">
              <a:solidFill>
                <a:schemeClr val="accent5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500" b="0" i="1" u="none" strike="noStrike" cap="none">
                <a:solidFill>
                  <a:schemeClr val="accent5"/>
                </a:solidFill>
                <a:latin typeface="Oswald"/>
                <a:ea typeface="Oswald"/>
                <a:cs typeface="Oswald"/>
                <a:sym typeface="Oswald"/>
              </a:rPr>
              <a:t>аналитик, экономист</a:t>
            </a:r>
            <a:endParaRPr sz="1500" b="0" i="1" u="none" strike="noStrike" cap="none">
              <a:solidFill>
                <a:schemeClr val="accent5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84" name="Google Shape;384;g19c8d917583_1_58"/>
          <p:cNvSpPr txBox="1"/>
          <p:nvPr/>
        </p:nvSpPr>
        <p:spPr>
          <a:xfrm>
            <a:off x="6417000" y="2387650"/>
            <a:ext cx="171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500" b="0" i="0" u="none" strike="noStrike" cap="none">
                <a:solidFill>
                  <a:schemeClr val="accent5"/>
                </a:solidFill>
                <a:latin typeface="Oswald"/>
                <a:ea typeface="Oswald"/>
                <a:cs typeface="Oswald"/>
                <a:sym typeface="Oswald"/>
              </a:rPr>
              <a:t>Елена Котлярова</a:t>
            </a:r>
            <a:endParaRPr sz="1500" b="0" i="0" u="none" strike="noStrike" cap="none">
              <a:solidFill>
                <a:schemeClr val="accent5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500" b="0" i="1" u="none" strike="noStrike" cap="none">
                <a:solidFill>
                  <a:schemeClr val="accent5"/>
                </a:solidFill>
                <a:latin typeface="Oswald"/>
                <a:ea typeface="Oswald"/>
                <a:cs typeface="Oswald"/>
                <a:sym typeface="Oswald"/>
              </a:rPr>
              <a:t>трекер</a:t>
            </a:r>
            <a:endParaRPr sz="1500" b="0" i="1" u="none" strike="noStrike" cap="none">
              <a:solidFill>
                <a:schemeClr val="accent5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85" name="Google Shape;385;g19c8d917583_1_58"/>
          <p:cNvSpPr txBox="1"/>
          <p:nvPr/>
        </p:nvSpPr>
        <p:spPr>
          <a:xfrm>
            <a:off x="6417000" y="4435525"/>
            <a:ext cx="171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500" b="0" i="0" u="none" strike="noStrike" cap="none">
                <a:solidFill>
                  <a:schemeClr val="accent5"/>
                </a:solidFill>
                <a:latin typeface="Oswald"/>
                <a:ea typeface="Oswald"/>
                <a:cs typeface="Oswald"/>
                <a:sym typeface="Oswald"/>
              </a:rPr>
              <a:t>Никита Бухов</a:t>
            </a:r>
            <a:endParaRPr sz="1500" b="0" i="0" u="none" strike="noStrike" cap="none">
              <a:solidFill>
                <a:schemeClr val="accent5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500" b="0" i="1" u="none" strike="noStrike" cap="none">
                <a:solidFill>
                  <a:schemeClr val="accent5"/>
                </a:solidFill>
                <a:latin typeface="Oswald"/>
                <a:ea typeface="Oswald"/>
                <a:cs typeface="Oswald"/>
                <a:sym typeface="Oswald"/>
              </a:rPr>
              <a:t>наставник</a:t>
            </a:r>
            <a:endParaRPr sz="1500" b="0" i="1" u="none" strike="noStrike" cap="none">
              <a:solidFill>
                <a:schemeClr val="accent5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86" name="Google Shape;386;g19c8d917583_1_58"/>
          <p:cNvSpPr txBox="1"/>
          <p:nvPr/>
        </p:nvSpPr>
        <p:spPr>
          <a:xfrm>
            <a:off x="2464950" y="4435525"/>
            <a:ext cx="171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500" b="0" i="0" u="none" strike="noStrike" cap="none">
                <a:solidFill>
                  <a:schemeClr val="accent5"/>
                </a:solidFill>
                <a:latin typeface="Oswald"/>
                <a:ea typeface="Oswald"/>
                <a:cs typeface="Oswald"/>
                <a:sym typeface="Oswald"/>
              </a:rPr>
              <a:t>Лев Саковых</a:t>
            </a:r>
            <a:endParaRPr sz="1500" b="0" i="0" u="none" strike="noStrike" cap="none">
              <a:solidFill>
                <a:schemeClr val="accent5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500" b="0" i="1" u="none" strike="noStrike" cap="none">
                <a:solidFill>
                  <a:schemeClr val="accent5"/>
                </a:solidFill>
                <a:latin typeface="Oswald"/>
                <a:ea typeface="Oswald"/>
                <a:cs typeface="Oswald"/>
                <a:sym typeface="Oswald"/>
              </a:rPr>
              <a:t>Дизайнер, аналитик</a:t>
            </a:r>
            <a:endParaRPr sz="1500" b="0" i="1" u="none" strike="noStrike" cap="none">
              <a:solidFill>
                <a:schemeClr val="accent5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87" name="Google Shape;387;g19c8d917583_1_58"/>
          <p:cNvSpPr txBox="1"/>
          <p:nvPr/>
        </p:nvSpPr>
        <p:spPr>
          <a:xfrm>
            <a:off x="-11950" y="4435525"/>
            <a:ext cx="2560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500" b="0" i="0" u="none" strike="noStrike" cap="none">
                <a:solidFill>
                  <a:schemeClr val="accent5"/>
                </a:solidFill>
                <a:latin typeface="Oswald"/>
                <a:ea typeface="Oswald"/>
                <a:cs typeface="Oswald"/>
                <a:sym typeface="Oswald"/>
              </a:rPr>
              <a:t>Кирилл Костромин</a:t>
            </a:r>
            <a:endParaRPr sz="1500" b="0" i="0" u="none" strike="noStrike" cap="none">
              <a:solidFill>
                <a:schemeClr val="accent5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500" b="0" i="1" u="none" strike="noStrike" cap="none">
                <a:solidFill>
                  <a:schemeClr val="accent5"/>
                </a:solidFill>
                <a:latin typeface="Oswald"/>
                <a:ea typeface="Oswald"/>
                <a:cs typeface="Oswald"/>
                <a:sym typeface="Oswald"/>
              </a:rPr>
              <a:t>коммуникатор, аналитик, юрист</a:t>
            </a:r>
            <a:endParaRPr sz="1500" b="0" i="1" u="none" strike="noStrike" cap="none">
              <a:solidFill>
                <a:schemeClr val="accent5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88" name="Google Shape;388;g19c8d917583_1_58"/>
          <p:cNvSpPr txBox="1"/>
          <p:nvPr/>
        </p:nvSpPr>
        <p:spPr>
          <a:xfrm>
            <a:off x="4082638" y="4435525"/>
            <a:ext cx="1984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500" b="0" i="0" u="none" strike="noStrike" cap="none">
                <a:solidFill>
                  <a:schemeClr val="accent5"/>
                </a:solidFill>
                <a:latin typeface="Oswald"/>
                <a:ea typeface="Oswald"/>
                <a:cs typeface="Oswald"/>
                <a:sym typeface="Oswald"/>
              </a:rPr>
              <a:t>Даниил Героев</a:t>
            </a:r>
            <a:endParaRPr sz="1500" b="0" i="0" u="none" strike="noStrike" cap="none">
              <a:solidFill>
                <a:schemeClr val="accent5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500" b="0" i="1" u="none" strike="noStrike" cap="none">
                <a:solidFill>
                  <a:schemeClr val="accent5"/>
                </a:solidFill>
                <a:latin typeface="Oswald"/>
                <a:ea typeface="Oswald"/>
                <a:cs typeface="Oswald"/>
                <a:sym typeface="Oswald"/>
              </a:rPr>
              <a:t>программист</a:t>
            </a:r>
            <a:endParaRPr sz="1500" b="0" i="1" u="none" strike="noStrike" cap="none">
              <a:solidFill>
                <a:schemeClr val="accent5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Google Shape;393;g19c8d917583_1_1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50781" y="0"/>
            <a:ext cx="289321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g19c8d917583_1_124"/>
          <p:cNvSpPr txBox="1"/>
          <p:nvPr/>
        </p:nvSpPr>
        <p:spPr>
          <a:xfrm>
            <a:off x="0" y="0"/>
            <a:ext cx="91440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en" sz="3100" b="0" i="0" u="none" strike="noStrike" cap="none">
                <a:solidFill>
                  <a:schemeClr val="accent5"/>
                </a:solidFill>
                <a:latin typeface="Oswald"/>
                <a:ea typeface="Oswald"/>
                <a:cs typeface="Oswald"/>
                <a:sym typeface="Oswald"/>
              </a:rPr>
              <a:t>Что мы планируем на ближайшее время?</a:t>
            </a:r>
            <a:endParaRPr sz="3100" b="0" i="0" u="none" strike="noStrike" cap="none">
              <a:solidFill>
                <a:schemeClr val="accent5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95" name="Google Shape;395;g19c8d917583_1_124"/>
          <p:cNvSpPr txBox="1"/>
          <p:nvPr/>
        </p:nvSpPr>
        <p:spPr>
          <a:xfrm>
            <a:off x="639875" y="856475"/>
            <a:ext cx="5610900" cy="3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" sz="2100">
                <a:solidFill>
                  <a:schemeClr val="accent5"/>
                </a:solidFill>
                <a:latin typeface="Oswald"/>
                <a:ea typeface="Oswald"/>
                <a:cs typeface="Oswald"/>
                <a:sym typeface="Oswald"/>
              </a:rPr>
              <a:t>Развитие </a:t>
            </a:r>
            <a:r>
              <a:rPr lang="en" sz="2100" b="0" i="0" u="none" strike="noStrike" cap="none">
                <a:solidFill>
                  <a:schemeClr val="accent5"/>
                </a:solidFill>
                <a:latin typeface="Oswald"/>
                <a:ea typeface="Oswald"/>
                <a:cs typeface="Oswald"/>
                <a:sym typeface="Oswald"/>
              </a:rPr>
              <a:t>лэндинга как универсальной точки входа</a:t>
            </a:r>
            <a:endParaRPr sz="2100" b="0" i="0" u="none" strike="noStrike" cap="none">
              <a:solidFill>
                <a:schemeClr val="accent5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" sz="2100" b="0" i="0" u="none" strike="noStrike" cap="none">
                <a:solidFill>
                  <a:schemeClr val="accent5"/>
                </a:solidFill>
                <a:latin typeface="Oswald"/>
                <a:ea typeface="Oswald"/>
                <a:cs typeface="Oswald"/>
                <a:sym typeface="Oswald"/>
              </a:rPr>
              <a:t>Разработка фирменного стиля </a:t>
            </a:r>
            <a:endParaRPr sz="2100" b="0" i="0" u="none" strike="noStrike" cap="none">
              <a:solidFill>
                <a:schemeClr val="accent5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" sz="2100" b="0" i="0" u="none" strike="noStrike" cap="none">
                <a:solidFill>
                  <a:schemeClr val="accent5"/>
                </a:solidFill>
                <a:latin typeface="Oswald"/>
                <a:ea typeface="Oswald"/>
                <a:cs typeface="Oswald"/>
                <a:sym typeface="Oswald"/>
              </a:rPr>
              <a:t>Рейтингование субъектов РФ по показателям</a:t>
            </a:r>
            <a:endParaRPr sz="2100" b="0" i="0" u="none" strike="noStrike" cap="none">
              <a:solidFill>
                <a:schemeClr val="accent5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" sz="2100" b="0" i="0" u="none" strike="noStrike" cap="none">
                <a:solidFill>
                  <a:schemeClr val="accent5"/>
                </a:solidFill>
                <a:latin typeface="Oswald"/>
                <a:ea typeface="Oswald"/>
                <a:cs typeface="Oswald"/>
                <a:sym typeface="Oswald"/>
              </a:rPr>
              <a:t>Разработка сценариев оповещения пользователей на основании критических изменений в индексах за короткий интервал времени (скрипты на пожары, выгорание, незаконную вырубку).</a:t>
            </a:r>
            <a:endParaRPr sz="2100" b="0" i="0" u="none" strike="noStrike" cap="none">
              <a:solidFill>
                <a:schemeClr val="accent5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pSp>
        <p:nvGrpSpPr>
          <p:cNvPr id="396" name="Google Shape;396;g19c8d917583_1_124"/>
          <p:cNvGrpSpPr/>
          <p:nvPr/>
        </p:nvGrpSpPr>
        <p:grpSpPr>
          <a:xfrm>
            <a:off x="213096" y="910299"/>
            <a:ext cx="391340" cy="327007"/>
            <a:chOff x="2294740" y="1234021"/>
            <a:chExt cx="391340" cy="327007"/>
          </a:xfrm>
        </p:grpSpPr>
        <p:sp>
          <p:nvSpPr>
            <p:cNvPr id="397" name="Google Shape;397;g19c8d917583_1_124"/>
            <p:cNvSpPr/>
            <p:nvPr/>
          </p:nvSpPr>
          <p:spPr>
            <a:xfrm>
              <a:off x="2294740" y="1234021"/>
              <a:ext cx="391340" cy="327007"/>
            </a:xfrm>
            <a:custGeom>
              <a:avLst/>
              <a:gdLst/>
              <a:ahLst/>
              <a:cxnLst/>
              <a:rect l="l" t="t" r="r" b="b"/>
              <a:pathLst>
                <a:path w="18602" h="15544" extrusionOk="0">
                  <a:moveTo>
                    <a:pt x="17511" y="1311"/>
                  </a:moveTo>
                  <a:lnTo>
                    <a:pt x="17511" y="13079"/>
                  </a:lnTo>
                  <a:lnTo>
                    <a:pt x="12245" y="5179"/>
                  </a:lnTo>
                  <a:lnTo>
                    <a:pt x="8005" y="10899"/>
                  </a:lnTo>
                  <a:lnTo>
                    <a:pt x="5453" y="8022"/>
                  </a:lnTo>
                  <a:lnTo>
                    <a:pt x="1090" y="13355"/>
                  </a:lnTo>
                  <a:lnTo>
                    <a:pt x="1090" y="1311"/>
                  </a:lnTo>
                  <a:cubicBezTo>
                    <a:pt x="3806" y="1785"/>
                    <a:pt x="6554" y="2021"/>
                    <a:pt x="9301" y="2021"/>
                  </a:cubicBezTo>
                  <a:cubicBezTo>
                    <a:pt x="12048" y="2021"/>
                    <a:pt x="14795" y="1785"/>
                    <a:pt x="17511" y="1311"/>
                  </a:cubicBezTo>
                  <a:close/>
                  <a:moveTo>
                    <a:pt x="5479" y="9707"/>
                  </a:moveTo>
                  <a:lnTo>
                    <a:pt x="8862" y="13524"/>
                  </a:lnTo>
                  <a:cubicBezTo>
                    <a:pt x="6528" y="13544"/>
                    <a:pt x="4197" y="13736"/>
                    <a:pt x="1890" y="14096"/>
                  </a:cubicBezTo>
                  <a:lnTo>
                    <a:pt x="5479" y="9707"/>
                  </a:lnTo>
                  <a:close/>
                  <a:moveTo>
                    <a:pt x="12187" y="7083"/>
                  </a:moveTo>
                  <a:lnTo>
                    <a:pt x="16884" y="14128"/>
                  </a:lnTo>
                  <a:cubicBezTo>
                    <a:pt x="14716" y="13779"/>
                    <a:pt x="12527" y="13582"/>
                    <a:pt x="10333" y="13532"/>
                  </a:cubicBezTo>
                  <a:lnTo>
                    <a:pt x="10333" y="13529"/>
                  </a:lnTo>
                  <a:lnTo>
                    <a:pt x="8740" y="11736"/>
                  </a:lnTo>
                  <a:lnTo>
                    <a:pt x="12187" y="7083"/>
                  </a:lnTo>
                  <a:close/>
                  <a:moveTo>
                    <a:pt x="0" y="0"/>
                  </a:moveTo>
                  <a:lnTo>
                    <a:pt x="0" y="15543"/>
                  </a:lnTo>
                  <a:lnTo>
                    <a:pt x="648" y="15421"/>
                  </a:lnTo>
                  <a:cubicBezTo>
                    <a:pt x="3507" y="14884"/>
                    <a:pt x="6404" y="14615"/>
                    <a:pt x="9301" y="14615"/>
                  </a:cubicBezTo>
                  <a:cubicBezTo>
                    <a:pt x="12198" y="14615"/>
                    <a:pt x="15095" y="14884"/>
                    <a:pt x="17953" y="15421"/>
                  </a:cubicBezTo>
                  <a:lnTo>
                    <a:pt x="18601" y="15543"/>
                  </a:lnTo>
                  <a:lnTo>
                    <a:pt x="18601" y="0"/>
                  </a:lnTo>
                  <a:lnTo>
                    <a:pt x="17953" y="122"/>
                  </a:lnTo>
                  <a:cubicBezTo>
                    <a:pt x="15095" y="660"/>
                    <a:pt x="12198" y="929"/>
                    <a:pt x="9301" y="929"/>
                  </a:cubicBezTo>
                  <a:cubicBezTo>
                    <a:pt x="6404" y="929"/>
                    <a:pt x="3507" y="660"/>
                    <a:pt x="648" y="1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g19c8d917583_1_124"/>
            <p:cNvSpPr/>
            <p:nvPr/>
          </p:nvSpPr>
          <p:spPr>
            <a:xfrm>
              <a:off x="2406933" y="1305422"/>
              <a:ext cx="71801" cy="69108"/>
            </a:xfrm>
            <a:custGeom>
              <a:avLst/>
              <a:gdLst/>
              <a:ahLst/>
              <a:cxnLst/>
              <a:rect l="l" t="t" r="r" b="b"/>
              <a:pathLst>
                <a:path w="3413" h="3285" extrusionOk="0">
                  <a:moveTo>
                    <a:pt x="1766" y="1094"/>
                  </a:moveTo>
                  <a:cubicBezTo>
                    <a:pt x="2047" y="1094"/>
                    <a:pt x="2317" y="1313"/>
                    <a:pt x="2317" y="1643"/>
                  </a:cubicBezTo>
                  <a:cubicBezTo>
                    <a:pt x="2314" y="1945"/>
                    <a:pt x="2073" y="2186"/>
                    <a:pt x="1771" y="2189"/>
                  </a:cubicBezTo>
                  <a:cubicBezTo>
                    <a:pt x="1769" y="2189"/>
                    <a:pt x="1768" y="2189"/>
                    <a:pt x="1767" y="2189"/>
                  </a:cubicBezTo>
                  <a:cubicBezTo>
                    <a:pt x="1281" y="2189"/>
                    <a:pt x="1039" y="1598"/>
                    <a:pt x="1381" y="1256"/>
                  </a:cubicBezTo>
                  <a:cubicBezTo>
                    <a:pt x="1493" y="1144"/>
                    <a:pt x="1631" y="1094"/>
                    <a:pt x="1766" y="1094"/>
                  </a:cubicBezTo>
                  <a:close/>
                  <a:moveTo>
                    <a:pt x="1771" y="1"/>
                  </a:moveTo>
                  <a:cubicBezTo>
                    <a:pt x="1108" y="1"/>
                    <a:pt x="509" y="402"/>
                    <a:pt x="253" y="1015"/>
                  </a:cubicBezTo>
                  <a:cubicBezTo>
                    <a:pt x="1" y="1628"/>
                    <a:pt x="140" y="2332"/>
                    <a:pt x="611" y="2802"/>
                  </a:cubicBezTo>
                  <a:cubicBezTo>
                    <a:pt x="924" y="3118"/>
                    <a:pt x="1344" y="3284"/>
                    <a:pt x="1771" y="3284"/>
                  </a:cubicBezTo>
                  <a:cubicBezTo>
                    <a:pt x="1983" y="3284"/>
                    <a:pt x="2196" y="3244"/>
                    <a:pt x="2398" y="3160"/>
                  </a:cubicBezTo>
                  <a:cubicBezTo>
                    <a:pt x="3012" y="2904"/>
                    <a:pt x="3413" y="2305"/>
                    <a:pt x="3413" y="1643"/>
                  </a:cubicBezTo>
                  <a:cubicBezTo>
                    <a:pt x="3413" y="736"/>
                    <a:pt x="2677" y="1"/>
                    <a:pt x="17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9" name="Google Shape;399;g19c8d917583_1_124"/>
          <p:cNvGrpSpPr/>
          <p:nvPr/>
        </p:nvGrpSpPr>
        <p:grpSpPr>
          <a:xfrm>
            <a:off x="258176" y="1391430"/>
            <a:ext cx="301161" cy="339535"/>
            <a:chOff x="3299850" y="238575"/>
            <a:chExt cx="427725" cy="482225"/>
          </a:xfrm>
        </p:grpSpPr>
        <p:sp>
          <p:nvSpPr>
            <p:cNvPr id="400" name="Google Shape;400;g19c8d917583_1_124"/>
            <p:cNvSpPr/>
            <p:nvPr/>
          </p:nvSpPr>
          <p:spPr>
            <a:xfrm>
              <a:off x="3299850" y="323500"/>
              <a:ext cx="427725" cy="397300"/>
            </a:xfrm>
            <a:custGeom>
              <a:avLst/>
              <a:gdLst/>
              <a:ahLst/>
              <a:cxnLst/>
              <a:rect l="l" t="t" r="r" b="b"/>
              <a:pathLst>
                <a:path w="17109" h="15892" extrusionOk="0">
                  <a:moveTo>
                    <a:pt x="3397" y="6794"/>
                  </a:moveTo>
                  <a:lnTo>
                    <a:pt x="3397" y="14759"/>
                  </a:lnTo>
                  <a:lnTo>
                    <a:pt x="1132" y="14759"/>
                  </a:lnTo>
                  <a:lnTo>
                    <a:pt x="1132" y="6794"/>
                  </a:lnTo>
                  <a:close/>
                  <a:moveTo>
                    <a:pt x="9034" y="1132"/>
                  </a:moveTo>
                  <a:cubicBezTo>
                    <a:pt x="9683" y="1175"/>
                    <a:pt x="10191" y="1712"/>
                    <a:pt x="10191" y="2364"/>
                  </a:cubicBezTo>
                  <a:cubicBezTo>
                    <a:pt x="10191" y="3346"/>
                    <a:pt x="9774" y="5275"/>
                    <a:pt x="9221" y="5828"/>
                  </a:cubicBezTo>
                  <a:cubicBezTo>
                    <a:pt x="8865" y="6184"/>
                    <a:pt x="9119" y="6794"/>
                    <a:pt x="9623" y="6794"/>
                  </a:cubicBezTo>
                  <a:lnTo>
                    <a:pt x="15285" y="6794"/>
                  </a:lnTo>
                  <a:cubicBezTo>
                    <a:pt x="15599" y="6794"/>
                    <a:pt x="15849" y="7047"/>
                    <a:pt x="15849" y="7361"/>
                  </a:cubicBezTo>
                  <a:cubicBezTo>
                    <a:pt x="15849" y="7672"/>
                    <a:pt x="15599" y="7926"/>
                    <a:pt x="15285" y="7926"/>
                  </a:cubicBezTo>
                  <a:lnTo>
                    <a:pt x="11888" y="7926"/>
                  </a:lnTo>
                  <a:cubicBezTo>
                    <a:pt x="11574" y="7926"/>
                    <a:pt x="11323" y="8180"/>
                    <a:pt x="11323" y="8494"/>
                  </a:cubicBezTo>
                  <a:cubicBezTo>
                    <a:pt x="11323" y="8805"/>
                    <a:pt x="11574" y="9058"/>
                    <a:pt x="11888" y="9058"/>
                  </a:cubicBezTo>
                  <a:lnTo>
                    <a:pt x="15285" y="9058"/>
                  </a:lnTo>
                  <a:cubicBezTo>
                    <a:pt x="15586" y="9058"/>
                    <a:pt x="15852" y="9342"/>
                    <a:pt x="15852" y="9662"/>
                  </a:cubicBezTo>
                  <a:cubicBezTo>
                    <a:pt x="15852" y="9976"/>
                    <a:pt x="15599" y="10230"/>
                    <a:pt x="15285" y="10230"/>
                  </a:cubicBezTo>
                  <a:lnTo>
                    <a:pt x="11888" y="10230"/>
                  </a:lnTo>
                  <a:cubicBezTo>
                    <a:pt x="11574" y="10230"/>
                    <a:pt x="11323" y="10484"/>
                    <a:pt x="11323" y="10795"/>
                  </a:cubicBezTo>
                  <a:cubicBezTo>
                    <a:pt x="11323" y="11109"/>
                    <a:pt x="11574" y="11362"/>
                    <a:pt x="11888" y="11362"/>
                  </a:cubicBezTo>
                  <a:lnTo>
                    <a:pt x="14152" y="11362"/>
                  </a:lnTo>
                  <a:cubicBezTo>
                    <a:pt x="14466" y="11362"/>
                    <a:pt x="14717" y="11616"/>
                    <a:pt x="14717" y="11927"/>
                  </a:cubicBezTo>
                  <a:cubicBezTo>
                    <a:pt x="14717" y="12241"/>
                    <a:pt x="14466" y="12494"/>
                    <a:pt x="14152" y="12494"/>
                  </a:cubicBezTo>
                  <a:lnTo>
                    <a:pt x="11888" y="12494"/>
                  </a:lnTo>
                  <a:cubicBezTo>
                    <a:pt x="11574" y="12494"/>
                    <a:pt x="11323" y="12748"/>
                    <a:pt x="11323" y="13059"/>
                  </a:cubicBezTo>
                  <a:cubicBezTo>
                    <a:pt x="11323" y="13373"/>
                    <a:pt x="11574" y="13627"/>
                    <a:pt x="11888" y="13627"/>
                  </a:cubicBezTo>
                  <a:lnTo>
                    <a:pt x="13020" y="13627"/>
                  </a:lnTo>
                  <a:cubicBezTo>
                    <a:pt x="13334" y="13627"/>
                    <a:pt x="13585" y="13880"/>
                    <a:pt x="13585" y="14191"/>
                  </a:cubicBezTo>
                  <a:cubicBezTo>
                    <a:pt x="13585" y="14505"/>
                    <a:pt x="13334" y="14759"/>
                    <a:pt x="13020" y="14759"/>
                  </a:cubicBezTo>
                  <a:lnTo>
                    <a:pt x="9197" y="14759"/>
                  </a:lnTo>
                  <a:cubicBezTo>
                    <a:pt x="8041" y="14759"/>
                    <a:pt x="6890" y="14572"/>
                    <a:pt x="5794" y="14207"/>
                  </a:cubicBezTo>
                  <a:lnTo>
                    <a:pt x="4529" y="13784"/>
                  </a:lnTo>
                  <a:lnTo>
                    <a:pt x="4529" y="7712"/>
                  </a:lnTo>
                  <a:lnTo>
                    <a:pt x="5686" y="7132"/>
                  </a:lnTo>
                  <a:cubicBezTo>
                    <a:pt x="6265" y="6842"/>
                    <a:pt x="6797" y="6459"/>
                    <a:pt x="7253" y="6003"/>
                  </a:cubicBezTo>
                  <a:lnTo>
                    <a:pt x="7289" y="5963"/>
                  </a:lnTo>
                  <a:cubicBezTo>
                    <a:pt x="8352" y="4901"/>
                    <a:pt x="8917" y="2654"/>
                    <a:pt x="9034" y="1132"/>
                  </a:cubicBezTo>
                  <a:close/>
                  <a:moveTo>
                    <a:pt x="8491" y="0"/>
                  </a:moveTo>
                  <a:cubicBezTo>
                    <a:pt x="8177" y="0"/>
                    <a:pt x="7926" y="254"/>
                    <a:pt x="7926" y="568"/>
                  </a:cubicBezTo>
                  <a:cubicBezTo>
                    <a:pt x="7926" y="1887"/>
                    <a:pt x="7380" y="4276"/>
                    <a:pt x="6492" y="5166"/>
                  </a:cubicBezTo>
                  <a:lnTo>
                    <a:pt x="6456" y="5203"/>
                  </a:lnTo>
                  <a:cubicBezTo>
                    <a:pt x="6081" y="5574"/>
                    <a:pt x="5652" y="5885"/>
                    <a:pt x="5181" y="6120"/>
                  </a:cubicBezTo>
                  <a:lnTo>
                    <a:pt x="4529" y="6444"/>
                  </a:lnTo>
                  <a:lnTo>
                    <a:pt x="4529" y="6229"/>
                  </a:lnTo>
                  <a:cubicBezTo>
                    <a:pt x="4529" y="5915"/>
                    <a:pt x="4276" y="5661"/>
                    <a:pt x="3962" y="5661"/>
                  </a:cubicBezTo>
                  <a:lnTo>
                    <a:pt x="565" y="5661"/>
                  </a:lnTo>
                  <a:cubicBezTo>
                    <a:pt x="251" y="5661"/>
                    <a:pt x="0" y="5915"/>
                    <a:pt x="0" y="6229"/>
                  </a:cubicBezTo>
                  <a:lnTo>
                    <a:pt x="0" y="15324"/>
                  </a:lnTo>
                  <a:cubicBezTo>
                    <a:pt x="0" y="15638"/>
                    <a:pt x="251" y="15891"/>
                    <a:pt x="565" y="15891"/>
                  </a:cubicBezTo>
                  <a:lnTo>
                    <a:pt x="3962" y="15891"/>
                  </a:lnTo>
                  <a:cubicBezTo>
                    <a:pt x="4276" y="15891"/>
                    <a:pt x="4529" y="15638"/>
                    <a:pt x="4529" y="15324"/>
                  </a:cubicBezTo>
                  <a:lnTo>
                    <a:pt x="4529" y="14976"/>
                  </a:lnTo>
                  <a:lnTo>
                    <a:pt x="5435" y="15278"/>
                  </a:lnTo>
                  <a:cubicBezTo>
                    <a:pt x="6649" y="15683"/>
                    <a:pt x="7917" y="15888"/>
                    <a:pt x="9197" y="15888"/>
                  </a:cubicBezTo>
                  <a:lnTo>
                    <a:pt x="13020" y="15888"/>
                  </a:lnTo>
                  <a:cubicBezTo>
                    <a:pt x="14219" y="15888"/>
                    <a:pt x="15040" y="14681"/>
                    <a:pt x="14599" y="13566"/>
                  </a:cubicBezTo>
                  <a:cubicBezTo>
                    <a:pt x="15577" y="13298"/>
                    <a:pt x="16106" y="12241"/>
                    <a:pt x="15731" y="11302"/>
                  </a:cubicBezTo>
                  <a:cubicBezTo>
                    <a:pt x="16468" y="11100"/>
                    <a:pt x="16981" y="10429"/>
                    <a:pt x="16984" y="9662"/>
                  </a:cubicBezTo>
                  <a:cubicBezTo>
                    <a:pt x="16981" y="9233"/>
                    <a:pt x="16824" y="8823"/>
                    <a:pt x="16541" y="8503"/>
                  </a:cubicBezTo>
                  <a:cubicBezTo>
                    <a:pt x="16994" y="8005"/>
                    <a:pt x="17108" y="7289"/>
                    <a:pt x="16837" y="6673"/>
                  </a:cubicBezTo>
                  <a:cubicBezTo>
                    <a:pt x="16565" y="6060"/>
                    <a:pt x="15958" y="5661"/>
                    <a:pt x="15285" y="5661"/>
                  </a:cubicBezTo>
                  <a:lnTo>
                    <a:pt x="10635" y="5661"/>
                  </a:lnTo>
                  <a:cubicBezTo>
                    <a:pt x="11109" y="4577"/>
                    <a:pt x="11323" y="3104"/>
                    <a:pt x="11323" y="2364"/>
                  </a:cubicBezTo>
                  <a:cubicBezTo>
                    <a:pt x="11320" y="1060"/>
                    <a:pt x="10263" y="3"/>
                    <a:pt x="895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g19c8d917583_1_124"/>
            <p:cNvSpPr/>
            <p:nvPr/>
          </p:nvSpPr>
          <p:spPr>
            <a:xfrm>
              <a:off x="3467650" y="238575"/>
              <a:ext cx="46525" cy="56650"/>
            </a:xfrm>
            <a:custGeom>
              <a:avLst/>
              <a:gdLst/>
              <a:ahLst/>
              <a:cxnLst/>
              <a:rect l="l" t="t" r="r" b="b"/>
              <a:pathLst>
                <a:path w="1861" h="2266" extrusionOk="0">
                  <a:moveTo>
                    <a:pt x="646" y="1"/>
                  </a:moveTo>
                  <a:cubicBezTo>
                    <a:pt x="561" y="1"/>
                    <a:pt x="475" y="20"/>
                    <a:pt x="393" y="61"/>
                  </a:cubicBezTo>
                  <a:cubicBezTo>
                    <a:pt x="112" y="199"/>
                    <a:pt x="0" y="541"/>
                    <a:pt x="139" y="821"/>
                  </a:cubicBezTo>
                  <a:lnTo>
                    <a:pt x="707" y="1954"/>
                  </a:lnTo>
                  <a:cubicBezTo>
                    <a:pt x="805" y="2150"/>
                    <a:pt x="1005" y="2265"/>
                    <a:pt x="1212" y="2265"/>
                  </a:cubicBezTo>
                  <a:cubicBezTo>
                    <a:pt x="1297" y="2265"/>
                    <a:pt x="1384" y="2246"/>
                    <a:pt x="1465" y="2204"/>
                  </a:cubicBezTo>
                  <a:cubicBezTo>
                    <a:pt x="1746" y="2065"/>
                    <a:pt x="1860" y="1727"/>
                    <a:pt x="1718" y="1446"/>
                  </a:cubicBezTo>
                  <a:lnTo>
                    <a:pt x="1154" y="314"/>
                  </a:lnTo>
                  <a:cubicBezTo>
                    <a:pt x="1053" y="115"/>
                    <a:pt x="854" y="1"/>
                    <a:pt x="64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g19c8d917583_1_124"/>
            <p:cNvSpPr/>
            <p:nvPr/>
          </p:nvSpPr>
          <p:spPr>
            <a:xfrm>
              <a:off x="3566675" y="238575"/>
              <a:ext cx="46525" cy="56675"/>
            </a:xfrm>
            <a:custGeom>
              <a:avLst/>
              <a:gdLst/>
              <a:ahLst/>
              <a:cxnLst/>
              <a:rect l="l" t="t" r="r" b="b"/>
              <a:pathLst>
                <a:path w="1861" h="2267" extrusionOk="0">
                  <a:moveTo>
                    <a:pt x="1215" y="1"/>
                  </a:moveTo>
                  <a:cubicBezTo>
                    <a:pt x="1007" y="1"/>
                    <a:pt x="808" y="115"/>
                    <a:pt x="707" y="314"/>
                  </a:cubicBezTo>
                  <a:lnTo>
                    <a:pt x="143" y="1446"/>
                  </a:lnTo>
                  <a:cubicBezTo>
                    <a:pt x="1" y="1727"/>
                    <a:pt x="116" y="2065"/>
                    <a:pt x="396" y="2207"/>
                  </a:cubicBezTo>
                  <a:cubicBezTo>
                    <a:pt x="477" y="2247"/>
                    <a:pt x="562" y="2266"/>
                    <a:pt x="646" y="2266"/>
                  </a:cubicBezTo>
                  <a:cubicBezTo>
                    <a:pt x="854" y="2266"/>
                    <a:pt x="1055" y="2151"/>
                    <a:pt x="1154" y="1954"/>
                  </a:cubicBezTo>
                  <a:lnTo>
                    <a:pt x="1722" y="821"/>
                  </a:lnTo>
                  <a:cubicBezTo>
                    <a:pt x="1861" y="541"/>
                    <a:pt x="1749" y="199"/>
                    <a:pt x="1468" y="61"/>
                  </a:cubicBezTo>
                  <a:cubicBezTo>
                    <a:pt x="1387" y="20"/>
                    <a:pt x="1300" y="1"/>
                    <a:pt x="121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g19c8d917583_1_124"/>
            <p:cNvSpPr/>
            <p:nvPr/>
          </p:nvSpPr>
          <p:spPr>
            <a:xfrm>
              <a:off x="3611225" y="323500"/>
              <a:ext cx="56550" cy="28325"/>
            </a:xfrm>
            <a:custGeom>
              <a:avLst/>
              <a:gdLst/>
              <a:ahLst/>
              <a:cxnLst/>
              <a:rect l="l" t="t" r="r" b="b"/>
              <a:pathLst>
                <a:path w="2262" h="1133" extrusionOk="0">
                  <a:moveTo>
                    <a:pt x="565" y="0"/>
                  </a:moveTo>
                  <a:cubicBezTo>
                    <a:pt x="251" y="0"/>
                    <a:pt x="0" y="254"/>
                    <a:pt x="0" y="568"/>
                  </a:cubicBezTo>
                  <a:cubicBezTo>
                    <a:pt x="0" y="879"/>
                    <a:pt x="251" y="1132"/>
                    <a:pt x="565" y="1132"/>
                  </a:cubicBezTo>
                  <a:lnTo>
                    <a:pt x="1697" y="1132"/>
                  </a:lnTo>
                  <a:cubicBezTo>
                    <a:pt x="2011" y="1132"/>
                    <a:pt x="2262" y="879"/>
                    <a:pt x="2262" y="568"/>
                  </a:cubicBezTo>
                  <a:cubicBezTo>
                    <a:pt x="2262" y="254"/>
                    <a:pt x="2011" y="0"/>
                    <a:pt x="169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g19c8d917583_1_124"/>
            <p:cNvSpPr/>
            <p:nvPr/>
          </p:nvSpPr>
          <p:spPr>
            <a:xfrm>
              <a:off x="3413075" y="323500"/>
              <a:ext cx="56550" cy="28325"/>
            </a:xfrm>
            <a:custGeom>
              <a:avLst/>
              <a:gdLst/>
              <a:ahLst/>
              <a:cxnLst/>
              <a:rect l="l" t="t" r="r" b="b"/>
              <a:pathLst>
                <a:path w="2262" h="1133" extrusionOk="0">
                  <a:moveTo>
                    <a:pt x="565" y="0"/>
                  </a:moveTo>
                  <a:cubicBezTo>
                    <a:pt x="251" y="0"/>
                    <a:pt x="0" y="254"/>
                    <a:pt x="0" y="568"/>
                  </a:cubicBezTo>
                  <a:cubicBezTo>
                    <a:pt x="0" y="879"/>
                    <a:pt x="251" y="1132"/>
                    <a:pt x="565" y="1132"/>
                  </a:cubicBezTo>
                  <a:lnTo>
                    <a:pt x="1697" y="1132"/>
                  </a:lnTo>
                  <a:cubicBezTo>
                    <a:pt x="2011" y="1132"/>
                    <a:pt x="2262" y="879"/>
                    <a:pt x="2262" y="568"/>
                  </a:cubicBezTo>
                  <a:cubicBezTo>
                    <a:pt x="2262" y="254"/>
                    <a:pt x="2011" y="0"/>
                    <a:pt x="169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5" name="Google Shape;405;g19c8d917583_1_124"/>
          <p:cNvGrpSpPr/>
          <p:nvPr/>
        </p:nvGrpSpPr>
        <p:grpSpPr>
          <a:xfrm>
            <a:off x="246973" y="1885092"/>
            <a:ext cx="323587" cy="320242"/>
            <a:chOff x="3282325" y="2035675"/>
            <a:chExt cx="459575" cy="454825"/>
          </a:xfrm>
        </p:grpSpPr>
        <p:sp>
          <p:nvSpPr>
            <p:cNvPr id="406" name="Google Shape;406;g19c8d917583_1_124"/>
            <p:cNvSpPr/>
            <p:nvPr/>
          </p:nvSpPr>
          <p:spPr>
            <a:xfrm>
              <a:off x="3337050" y="2234125"/>
              <a:ext cx="85925" cy="206325"/>
            </a:xfrm>
            <a:custGeom>
              <a:avLst/>
              <a:gdLst/>
              <a:ahLst/>
              <a:cxnLst/>
              <a:rect l="l" t="t" r="r" b="b"/>
              <a:pathLst>
                <a:path w="3437" h="8253" extrusionOk="0">
                  <a:moveTo>
                    <a:pt x="2305" y="1133"/>
                  </a:moveTo>
                  <a:lnTo>
                    <a:pt x="2305" y="7120"/>
                  </a:lnTo>
                  <a:lnTo>
                    <a:pt x="1133" y="7120"/>
                  </a:lnTo>
                  <a:lnTo>
                    <a:pt x="1133" y="1133"/>
                  </a:lnTo>
                  <a:close/>
                  <a:moveTo>
                    <a:pt x="568" y="0"/>
                  </a:moveTo>
                  <a:cubicBezTo>
                    <a:pt x="254" y="0"/>
                    <a:pt x="1" y="254"/>
                    <a:pt x="1" y="568"/>
                  </a:cubicBezTo>
                  <a:lnTo>
                    <a:pt x="1" y="7688"/>
                  </a:lnTo>
                  <a:cubicBezTo>
                    <a:pt x="1" y="7999"/>
                    <a:pt x="254" y="8253"/>
                    <a:pt x="568" y="8253"/>
                  </a:cubicBezTo>
                  <a:lnTo>
                    <a:pt x="2869" y="8253"/>
                  </a:lnTo>
                  <a:cubicBezTo>
                    <a:pt x="3183" y="8253"/>
                    <a:pt x="3437" y="7999"/>
                    <a:pt x="3437" y="7688"/>
                  </a:cubicBezTo>
                  <a:lnTo>
                    <a:pt x="3437" y="568"/>
                  </a:lnTo>
                  <a:cubicBezTo>
                    <a:pt x="3437" y="254"/>
                    <a:pt x="3183" y="0"/>
                    <a:pt x="286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g19c8d917583_1_124"/>
            <p:cNvSpPr/>
            <p:nvPr/>
          </p:nvSpPr>
          <p:spPr>
            <a:xfrm>
              <a:off x="3451275" y="2175475"/>
              <a:ext cx="84925" cy="264975"/>
            </a:xfrm>
            <a:custGeom>
              <a:avLst/>
              <a:gdLst/>
              <a:ahLst/>
              <a:cxnLst/>
              <a:rect l="l" t="t" r="r" b="b"/>
              <a:pathLst>
                <a:path w="3397" h="10599" extrusionOk="0">
                  <a:moveTo>
                    <a:pt x="2265" y="1133"/>
                  </a:moveTo>
                  <a:lnTo>
                    <a:pt x="2265" y="9466"/>
                  </a:lnTo>
                  <a:lnTo>
                    <a:pt x="1132" y="9466"/>
                  </a:lnTo>
                  <a:lnTo>
                    <a:pt x="1132" y="1133"/>
                  </a:lnTo>
                  <a:close/>
                  <a:moveTo>
                    <a:pt x="565" y="0"/>
                  </a:moveTo>
                  <a:cubicBezTo>
                    <a:pt x="254" y="0"/>
                    <a:pt x="0" y="254"/>
                    <a:pt x="0" y="565"/>
                  </a:cubicBezTo>
                  <a:lnTo>
                    <a:pt x="0" y="10034"/>
                  </a:lnTo>
                  <a:cubicBezTo>
                    <a:pt x="0" y="10345"/>
                    <a:pt x="254" y="10599"/>
                    <a:pt x="565" y="10599"/>
                  </a:cubicBezTo>
                  <a:lnTo>
                    <a:pt x="2829" y="10599"/>
                  </a:lnTo>
                  <a:cubicBezTo>
                    <a:pt x="3143" y="10599"/>
                    <a:pt x="3397" y="10345"/>
                    <a:pt x="3397" y="10034"/>
                  </a:cubicBezTo>
                  <a:lnTo>
                    <a:pt x="3397" y="565"/>
                  </a:lnTo>
                  <a:cubicBezTo>
                    <a:pt x="3397" y="254"/>
                    <a:pt x="3143" y="0"/>
                    <a:pt x="28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g19c8d917583_1_124"/>
            <p:cNvSpPr/>
            <p:nvPr/>
          </p:nvSpPr>
          <p:spPr>
            <a:xfrm>
              <a:off x="3564500" y="2116825"/>
              <a:ext cx="84950" cy="323625"/>
            </a:xfrm>
            <a:custGeom>
              <a:avLst/>
              <a:gdLst/>
              <a:ahLst/>
              <a:cxnLst/>
              <a:rect l="l" t="t" r="r" b="b"/>
              <a:pathLst>
                <a:path w="3398" h="12945" extrusionOk="0">
                  <a:moveTo>
                    <a:pt x="2265" y="1132"/>
                  </a:moveTo>
                  <a:lnTo>
                    <a:pt x="2265" y="11812"/>
                  </a:lnTo>
                  <a:lnTo>
                    <a:pt x="1133" y="11812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4" y="0"/>
                    <a:pt x="0" y="251"/>
                    <a:pt x="0" y="565"/>
                  </a:cubicBezTo>
                  <a:lnTo>
                    <a:pt x="0" y="12380"/>
                  </a:lnTo>
                  <a:cubicBezTo>
                    <a:pt x="0" y="12691"/>
                    <a:pt x="254" y="12945"/>
                    <a:pt x="565" y="12945"/>
                  </a:cubicBezTo>
                  <a:lnTo>
                    <a:pt x="2829" y="12945"/>
                  </a:lnTo>
                  <a:cubicBezTo>
                    <a:pt x="3144" y="12945"/>
                    <a:pt x="3397" y="12691"/>
                    <a:pt x="3397" y="12380"/>
                  </a:cubicBezTo>
                  <a:lnTo>
                    <a:pt x="3397" y="565"/>
                  </a:lnTo>
                  <a:cubicBezTo>
                    <a:pt x="3397" y="251"/>
                    <a:pt x="3144" y="0"/>
                    <a:pt x="28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g19c8d917583_1_124"/>
            <p:cNvSpPr/>
            <p:nvPr/>
          </p:nvSpPr>
          <p:spPr>
            <a:xfrm>
              <a:off x="3282325" y="2035675"/>
              <a:ext cx="459575" cy="454825"/>
            </a:xfrm>
            <a:custGeom>
              <a:avLst/>
              <a:gdLst/>
              <a:ahLst/>
              <a:cxnLst/>
              <a:rect l="l" t="t" r="r" b="b"/>
              <a:pathLst>
                <a:path w="18383" h="18193" extrusionOk="0">
                  <a:moveTo>
                    <a:pt x="568" y="0"/>
                  </a:moveTo>
                  <a:cubicBezTo>
                    <a:pt x="254" y="0"/>
                    <a:pt x="1" y="251"/>
                    <a:pt x="1" y="565"/>
                  </a:cubicBezTo>
                  <a:lnTo>
                    <a:pt x="1" y="17625"/>
                  </a:lnTo>
                  <a:cubicBezTo>
                    <a:pt x="1" y="17939"/>
                    <a:pt x="254" y="18192"/>
                    <a:pt x="568" y="18192"/>
                  </a:cubicBezTo>
                  <a:lnTo>
                    <a:pt x="17815" y="18192"/>
                  </a:lnTo>
                  <a:cubicBezTo>
                    <a:pt x="18129" y="18192"/>
                    <a:pt x="18383" y="17939"/>
                    <a:pt x="18383" y="17625"/>
                  </a:cubicBezTo>
                  <a:cubicBezTo>
                    <a:pt x="18383" y="17311"/>
                    <a:pt x="18129" y="17060"/>
                    <a:pt x="17815" y="17060"/>
                  </a:cubicBezTo>
                  <a:lnTo>
                    <a:pt x="1133" y="17060"/>
                  </a:lnTo>
                  <a:lnTo>
                    <a:pt x="1133" y="565"/>
                  </a:lnTo>
                  <a:cubicBezTo>
                    <a:pt x="1133" y="251"/>
                    <a:pt x="879" y="0"/>
                    <a:pt x="5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0" name="Google Shape;410;g19c8d917583_1_124"/>
          <p:cNvGrpSpPr/>
          <p:nvPr/>
        </p:nvGrpSpPr>
        <p:grpSpPr>
          <a:xfrm>
            <a:off x="213098" y="2460607"/>
            <a:ext cx="391339" cy="391340"/>
            <a:chOff x="6210261" y="1337946"/>
            <a:chExt cx="391339" cy="391340"/>
          </a:xfrm>
        </p:grpSpPr>
        <p:sp>
          <p:nvSpPr>
            <p:cNvPr id="411" name="Google Shape;411;g19c8d917583_1_124"/>
            <p:cNvSpPr/>
            <p:nvPr/>
          </p:nvSpPr>
          <p:spPr>
            <a:xfrm>
              <a:off x="6210261" y="1337946"/>
              <a:ext cx="103967" cy="103231"/>
            </a:xfrm>
            <a:custGeom>
              <a:avLst/>
              <a:gdLst/>
              <a:ahLst/>
              <a:cxnLst/>
              <a:rect l="l" t="t" r="r" b="b"/>
              <a:pathLst>
                <a:path w="4942" h="4907" extrusionOk="0">
                  <a:moveTo>
                    <a:pt x="0" y="1"/>
                  </a:moveTo>
                  <a:lnTo>
                    <a:pt x="0" y="4907"/>
                  </a:lnTo>
                  <a:lnTo>
                    <a:pt x="1090" y="4907"/>
                  </a:lnTo>
                  <a:lnTo>
                    <a:pt x="1090" y="1091"/>
                  </a:lnTo>
                  <a:lnTo>
                    <a:pt x="4941" y="1091"/>
                  </a:lnTo>
                  <a:lnTo>
                    <a:pt x="494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g19c8d917583_1_124"/>
            <p:cNvSpPr/>
            <p:nvPr/>
          </p:nvSpPr>
          <p:spPr>
            <a:xfrm>
              <a:off x="6498369" y="1337946"/>
              <a:ext cx="103231" cy="103231"/>
            </a:xfrm>
            <a:custGeom>
              <a:avLst/>
              <a:gdLst/>
              <a:ahLst/>
              <a:cxnLst/>
              <a:rect l="l" t="t" r="r" b="b"/>
              <a:pathLst>
                <a:path w="4907" h="4907" extrusionOk="0">
                  <a:moveTo>
                    <a:pt x="0" y="1"/>
                  </a:moveTo>
                  <a:lnTo>
                    <a:pt x="0" y="1091"/>
                  </a:lnTo>
                  <a:lnTo>
                    <a:pt x="3816" y="1091"/>
                  </a:lnTo>
                  <a:lnTo>
                    <a:pt x="3816" y="4907"/>
                  </a:lnTo>
                  <a:lnTo>
                    <a:pt x="4906" y="4907"/>
                  </a:lnTo>
                  <a:lnTo>
                    <a:pt x="49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g19c8d917583_1_124"/>
            <p:cNvSpPr/>
            <p:nvPr/>
          </p:nvSpPr>
          <p:spPr>
            <a:xfrm>
              <a:off x="6497633" y="1626118"/>
              <a:ext cx="103967" cy="103168"/>
            </a:xfrm>
            <a:custGeom>
              <a:avLst/>
              <a:gdLst/>
              <a:ahLst/>
              <a:cxnLst/>
              <a:rect l="l" t="t" r="r" b="b"/>
              <a:pathLst>
                <a:path w="4942" h="4904" extrusionOk="0">
                  <a:moveTo>
                    <a:pt x="3851" y="1"/>
                  </a:moveTo>
                  <a:lnTo>
                    <a:pt x="3851" y="3814"/>
                  </a:lnTo>
                  <a:lnTo>
                    <a:pt x="0" y="3814"/>
                  </a:lnTo>
                  <a:lnTo>
                    <a:pt x="0" y="4904"/>
                  </a:lnTo>
                  <a:lnTo>
                    <a:pt x="4941" y="4904"/>
                  </a:lnTo>
                  <a:lnTo>
                    <a:pt x="494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g19c8d917583_1_124"/>
            <p:cNvSpPr/>
            <p:nvPr/>
          </p:nvSpPr>
          <p:spPr>
            <a:xfrm>
              <a:off x="6210261" y="1626118"/>
              <a:ext cx="103967" cy="103168"/>
            </a:xfrm>
            <a:custGeom>
              <a:avLst/>
              <a:gdLst/>
              <a:ahLst/>
              <a:cxnLst/>
              <a:rect l="l" t="t" r="r" b="b"/>
              <a:pathLst>
                <a:path w="4942" h="4904" extrusionOk="0">
                  <a:moveTo>
                    <a:pt x="0" y="1"/>
                  </a:moveTo>
                  <a:lnTo>
                    <a:pt x="0" y="4904"/>
                  </a:lnTo>
                  <a:lnTo>
                    <a:pt x="4941" y="4904"/>
                  </a:lnTo>
                  <a:lnTo>
                    <a:pt x="4941" y="3814"/>
                  </a:lnTo>
                  <a:lnTo>
                    <a:pt x="1090" y="3814"/>
                  </a:lnTo>
                  <a:lnTo>
                    <a:pt x="109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g19c8d917583_1_124"/>
            <p:cNvSpPr/>
            <p:nvPr/>
          </p:nvSpPr>
          <p:spPr>
            <a:xfrm>
              <a:off x="6256122" y="1383808"/>
              <a:ext cx="299616" cy="299637"/>
            </a:xfrm>
            <a:custGeom>
              <a:avLst/>
              <a:gdLst/>
              <a:ahLst/>
              <a:cxnLst/>
              <a:rect l="l" t="t" r="r" b="b"/>
              <a:pathLst>
                <a:path w="14242" h="14243" extrusionOk="0">
                  <a:moveTo>
                    <a:pt x="7664" y="2797"/>
                  </a:moveTo>
                  <a:cubicBezTo>
                    <a:pt x="9638" y="3047"/>
                    <a:pt x="11193" y="4602"/>
                    <a:pt x="11446" y="6578"/>
                  </a:cubicBezTo>
                  <a:lnTo>
                    <a:pt x="10391" y="6578"/>
                  </a:lnTo>
                  <a:lnTo>
                    <a:pt x="10391" y="7668"/>
                  </a:lnTo>
                  <a:lnTo>
                    <a:pt x="11446" y="7668"/>
                  </a:lnTo>
                  <a:cubicBezTo>
                    <a:pt x="11193" y="9641"/>
                    <a:pt x="9638" y="11196"/>
                    <a:pt x="7664" y="11446"/>
                  </a:cubicBezTo>
                  <a:lnTo>
                    <a:pt x="7664" y="10391"/>
                  </a:lnTo>
                  <a:lnTo>
                    <a:pt x="6574" y="10391"/>
                  </a:lnTo>
                  <a:lnTo>
                    <a:pt x="6574" y="11446"/>
                  </a:lnTo>
                  <a:cubicBezTo>
                    <a:pt x="4601" y="11196"/>
                    <a:pt x="3046" y="9641"/>
                    <a:pt x="2793" y="7668"/>
                  </a:cubicBezTo>
                  <a:lnTo>
                    <a:pt x="3851" y="7668"/>
                  </a:lnTo>
                  <a:lnTo>
                    <a:pt x="3851" y="6578"/>
                  </a:lnTo>
                  <a:lnTo>
                    <a:pt x="2793" y="6578"/>
                  </a:lnTo>
                  <a:cubicBezTo>
                    <a:pt x="3046" y="4602"/>
                    <a:pt x="4601" y="3047"/>
                    <a:pt x="6574" y="2797"/>
                  </a:cubicBezTo>
                  <a:lnTo>
                    <a:pt x="6574" y="3852"/>
                  </a:lnTo>
                  <a:lnTo>
                    <a:pt x="7664" y="3852"/>
                  </a:lnTo>
                  <a:lnTo>
                    <a:pt x="7664" y="2797"/>
                  </a:lnTo>
                  <a:close/>
                  <a:moveTo>
                    <a:pt x="6574" y="1"/>
                  </a:moveTo>
                  <a:lnTo>
                    <a:pt x="6574" y="1698"/>
                  </a:lnTo>
                  <a:cubicBezTo>
                    <a:pt x="3991" y="1957"/>
                    <a:pt x="1927" y="4006"/>
                    <a:pt x="1671" y="6578"/>
                  </a:cubicBezTo>
                  <a:lnTo>
                    <a:pt x="0" y="6578"/>
                  </a:lnTo>
                  <a:lnTo>
                    <a:pt x="0" y="7668"/>
                  </a:lnTo>
                  <a:lnTo>
                    <a:pt x="1698" y="7668"/>
                  </a:lnTo>
                  <a:cubicBezTo>
                    <a:pt x="1953" y="10252"/>
                    <a:pt x="4005" y="12312"/>
                    <a:pt x="6574" y="12571"/>
                  </a:cubicBezTo>
                  <a:lnTo>
                    <a:pt x="6574" y="14242"/>
                  </a:lnTo>
                  <a:lnTo>
                    <a:pt x="7664" y="14242"/>
                  </a:lnTo>
                  <a:lnTo>
                    <a:pt x="7664" y="12571"/>
                  </a:lnTo>
                  <a:cubicBezTo>
                    <a:pt x="10237" y="12312"/>
                    <a:pt x="12286" y="10252"/>
                    <a:pt x="12541" y="7668"/>
                  </a:cubicBezTo>
                  <a:lnTo>
                    <a:pt x="14242" y="7668"/>
                  </a:lnTo>
                  <a:lnTo>
                    <a:pt x="14242" y="6578"/>
                  </a:lnTo>
                  <a:lnTo>
                    <a:pt x="12541" y="6578"/>
                  </a:lnTo>
                  <a:cubicBezTo>
                    <a:pt x="12286" y="3991"/>
                    <a:pt x="10237" y="1931"/>
                    <a:pt x="7664" y="1672"/>
                  </a:cubicBezTo>
                  <a:lnTo>
                    <a:pt x="766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g19c8d917583_1_124"/>
            <p:cNvSpPr/>
            <p:nvPr/>
          </p:nvSpPr>
          <p:spPr>
            <a:xfrm>
              <a:off x="6356156" y="1487565"/>
              <a:ext cx="95700" cy="92123"/>
            </a:xfrm>
            <a:custGeom>
              <a:avLst/>
              <a:gdLst/>
              <a:ahLst/>
              <a:cxnLst/>
              <a:rect l="l" t="t" r="r" b="b"/>
              <a:pathLst>
                <a:path w="4549" h="4379" extrusionOk="0">
                  <a:moveTo>
                    <a:pt x="2361" y="1095"/>
                  </a:moveTo>
                  <a:cubicBezTo>
                    <a:pt x="2501" y="1095"/>
                    <a:pt x="2643" y="1122"/>
                    <a:pt x="2779" y="1178"/>
                  </a:cubicBezTo>
                  <a:cubicBezTo>
                    <a:pt x="3188" y="1347"/>
                    <a:pt x="3453" y="1748"/>
                    <a:pt x="3456" y="2189"/>
                  </a:cubicBezTo>
                  <a:cubicBezTo>
                    <a:pt x="3453" y="2794"/>
                    <a:pt x="2965" y="3282"/>
                    <a:pt x="2360" y="3285"/>
                  </a:cubicBezTo>
                  <a:cubicBezTo>
                    <a:pt x="1915" y="3282"/>
                    <a:pt x="1517" y="3018"/>
                    <a:pt x="1349" y="2608"/>
                  </a:cubicBezTo>
                  <a:cubicBezTo>
                    <a:pt x="1180" y="2198"/>
                    <a:pt x="1273" y="1727"/>
                    <a:pt x="1587" y="1416"/>
                  </a:cubicBezTo>
                  <a:cubicBezTo>
                    <a:pt x="1797" y="1206"/>
                    <a:pt x="2076" y="1095"/>
                    <a:pt x="2361" y="1095"/>
                  </a:cubicBezTo>
                  <a:close/>
                  <a:moveTo>
                    <a:pt x="2360" y="1"/>
                  </a:moveTo>
                  <a:cubicBezTo>
                    <a:pt x="1474" y="1"/>
                    <a:pt x="677" y="533"/>
                    <a:pt x="337" y="1352"/>
                  </a:cubicBezTo>
                  <a:cubicBezTo>
                    <a:pt x="0" y="2169"/>
                    <a:pt x="186" y="3111"/>
                    <a:pt x="811" y="3736"/>
                  </a:cubicBezTo>
                  <a:cubicBezTo>
                    <a:pt x="1231" y="4156"/>
                    <a:pt x="1792" y="4378"/>
                    <a:pt x="2362" y="4378"/>
                  </a:cubicBezTo>
                  <a:cubicBezTo>
                    <a:pt x="2643" y="4378"/>
                    <a:pt x="2927" y="4324"/>
                    <a:pt x="3197" y="4212"/>
                  </a:cubicBezTo>
                  <a:cubicBezTo>
                    <a:pt x="4014" y="3872"/>
                    <a:pt x="4549" y="3076"/>
                    <a:pt x="4549" y="2189"/>
                  </a:cubicBezTo>
                  <a:cubicBezTo>
                    <a:pt x="4546" y="980"/>
                    <a:pt x="3566" y="1"/>
                    <a:pt x="236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19c8d917583_1_151"/>
          <p:cNvSpPr txBox="1"/>
          <p:nvPr/>
        </p:nvSpPr>
        <p:spPr>
          <a:xfrm>
            <a:off x="0" y="0"/>
            <a:ext cx="46353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" sz="3200" i="0" u="none" strike="noStrike" cap="none">
                <a:solidFill>
                  <a:srgbClr val="6AA84F"/>
                </a:solidFill>
                <a:latin typeface="Oswald"/>
                <a:ea typeface="Oswald"/>
                <a:cs typeface="Oswald"/>
                <a:sym typeface="Oswald"/>
              </a:rPr>
              <a:t>Спасибо, интенсив…</a:t>
            </a:r>
            <a:endParaRPr sz="3200" i="0" u="none" strike="noStrike" cap="none">
              <a:solidFill>
                <a:srgbClr val="6AA84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422" name="Google Shape;422;g19c8d917583_1_151"/>
          <p:cNvSpPr txBox="1"/>
          <p:nvPr/>
        </p:nvSpPr>
        <p:spPr>
          <a:xfrm>
            <a:off x="371800" y="677100"/>
            <a:ext cx="30000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" sz="3200" i="0" u="none" strike="noStrike" cap="none">
                <a:solidFill>
                  <a:srgbClr val="6AA84F"/>
                </a:solidFill>
                <a:latin typeface="Oswald"/>
                <a:ea typeface="Oswald"/>
                <a:cs typeface="Oswald"/>
                <a:sym typeface="Oswald"/>
              </a:rPr>
              <a:t>МЫ</a:t>
            </a:r>
            <a:endParaRPr sz="3200" i="0" u="none" strike="noStrike" cap="none">
              <a:solidFill>
                <a:srgbClr val="6AA84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423" name="Google Shape;423;g19c8d917583_1_151"/>
          <p:cNvSpPr txBox="1"/>
          <p:nvPr/>
        </p:nvSpPr>
        <p:spPr>
          <a:xfrm>
            <a:off x="371800" y="1503350"/>
            <a:ext cx="30000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" sz="3200" i="0" u="none" strike="noStrike" cap="none">
                <a:solidFill>
                  <a:srgbClr val="6AA84F"/>
                </a:solidFill>
                <a:latin typeface="Oswald"/>
                <a:ea typeface="Oswald"/>
                <a:cs typeface="Oswald"/>
                <a:sym typeface="Oswald"/>
              </a:rPr>
              <a:t>МЫ</a:t>
            </a:r>
            <a:endParaRPr sz="3200" i="0" u="none" strike="noStrike" cap="none">
              <a:solidFill>
                <a:srgbClr val="6AA84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424" name="Google Shape;424;g19c8d917583_1_151"/>
          <p:cNvSpPr txBox="1"/>
          <p:nvPr/>
        </p:nvSpPr>
        <p:spPr>
          <a:xfrm>
            <a:off x="371800" y="2329600"/>
            <a:ext cx="30000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" sz="3200" i="0" u="none" strike="noStrike" cap="none">
                <a:solidFill>
                  <a:srgbClr val="6AA84F"/>
                </a:solidFill>
                <a:latin typeface="Oswald"/>
                <a:ea typeface="Oswald"/>
                <a:cs typeface="Oswald"/>
                <a:sym typeface="Oswald"/>
              </a:rPr>
              <a:t>МЫ</a:t>
            </a:r>
            <a:endParaRPr sz="3200" i="0" u="none" strike="noStrike" cap="none">
              <a:solidFill>
                <a:srgbClr val="6AA84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425" name="Google Shape;425;g19c8d917583_1_151"/>
          <p:cNvSpPr txBox="1"/>
          <p:nvPr/>
        </p:nvSpPr>
        <p:spPr>
          <a:xfrm>
            <a:off x="371800" y="3084725"/>
            <a:ext cx="30000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" sz="3200" i="0" u="none" strike="noStrike" cap="none">
                <a:solidFill>
                  <a:srgbClr val="6AA84F"/>
                </a:solidFill>
                <a:latin typeface="Oswald"/>
                <a:ea typeface="Oswald"/>
                <a:cs typeface="Oswald"/>
                <a:sym typeface="Oswald"/>
              </a:rPr>
              <a:t>МЫ</a:t>
            </a:r>
            <a:endParaRPr sz="3200" i="0" u="none" strike="noStrike" cap="none">
              <a:solidFill>
                <a:srgbClr val="6AA84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426" name="Google Shape;426;g19c8d917583_1_151"/>
          <p:cNvSpPr txBox="1"/>
          <p:nvPr/>
        </p:nvSpPr>
        <p:spPr>
          <a:xfrm>
            <a:off x="1615300" y="784800"/>
            <a:ext cx="744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i="0" u="none" strike="noStrike" cap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Завели новые интересные знакомства, создали </a:t>
            </a:r>
            <a:r>
              <a:rPr lang="en" sz="1800" b="1" i="0" u="none" strike="noStrike" cap="none">
                <a:solidFill>
                  <a:srgbClr val="93C47D"/>
                </a:solidFill>
                <a:latin typeface="Oswald"/>
                <a:ea typeface="Oswald"/>
                <a:cs typeface="Oswald"/>
                <a:sym typeface="Oswald"/>
              </a:rPr>
              <a:t>междисциплинарную</a:t>
            </a:r>
            <a:r>
              <a:rPr lang="en" sz="1800" i="0" u="none" strike="noStrike" cap="none">
                <a:solidFill>
                  <a:srgbClr val="93C47D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" sz="1800" i="0" u="none" strike="noStrike" cap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команду </a:t>
            </a:r>
            <a:endParaRPr sz="1800" i="0" u="none" strike="noStrike" cap="non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427" name="Google Shape;427;g19c8d917583_1_151"/>
          <p:cNvSpPr txBox="1"/>
          <p:nvPr/>
        </p:nvSpPr>
        <p:spPr>
          <a:xfrm>
            <a:off x="1697950" y="1611050"/>
            <a:ext cx="4697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i="0" u="none" strike="noStrike" cap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Погрузились в </a:t>
            </a:r>
            <a:r>
              <a:rPr lang="en" sz="1800" b="1" i="0" u="none" strike="noStrike" cap="none">
                <a:solidFill>
                  <a:srgbClr val="93C47D"/>
                </a:solidFill>
                <a:latin typeface="Oswald"/>
                <a:ea typeface="Oswald"/>
                <a:cs typeface="Oswald"/>
                <a:sym typeface="Oswald"/>
              </a:rPr>
              <a:t>реальный те</a:t>
            </a:r>
            <a:r>
              <a:rPr lang="en" sz="1800" b="1">
                <a:solidFill>
                  <a:srgbClr val="93C47D"/>
                </a:solidFill>
                <a:latin typeface="Oswald"/>
                <a:ea typeface="Oswald"/>
                <a:cs typeface="Oswald"/>
                <a:sym typeface="Oswald"/>
              </a:rPr>
              <a:t>хнологический</a:t>
            </a:r>
            <a:r>
              <a:rPr lang="en" sz="1800"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" sz="1800" i="0" u="none" strike="noStrike" cap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кейс </a:t>
            </a:r>
            <a:endParaRPr sz="1400" i="0" u="none" strike="noStrike" cap="non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428" name="Google Shape;428;g19c8d917583_1_151"/>
          <p:cNvSpPr txBox="1"/>
          <p:nvPr/>
        </p:nvSpPr>
        <p:spPr>
          <a:xfrm>
            <a:off x="1697950" y="2329588"/>
            <a:ext cx="7446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i="0" u="none" strike="noStrike" cap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Расширили кругозор в сферах дизайна, анализа, програмирования, лесного хозяйства и многих других</a:t>
            </a:r>
            <a:endParaRPr sz="1400" i="0" u="none" strike="noStrike" cap="non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429" name="Google Shape;429;g19c8d917583_1_151"/>
          <p:cNvSpPr txBox="1"/>
          <p:nvPr/>
        </p:nvSpPr>
        <p:spPr>
          <a:xfrm>
            <a:off x="1697950" y="3167050"/>
            <a:ext cx="7110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i="0" u="none" strike="noStrike" cap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Объединились, благодаря интенсиву, раскрыли в себе новые возможности</a:t>
            </a:r>
            <a:endParaRPr sz="1800" i="0" u="none" strike="noStrike" cap="non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430" name="Google Shape;430;g19c8d917583_1_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1793" y="3930500"/>
            <a:ext cx="2178054" cy="93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g19c8d917583_1_151"/>
          <p:cNvPicPr preferRelativeResize="0"/>
          <p:nvPr/>
        </p:nvPicPr>
        <p:blipFill rotWithShape="1">
          <a:blip r:embed="rId4">
            <a:alphaModFix/>
          </a:blip>
          <a:srcRect t="12154" b="10820"/>
          <a:stretch/>
        </p:blipFill>
        <p:spPr>
          <a:xfrm>
            <a:off x="3782063" y="3789100"/>
            <a:ext cx="1579887" cy="12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g19c8d917583_1_1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57150" y="3558756"/>
            <a:ext cx="1579875" cy="1584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dventure Photographer Portfolio by Slidesgo">
  <a:themeElements>
    <a:clrScheme name="Simple Light">
      <a:dk1>
        <a:srgbClr val="EBEBEB"/>
      </a:dk1>
      <a:lt1>
        <a:srgbClr val="595959"/>
      </a:lt1>
      <a:dk2>
        <a:srgbClr val="FFFFFF"/>
      </a:dk2>
      <a:lt2>
        <a:srgbClr val="EBEBEB"/>
      </a:lt2>
      <a:accent1>
        <a:srgbClr val="595959"/>
      </a:accent1>
      <a:accent2>
        <a:srgbClr val="FFFFFF"/>
      </a:accent2>
      <a:accent3>
        <a:srgbClr val="EBEBEB"/>
      </a:accent3>
      <a:accent4>
        <a:srgbClr val="595959"/>
      </a:accent4>
      <a:accent5>
        <a:srgbClr val="FFFFFF"/>
      </a:accent5>
      <a:accent6>
        <a:srgbClr val="EBEBEB"/>
      </a:accent6>
      <a:hlink>
        <a:srgbClr val="59595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685</Words>
  <Application>Microsoft Office PowerPoint</Application>
  <PresentationFormat>Экран (16:9)</PresentationFormat>
  <Paragraphs>142</Paragraphs>
  <Slides>16</Slides>
  <Notes>16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Didact Gothic</vt:lpstr>
      <vt:lpstr>Oswald</vt:lpstr>
      <vt:lpstr>Arial</vt:lpstr>
      <vt:lpstr>Libre Franklin Medium</vt:lpstr>
      <vt:lpstr>Lexend Peta</vt:lpstr>
      <vt:lpstr>Adventure Photographer Portfolio by Slidesgo</vt:lpstr>
      <vt:lpstr>Презентация PowerPoint</vt:lpstr>
      <vt:lpstr>Заказчик: Воронежский государственный лесотехнический университет им. Г.Ф.Морозова; Инжиниринговый центр ВГЛТУ    Пользователи: Министерство природных ресурсов и экологии РФ и регионов, таксационные организации, предприятия сферы лесного хозяйства и агропромышленности  B2G и B2B модель     </vt:lpstr>
      <vt:lpstr>Презентация PowerPoint</vt:lpstr>
      <vt:lpstr>4</vt:lpstr>
      <vt:lpstr>Мультиплатформенный лэндинг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Экономика</vt:lpstr>
      <vt:lpstr>Анализ конкурентов </vt:lpstr>
      <vt:lpstr>Презентация PowerPoint</vt:lpstr>
      <vt:lpstr>КОМАНДА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Nick Bukhov</cp:lastModifiedBy>
  <cp:revision>4</cp:revision>
  <dcterms:modified xsi:type="dcterms:W3CDTF">2022-11-29T12:26:47Z</dcterms:modified>
</cp:coreProperties>
</file>