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1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596D"/>
    <a:srgbClr val="6F384A"/>
    <a:srgbClr val="7C64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978740"/>
            <a:ext cx="9144000" cy="2900518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Приложение для цветочного магазина </a:t>
            </a:r>
            <a:br>
              <a:rPr lang="ru-RU" sz="7200" b="1" dirty="0">
                <a:ea typeface="+mj-lt"/>
                <a:cs typeface="+mj-lt"/>
              </a:rPr>
            </a:br>
            <a:r>
              <a:rPr lang="ru-RU" sz="7200" b="1" dirty="0" err="1">
                <a:solidFill>
                  <a:srgbClr val="FFFFFF"/>
                </a:solidFill>
                <a:ea typeface="+mj-lt"/>
                <a:cs typeface="+mj-lt"/>
              </a:rPr>
              <a:t>Florify</a:t>
            </a:r>
            <a:endParaRPr lang="ru-RU" sz="7200" b="1" dirty="0">
              <a:solidFill>
                <a:srgbClr val="FFFFFF"/>
              </a:solidFill>
              <a:ea typeface="Calibri Light" panose="020F0302020204030204"/>
              <a:cs typeface="Calibri Light" panose="020F030202020403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63223" y="-953813"/>
            <a:ext cx="9144000" cy="290051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Время - главный</a:t>
            </a:r>
            <a:b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</a:br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 ресурс человека</a:t>
            </a:r>
            <a:endParaRPr lang="ru-RU" b="1" dirty="0">
              <a:solidFill>
                <a:srgbClr val="FFFFF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07FA5D-0BF0-4FE9-BB0E-08185035C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2026342"/>
            <a:ext cx="5213770" cy="4585839"/>
          </a:xfrm>
          <a:prstGeom prst="rect">
            <a:avLst/>
          </a:prstGeom>
        </p:spPr>
      </p:pic>
      <p:pic>
        <p:nvPicPr>
          <p:cNvPr id="11" name="Рисунок 10" descr="Часы со сплошной заливкой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3895" y="-76200"/>
            <a:ext cx="6320286" cy="623402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-1565330"/>
            <a:ext cx="9144000" cy="290051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Проект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831" y="1456461"/>
            <a:ext cx="10466716" cy="55409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sz="4000" dirty="0">
                <a:ea typeface="+mn-lt"/>
                <a:cs typeface="+mn-lt"/>
              </a:rPr>
              <a:t>Маркетплейс для покупки цветов</a:t>
            </a:r>
            <a:endParaRPr lang="ru-RU" dirty="0"/>
          </a:p>
          <a:p>
            <a:pPr marL="285750" indent="-285750" algn="l">
              <a:buFont typeface="Arial" panose="020B0604020202020204"/>
              <a:buChar char="•"/>
            </a:pPr>
            <a:r>
              <a:rPr lang="ru-RU" sz="4000" dirty="0">
                <a:ea typeface="+mn-lt"/>
                <a:cs typeface="+mn-lt"/>
              </a:rPr>
              <a:t>Курьеры</a:t>
            </a:r>
            <a:endParaRPr lang="ru-RU" sz="4000" dirty="0">
              <a:ea typeface="Calibri" panose="020F0502020204030204"/>
              <a:cs typeface="Calibri" panose="020F0502020204030204"/>
            </a:endParaRPr>
          </a:p>
          <a:p>
            <a:pPr marL="285750" indent="-285750" algn="l">
              <a:buFont typeface="Arial" panose="020B0604020202020204"/>
              <a:buChar char="•"/>
            </a:pPr>
            <a:r>
              <a:rPr lang="ru-RU" sz="4000" dirty="0">
                <a:ea typeface="+mn-lt"/>
                <a:cs typeface="+mn-lt"/>
              </a:rPr>
              <a:t>Работа консультантов </a:t>
            </a:r>
          </a:p>
          <a:p>
            <a:pPr marL="285750" indent="-285750" algn="l">
              <a:buFont typeface="Arial" panose="020B0604020202020204"/>
              <a:buChar char="•"/>
            </a:pPr>
            <a:r>
              <a:rPr lang="ru-RU" sz="4000" dirty="0">
                <a:ea typeface="+mn-lt"/>
                <a:cs typeface="+mn-lt"/>
              </a:rPr>
              <a:t>Гарантия свежести и низких цен</a:t>
            </a:r>
            <a:endParaRPr lang="ru-RU" sz="4000" dirty="0">
              <a:ea typeface="Calibri" panose="020F0502020204030204"/>
              <a:cs typeface="Calibri" panose="020F0502020204030204"/>
            </a:endParaRPr>
          </a:p>
          <a:p>
            <a:pPr marL="285750" indent="-285750" algn="l">
              <a:buFont typeface="Arial" panose="020B0604020202020204"/>
              <a:buChar char="•"/>
            </a:pPr>
            <a:r>
              <a:rPr lang="ru-RU" sz="4000" dirty="0">
                <a:ea typeface="+mn-lt"/>
                <a:cs typeface="+mn-lt"/>
              </a:rPr>
              <a:t>Большой ассортимент </a:t>
            </a:r>
            <a:endParaRPr lang="ru-RU" sz="4000" dirty="0">
              <a:ea typeface="Calibri" panose="020F0502020204030204"/>
              <a:cs typeface="Calibri" panose="020F0502020204030204"/>
            </a:endParaRPr>
          </a:p>
          <a:p>
            <a:pPr marL="285750" indent="-285750" algn="l">
              <a:buFont typeface="Arial" panose="020B0604020202020204"/>
              <a:buChar char="•"/>
            </a:pPr>
            <a:r>
              <a:rPr lang="ru-RU" sz="4000" dirty="0">
                <a:ea typeface="Calibri" panose="020F0502020204030204"/>
                <a:cs typeface="Calibri" panose="020F0502020204030204"/>
              </a:rPr>
              <a:t>Быстрое оформление заказа</a:t>
            </a:r>
          </a:p>
          <a:p>
            <a:endParaRPr lang="ru-RU" sz="4000" dirty="0">
              <a:ea typeface="Calibri" panose="020F0502020204030204"/>
              <a:cs typeface="Calibri" panose="020F050202020403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1709"/>
            <a:ext cx="9144000" cy="318156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Calibri Light" panose="020F0302020204030204"/>
                <a:ea typeface="Calibri Light" panose="020F0302020204030204"/>
                <a:cs typeface="Arial" panose="020B0604020202020204"/>
              </a:rPr>
              <a:t>Механизм реализации проекта (план 2023-2025)</a:t>
            </a:r>
            <a:endParaRPr lang="ru-RU" b="1" dirty="0">
              <a:latin typeface="Calibri Light" panose="020F0302020204030204"/>
              <a:ea typeface="Calibri Light" panose="020F0302020204030204"/>
            </a:endParaRPr>
          </a:p>
          <a:p>
            <a:br>
              <a:rPr lang="en-US" b="1" dirty="0"/>
            </a:br>
            <a:endParaRPr lang="en-US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1897" y="2085143"/>
            <a:ext cx="2691581" cy="5491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ru-RU" sz="3600" dirty="0">
                <a:solidFill>
                  <a:srgbClr val="FFFFFF"/>
                </a:solidFill>
                <a:ea typeface="Calibri" panose="020F0502020204030204"/>
                <a:cs typeface="Calibri" panose="020F0502020204030204"/>
              </a:rPr>
              <a:t>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6791" y="198741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ru-RU" sz="3600" dirty="0"/>
              <a:t>2024</a:t>
            </a:r>
            <a:endParaRPr lang="ru-RU" sz="36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59296" y="198224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ru-RU" sz="3600" dirty="0"/>
              <a:t>2025</a:t>
            </a:r>
            <a:endParaRPr lang="ru-RU" sz="36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587" y="2842137"/>
            <a:ext cx="333067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ru-RU" sz="2800" dirty="0">
                <a:latin typeface="Calibri Light" panose="020F0302020204030204"/>
                <a:ea typeface="Calibri Light" panose="020F0302020204030204"/>
                <a:cs typeface="Arial" panose="020B0604020202020204"/>
              </a:rPr>
              <a:t>1. Исследование и анализ рынка</a:t>
            </a:r>
          </a:p>
          <a:p>
            <a:endParaRPr lang="ru-RU" sz="2800" dirty="0">
              <a:latin typeface="Calibri Light" panose="020F0302020204030204"/>
              <a:ea typeface="Calibri Light" panose="020F0302020204030204"/>
              <a:cs typeface="Arial" panose="020B0604020202020204"/>
            </a:endParaRPr>
          </a:p>
          <a:p>
            <a:r>
              <a:rPr lang="ru-RU" sz="2800" dirty="0">
                <a:latin typeface="Calibri Light" panose="020F0302020204030204"/>
                <a:ea typeface="Calibri Light" panose="020F0302020204030204"/>
                <a:cs typeface="Arial" panose="020B0604020202020204"/>
              </a:rPr>
              <a:t>2. Разработка концепции приложения</a:t>
            </a:r>
            <a:endParaRPr lang="ru-RU" sz="2800" dirty="0">
              <a:latin typeface="Calibri Light" panose="020F0302020204030204"/>
              <a:ea typeface="Calibri Light" panose="020F03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0604" y="2839063"/>
            <a:ext cx="3256935" cy="31076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dirty="0">
                <a:latin typeface="Calibri Light" panose="020F0302020204030204"/>
                <a:ea typeface="Arial" panose="020B0604020202020204"/>
                <a:cs typeface="Arial" panose="020B0604020202020204"/>
              </a:rPr>
              <a:t>3. Разработка и тестирование</a:t>
            </a:r>
          </a:p>
          <a:p>
            <a:pPr algn="ctr"/>
            <a:r>
              <a:rPr lang="ru-RU" sz="2800" dirty="0">
                <a:latin typeface="Calibri Light" panose="020F0302020204030204"/>
                <a:ea typeface="Arial" panose="020B0604020202020204"/>
                <a:cs typeface="Arial" panose="020B0604020202020204"/>
              </a:rPr>
              <a:t>4. Создание интерфейса и дизайна</a:t>
            </a:r>
          </a:p>
          <a:p>
            <a:pPr algn="ctr"/>
            <a:r>
              <a:rPr lang="ru-RU" sz="2800" dirty="0">
                <a:latin typeface="Calibri Light" panose="020F0302020204030204"/>
                <a:ea typeface="Calibri Light" panose="020F0302020204030204"/>
                <a:cs typeface="Arial" panose="020B0604020202020204"/>
              </a:rPr>
              <a:t>5. Запуск и маркетинг</a:t>
            </a:r>
            <a:endParaRPr lang="ru-RU" sz="2800" dirty="0"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1695" y="2839063"/>
            <a:ext cx="3395201" cy="25228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r"/>
            <a:r>
              <a:rPr lang="ru-RU" sz="2800" dirty="0">
                <a:latin typeface="Calibri Light" panose="020F0302020204030204"/>
                <a:ea typeface="Arial" panose="020B0604020202020204"/>
                <a:cs typeface="Arial" panose="020B0604020202020204"/>
              </a:rPr>
              <a:t>6. Развитие и обновление приложения</a:t>
            </a:r>
          </a:p>
          <a:p>
            <a:pPr algn="r"/>
            <a:endParaRPr lang="ru-RU" dirty="0"/>
          </a:p>
          <a:p>
            <a:pPr algn="r"/>
            <a:r>
              <a:rPr lang="ru-RU" sz="2800" dirty="0">
                <a:latin typeface="Calibri Light" panose="020F0302020204030204"/>
                <a:ea typeface="Calibri Light" panose="020F0302020204030204"/>
                <a:cs typeface="Arial" panose="020B0604020202020204"/>
              </a:rPr>
              <a:t>7. Партнерство и расширение</a:t>
            </a:r>
            <a:endParaRPr lang="ru-RU" sz="2800" dirty="0">
              <a:latin typeface="Calibri Light" panose="020F0302020204030204"/>
              <a:ea typeface="Calibri Light" panose="020F0302020204030204"/>
              <a:cs typeface="Calibri" panose="020F0502020204030204"/>
            </a:endParaRPr>
          </a:p>
        </p:txBody>
      </p:sp>
      <p:pic>
        <p:nvPicPr>
          <p:cNvPr id="12" name="Рисунок 11" descr="Шевроны со сплошной заливко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4252" y="1902542"/>
            <a:ext cx="914400" cy="914400"/>
          </a:xfrm>
          <a:prstGeom prst="rect">
            <a:avLst/>
          </a:prstGeom>
        </p:spPr>
      </p:pic>
      <p:pic>
        <p:nvPicPr>
          <p:cNvPr id="13" name="Рисунок 12" descr="Шевроны со сплошной заливко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3348" y="1853380"/>
            <a:ext cx="914400" cy="9144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39993"/>
            <a:ext cx="9144000" cy="940467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Команда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ru-RU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ранспортное средство, Наземный транспорт, колесо, транспорт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916" y="1605116"/>
            <a:ext cx="2743200" cy="41148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в помещении, Человеческое лицо, женщин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513" y="1605116"/>
            <a:ext cx="2741295" cy="41148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ловек, Человеческое лицо, одежда, Челка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26142"/>
            <a:ext cx="2743200" cy="27432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человек, черно-белый, одежда&#10;&#10;Автоматически созданное описа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658" y="152400"/>
            <a:ext cx="2743200" cy="274320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человек, одежда, на открытом воздухе, улыбка&#10;&#10;Автоматически созданное описа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2658" y="3854565"/>
            <a:ext cx="2743200" cy="293429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ческое лицо, губа, человек, бровь&#10;&#10;Автоматически созданное описание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4023852"/>
            <a:ext cx="2743200" cy="2743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5022" y="5940345"/>
            <a:ext cx="167520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latin typeface="Calibri Light" panose="020F0302020204030204"/>
                <a:ea typeface="Calibri" panose="020F0502020204030204"/>
                <a:cs typeface="Calibri" panose="020F0502020204030204"/>
              </a:rPr>
              <a:t>Дизайнер</a:t>
            </a:r>
            <a:endParaRPr lang="ru-RU" sz="2800" b="1" dirty="0"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7749" y="1894101"/>
            <a:ext cx="205156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Маркетолог​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617024" y="5242862"/>
            <a:ext cx="210195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Разработчик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34525" y="132357"/>
            <a:ext cx="211946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Креативный</a:t>
            </a:r>
            <a:r>
              <a:rPr lang="ru-RU" sz="2800" b="1" dirty="0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директор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406" y="1625115"/>
            <a:ext cx="230750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Руководитель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8526" y="2688813"/>
            <a:ext cx="20719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800" b="1" dirty="0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Разработчик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7727" y="2308130"/>
            <a:ext cx="21292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latin typeface="Calibri Light" panose="020F0302020204030204"/>
                <a:ea typeface="Calibri" panose="020F0502020204030204"/>
                <a:cs typeface="Calibri" panose="020F0502020204030204"/>
              </a:rPr>
              <a:t>Елизавета Игоревна</a:t>
            </a:r>
            <a:endParaRPr lang="ru-RU" dirty="0"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8323" y="6397720"/>
            <a:ext cx="24734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Маргарита Николаевна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41917" y="3020244"/>
            <a:ext cx="17651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Ника </a:t>
            </a:r>
            <a:r>
              <a:rPr lang="ru-RU" dirty="0" err="1"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Эмзарович</a:t>
            </a:r>
            <a:endParaRPr lang="ru-RU" dirty="0"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34929" y="2019852"/>
            <a:ext cx="20684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Дарья Анатольевна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36958" y="1000339"/>
            <a:ext cx="2514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Александра Викторовна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10082" y="5602701"/>
            <a:ext cx="23158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Владислав Сергеевич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-1540242"/>
            <a:ext cx="9144000" cy="290051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Анализ рынка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71F788-594D-462B-8C42-02283F96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720" y="1438275"/>
            <a:ext cx="6444559" cy="51512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9566" y="-1499186"/>
            <a:ext cx="9144000" cy="290051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Конкуренты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77653"/>
              </p:ext>
            </p:extLst>
          </p:nvPr>
        </p:nvGraphicFramePr>
        <p:xfrm>
          <a:off x="650924" y="1724024"/>
          <a:ext cx="10890152" cy="41641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7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Название магазина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6F38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Плюсы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6F38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Минусы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6F38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10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</a:rPr>
                        <a:t>MegaFlowers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ru-RU" sz="2000" b="1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Система лояльности,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много точек,</a:t>
                      </a:r>
                    </a:p>
                    <a:p>
                      <a:pPr lvl="0">
                        <a:buNone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сайт,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гарантия свежести</a:t>
                      </a:r>
                      <a:endParaRPr lang="ru-RU" dirty="0"/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Цены, ассортимент, доставка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u="none" strike="noStrike" noProof="0" dirty="0" err="1">
                          <a:solidFill>
                            <a:schemeClr val="tx1"/>
                          </a:solidFill>
                        </a:rPr>
                        <a:t>Flowwow</a:t>
                      </a:r>
                      <a:endParaRPr lang="ru-RU" sz="2000" b="1" i="0" u="none" strike="noStrike" noProof="0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Система лояльности, ассортимент,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всемирное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Не везде есть курьеры,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нет гарантии свежести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102"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tx1"/>
                          </a:solidFill>
                        </a:rPr>
                        <a:t>ЯндексМаркет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Доставка, ассортимент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Нет системы лояльности,</a:t>
                      </a:r>
                    </a:p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нет гарантии свежести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 Light" panose="020F0302020204030204"/>
                      </a:endParaRPr>
                    </a:p>
                  </a:txBody>
                  <a:tcPr>
                    <a:solidFill>
                      <a:srgbClr val="7B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растение, цветок, лепесток, Однолетнее растение&#10;&#10;Автоматически созданное описание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9989" b="324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828806"/>
            <a:ext cx="9144000" cy="1200385"/>
          </a:xfrm>
        </p:spPr>
        <p:txBody>
          <a:bodyPr>
            <a:normAutofit/>
          </a:bodyPr>
          <a:lstStyle/>
          <a:p>
            <a:r>
              <a:rPr lang="ru-RU" sz="7200" b="1" dirty="0">
                <a:solidFill>
                  <a:srgbClr val="FFFFFF"/>
                </a:solidFill>
                <a:ea typeface="Calibri Light" panose="020F0302020204030204"/>
                <a:cs typeface="Calibri Light" panose="020F0302020204030204"/>
              </a:rPr>
              <a:t>Спасибо за внимание!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154</Words>
  <Application>Microsoft Office PowerPoint</Application>
  <PresentationFormat>Широкоэкранный</PresentationFormat>
  <Paragraphs>56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Приложение для цветочного магазина  Florify</vt:lpstr>
      <vt:lpstr>Время - главный  ресурс человека</vt:lpstr>
      <vt:lpstr>Проект </vt:lpstr>
      <vt:lpstr>Механизм реализации проекта (план 2023-2025)  </vt:lpstr>
      <vt:lpstr>Команда</vt:lpstr>
      <vt:lpstr>Анализ рынка</vt:lpstr>
      <vt:lpstr>Конкуренты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Команда 39</dc:creator>
  <cp:lastModifiedBy>Маргарита Дейнеко</cp:lastModifiedBy>
  <cp:revision>308</cp:revision>
  <dcterms:created xsi:type="dcterms:W3CDTF">2023-11-09T08:35:00Z</dcterms:created>
  <dcterms:modified xsi:type="dcterms:W3CDTF">2023-12-13T09:36:49Z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F8F0C289C017407E8494BA9668B7D409_12</vt:lpwstr>
  </property>
  <property fmtid="{D5CDD505-2E9C-101B-9397-08002B2CF9AE}" pid="3" name="KSOProductBuildVer">
    <vt:lpwstr>1049-12.2.0.13266</vt:lpwstr>
  </property>
</Properties>
</file>