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21" d="100"/>
          <a:sy n="121" d="100"/>
        </p:scale>
        <p:origin x="424" y="17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3113051"/>
            <a:ext cx="435367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en-GB" sz="3200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LoveMatchAI</a:t>
            </a:r>
            <a:endParaRPr lang="en-GB" sz="3200" dirty="0">
              <a:solidFill>
                <a:schemeClr val="tx1"/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001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Цель проекта</a:t>
            </a:r>
            <a:r>
              <a:rPr lang="ru-RU" sz="16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— помочь людям найти партнёра, который действительно соответствует их личностным особенностям, а не просто внешним данным или общим интересам. Мы верим, что ключ к счастливым отношениям — это глубокое понимание характера, ценностей и приоритетов человека.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F509B548-361D-1412-208B-0A71A03CE615}"/>
              </a:ext>
            </a:extLst>
          </p:cNvPr>
          <p:cNvSpPr txBox="1">
            <a:spLocks/>
          </p:cNvSpPr>
          <p:nvPr/>
        </p:nvSpPr>
        <p:spPr>
          <a:xfrm>
            <a:off x="5927834" y="2827283"/>
            <a:ext cx="5578366" cy="3502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ru-RU" sz="1600" b="1" dirty="0">
                <a:solidFill>
                  <a:schemeClr val="tx1"/>
                </a:solidFill>
                <a:latin typeface="Helvetica Neue" panose="02000503000000020004" pitchFamily="2" charset="0"/>
              </a:rPr>
              <a:t>4. Что мы планируем достичь?</a:t>
            </a:r>
            <a:r>
              <a:rPr lang="ru-RU" sz="1600" dirty="0">
                <a:solidFill>
                  <a:schemeClr val="tx1"/>
                </a:solidFill>
                <a:latin typeface="Helvetica Neue" panose="02000503000000020004" pitchFamily="2" charset="0"/>
              </a:rPr>
              <a:t>  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latin typeface="Helvetica Neue" panose="02000503000000020004" pitchFamily="2" charset="0"/>
              </a:rPr>
              <a:t>Повышение качества подбора пар.  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latin typeface="Helvetica Neue" panose="02000503000000020004" pitchFamily="2" charset="0"/>
              </a:rPr>
              <a:t>Уменьшение количества неподходящих рекомендаций.  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latin typeface="Helvetica Neue" panose="02000503000000020004" pitchFamily="2" charset="0"/>
              </a:rPr>
              <a:t>Формирование уникального пользовательского опыта, который выделяет нас среди конкурентов. </a:t>
            </a:r>
          </a:p>
          <a:p>
            <a:pPr marL="0" indent="0" hangingPunct="1">
              <a:buFont typeface="Arial"/>
              <a:buNone/>
            </a:pPr>
            <a:endParaRPr lang="ru-RU" sz="1600" b="1" dirty="0">
              <a:solidFill>
                <a:schemeClr val="tx1"/>
              </a:solidFill>
              <a:latin typeface="Helvetica Neue" panose="02000503000000020004" pitchFamily="2" charset="0"/>
            </a:endParaRPr>
          </a:p>
          <a:p>
            <a:pPr hangingPunct="1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13DA45EA-36A7-4111-34EF-D60DB79497E4}"/>
              </a:ext>
            </a:extLst>
          </p:cNvPr>
          <p:cNvSpPr txBox="1">
            <a:spLocks/>
          </p:cNvSpPr>
          <p:nvPr/>
        </p:nvSpPr>
        <p:spPr>
          <a:xfrm>
            <a:off x="838200" y="2827283"/>
            <a:ext cx="4937234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ru-RU" sz="1600" b="1" dirty="0">
                <a:solidFill>
                  <a:schemeClr val="tx1"/>
                </a:solidFill>
                <a:latin typeface="Helvetica Neue" panose="02000503000000020004" pitchFamily="2" charset="0"/>
              </a:rPr>
              <a:t>1. Что делает наш проект уникальным?</a:t>
            </a:r>
            <a:r>
              <a:rPr lang="ru-RU" sz="1600" dirty="0">
                <a:solidFill>
                  <a:schemeClr val="tx1"/>
                </a:solidFill>
                <a:latin typeface="Helvetica Neue" panose="02000503000000020004" pitchFamily="2" charset="0"/>
              </a:rPr>
              <a:t>  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latin typeface="Helvetica Neue" panose="02000503000000020004" pitchFamily="2" charset="0"/>
              </a:rPr>
              <a:t>Анализ личности с помощью ИИ.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latin typeface="Helvetica Neue" panose="02000503000000020004" pitchFamily="2" charset="0"/>
              </a:rPr>
              <a:t>Психометрические тесты.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latin typeface="Helvetica Neue" panose="02000503000000020004" pitchFamily="2" charset="0"/>
              </a:rPr>
              <a:t>Персонализированный интерфейс.</a:t>
            </a:r>
          </a:p>
          <a:p>
            <a:pPr marL="0" indent="0" hangingPunct="1">
              <a:buFont typeface="Arial"/>
              <a:buNone/>
            </a:pPr>
            <a:r>
              <a:rPr lang="ru-RU" sz="1600" b="1" dirty="0">
                <a:solidFill>
                  <a:schemeClr val="tx1"/>
                </a:solidFill>
                <a:latin typeface="Helvetica Neue" panose="02000503000000020004" pitchFamily="2" charset="0"/>
              </a:rPr>
              <a:t>2. Техническое решение</a:t>
            </a:r>
            <a:r>
              <a:rPr lang="ru-RU" sz="1600" dirty="0">
                <a:solidFill>
                  <a:schemeClr val="tx1"/>
                </a:solidFill>
                <a:latin typeface="Helvetica Neue" panose="02000503000000020004" pitchFamily="2" charset="0"/>
              </a:rPr>
              <a:t>  </a:t>
            </a:r>
          </a:p>
          <a:p>
            <a:pPr marL="0" indent="0" hangingPunct="1">
              <a:buFont typeface="Arial"/>
              <a:buNone/>
            </a:pPr>
            <a:r>
              <a:rPr lang="ru-RU" sz="1600" b="1" dirty="0">
                <a:solidFill>
                  <a:schemeClr val="tx1"/>
                </a:solidFill>
                <a:latin typeface="Helvetica Neue" panose="02000503000000020004" pitchFamily="2" charset="0"/>
              </a:rPr>
              <a:t>3. Какие задачи мы ставим перед собой?</a:t>
            </a:r>
          </a:p>
          <a:p>
            <a:pPr hangingPunct="1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4889938" cy="4351338"/>
          </a:xfrm>
        </p:spPr>
        <p:txBody>
          <a:bodyPr/>
          <a:lstStyle/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1. Кто наши клиенты?</a:t>
            </a:r>
            <a:r>
              <a:rPr lang="ru-RU" sz="16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Индивидуальные пользователи.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Семейные и психологические консультанты.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Исследовательские и образовательные компании.  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2. Как мы планируем зарабатывать?</a:t>
            </a:r>
            <a:r>
              <a:rPr lang="ru-RU" sz="16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 </a:t>
            </a:r>
            <a:endParaRPr lang="ru-RU" sz="1800" dirty="0">
              <a:solidFill>
                <a:schemeClr val="tx1"/>
              </a:solidFill>
              <a:effectLst/>
              <a:latin typeface="Helvetica Neue" panose="02000503000000020004" pitchFamily="2" charset="0"/>
            </a:endParaRPr>
          </a:p>
          <a:p>
            <a:r>
              <a:rPr lang="en-GB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Freemium-</a:t>
            </a:r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модель.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Лицензирование технологии.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Психометрические тесты.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Реклама.  </a:t>
            </a:r>
          </a:p>
          <a:p>
            <a:endParaRPr lang="ru-RU" sz="1600" dirty="0">
              <a:solidFill>
                <a:schemeClr val="tx1"/>
              </a:solidFill>
              <a:effectLst/>
              <a:latin typeface="Helvetica Neue" panose="02000503000000020004" pitchFamily="2" charset="0"/>
            </a:endParaRPr>
          </a:p>
          <a:p>
            <a:pPr marL="0" indent="0">
              <a:buNone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0E73D4E9-090D-6CDA-6331-A71E4504FA93}"/>
              </a:ext>
            </a:extLst>
          </p:cNvPr>
          <p:cNvSpPr txBox="1">
            <a:spLocks/>
          </p:cNvSpPr>
          <p:nvPr/>
        </p:nvSpPr>
        <p:spPr>
          <a:xfrm>
            <a:off x="5885793" y="1825625"/>
            <a:ext cx="5625664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None/>
            </a:pPr>
            <a:r>
              <a:rPr lang="ru-RU" sz="1600" b="1" dirty="0">
                <a:solidFill>
                  <a:schemeClr val="tx1"/>
                </a:solidFill>
                <a:latin typeface="Helvetica Neue" panose="02000503000000020004" pitchFamily="2" charset="0"/>
              </a:rPr>
              <a:t>1. </a:t>
            </a: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Какие маркетинговые стратегии мы используем?</a:t>
            </a:r>
            <a:r>
              <a:rPr lang="ru-RU" sz="16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 </a:t>
            </a:r>
            <a:endParaRPr lang="ru-RU" sz="1600" dirty="0">
              <a:solidFill>
                <a:schemeClr val="tx1"/>
              </a:solidFill>
              <a:latin typeface="Helvetica Neue" panose="02000503000000020004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Маркетинг в социальных сетях.  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Партнёрства с психологами и </a:t>
            </a:r>
            <a:r>
              <a:rPr lang="ru-RU" sz="1400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инфлюенсерами</a:t>
            </a:r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.  </a:t>
            </a:r>
            <a:endParaRPr lang="ru-RU" sz="1400" dirty="0">
              <a:solidFill>
                <a:schemeClr val="tx1"/>
              </a:solidFill>
              <a:latin typeface="Helvetica Neue" panose="02000503000000020004" pitchFamily="2" charset="0"/>
            </a:endParaRPr>
          </a:p>
          <a:p>
            <a:pPr hangingPunct="1"/>
            <a:r>
              <a:rPr lang="en-GB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PR-</a:t>
            </a:r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кампании и статьи.  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Участие в конференциях и выставках.  </a:t>
            </a:r>
            <a:endParaRPr lang="ru-RU" sz="1400" dirty="0">
              <a:solidFill>
                <a:schemeClr val="tx1"/>
              </a:solidFill>
              <a:latin typeface="Helvetica Neue" panose="02000503000000020004" pitchFamily="2" charset="0"/>
            </a:endParaRPr>
          </a:p>
          <a:p>
            <a:pPr marL="0" indent="0" hangingPunct="1">
              <a:buFont typeface="Arial"/>
              <a:buNone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7AF6FD1E-A74E-6F64-90BC-D20F6CA9A468}"/>
              </a:ext>
            </a:extLst>
          </p:cNvPr>
          <p:cNvSpPr txBox="1">
            <a:spLocks/>
          </p:cNvSpPr>
          <p:nvPr/>
        </p:nvSpPr>
        <p:spPr>
          <a:xfrm>
            <a:off x="838201" y="5003799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Почему наш проект перспективен?</a:t>
            </a:r>
            <a:r>
              <a:rPr lang="ru-RU" sz="16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 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Рынок онлайн-знакомств продолжает расти, но существует серьёзный запрос на приложения, которые обеспечивают глубокий и осмысленный подход. Мы решаем эту проблему, предлагая инструмент, который учитывает личностные характеристики, ценности и предпочтения.  </a:t>
            </a:r>
          </a:p>
          <a:p>
            <a:pPr marL="0" indent="0" hangingPunct="1">
              <a:buNone/>
            </a:pPr>
            <a:endParaRPr lang="ru-RU" sz="1400" dirty="0">
              <a:solidFill>
                <a:schemeClr val="tx1"/>
              </a:solidFill>
              <a:latin typeface="Helvetica Neue" panose="02000503000000020004" pitchFamily="2" charset="0"/>
            </a:endParaRPr>
          </a:p>
          <a:p>
            <a:pPr marL="0" indent="0" hangingPunct="1">
              <a:buFont typeface="Arial"/>
              <a:buNone/>
            </a:pP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3482</TotalTime>
  <Words>235</Words>
  <Application>Microsoft Macintosh PowerPoint</Application>
  <PresentationFormat>Widescreen</PresentationFormat>
  <Paragraphs>33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Helvetica Neue</vt:lpstr>
      <vt:lpstr>Тема Office</vt:lpstr>
      <vt:lpstr>PowerPoint Presentation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miha Ulyanin</cp:lastModifiedBy>
  <cp:revision>49</cp:revision>
  <dcterms:modified xsi:type="dcterms:W3CDTF">2024-11-23T11:14:04Z</dcterms:modified>
</cp:coreProperties>
</file>