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4" r:id="rId5"/>
    <p:sldId id="260" r:id="rId6"/>
    <p:sldId id="265" r:id="rId7"/>
    <p:sldId id="261" r:id="rId8"/>
    <p:sldId id="266" r:id="rId9"/>
    <p:sldId id="262" r:id="rId10"/>
    <p:sldId id="26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92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E85EBA-17B2-4D48-BFDB-37C1D43B17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0FECBB4-863E-41BD-8905-3F076ABBB4AE}">
      <dgm:prSet/>
      <dgm:spPr/>
      <dgm:t>
        <a:bodyPr/>
        <a:lstStyle/>
        <a:p>
          <a:r>
            <a:rPr lang="ru-RU"/>
            <a:t>Задача возникла из-за необходимости повысить цифровую грамотность пожилых людей, которые испытывают трудности с использованием современных технологий. </a:t>
          </a:r>
          <a:endParaRPr lang="en-US"/>
        </a:p>
      </dgm:t>
    </dgm:pt>
    <dgm:pt modelId="{8DBEDF54-30B9-4D2D-9958-9FE0E0C2DDCA}" type="parTrans" cxnId="{62218ADA-C634-4B4C-A98B-39725DEFC88D}">
      <dgm:prSet/>
      <dgm:spPr/>
      <dgm:t>
        <a:bodyPr/>
        <a:lstStyle/>
        <a:p>
          <a:endParaRPr lang="en-US"/>
        </a:p>
      </dgm:t>
    </dgm:pt>
    <dgm:pt modelId="{EBB2EF7A-8A42-46CD-BEF5-6633BFDC939D}" type="sibTrans" cxnId="{62218ADA-C634-4B4C-A98B-39725DEFC88D}">
      <dgm:prSet/>
      <dgm:spPr/>
      <dgm:t>
        <a:bodyPr/>
        <a:lstStyle/>
        <a:p>
          <a:endParaRPr lang="en-US"/>
        </a:p>
      </dgm:t>
    </dgm:pt>
    <dgm:pt modelId="{150263E7-6DC3-4B14-913A-A4287288BD74}">
      <dgm:prSet/>
      <dgm:spPr/>
      <dgm:t>
        <a:bodyPr/>
        <a:lstStyle/>
        <a:p>
          <a:r>
            <a:rPr lang="ru-RU" b="1"/>
            <a:t>Это вызвано:</a:t>
          </a:r>
          <a:endParaRPr lang="en-US"/>
        </a:p>
      </dgm:t>
    </dgm:pt>
    <dgm:pt modelId="{F41184D6-0B6B-48C2-8A93-EF01D1874E05}" type="parTrans" cxnId="{98906265-780C-4798-AB0D-DC0773C4359E}">
      <dgm:prSet/>
      <dgm:spPr/>
      <dgm:t>
        <a:bodyPr/>
        <a:lstStyle/>
        <a:p>
          <a:endParaRPr lang="en-US"/>
        </a:p>
      </dgm:t>
    </dgm:pt>
    <dgm:pt modelId="{8DD3DAE6-9C7C-40D4-ACA5-4FABD30AEC2D}" type="sibTrans" cxnId="{98906265-780C-4798-AB0D-DC0773C4359E}">
      <dgm:prSet/>
      <dgm:spPr/>
      <dgm:t>
        <a:bodyPr/>
        <a:lstStyle/>
        <a:p>
          <a:endParaRPr lang="en-US"/>
        </a:p>
      </dgm:t>
    </dgm:pt>
    <dgm:pt modelId="{345D76DA-7737-43B0-B18D-1E212DA2AB08}">
      <dgm:prSet/>
      <dgm:spPr/>
      <dgm:t>
        <a:bodyPr/>
        <a:lstStyle/>
        <a:p>
          <a:r>
            <a:rPr lang="ru-RU" dirty="0"/>
            <a:t>Быстрой цифровизацией услуг (банковских, государственных, медицинских и т.д.),требующих навыков работы с устройствами и интернетом.</a:t>
          </a:r>
          <a:endParaRPr lang="en-US" dirty="0"/>
        </a:p>
      </dgm:t>
    </dgm:pt>
    <dgm:pt modelId="{2A991A1A-5801-4AFC-9539-8EA00E40A085}" type="parTrans" cxnId="{E7CBB5B4-8A1B-4799-86D2-FDAB60D343E9}">
      <dgm:prSet/>
      <dgm:spPr/>
      <dgm:t>
        <a:bodyPr/>
        <a:lstStyle/>
        <a:p>
          <a:endParaRPr lang="en-US"/>
        </a:p>
      </dgm:t>
    </dgm:pt>
    <dgm:pt modelId="{6891DABE-3EE6-4045-89BE-80455CA823F1}" type="sibTrans" cxnId="{E7CBB5B4-8A1B-4799-86D2-FDAB60D343E9}">
      <dgm:prSet/>
      <dgm:spPr/>
      <dgm:t>
        <a:bodyPr/>
        <a:lstStyle/>
        <a:p>
          <a:endParaRPr lang="en-US"/>
        </a:p>
      </dgm:t>
    </dgm:pt>
    <dgm:pt modelId="{6105929D-D26C-47EB-8EB9-0F6CDFD918A3}">
      <dgm:prSet/>
      <dgm:spPr/>
      <dgm:t>
        <a:bodyPr/>
        <a:lstStyle/>
        <a:p>
          <a:r>
            <a:rPr lang="ru-RU"/>
            <a:t>Сложностями в поиске доступного и понятного обучения для старшего поколения.</a:t>
          </a:r>
          <a:endParaRPr lang="en-US"/>
        </a:p>
      </dgm:t>
    </dgm:pt>
    <dgm:pt modelId="{FAC24FC6-F18C-400A-A0B6-E0FB0D60FB8B}" type="parTrans" cxnId="{881FED65-DB8C-4797-A1AA-05CF3365FDFC}">
      <dgm:prSet/>
      <dgm:spPr/>
      <dgm:t>
        <a:bodyPr/>
        <a:lstStyle/>
        <a:p>
          <a:endParaRPr lang="en-US"/>
        </a:p>
      </dgm:t>
    </dgm:pt>
    <dgm:pt modelId="{473890C5-73E6-48D3-80C5-B6947975472B}" type="sibTrans" cxnId="{881FED65-DB8C-4797-A1AA-05CF3365FDFC}">
      <dgm:prSet/>
      <dgm:spPr/>
      <dgm:t>
        <a:bodyPr/>
        <a:lstStyle/>
        <a:p>
          <a:endParaRPr lang="en-US"/>
        </a:p>
      </dgm:t>
    </dgm:pt>
    <dgm:pt modelId="{60CA8AE7-2A58-4687-B3C2-AE1A98965643}">
      <dgm:prSet/>
      <dgm:spPr/>
      <dgm:t>
        <a:bodyPr/>
        <a:lstStyle/>
        <a:p>
          <a:r>
            <a:rPr lang="ru-RU" b="1"/>
            <a:t>Решение позволит: </a:t>
          </a:r>
          <a:endParaRPr lang="en-US"/>
        </a:p>
      </dgm:t>
    </dgm:pt>
    <dgm:pt modelId="{A6C27264-D297-4E63-9C31-9FB20979DF31}" type="parTrans" cxnId="{FD298796-A628-4481-934E-F4A6944B89FB}">
      <dgm:prSet/>
      <dgm:spPr/>
      <dgm:t>
        <a:bodyPr/>
        <a:lstStyle/>
        <a:p>
          <a:endParaRPr lang="en-US"/>
        </a:p>
      </dgm:t>
    </dgm:pt>
    <dgm:pt modelId="{A2EEB9FC-9FBC-4121-A6D5-A9EEF6B590F2}" type="sibTrans" cxnId="{FD298796-A628-4481-934E-F4A6944B89FB}">
      <dgm:prSet/>
      <dgm:spPr/>
      <dgm:t>
        <a:bodyPr/>
        <a:lstStyle/>
        <a:p>
          <a:endParaRPr lang="en-US"/>
        </a:p>
      </dgm:t>
    </dgm:pt>
    <dgm:pt modelId="{4F9B7385-7251-4FE6-900B-2F18D137BF1D}">
      <dgm:prSet/>
      <dgm:spPr/>
      <dgm:t>
        <a:bodyPr/>
        <a:lstStyle/>
        <a:p>
          <a:r>
            <a:rPr lang="ru-RU" dirty="0"/>
            <a:t>Сократить цифровое неравенство.</a:t>
          </a:r>
          <a:endParaRPr lang="en-US" dirty="0"/>
        </a:p>
      </dgm:t>
    </dgm:pt>
    <dgm:pt modelId="{7A1F4B77-53E2-470F-B4FA-99AD8C5EAF75}" type="parTrans" cxnId="{DD11DF72-22AF-4620-9321-6DF8E4B762A5}">
      <dgm:prSet/>
      <dgm:spPr/>
      <dgm:t>
        <a:bodyPr/>
        <a:lstStyle/>
        <a:p>
          <a:endParaRPr lang="en-US"/>
        </a:p>
      </dgm:t>
    </dgm:pt>
    <dgm:pt modelId="{4CCF38F8-8ED1-4438-B5F8-431D8AF91E76}" type="sibTrans" cxnId="{DD11DF72-22AF-4620-9321-6DF8E4B762A5}">
      <dgm:prSet/>
      <dgm:spPr/>
      <dgm:t>
        <a:bodyPr/>
        <a:lstStyle/>
        <a:p>
          <a:endParaRPr lang="en-US"/>
        </a:p>
      </dgm:t>
    </dgm:pt>
    <dgm:pt modelId="{A86B332F-09A7-42F8-8E05-605293F3C16A}">
      <dgm:prSet/>
      <dgm:spPr/>
      <dgm:t>
        <a:bodyPr/>
        <a:lstStyle/>
        <a:p>
          <a:r>
            <a:rPr lang="ru-RU"/>
            <a:t>Улучшить качество жизни пожилых людей, сделав современные технологии более доступными.</a:t>
          </a:r>
          <a:endParaRPr lang="en-US"/>
        </a:p>
      </dgm:t>
    </dgm:pt>
    <dgm:pt modelId="{1D06D444-F0D4-448A-90C9-B6B731725AB6}" type="parTrans" cxnId="{E95B95AA-7CCB-44AA-88BF-116DF263A5BC}">
      <dgm:prSet/>
      <dgm:spPr/>
      <dgm:t>
        <a:bodyPr/>
        <a:lstStyle/>
        <a:p>
          <a:endParaRPr lang="en-US"/>
        </a:p>
      </dgm:t>
    </dgm:pt>
    <dgm:pt modelId="{5E4E7E87-46D4-4F46-BE7E-2E84D31DCF06}" type="sibTrans" cxnId="{E95B95AA-7CCB-44AA-88BF-116DF263A5BC}">
      <dgm:prSet/>
      <dgm:spPr/>
      <dgm:t>
        <a:bodyPr/>
        <a:lstStyle/>
        <a:p>
          <a:endParaRPr lang="en-US"/>
        </a:p>
      </dgm:t>
    </dgm:pt>
    <dgm:pt modelId="{F048F79F-7DAD-442A-AF8E-37477FB893CA}">
      <dgm:prSet/>
      <dgm:spPr/>
      <dgm:t>
        <a:bodyPr/>
        <a:lstStyle/>
        <a:p>
          <a:r>
            <a:rPr lang="ru-RU"/>
            <a:t>Повысить их уверенность и независимость в использовании цифровых инструментов.</a:t>
          </a:r>
          <a:endParaRPr lang="en-US"/>
        </a:p>
      </dgm:t>
    </dgm:pt>
    <dgm:pt modelId="{FDC59FC2-3D3E-4971-BF47-8986A7BCC5A4}" type="parTrans" cxnId="{DE174EC2-B972-4940-898F-542261FF30BC}">
      <dgm:prSet/>
      <dgm:spPr/>
      <dgm:t>
        <a:bodyPr/>
        <a:lstStyle/>
        <a:p>
          <a:endParaRPr lang="en-US"/>
        </a:p>
      </dgm:t>
    </dgm:pt>
    <dgm:pt modelId="{AC8E3E94-56F4-4923-B16B-24DFD2C0D132}" type="sibTrans" cxnId="{DE174EC2-B972-4940-898F-542261FF30BC}">
      <dgm:prSet/>
      <dgm:spPr/>
      <dgm:t>
        <a:bodyPr/>
        <a:lstStyle/>
        <a:p>
          <a:endParaRPr lang="en-US"/>
        </a:p>
      </dgm:t>
    </dgm:pt>
    <dgm:pt modelId="{588FE69A-AEF8-4FBA-84C2-8AF27CF52352}" type="pres">
      <dgm:prSet presAssocID="{30E85EBA-17B2-4D48-BFDB-37C1D43B17D6}" presName="linear" presStyleCnt="0">
        <dgm:presLayoutVars>
          <dgm:animLvl val="lvl"/>
          <dgm:resizeHandles val="exact"/>
        </dgm:presLayoutVars>
      </dgm:prSet>
      <dgm:spPr/>
    </dgm:pt>
    <dgm:pt modelId="{16699CFC-5EFB-4F8A-A52A-8ABA6B6EDD5F}" type="pres">
      <dgm:prSet presAssocID="{90FECBB4-863E-41BD-8905-3F076ABBB4A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B8D37E1-E21A-4B20-B13D-117C62CAE2C0}" type="pres">
      <dgm:prSet presAssocID="{EBB2EF7A-8A42-46CD-BEF5-6633BFDC939D}" presName="spacer" presStyleCnt="0"/>
      <dgm:spPr/>
    </dgm:pt>
    <dgm:pt modelId="{52ABEBBC-406F-4BE4-8B52-E731AA8F4870}" type="pres">
      <dgm:prSet presAssocID="{150263E7-6DC3-4B14-913A-A4287288BD7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9BE6286-6633-4CA0-AF4C-3554DAB5BB23}" type="pres">
      <dgm:prSet presAssocID="{150263E7-6DC3-4B14-913A-A4287288BD74}" presName="childText" presStyleLbl="revTx" presStyleIdx="0" presStyleCnt="2">
        <dgm:presLayoutVars>
          <dgm:bulletEnabled val="1"/>
        </dgm:presLayoutVars>
      </dgm:prSet>
      <dgm:spPr/>
    </dgm:pt>
    <dgm:pt modelId="{C47D354F-1A84-46CA-829A-3032FB1DD34A}" type="pres">
      <dgm:prSet presAssocID="{60CA8AE7-2A58-4687-B3C2-AE1A9896564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81E2DB5-41ED-4EB1-9A7B-E741D804B5AF}" type="pres">
      <dgm:prSet presAssocID="{60CA8AE7-2A58-4687-B3C2-AE1A9896564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05E0F20-834B-461F-905F-599F640DB268}" type="presOf" srcId="{6105929D-D26C-47EB-8EB9-0F6CDFD918A3}" destId="{89BE6286-6633-4CA0-AF4C-3554DAB5BB23}" srcOrd="0" destOrd="1" presId="urn:microsoft.com/office/officeart/2005/8/layout/vList2"/>
    <dgm:cxn modelId="{3CDEBC3C-BEDC-4548-A82A-8FAB62148BCA}" type="presOf" srcId="{F048F79F-7DAD-442A-AF8E-37477FB893CA}" destId="{881E2DB5-41ED-4EB1-9A7B-E741D804B5AF}" srcOrd="0" destOrd="2" presId="urn:microsoft.com/office/officeart/2005/8/layout/vList2"/>
    <dgm:cxn modelId="{E06B2963-55B4-4894-B908-C3787A48FF60}" type="presOf" srcId="{30E85EBA-17B2-4D48-BFDB-37C1D43B17D6}" destId="{588FE69A-AEF8-4FBA-84C2-8AF27CF52352}" srcOrd="0" destOrd="0" presId="urn:microsoft.com/office/officeart/2005/8/layout/vList2"/>
    <dgm:cxn modelId="{98906265-780C-4798-AB0D-DC0773C4359E}" srcId="{30E85EBA-17B2-4D48-BFDB-37C1D43B17D6}" destId="{150263E7-6DC3-4B14-913A-A4287288BD74}" srcOrd="1" destOrd="0" parTransId="{F41184D6-0B6B-48C2-8A93-EF01D1874E05}" sibTransId="{8DD3DAE6-9C7C-40D4-ACA5-4FABD30AEC2D}"/>
    <dgm:cxn modelId="{881FED65-DB8C-4797-A1AA-05CF3365FDFC}" srcId="{150263E7-6DC3-4B14-913A-A4287288BD74}" destId="{6105929D-D26C-47EB-8EB9-0F6CDFD918A3}" srcOrd="1" destOrd="0" parTransId="{FAC24FC6-F18C-400A-A0B6-E0FB0D60FB8B}" sibTransId="{473890C5-73E6-48D3-80C5-B6947975472B}"/>
    <dgm:cxn modelId="{8CA7076F-A165-4735-8A7D-A8BD0521AFCA}" type="presOf" srcId="{A86B332F-09A7-42F8-8E05-605293F3C16A}" destId="{881E2DB5-41ED-4EB1-9A7B-E741D804B5AF}" srcOrd="0" destOrd="1" presId="urn:microsoft.com/office/officeart/2005/8/layout/vList2"/>
    <dgm:cxn modelId="{DD11DF72-22AF-4620-9321-6DF8E4B762A5}" srcId="{60CA8AE7-2A58-4687-B3C2-AE1A98965643}" destId="{4F9B7385-7251-4FE6-900B-2F18D137BF1D}" srcOrd="0" destOrd="0" parTransId="{7A1F4B77-53E2-470F-B4FA-99AD8C5EAF75}" sibTransId="{4CCF38F8-8ED1-4438-B5F8-431D8AF91E76}"/>
    <dgm:cxn modelId="{74F3037E-EC02-4FF9-A75D-B0A02CC0EAB3}" type="presOf" srcId="{60CA8AE7-2A58-4687-B3C2-AE1A98965643}" destId="{C47D354F-1A84-46CA-829A-3032FB1DD34A}" srcOrd="0" destOrd="0" presId="urn:microsoft.com/office/officeart/2005/8/layout/vList2"/>
    <dgm:cxn modelId="{FD298796-A628-4481-934E-F4A6944B89FB}" srcId="{30E85EBA-17B2-4D48-BFDB-37C1D43B17D6}" destId="{60CA8AE7-2A58-4687-B3C2-AE1A98965643}" srcOrd="2" destOrd="0" parTransId="{A6C27264-D297-4E63-9C31-9FB20979DF31}" sibTransId="{A2EEB9FC-9FBC-4121-A6D5-A9EEF6B590F2}"/>
    <dgm:cxn modelId="{08C3699B-38BD-41BB-B897-D62095D84379}" type="presOf" srcId="{4F9B7385-7251-4FE6-900B-2F18D137BF1D}" destId="{881E2DB5-41ED-4EB1-9A7B-E741D804B5AF}" srcOrd="0" destOrd="0" presId="urn:microsoft.com/office/officeart/2005/8/layout/vList2"/>
    <dgm:cxn modelId="{E95B95AA-7CCB-44AA-88BF-116DF263A5BC}" srcId="{60CA8AE7-2A58-4687-B3C2-AE1A98965643}" destId="{A86B332F-09A7-42F8-8E05-605293F3C16A}" srcOrd="1" destOrd="0" parTransId="{1D06D444-F0D4-448A-90C9-B6B731725AB6}" sibTransId="{5E4E7E87-46D4-4F46-BE7E-2E84D31DCF06}"/>
    <dgm:cxn modelId="{E7CBB5B4-8A1B-4799-86D2-FDAB60D343E9}" srcId="{150263E7-6DC3-4B14-913A-A4287288BD74}" destId="{345D76DA-7737-43B0-B18D-1E212DA2AB08}" srcOrd="0" destOrd="0" parTransId="{2A991A1A-5801-4AFC-9539-8EA00E40A085}" sibTransId="{6891DABE-3EE6-4045-89BE-80455CA823F1}"/>
    <dgm:cxn modelId="{DE174EC2-B972-4940-898F-542261FF30BC}" srcId="{60CA8AE7-2A58-4687-B3C2-AE1A98965643}" destId="{F048F79F-7DAD-442A-AF8E-37477FB893CA}" srcOrd="2" destOrd="0" parTransId="{FDC59FC2-3D3E-4971-BF47-8986A7BCC5A4}" sibTransId="{AC8E3E94-56F4-4923-B16B-24DFD2C0D132}"/>
    <dgm:cxn modelId="{0595D0C7-C11B-4666-9A87-60F68849EFB6}" type="presOf" srcId="{345D76DA-7737-43B0-B18D-1E212DA2AB08}" destId="{89BE6286-6633-4CA0-AF4C-3554DAB5BB23}" srcOrd="0" destOrd="0" presId="urn:microsoft.com/office/officeart/2005/8/layout/vList2"/>
    <dgm:cxn modelId="{C13020C8-5D01-43B6-937D-2F70D0D38618}" type="presOf" srcId="{90FECBB4-863E-41BD-8905-3F076ABBB4AE}" destId="{16699CFC-5EFB-4F8A-A52A-8ABA6B6EDD5F}" srcOrd="0" destOrd="0" presId="urn:microsoft.com/office/officeart/2005/8/layout/vList2"/>
    <dgm:cxn modelId="{62218ADA-C634-4B4C-A98B-39725DEFC88D}" srcId="{30E85EBA-17B2-4D48-BFDB-37C1D43B17D6}" destId="{90FECBB4-863E-41BD-8905-3F076ABBB4AE}" srcOrd="0" destOrd="0" parTransId="{8DBEDF54-30B9-4D2D-9958-9FE0E0C2DDCA}" sibTransId="{EBB2EF7A-8A42-46CD-BEF5-6633BFDC939D}"/>
    <dgm:cxn modelId="{D72C59F4-97E7-4453-B9A3-8772BD8CDC5B}" type="presOf" srcId="{150263E7-6DC3-4B14-913A-A4287288BD74}" destId="{52ABEBBC-406F-4BE4-8B52-E731AA8F4870}" srcOrd="0" destOrd="0" presId="urn:microsoft.com/office/officeart/2005/8/layout/vList2"/>
    <dgm:cxn modelId="{8FE9EDCF-D887-47CF-903D-C0D19905C4F2}" type="presParOf" srcId="{588FE69A-AEF8-4FBA-84C2-8AF27CF52352}" destId="{16699CFC-5EFB-4F8A-A52A-8ABA6B6EDD5F}" srcOrd="0" destOrd="0" presId="urn:microsoft.com/office/officeart/2005/8/layout/vList2"/>
    <dgm:cxn modelId="{FD209C97-17F2-4906-9FB1-F8342B4C33CF}" type="presParOf" srcId="{588FE69A-AEF8-4FBA-84C2-8AF27CF52352}" destId="{6B8D37E1-E21A-4B20-B13D-117C62CAE2C0}" srcOrd="1" destOrd="0" presId="urn:microsoft.com/office/officeart/2005/8/layout/vList2"/>
    <dgm:cxn modelId="{CBA55036-0534-4839-BA60-555B01B24063}" type="presParOf" srcId="{588FE69A-AEF8-4FBA-84C2-8AF27CF52352}" destId="{52ABEBBC-406F-4BE4-8B52-E731AA8F4870}" srcOrd="2" destOrd="0" presId="urn:microsoft.com/office/officeart/2005/8/layout/vList2"/>
    <dgm:cxn modelId="{397E973F-64CF-41FB-BB84-B4D6B7BD3EFE}" type="presParOf" srcId="{588FE69A-AEF8-4FBA-84C2-8AF27CF52352}" destId="{89BE6286-6633-4CA0-AF4C-3554DAB5BB23}" srcOrd="3" destOrd="0" presId="urn:microsoft.com/office/officeart/2005/8/layout/vList2"/>
    <dgm:cxn modelId="{D9DCF2D6-E4B6-4242-8C69-5466CB56BBAF}" type="presParOf" srcId="{588FE69A-AEF8-4FBA-84C2-8AF27CF52352}" destId="{C47D354F-1A84-46CA-829A-3032FB1DD34A}" srcOrd="4" destOrd="0" presId="urn:microsoft.com/office/officeart/2005/8/layout/vList2"/>
    <dgm:cxn modelId="{900E9DFD-247D-4273-8B85-8760AE2EB8D0}" type="presParOf" srcId="{588FE69A-AEF8-4FBA-84C2-8AF27CF52352}" destId="{881E2DB5-41ED-4EB1-9A7B-E741D804B5A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E88A42-76D0-4AF8-9A86-C6EAEED2F51B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9191098-1255-4178-802B-DD18AEE3AD74}">
      <dgm:prSet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ru-RU" b="0" i="0" dirty="0"/>
            <a:t>Создан </a:t>
          </a:r>
          <a:r>
            <a:rPr lang="en-US" b="0" i="0" dirty="0"/>
            <a:t>Telegram-</a:t>
          </a:r>
          <a:r>
            <a:rPr lang="ru-RU" b="0" i="0" dirty="0"/>
            <a:t>канал</a:t>
          </a:r>
          <a:endParaRPr lang="ru-RU" dirty="0"/>
        </a:p>
      </dgm:t>
    </dgm:pt>
    <dgm:pt modelId="{A8C24F28-F7B5-402D-806D-34D0FEEC2DCA}" type="parTrans" cxnId="{2DCDA4E3-4807-42ED-88DE-2780674C3E25}">
      <dgm:prSet/>
      <dgm:spPr/>
      <dgm:t>
        <a:bodyPr/>
        <a:lstStyle/>
        <a:p>
          <a:endParaRPr lang="ru-RU"/>
        </a:p>
      </dgm:t>
    </dgm:pt>
    <dgm:pt modelId="{10DD7EAE-A4E8-47DB-908B-AFB18019EB56}" type="sibTrans" cxnId="{2DCDA4E3-4807-42ED-88DE-2780674C3E25}">
      <dgm:prSet/>
      <dgm:spPr/>
      <dgm:t>
        <a:bodyPr/>
        <a:lstStyle/>
        <a:p>
          <a:endParaRPr lang="ru-RU"/>
        </a:p>
      </dgm:t>
    </dgm:pt>
    <dgm:pt modelId="{3EE8531E-F6B0-46E2-AB58-C321CF371439}">
      <dgm:prSet/>
      <dgm:spPr>
        <a:ln>
          <a:solidFill>
            <a:srgbClr val="7E36B4"/>
          </a:solidFill>
        </a:ln>
      </dgm:spPr>
      <dgm:t>
        <a:bodyPr/>
        <a:lstStyle/>
        <a:p>
          <a:pPr rtl="0"/>
          <a:r>
            <a:rPr lang="ru-RU" b="0" i="0" dirty="0"/>
            <a:t>Привлечён новый партнёр</a:t>
          </a:r>
          <a:endParaRPr lang="ru-RU" dirty="0"/>
        </a:p>
      </dgm:t>
    </dgm:pt>
    <dgm:pt modelId="{F49880EA-AA88-459D-9FCB-1B179E1651DA}" type="parTrans" cxnId="{589257AF-7B05-4E62-9D22-D410D15D7F99}">
      <dgm:prSet/>
      <dgm:spPr/>
      <dgm:t>
        <a:bodyPr/>
        <a:lstStyle/>
        <a:p>
          <a:endParaRPr lang="ru-RU"/>
        </a:p>
      </dgm:t>
    </dgm:pt>
    <dgm:pt modelId="{ADD74E77-4D91-4C46-94FE-E249785B5807}" type="sibTrans" cxnId="{589257AF-7B05-4E62-9D22-D410D15D7F99}">
      <dgm:prSet/>
      <dgm:spPr/>
      <dgm:t>
        <a:bodyPr/>
        <a:lstStyle/>
        <a:p>
          <a:endParaRPr lang="ru-RU"/>
        </a:p>
      </dgm:t>
    </dgm:pt>
    <dgm:pt modelId="{9CB12FBC-A8C3-4BE6-9324-8AE23FC9069D}">
      <dgm:prSet/>
      <dgm:spPr>
        <a:ln>
          <a:solidFill>
            <a:srgbClr val="7E36B4"/>
          </a:solidFill>
        </a:ln>
      </dgm:spPr>
      <dgm:t>
        <a:bodyPr/>
        <a:lstStyle/>
        <a:p>
          <a:pPr rtl="0"/>
          <a:r>
            <a:rPr lang="ru-RU" b="0" i="0" dirty="0"/>
            <a:t>Ведётся работа над новыми темами для канала</a:t>
          </a:r>
          <a:endParaRPr lang="ru-RU" dirty="0"/>
        </a:p>
      </dgm:t>
    </dgm:pt>
    <dgm:pt modelId="{78F17AB2-2F46-4FC6-812D-AEDB240C38A7}" type="parTrans" cxnId="{FE21CB2F-11E3-4043-9E96-05CA25B539E7}">
      <dgm:prSet/>
      <dgm:spPr/>
      <dgm:t>
        <a:bodyPr/>
        <a:lstStyle/>
        <a:p>
          <a:endParaRPr lang="ru-RU"/>
        </a:p>
      </dgm:t>
    </dgm:pt>
    <dgm:pt modelId="{B06B7ED4-E367-4231-A814-9B80C6E068ED}" type="sibTrans" cxnId="{FE21CB2F-11E3-4043-9E96-05CA25B539E7}">
      <dgm:prSet/>
      <dgm:spPr/>
      <dgm:t>
        <a:bodyPr/>
        <a:lstStyle/>
        <a:p>
          <a:endParaRPr lang="ru-RU"/>
        </a:p>
      </dgm:t>
    </dgm:pt>
    <dgm:pt modelId="{CC0EBD12-2B90-4880-870D-D84B45D19CE5}">
      <dgm:prSet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ru-RU" b="0" i="0"/>
            <a:t>Создаётся график публикаций</a:t>
          </a:r>
          <a:endParaRPr lang="ru-RU"/>
        </a:p>
      </dgm:t>
    </dgm:pt>
    <dgm:pt modelId="{43558FF0-4500-4384-9D2B-B36113AA0B5B}" type="parTrans" cxnId="{9CD1EF64-5055-4B3F-9969-DB28EBBA7DA4}">
      <dgm:prSet/>
      <dgm:spPr/>
      <dgm:t>
        <a:bodyPr/>
        <a:lstStyle/>
        <a:p>
          <a:endParaRPr lang="ru-RU"/>
        </a:p>
      </dgm:t>
    </dgm:pt>
    <dgm:pt modelId="{B05D6CE7-0E80-471F-891B-E1F9D04BEB0E}" type="sibTrans" cxnId="{9CD1EF64-5055-4B3F-9969-DB28EBBA7DA4}">
      <dgm:prSet/>
      <dgm:spPr/>
      <dgm:t>
        <a:bodyPr/>
        <a:lstStyle/>
        <a:p>
          <a:endParaRPr lang="ru-RU"/>
        </a:p>
      </dgm:t>
    </dgm:pt>
    <dgm:pt modelId="{3F69F578-F6DD-4D57-86BC-D015E9C85696}">
      <dgm:prSet/>
      <dgm:spPr>
        <a:ln>
          <a:solidFill>
            <a:srgbClr val="7030A0"/>
          </a:solidFill>
        </a:ln>
      </dgm:spPr>
      <dgm:t>
        <a:bodyPr/>
        <a:lstStyle/>
        <a:p>
          <a:pPr rtl="0"/>
          <a:r>
            <a:rPr lang="ru-RU" b="0" i="0"/>
            <a:t>Созданы и дополняются обучающие материалы</a:t>
          </a:r>
          <a:endParaRPr lang="ru-RU"/>
        </a:p>
      </dgm:t>
    </dgm:pt>
    <dgm:pt modelId="{E0C05E04-9861-4E52-AC7E-9C0DAFB16E8A}" type="parTrans" cxnId="{851CB8F1-1A86-4FD4-93C8-8DC2010A4759}">
      <dgm:prSet/>
      <dgm:spPr/>
      <dgm:t>
        <a:bodyPr/>
        <a:lstStyle/>
        <a:p>
          <a:endParaRPr lang="ru-RU"/>
        </a:p>
      </dgm:t>
    </dgm:pt>
    <dgm:pt modelId="{2F709793-EEFC-4098-A46B-30B53E373728}" type="sibTrans" cxnId="{851CB8F1-1A86-4FD4-93C8-8DC2010A4759}">
      <dgm:prSet/>
      <dgm:spPr/>
      <dgm:t>
        <a:bodyPr/>
        <a:lstStyle/>
        <a:p>
          <a:endParaRPr lang="ru-RU"/>
        </a:p>
      </dgm:t>
    </dgm:pt>
    <dgm:pt modelId="{31F76728-1427-40C2-AC87-B0E70B84BF07}" type="pres">
      <dgm:prSet presAssocID="{D7E88A42-76D0-4AF8-9A86-C6EAEED2F51B}" presName="vert0" presStyleCnt="0">
        <dgm:presLayoutVars>
          <dgm:dir/>
          <dgm:animOne val="branch"/>
          <dgm:animLvl val="lvl"/>
        </dgm:presLayoutVars>
      </dgm:prSet>
      <dgm:spPr/>
    </dgm:pt>
    <dgm:pt modelId="{B4B2934D-25AE-461C-A435-3AE16B90D716}" type="pres">
      <dgm:prSet presAssocID="{89191098-1255-4178-802B-DD18AEE3AD74}" presName="thickLine" presStyleLbl="alignNode1" presStyleIdx="0" presStyleCnt="5"/>
      <dgm:spPr/>
    </dgm:pt>
    <dgm:pt modelId="{C29C9CC6-4669-4FBD-BCF4-13394DCD86FB}" type="pres">
      <dgm:prSet presAssocID="{89191098-1255-4178-802B-DD18AEE3AD74}" presName="horz1" presStyleCnt="0"/>
      <dgm:spPr/>
    </dgm:pt>
    <dgm:pt modelId="{489011FD-A0EF-42FA-A7D9-D2EC96349986}" type="pres">
      <dgm:prSet presAssocID="{89191098-1255-4178-802B-DD18AEE3AD74}" presName="tx1" presStyleLbl="revTx" presStyleIdx="0" presStyleCnt="5"/>
      <dgm:spPr/>
    </dgm:pt>
    <dgm:pt modelId="{10BB501F-181E-47B2-95B1-EFF745F7A210}" type="pres">
      <dgm:prSet presAssocID="{89191098-1255-4178-802B-DD18AEE3AD74}" presName="vert1" presStyleCnt="0"/>
      <dgm:spPr/>
    </dgm:pt>
    <dgm:pt modelId="{C2275045-B465-49BC-AFE0-FF13E4CAD434}" type="pres">
      <dgm:prSet presAssocID="{3EE8531E-F6B0-46E2-AB58-C321CF371439}" presName="thickLine" presStyleLbl="alignNode1" presStyleIdx="1" presStyleCnt="5"/>
      <dgm:spPr/>
    </dgm:pt>
    <dgm:pt modelId="{01C37621-6FF2-466B-A493-E14DE6C23230}" type="pres">
      <dgm:prSet presAssocID="{3EE8531E-F6B0-46E2-AB58-C321CF371439}" presName="horz1" presStyleCnt="0"/>
      <dgm:spPr/>
    </dgm:pt>
    <dgm:pt modelId="{65A703A1-36EF-4175-B9F8-2737CCD67609}" type="pres">
      <dgm:prSet presAssocID="{3EE8531E-F6B0-46E2-AB58-C321CF371439}" presName="tx1" presStyleLbl="revTx" presStyleIdx="1" presStyleCnt="5"/>
      <dgm:spPr/>
    </dgm:pt>
    <dgm:pt modelId="{571AD7A1-42AD-4780-9A84-58531E79D524}" type="pres">
      <dgm:prSet presAssocID="{3EE8531E-F6B0-46E2-AB58-C321CF371439}" presName="vert1" presStyleCnt="0"/>
      <dgm:spPr/>
    </dgm:pt>
    <dgm:pt modelId="{E60FBD94-A718-416E-9733-2B92A97EEBFD}" type="pres">
      <dgm:prSet presAssocID="{9CB12FBC-A8C3-4BE6-9324-8AE23FC9069D}" presName="thickLine" presStyleLbl="alignNode1" presStyleIdx="2" presStyleCnt="5"/>
      <dgm:spPr/>
    </dgm:pt>
    <dgm:pt modelId="{9BFADB76-1C4D-4E83-8769-E23170A2590D}" type="pres">
      <dgm:prSet presAssocID="{9CB12FBC-A8C3-4BE6-9324-8AE23FC9069D}" presName="horz1" presStyleCnt="0"/>
      <dgm:spPr/>
    </dgm:pt>
    <dgm:pt modelId="{34A67D48-0971-48C7-A5F9-92D8058D64F0}" type="pres">
      <dgm:prSet presAssocID="{9CB12FBC-A8C3-4BE6-9324-8AE23FC9069D}" presName="tx1" presStyleLbl="revTx" presStyleIdx="2" presStyleCnt="5"/>
      <dgm:spPr/>
    </dgm:pt>
    <dgm:pt modelId="{35D055A3-BF16-44F4-B5B6-7DECBE7EA5C7}" type="pres">
      <dgm:prSet presAssocID="{9CB12FBC-A8C3-4BE6-9324-8AE23FC9069D}" presName="vert1" presStyleCnt="0"/>
      <dgm:spPr/>
    </dgm:pt>
    <dgm:pt modelId="{7D78103D-B3CF-4572-A650-032C56CD3096}" type="pres">
      <dgm:prSet presAssocID="{CC0EBD12-2B90-4880-870D-D84B45D19CE5}" presName="thickLine" presStyleLbl="alignNode1" presStyleIdx="3" presStyleCnt="5"/>
      <dgm:spPr/>
    </dgm:pt>
    <dgm:pt modelId="{A88C4683-78A2-4CF2-B749-E5A31FE00F41}" type="pres">
      <dgm:prSet presAssocID="{CC0EBD12-2B90-4880-870D-D84B45D19CE5}" presName="horz1" presStyleCnt="0"/>
      <dgm:spPr/>
    </dgm:pt>
    <dgm:pt modelId="{642B183B-50E9-4E89-A1D4-9392E072D94C}" type="pres">
      <dgm:prSet presAssocID="{CC0EBD12-2B90-4880-870D-D84B45D19CE5}" presName="tx1" presStyleLbl="revTx" presStyleIdx="3" presStyleCnt="5"/>
      <dgm:spPr/>
    </dgm:pt>
    <dgm:pt modelId="{580B2A2E-99A1-47AE-A0CB-6404E5865E7D}" type="pres">
      <dgm:prSet presAssocID="{CC0EBD12-2B90-4880-870D-D84B45D19CE5}" presName="vert1" presStyleCnt="0"/>
      <dgm:spPr/>
    </dgm:pt>
    <dgm:pt modelId="{A6255ABB-DA5C-42DB-B588-80BD8BB58091}" type="pres">
      <dgm:prSet presAssocID="{3F69F578-F6DD-4D57-86BC-D015E9C85696}" presName="thickLine" presStyleLbl="alignNode1" presStyleIdx="4" presStyleCnt="5"/>
      <dgm:spPr/>
    </dgm:pt>
    <dgm:pt modelId="{097100C7-6019-47AA-A8C6-A1BE66C294D2}" type="pres">
      <dgm:prSet presAssocID="{3F69F578-F6DD-4D57-86BC-D015E9C85696}" presName="horz1" presStyleCnt="0"/>
      <dgm:spPr/>
    </dgm:pt>
    <dgm:pt modelId="{A95A2942-4D90-418D-AA37-769B53BA4D86}" type="pres">
      <dgm:prSet presAssocID="{3F69F578-F6DD-4D57-86BC-D015E9C85696}" presName="tx1" presStyleLbl="revTx" presStyleIdx="4" presStyleCnt="5"/>
      <dgm:spPr/>
    </dgm:pt>
    <dgm:pt modelId="{B49B7F93-440C-4261-8D1B-318500CA0493}" type="pres">
      <dgm:prSet presAssocID="{3F69F578-F6DD-4D57-86BC-D015E9C85696}" presName="vert1" presStyleCnt="0"/>
      <dgm:spPr/>
    </dgm:pt>
  </dgm:ptLst>
  <dgm:cxnLst>
    <dgm:cxn modelId="{FE21CB2F-11E3-4043-9E96-05CA25B539E7}" srcId="{D7E88A42-76D0-4AF8-9A86-C6EAEED2F51B}" destId="{9CB12FBC-A8C3-4BE6-9324-8AE23FC9069D}" srcOrd="2" destOrd="0" parTransId="{78F17AB2-2F46-4FC6-812D-AEDB240C38A7}" sibTransId="{B06B7ED4-E367-4231-A814-9B80C6E068ED}"/>
    <dgm:cxn modelId="{0D096B31-C441-4615-B64B-463FA4F86DE7}" type="presOf" srcId="{89191098-1255-4178-802B-DD18AEE3AD74}" destId="{489011FD-A0EF-42FA-A7D9-D2EC96349986}" srcOrd="0" destOrd="0" presId="urn:microsoft.com/office/officeart/2008/layout/LinedList"/>
    <dgm:cxn modelId="{CFC96E3A-BBF5-450F-98B8-7F5EECD3FD1E}" type="presOf" srcId="{CC0EBD12-2B90-4880-870D-D84B45D19CE5}" destId="{642B183B-50E9-4E89-A1D4-9392E072D94C}" srcOrd="0" destOrd="0" presId="urn:microsoft.com/office/officeart/2008/layout/LinedList"/>
    <dgm:cxn modelId="{9CD1EF64-5055-4B3F-9969-DB28EBBA7DA4}" srcId="{D7E88A42-76D0-4AF8-9A86-C6EAEED2F51B}" destId="{CC0EBD12-2B90-4880-870D-D84B45D19CE5}" srcOrd="3" destOrd="0" parTransId="{43558FF0-4500-4384-9D2B-B36113AA0B5B}" sibTransId="{B05D6CE7-0E80-471F-891B-E1F9D04BEB0E}"/>
    <dgm:cxn modelId="{6D1F9CA3-8A40-4478-85B4-B31F8777F1BF}" type="presOf" srcId="{3EE8531E-F6B0-46E2-AB58-C321CF371439}" destId="{65A703A1-36EF-4175-B9F8-2737CCD67609}" srcOrd="0" destOrd="0" presId="urn:microsoft.com/office/officeart/2008/layout/LinedList"/>
    <dgm:cxn modelId="{589257AF-7B05-4E62-9D22-D410D15D7F99}" srcId="{D7E88A42-76D0-4AF8-9A86-C6EAEED2F51B}" destId="{3EE8531E-F6B0-46E2-AB58-C321CF371439}" srcOrd="1" destOrd="0" parTransId="{F49880EA-AA88-459D-9FCB-1B179E1651DA}" sibTransId="{ADD74E77-4D91-4C46-94FE-E249785B5807}"/>
    <dgm:cxn modelId="{65B87EC1-5A5F-4077-8530-91BA22791F9D}" type="presOf" srcId="{9CB12FBC-A8C3-4BE6-9324-8AE23FC9069D}" destId="{34A67D48-0971-48C7-A5F9-92D8058D64F0}" srcOrd="0" destOrd="0" presId="urn:microsoft.com/office/officeart/2008/layout/LinedList"/>
    <dgm:cxn modelId="{50144BC7-05D7-400D-8435-CEAF3D5F081A}" type="presOf" srcId="{3F69F578-F6DD-4D57-86BC-D015E9C85696}" destId="{A95A2942-4D90-418D-AA37-769B53BA4D86}" srcOrd="0" destOrd="0" presId="urn:microsoft.com/office/officeart/2008/layout/LinedList"/>
    <dgm:cxn modelId="{2DCDA4E3-4807-42ED-88DE-2780674C3E25}" srcId="{D7E88A42-76D0-4AF8-9A86-C6EAEED2F51B}" destId="{89191098-1255-4178-802B-DD18AEE3AD74}" srcOrd="0" destOrd="0" parTransId="{A8C24F28-F7B5-402D-806D-34D0FEEC2DCA}" sibTransId="{10DD7EAE-A4E8-47DB-908B-AFB18019EB56}"/>
    <dgm:cxn modelId="{E45688EE-5E3E-4F0F-806D-E8C9D9DEC41C}" type="presOf" srcId="{D7E88A42-76D0-4AF8-9A86-C6EAEED2F51B}" destId="{31F76728-1427-40C2-AC87-B0E70B84BF07}" srcOrd="0" destOrd="0" presId="urn:microsoft.com/office/officeart/2008/layout/LinedList"/>
    <dgm:cxn modelId="{851CB8F1-1A86-4FD4-93C8-8DC2010A4759}" srcId="{D7E88A42-76D0-4AF8-9A86-C6EAEED2F51B}" destId="{3F69F578-F6DD-4D57-86BC-D015E9C85696}" srcOrd="4" destOrd="0" parTransId="{E0C05E04-9861-4E52-AC7E-9C0DAFB16E8A}" sibTransId="{2F709793-EEFC-4098-A46B-30B53E373728}"/>
    <dgm:cxn modelId="{4184D057-5AC7-478B-BA2C-BD311570007F}" type="presParOf" srcId="{31F76728-1427-40C2-AC87-B0E70B84BF07}" destId="{B4B2934D-25AE-461C-A435-3AE16B90D716}" srcOrd="0" destOrd="0" presId="urn:microsoft.com/office/officeart/2008/layout/LinedList"/>
    <dgm:cxn modelId="{BE5E2FBE-A1DC-44B0-B21A-5001C85C2A57}" type="presParOf" srcId="{31F76728-1427-40C2-AC87-B0E70B84BF07}" destId="{C29C9CC6-4669-4FBD-BCF4-13394DCD86FB}" srcOrd="1" destOrd="0" presId="urn:microsoft.com/office/officeart/2008/layout/LinedList"/>
    <dgm:cxn modelId="{3056AEDB-D718-4DFE-8AF4-C5150EE34B81}" type="presParOf" srcId="{C29C9CC6-4669-4FBD-BCF4-13394DCD86FB}" destId="{489011FD-A0EF-42FA-A7D9-D2EC96349986}" srcOrd="0" destOrd="0" presId="urn:microsoft.com/office/officeart/2008/layout/LinedList"/>
    <dgm:cxn modelId="{BD5E2863-5635-4FB9-B7C5-2D3D95D86A7B}" type="presParOf" srcId="{C29C9CC6-4669-4FBD-BCF4-13394DCD86FB}" destId="{10BB501F-181E-47B2-95B1-EFF745F7A210}" srcOrd="1" destOrd="0" presId="urn:microsoft.com/office/officeart/2008/layout/LinedList"/>
    <dgm:cxn modelId="{8FD36811-DF28-4753-BA73-9619A332DB73}" type="presParOf" srcId="{31F76728-1427-40C2-AC87-B0E70B84BF07}" destId="{C2275045-B465-49BC-AFE0-FF13E4CAD434}" srcOrd="2" destOrd="0" presId="urn:microsoft.com/office/officeart/2008/layout/LinedList"/>
    <dgm:cxn modelId="{A21DDDBA-13D6-4181-A942-61BD0C4D778F}" type="presParOf" srcId="{31F76728-1427-40C2-AC87-B0E70B84BF07}" destId="{01C37621-6FF2-466B-A493-E14DE6C23230}" srcOrd="3" destOrd="0" presId="urn:microsoft.com/office/officeart/2008/layout/LinedList"/>
    <dgm:cxn modelId="{9B76F9D6-B26D-4CB3-BFF6-2706E7EC6E67}" type="presParOf" srcId="{01C37621-6FF2-466B-A493-E14DE6C23230}" destId="{65A703A1-36EF-4175-B9F8-2737CCD67609}" srcOrd="0" destOrd="0" presId="urn:microsoft.com/office/officeart/2008/layout/LinedList"/>
    <dgm:cxn modelId="{DF315655-A257-425D-87D6-26EC8783221F}" type="presParOf" srcId="{01C37621-6FF2-466B-A493-E14DE6C23230}" destId="{571AD7A1-42AD-4780-9A84-58531E79D524}" srcOrd="1" destOrd="0" presId="urn:microsoft.com/office/officeart/2008/layout/LinedList"/>
    <dgm:cxn modelId="{5FA4E4E7-BA49-4420-9EEA-9C4B443D7D42}" type="presParOf" srcId="{31F76728-1427-40C2-AC87-B0E70B84BF07}" destId="{E60FBD94-A718-416E-9733-2B92A97EEBFD}" srcOrd="4" destOrd="0" presId="urn:microsoft.com/office/officeart/2008/layout/LinedList"/>
    <dgm:cxn modelId="{6923B7F3-9C30-46ED-B378-E07BB0836C8F}" type="presParOf" srcId="{31F76728-1427-40C2-AC87-B0E70B84BF07}" destId="{9BFADB76-1C4D-4E83-8769-E23170A2590D}" srcOrd="5" destOrd="0" presId="urn:microsoft.com/office/officeart/2008/layout/LinedList"/>
    <dgm:cxn modelId="{8B751B47-422E-46B0-8CA0-50ED4197C137}" type="presParOf" srcId="{9BFADB76-1C4D-4E83-8769-E23170A2590D}" destId="{34A67D48-0971-48C7-A5F9-92D8058D64F0}" srcOrd="0" destOrd="0" presId="urn:microsoft.com/office/officeart/2008/layout/LinedList"/>
    <dgm:cxn modelId="{C95CA6D0-496B-4789-BD93-DB4AE51E4B03}" type="presParOf" srcId="{9BFADB76-1C4D-4E83-8769-E23170A2590D}" destId="{35D055A3-BF16-44F4-B5B6-7DECBE7EA5C7}" srcOrd="1" destOrd="0" presId="urn:microsoft.com/office/officeart/2008/layout/LinedList"/>
    <dgm:cxn modelId="{C5321730-BFA7-4349-AD4B-8BDCAA240E6C}" type="presParOf" srcId="{31F76728-1427-40C2-AC87-B0E70B84BF07}" destId="{7D78103D-B3CF-4572-A650-032C56CD3096}" srcOrd="6" destOrd="0" presId="urn:microsoft.com/office/officeart/2008/layout/LinedList"/>
    <dgm:cxn modelId="{B5AF9C52-37F7-4A80-91D2-38915ED24618}" type="presParOf" srcId="{31F76728-1427-40C2-AC87-B0E70B84BF07}" destId="{A88C4683-78A2-4CF2-B749-E5A31FE00F41}" srcOrd="7" destOrd="0" presId="urn:microsoft.com/office/officeart/2008/layout/LinedList"/>
    <dgm:cxn modelId="{9B6380F6-D485-4556-9861-9023BD509286}" type="presParOf" srcId="{A88C4683-78A2-4CF2-B749-E5A31FE00F41}" destId="{642B183B-50E9-4E89-A1D4-9392E072D94C}" srcOrd="0" destOrd="0" presId="urn:microsoft.com/office/officeart/2008/layout/LinedList"/>
    <dgm:cxn modelId="{66A1559D-2144-4681-B196-6F3A7F126DD0}" type="presParOf" srcId="{A88C4683-78A2-4CF2-B749-E5A31FE00F41}" destId="{580B2A2E-99A1-47AE-A0CB-6404E5865E7D}" srcOrd="1" destOrd="0" presId="urn:microsoft.com/office/officeart/2008/layout/LinedList"/>
    <dgm:cxn modelId="{D377D48E-66BA-44A9-9B38-1AA2E7EA6551}" type="presParOf" srcId="{31F76728-1427-40C2-AC87-B0E70B84BF07}" destId="{A6255ABB-DA5C-42DB-B588-80BD8BB58091}" srcOrd="8" destOrd="0" presId="urn:microsoft.com/office/officeart/2008/layout/LinedList"/>
    <dgm:cxn modelId="{3D1ED0D5-0FCB-47A2-97BF-73CE192347B9}" type="presParOf" srcId="{31F76728-1427-40C2-AC87-B0E70B84BF07}" destId="{097100C7-6019-47AA-A8C6-A1BE66C294D2}" srcOrd="9" destOrd="0" presId="urn:microsoft.com/office/officeart/2008/layout/LinedList"/>
    <dgm:cxn modelId="{5215B6D9-1763-4FDF-A7D2-66223C36808E}" type="presParOf" srcId="{097100C7-6019-47AA-A8C6-A1BE66C294D2}" destId="{A95A2942-4D90-418D-AA37-769B53BA4D86}" srcOrd="0" destOrd="0" presId="urn:microsoft.com/office/officeart/2008/layout/LinedList"/>
    <dgm:cxn modelId="{C52FC46E-4039-432A-B322-832E370809CA}" type="presParOf" srcId="{097100C7-6019-47AA-A8C6-A1BE66C294D2}" destId="{B49B7F93-440C-4261-8D1B-318500CA049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956DC6-2DA0-4D99-884F-0BC4A8E001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F27663C-8EE4-486A-BAE3-DA1ABA702861}">
      <dgm:prSet/>
      <dgm:spPr/>
      <dgm:t>
        <a:bodyPr/>
        <a:lstStyle/>
        <a:p>
          <a:r>
            <a:rPr lang="en-US" b="1"/>
            <a:t>Разработаны и обновляются </a:t>
          </a:r>
          <a:r>
            <a:rPr lang="en-US"/>
            <a:t>- видео-лекции, презентации, дополнительный материал, система контроля и оценки знаний и мониторинга хода проекта ​</a:t>
          </a:r>
        </a:p>
      </dgm:t>
    </dgm:pt>
    <dgm:pt modelId="{F95B7DFF-4840-4942-ABDF-19C8CBCA122C}" type="parTrans" cxnId="{969DDB28-0F53-42DE-A5CD-8D0664B67780}">
      <dgm:prSet/>
      <dgm:spPr/>
      <dgm:t>
        <a:bodyPr/>
        <a:lstStyle/>
        <a:p>
          <a:endParaRPr lang="en-US"/>
        </a:p>
      </dgm:t>
    </dgm:pt>
    <dgm:pt modelId="{A9DD9AAA-87F6-4758-A8C8-014CB80FECC9}" type="sibTrans" cxnId="{969DDB28-0F53-42DE-A5CD-8D0664B67780}">
      <dgm:prSet/>
      <dgm:spPr/>
      <dgm:t>
        <a:bodyPr/>
        <a:lstStyle/>
        <a:p>
          <a:endParaRPr lang="en-US"/>
        </a:p>
      </dgm:t>
    </dgm:pt>
    <dgm:pt modelId="{C38EB655-B064-47FF-8670-097C3638E675}">
      <dgm:prSet/>
      <dgm:spPr/>
      <dgm:t>
        <a:bodyPr/>
        <a:lstStyle/>
        <a:p>
          <a:r>
            <a:rPr lang="ru-RU" b="1"/>
            <a:t>Ожидаемые результаты:</a:t>
          </a:r>
          <a:endParaRPr lang="en-US"/>
        </a:p>
      </dgm:t>
    </dgm:pt>
    <dgm:pt modelId="{25FE69E4-CD9B-4BD2-A88C-5E9CA63538DF}" type="parTrans" cxnId="{304E41CD-6B72-4622-8474-FE500C37E360}">
      <dgm:prSet/>
      <dgm:spPr/>
      <dgm:t>
        <a:bodyPr/>
        <a:lstStyle/>
        <a:p>
          <a:endParaRPr lang="en-US"/>
        </a:p>
      </dgm:t>
    </dgm:pt>
    <dgm:pt modelId="{AC98B6AC-9788-4CCD-9D9D-12453B2875CF}" type="sibTrans" cxnId="{304E41CD-6B72-4622-8474-FE500C37E360}">
      <dgm:prSet/>
      <dgm:spPr/>
      <dgm:t>
        <a:bodyPr/>
        <a:lstStyle/>
        <a:p>
          <a:endParaRPr lang="en-US"/>
        </a:p>
      </dgm:t>
    </dgm:pt>
    <dgm:pt modelId="{CE8E04BD-658E-423D-9CDD-C8A223139420}">
      <dgm:prSet/>
      <dgm:spPr/>
      <dgm:t>
        <a:bodyPr/>
        <a:lstStyle/>
        <a:p>
          <a:r>
            <a:rPr lang="ru-RU"/>
            <a:t>Повышение компьютерной грамотности пожилых людей</a:t>
          </a:r>
          <a:endParaRPr lang="en-US"/>
        </a:p>
      </dgm:t>
    </dgm:pt>
    <dgm:pt modelId="{B9AA4C32-80A1-441F-B4A2-D5D4DFEEC40D}" type="parTrans" cxnId="{704E8B44-9E7A-465D-B355-CDB979442D7E}">
      <dgm:prSet/>
      <dgm:spPr/>
      <dgm:t>
        <a:bodyPr/>
        <a:lstStyle/>
        <a:p>
          <a:endParaRPr lang="en-US"/>
        </a:p>
      </dgm:t>
    </dgm:pt>
    <dgm:pt modelId="{17FCFC77-E876-4F0F-B2A0-CE584EA63A3A}" type="sibTrans" cxnId="{704E8B44-9E7A-465D-B355-CDB979442D7E}">
      <dgm:prSet/>
      <dgm:spPr/>
      <dgm:t>
        <a:bodyPr/>
        <a:lstStyle/>
        <a:p>
          <a:endParaRPr lang="en-US"/>
        </a:p>
      </dgm:t>
    </dgm:pt>
    <dgm:pt modelId="{E6076998-4EA7-4936-9126-4063702BAD7B}">
      <dgm:prSet/>
      <dgm:spPr/>
      <dgm:t>
        <a:bodyPr/>
        <a:lstStyle/>
        <a:p>
          <a:r>
            <a:rPr lang="ru-RU"/>
            <a:t>Уменьшение социальной изоляции и одиночества</a:t>
          </a:r>
          <a:endParaRPr lang="en-US"/>
        </a:p>
      </dgm:t>
    </dgm:pt>
    <dgm:pt modelId="{15DA8C03-D1C2-4868-B6B2-74ED3E5902E7}" type="parTrans" cxnId="{E762F222-3D1C-48F7-A5EE-6BF5B7B694C0}">
      <dgm:prSet/>
      <dgm:spPr/>
      <dgm:t>
        <a:bodyPr/>
        <a:lstStyle/>
        <a:p>
          <a:endParaRPr lang="en-US"/>
        </a:p>
      </dgm:t>
    </dgm:pt>
    <dgm:pt modelId="{ED637171-2B23-495D-90A9-D9209EC9D8BA}" type="sibTrans" cxnId="{E762F222-3D1C-48F7-A5EE-6BF5B7B694C0}">
      <dgm:prSet/>
      <dgm:spPr/>
      <dgm:t>
        <a:bodyPr/>
        <a:lstStyle/>
        <a:p>
          <a:endParaRPr lang="en-US"/>
        </a:p>
      </dgm:t>
    </dgm:pt>
    <dgm:pt modelId="{2F597194-51DF-4C9E-B989-D753F9B9E046}">
      <dgm:prSet/>
      <dgm:spPr/>
      <dgm:t>
        <a:bodyPr/>
        <a:lstStyle/>
        <a:p>
          <a:r>
            <a:rPr lang="ru-RU"/>
            <a:t>Укрепление связей между поколениями</a:t>
          </a:r>
          <a:endParaRPr lang="en-US"/>
        </a:p>
      </dgm:t>
    </dgm:pt>
    <dgm:pt modelId="{869DBCE4-124A-4F9D-BA86-42C9F79088CF}" type="parTrans" cxnId="{AD651570-F4A1-4692-A579-1181C926DD6B}">
      <dgm:prSet/>
      <dgm:spPr/>
      <dgm:t>
        <a:bodyPr/>
        <a:lstStyle/>
        <a:p>
          <a:endParaRPr lang="en-US"/>
        </a:p>
      </dgm:t>
    </dgm:pt>
    <dgm:pt modelId="{AE2E33C6-9CF7-482B-8EB5-2BBA2E772961}" type="sibTrans" cxnId="{AD651570-F4A1-4692-A579-1181C926DD6B}">
      <dgm:prSet/>
      <dgm:spPr/>
      <dgm:t>
        <a:bodyPr/>
        <a:lstStyle/>
        <a:p>
          <a:endParaRPr lang="en-US"/>
        </a:p>
      </dgm:t>
    </dgm:pt>
    <dgm:pt modelId="{914D09E0-BC47-4F0A-9067-B8309178F27D}">
      <dgm:prSet/>
      <dgm:spPr/>
      <dgm:t>
        <a:bodyPr/>
        <a:lstStyle/>
        <a:p>
          <a:r>
            <a:rPr lang="ru-RU"/>
            <a:t>Улучшение качества жизни пожилых людей</a:t>
          </a:r>
          <a:endParaRPr lang="en-US"/>
        </a:p>
      </dgm:t>
    </dgm:pt>
    <dgm:pt modelId="{52CE259C-3125-4367-A324-AF8A188006A3}" type="parTrans" cxnId="{8FD2D6B1-7F2D-45D4-8A54-5B2CA5B51D65}">
      <dgm:prSet/>
      <dgm:spPr/>
      <dgm:t>
        <a:bodyPr/>
        <a:lstStyle/>
        <a:p>
          <a:endParaRPr lang="en-US"/>
        </a:p>
      </dgm:t>
    </dgm:pt>
    <dgm:pt modelId="{6EC56530-E9A8-424C-BFD3-1721D9BA4A4D}" type="sibTrans" cxnId="{8FD2D6B1-7F2D-45D4-8A54-5B2CA5B51D65}">
      <dgm:prSet/>
      <dgm:spPr/>
      <dgm:t>
        <a:bodyPr/>
        <a:lstStyle/>
        <a:p>
          <a:endParaRPr lang="en-US"/>
        </a:p>
      </dgm:t>
    </dgm:pt>
    <dgm:pt modelId="{1294B915-ECB9-442C-8F14-679FB509A752}" type="pres">
      <dgm:prSet presAssocID="{FF956DC6-2DA0-4D99-884F-0BC4A8E001A4}" presName="linear" presStyleCnt="0">
        <dgm:presLayoutVars>
          <dgm:animLvl val="lvl"/>
          <dgm:resizeHandles val="exact"/>
        </dgm:presLayoutVars>
      </dgm:prSet>
      <dgm:spPr/>
    </dgm:pt>
    <dgm:pt modelId="{E05A0013-8ACD-4248-AA23-BBD3897D16D0}" type="pres">
      <dgm:prSet presAssocID="{BF27663C-8EE4-486A-BAE3-DA1ABA7028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5F979DD-0846-45A3-8E5E-BE6A11FC3258}" type="pres">
      <dgm:prSet presAssocID="{BF27663C-8EE4-486A-BAE3-DA1ABA702861}" presName="childText" presStyleLbl="revTx" presStyleIdx="0" presStyleCnt="1">
        <dgm:presLayoutVars>
          <dgm:bulletEnabled val="1"/>
        </dgm:presLayoutVars>
      </dgm:prSet>
      <dgm:spPr/>
    </dgm:pt>
    <dgm:pt modelId="{2BAA0BFB-4785-4AB5-B8BF-8A3432E3D9BD}" type="pres">
      <dgm:prSet presAssocID="{CE8E04BD-658E-423D-9CDD-C8A22313942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975FE9F-A65F-4345-91A0-85188E629600}" type="pres">
      <dgm:prSet presAssocID="{17FCFC77-E876-4F0F-B2A0-CE584EA63A3A}" presName="spacer" presStyleCnt="0"/>
      <dgm:spPr/>
    </dgm:pt>
    <dgm:pt modelId="{B13C4DD4-DFB9-4C94-A0C5-6DEA4A304D3F}" type="pres">
      <dgm:prSet presAssocID="{E6076998-4EA7-4936-9126-4063702BAD7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5A23F24-A0C1-44BF-A63D-4544A1CDC422}" type="pres">
      <dgm:prSet presAssocID="{ED637171-2B23-495D-90A9-D9209EC9D8BA}" presName="spacer" presStyleCnt="0"/>
      <dgm:spPr/>
    </dgm:pt>
    <dgm:pt modelId="{7A8CCBC3-3345-49F5-8C16-FE08E8174464}" type="pres">
      <dgm:prSet presAssocID="{2F597194-51DF-4C9E-B989-D753F9B9E04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54F5AC5-A0AE-48CF-9A84-DE726D47887E}" type="pres">
      <dgm:prSet presAssocID="{AE2E33C6-9CF7-482B-8EB5-2BBA2E772961}" presName="spacer" presStyleCnt="0"/>
      <dgm:spPr/>
    </dgm:pt>
    <dgm:pt modelId="{D2788A7D-E020-43EE-80F1-DA4D54B5E9DA}" type="pres">
      <dgm:prSet presAssocID="{914D09E0-BC47-4F0A-9067-B8309178F27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8DE8A0A-669D-42EE-B31A-0F0C80340EBC}" type="presOf" srcId="{C38EB655-B064-47FF-8670-097C3638E675}" destId="{C5F979DD-0846-45A3-8E5E-BE6A11FC3258}" srcOrd="0" destOrd="0" presId="urn:microsoft.com/office/officeart/2005/8/layout/vList2"/>
    <dgm:cxn modelId="{E762F222-3D1C-48F7-A5EE-6BF5B7B694C0}" srcId="{FF956DC6-2DA0-4D99-884F-0BC4A8E001A4}" destId="{E6076998-4EA7-4936-9126-4063702BAD7B}" srcOrd="2" destOrd="0" parTransId="{15DA8C03-D1C2-4868-B6B2-74ED3E5902E7}" sibTransId="{ED637171-2B23-495D-90A9-D9209EC9D8BA}"/>
    <dgm:cxn modelId="{969DDB28-0F53-42DE-A5CD-8D0664B67780}" srcId="{FF956DC6-2DA0-4D99-884F-0BC4A8E001A4}" destId="{BF27663C-8EE4-486A-BAE3-DA1ABA702861}" srcOrd="0" destOrd="0" parTransId="{F95B7DFF-4840-4942-ABDF-19C8CBCA122C}" sibTransId="{A9DD9AAA-87F6-4758-A8C8-014CB80FECC9}"/>
    <dgm:cxn modelId="{1292A82D-898F-4653-AFA4-A363CF229F77}" type="presOf" srcId="{2F597194-51DF-4C9E-B989-D753F9B9E046}" destId="{7A8CCBC3-3345-49F5-8C16-FE08E8174464}" srcOrd="0" destOrd="0" presId="urn:microsoft.com/office/officeart/2005/8/layout/vList2"/>
    <dgm:cxn modelId="{9AEEAF34-5F38-4643-B319-4C92F6C1903E}" type="presOf" srcId="{E6076998-4EA7-4936-9126-4063702BAD7B}" destId="{B13C4DD4-DFB9-4C94-A0C5-6DEA4A304D3F}" srcOrd="0" destOrd="0" presId="urn:microsoft.com/office/officeart/2005/8/layout/vList2"/>
    <dgm:cxn modelId="{704E8B44-9E7A-465D-B355-CDB979442D7E}" srcId="{FF956DC6-2DA0-4D99-884F-0BC4A8E001A4}" destId="{CE8E04BD-658E-423D-9CDD-C8A223139420}" srcOrd="1" destOrd="0" parTransId="{B9AA4C32-80A1-441F-B4A2-D5D4DFEEC40D}" sibTransId="{17FCFC77-E876-4F0F-B2A0-CE584EA63A3A}"/>
    <dgm:cxn modelId="{AD651570-F4A1-4692-A579-1181C926DD6B}" srcId="{FF956DC6-2DA0-4D99-884F-0BC4A8E001A4}" destId="{2F597194-51DF-4C9E-B989-D753F9B9E046}" srcOrd="3" destOrd="0" parTransId="{869DBCE4-124A-4F9D-BA86-42C9F79088CF}" sibTransId="{AE2E33C6-9CF7-482B-8EB5-2BBA2E772961}"/>
    <dgm:cxn modelId="{48828D83-1FFC-4980-9F17-480C1579C150}" type="presOf" srcId="{BF27663C-8EE4-486A-BAE3-DA1ABA702861}" destId="{E05A0013-8ACD-4248-AA23-BBD3897D16D0}" srcOrd="0" destOrd="0" presId="urn:microsoft.com/office/officeart/2005/8/layout/vList2"/>
    <dgm:cxn modelId="{8FD2D6B1-7F2D-45D4-8A54-5B2CA5B51D65}" srcId="{FF956DC6-2DA0-4D99-884F-0BC4A8E001A4}" destId="{914D09E0-BC47-4F0A-9067-B8309178F27D}" srcOrd="4" destOrd="0" parTransId="{52CE259C-3125-4367-A324-AF8A188006A3}" sibTransId="{6EC56530-E9A8-424C-BFD3-1721D9BA4A4D}"/>
    <dgm:cxn modelId="{C57159C5-4240-4E71-8775-B9A980A5469E}" type="presOf" srcId="{FF956DC6-2DA0-4D99-884F-0BC4A8E001A4}" destId="{1294B915-ECB9-442C-8F14-679FB509A752}" srcOrd="0" destOrd="0" presId="urn:microsoft.com/office/officeart/2005/8/layout/vList2"/>
    <dgm:cxn modelId="{4F041FCA-B823-4E8E-A6E9-0F1AD011A22B}" type="presOf" srcId="{914D09E0-BC47-4F0A-9067-B8309178F27D}" destId="{D2788A7D-E020-43EE-80F1-DA4D54B5E9DA}" srcOrd="0" destOrd="0" presId="urn:microsoft.com/office/officeart/2005/8/layout/vList2"/>
    <dgm:cxn modelId="{304E41CD-6B72-4622-8474-FE500C37E360}" srcId="{BF27663C-8EE4-486A-BAE3-DA1ABA702861}" destId="{C38EB655-B064-47FF-8670-097C3638E675}" srcOrd="0" destOrd="0" parTransId="{25FE69E4-CD9B-4BD2-A88C-5E9CA63538DF}" sibTransId="{AC98B6AC-9788-4CCD-9D9D-12453B2875CF}"/>
    <dgm:cxn modelId="{D278B0FF-6167-49BF-B58D-117873986503}" type="presOf" srcId="{CE8E04BD-658E-423D-9CDD-C8A223139420}" destId="{2BAA0BFB-4785-4AB5-B8BF-8A3432E3D9BD}" srcOrd="0" destOrd="0" presId="urn:microsoft.com/office/officeart/2005/8/layout/vList2"/>
    <dgm:cxn modelId="{24372CA8-2F47-482E-95B7-D8A906C99B87}" type="presParOf" srcId="{1294B915-ECB9-442C-8F14-679FB509A752}" destId="{E05A0013-8ACD-4248-AA23-BBD3897D16D0}" srcOrd="0" destOrd="0" presId="urn:microsoft.com/office/officeart/2005/8/layout/vList2"/>
    <dgm:cxn modelId="{3FCF6B47-667C-4982-8CB6-19345C063140}" type="presParOf" srcId="{1294B915-ECB9-442C-8F14-679FB509A752}" destId="{C5F979DD-0846-45A3-8E5E-BE6A11FC3258}" srcOrd="1" destOrd="0" presId="urn:microsoft.com/office/officeart/2005/8/layout/vList2"/>
    <dgm:cxn modelId="{67B7B96A-10BF-494D-B916-A373E4575621}" type="presParOf" srcId="{1294B915-ECB9-442C-8F14-679FB509A752}" destId="{2BAA0BFB-4785-4AB5-B8BF-8A3432E3D9BD}" srcOrd="2" destOrd="0" presId="urn:microsoft.com/office/officeart/2005/8/layout/vList2"/>
    <dgm:cxn modelId="{EB2AA0C1-7C8C-40E2-8867-AC1F53D846E6}" type="presParOf" srcId="{1294B915-ECB9-442C-8F14-679FB509A752}" destId="{3975FE9F-A65F-4345-91A0-85188E629600}" srcOrd="3" destOrd="0" presId="urn:microsoft.com/office/officeart/2005/8/layout/vList2"/>
    <dgm:cxn modelId="{81F7699E-BB77-43A6-83E2-2A49A67C3A81}" type="presParOf" srcId="{1294B915-ECB9-442C-8F14-679FB509A752}" destId="{B13C4DD4-DFB9-4C94-A0C5-6DEA4A304D3F}" srcOrd="4" destOrd="0" presId="urn:microsoft.com/office/officeart/2005/8/layout/vList2"/>
    <dgm:cxn modelId="{23CB2956-D1FF-402E-AABD-1FD7B0D26F7A}" type="presParOf" srcId="{1294B915-ECB9-442C-8F14-679FB509A752}" destId="{25A23F24-A0C1-44BF-A63D-4544A1CDC422}" srcOrd="5" destOrd="0" presId="urn:microsoft.com/office/officeart/2005/8/layout/vList2"/>
    <dgm:cxn modelId="{14F0D1AD-E1B9-4F09-ACBA-81A684A1EF17}" type="presParOf" srcId="{1294B915-ECB9-442C-8F14-679FB509A752}" destId="{7A8CCBC3-3345-49F5-8C16-FE08E8174464}" srcOrd="6" destOrd="0" presId="urn:microsoft.com/office/officeart/2005/8/layout/vList2"/>
    <dgm:cxn modelId="{582301C5-DC14-42CC-AAFB-E8E06CC602BC}" type="presParOf" srcId="{1294B915-ECB9-442C-8F14-679FB509A752}" destId="{E54F5AC5-A0AE-48CF-9A84-DE726D47887E}" srcOrd="7" destOrd="0" presId="urn:microsoft.com/office/officeart/2005/8/layout/vList2"/>
    <dgm:cxn modelId="{480C46D4-0EF7-4067-9775-BFA359BF269C}" type="presParOf" srcId="{1294B915-ECB9-442C-8F14-679FB509A752}" destId="{D2788A7D-E020-43EE-80F1-DA4D54B5E9D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1A0261-9D8A-4996-BE37-15A69D3596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2CE135-A2E3-4B66-9008-44923F8C2F41}">
      <dgm:prSet/>
      <dgm:spPr/>
      <dgm:t>
        <a:bodyPr/>
        <a:lstStyle/>
        <a:p>
          <a:r>
            <a:rPr lang="en-US" b="1" i="0" baseline="0"/>
            <a:t>Команда проекта: </a:t>
          </a:r>
          <a:endParaRPr lang="en-US"/>
        </a:p>
      </dgm:t>
    </dgm:pt>
    <dgm:pt modelId="{D813A141-608C-4E87-BD18-7BE075B6638A}" type="parTrans" cxnId="{DD9F7874-8BBF-43C9-8F58-DD514C6A56B9}">
      <dgm:prSet/>
      <dgm:spPr/>
      <dgm:t>
        <a:bodyPr/>
        <a:lstStyle/>
        <a:p>
          <a:endParaRPr lang="en-US"/>
        </a:p>
      </dgm:t>
    </dgm:pt>
    <dgm:pt modelId="{42F11307-9570-4917-A036-44A607CCED06}" type="sibTrans" cxnId="{DD9F7874-8BBF-43C9-8F58-DD514C6A56B9}">
      <dgm:prSet/>
      <dgm:spPr/>
      <dgm:t>
        <a:bodyPr/>
        <a:lstStyle/>
        <a:p>
          <a:endParaRPr lang="en-US"/>
        </a:p>
      </dgm:t>
    </dgm:pt>
    <dgm:pt modelId="{BC9F4FD5-434E-4A78-8594-5A85C0270501}">
      <dgm:prSet/>
      <dgm:spPr/>
      <dgm:t>
        <a:bodyPr/>
        <a:lstStyle/>
        <a:p>
          <a:r>
            <a:rPr lang="en-US" b="1" i="0" baseline="0"/>
            <a:t>Елизавета Мельникова – лидер</a:t>
          </a:r>
          <a:endParaRPr lang="en-US"/>
        </a:p>
      </dgm:t>
    </dgm:pt>
    <dgm:pt modelId="{67CA6636-214D-4138-95C3-C643FAE31285}" type="parTrans" cxnId="{76A4C6F4-128F-486D-BF42-3A38904C7E51}">
      <dgm:prSet/>
      <dgm:spPr/>
      <dgm:t>
        <a:bodyPr/>
        <a:lstStyle/>
        <a:p>
          <a:endParaRPr lang="en-US"/>
        </a:p>
      </dgm:t>
    </dgm:pt>
    <dgm:pt modelId="{F408A966-BD38-45DC-A097-9B1C18F00DCB}" type="sibTrans" cxnId="{76A4C6F4-128F-486D-BF42-3A38904C7E51}">
      <dgm:prSet/>
      <dgm:spPr/>
      <dgm:t>
        <a:bodyPr/>
        <a:lstStyle/>
        <a:p>
          <a:endParaRPr lang="en-US"/>
        </a:p>
      </dgm:t>
    </dgm:pt>
    <dgm:pt modelId="{1339479E-A6AD-4AB6-A51D-2DFD2215880D}">
      <dgm:prSet/>
      <dgm:spPr/>
      <dgm:t>
        <a:bodyPr/>
        <a:lstStyle/>
        <a:p>
          <a:r>
            <a:rPr lang="en-US" b="1" i="0" baseline="0"/>
            <a:t>Олейник Тимофей – администратор</a:t>
          </a:r>
          <a:endParaRPr lang="en-US"/>
        </a:p>
      </dgm:t>
    </dgm:pt>
    <dgm:pt modelId="{680CA6F9-5334-47E5-B66A-75E957403784}" type="parTrans" cxnId="{435439B2-C7CC-4C2F-8B91-BEFF081BBE6E}">
      <dgm:prSet/>
      <dgm:spPr/>
      <dgm:t>
        <a:bodyPr/>
        <a:lstStyle/>
        <a:p>
          <a:endParaRPr lang="en-US"/>
        </a:p>
      </dgm:t>
    </dgm:pt>
    <dgm:pt modelId="{512E1444-7279-433C-B14E-B72E0FD27469}" type="sibTrans" cxnId="{435439B2-C7CC-4C2F-8B91-BEFF081BBE6E}">
      <dgm:prSet/>
      <dgm:spPr/>
      <dgm:t>
        <a:bodyPr/>
        <a:lstStyle/>
        <a:p>
          <a:endParaRPr lang="en-US"/>
        </a:p>
      </dgm:t>
    </dgm:pt>
    <dgm:pt modelId="{62281949-6D38-4B7A-93C5-0FF5240346C5}">
      <dgm:prSet/>
      <dgm:spPr/>
      <dgm:t>
        <a:bodyPr/>
        <a:lstStyle/>
        <a:p>
          <a:r>
            <a:rPr lang="en-US" b="1" i="0" baseline="0"/>
            <a:t>Шкуро Екатерина – администратор</a:t>
          </a:r>
          <a:endParaRPr lang="en-US"/>
        </a:p>
      </dgm:t>
    </dgm:pt>
    <dgm:pt modelId="{7A159E39-C68A-4304-B3D7-6620DA4D572C}" type="parTrans" cxnId="{1F5665DD-EB59-448E-8A4B-EC6A21AD64CE}">
      <dgm:prSet/>
      <dgm:spPr/>
      <dgm:t>
        <a:bodyPr/>
        <a:lstStyle/>
        <a:p>
          <a:endParaRPr lang="en-US"/>
        </a:p>
      </dgm:t>
    </dgm:pt>
    <dgm:pt modelId="{D8CC40CE-C44D-40FE-A716-8AA86F3908C3}" type="sibTrans" cxnId="{1F5665DD-EB59-448E-8A4B-EC6A21AD64CE}">
      <dgm:prSet/>
      <dgm:spPr/>
      <dgm:t>
        <a:bodyPr/>
        <a:lstStyle/>
        <a:p>
          <a:endParaRPr lang="en-US"/>
        </a:p>
      </dgm:t>
    </dgm:pt>
    <dgm:pt modelId="{52C9E490-F279-489A-9979-A059CE489F1F}">
      <dgm:prSet/>
      <dgm:spPr/>
      <dgm:t>
        <a:bodyPr/>
        <a:lstStyle/>
        <a:p>
          <a:r>
            <a:rPr lang="en-US" b="1" i="0" baseline="0"/>
            <a:t>Гудантова Асет – интегратор</a:t>
          </a:r>
          <a:endParaRPr lang="en-US"/>
        </a:p>
      </dgm:t>
    </dgm:pt>
    <dgm:pt modelId="{458C5163-E4D1-4C52-BEB9-B59FAF11AAFD}" type="parTrans" cxnId="{AD5BA449-B944-4320-8EE4-144A73FB19FC}">
      <dgm:prSet/>
      <dgm:spPr/>
      <dgm:t>
        <a:bodyPr/>
        <a:lstStyle/>
        <a:p>
          <a:endParaRPr lang="en-US"/>
        </a:p>
      </dgm:t>
    </dgm:pt>
    <dgm:pt modelId="{AFE6B66E-3F24-4424-8789-7EBB5FBA56BB}" type="sibTrans" cxnId="{AD5BA449-B944-4320-8EE4-144A73FB19FC}">
      <dgm:prSet/>
      <dgm:spPr/>
      <dgm:t>
        <a:bodyPr/>
        <a:lstStyle/>
        <a:p>
          <a:endParaRPr lang="en-US"/>
        </a:p>
      </dgm:t>
    </dgm:pt>
    <dgm:pt modelId="{AB336C32-EE73-4D0A-B635-1716F8C7BBE1}">
      <dgm:prSet/>
      <dgm:spPr/>
      <dgm:t>
        <a:bodyPr/>
        <a:lstStyle/>
        <a:p>
          <a:r>
            <a:rPr lang="en-US" b="1" i="0" baseline="0"/>
            <a:t>Инназаров Евгений – интегратор</a:t>
          </a:r>
          <a:endParaRPr lang="en-US"/>
        </a:p>
      </dgm:t>
    </dgm:pt>
    <dgm:pt modelId="{4FDB1910-3190-4599-90E0-0F80BC7E7426}" type="parTrans" cxnId="{0C5939E7-1BAF-471E-BFA9-B1758D70647C}">
      <dgm:prSet/>
      <dgm:spPr/>
      <dgm:t>
        <a:bodyPr/>
        <a:lstStyle/>
        <a:p>
          <a:endParaRPr lang="en-US"/>
        </a:p>
      </dgm:t>
    </dgm:pt>
    <dgm:pt modelId="{DDD08E85-7593-4D44-BFFE-CF2B1E7D07FA}" type="sibTrans" cxnId="{0C5939E7-1BAF-471E-BFA9-B1758D70647C}">
      <dgm:prSet/>
      <dgm:spPr/>
      <dgm:t>
        <a:bodyPr/>
        <a:lstStyle/>
        <a:p>
          <a:endParaRPr lang="en-US"/>
        </a:p>
      </dgm:t>
    </dgm:pt>
    <dgm:pt modelId="{EEE2B6E1-07C9-4FE7-AE26-51E7C7BF1B38}">
      <dgm:prSet/>
      <dgm:spPr/>
      <dgm:t>
        <a:bodyPr/>
        <a:lstStyle/>
        <a:p>
          <a:r>
            <a:rPr lang="en-US" b="1" i="0" baseline="0"/>
            <a:t>Крапивин Алексей -  интегратор</a:t>
          </a:r>
          <a:endParaRPr lang="en-US"/>
        </a:p>
      </dgm:t>
    </dgm:pt>
    <dgm:pt modelId="{284C02BD-895A-4DBC-9B2C-1C8E0C062C2C}" type="parTrans" cxnId="{BCEBA49F-9D43-41EF-A7C4-296B2818D95F}">
      <dgm:prSet/>
      <dgm:spPr/>
      <dgm:t>
        <a:bodyPr/>
        <a:lstStyle/>
        <a:p>
          <a:endParaRPr lang="en-US"/>
        </a:p>
      </dgm:t>
    </dgm:pt>
    <dgm:pt modelId="{A6DFF1CE-39A6-47DC-BD7C-FB7204F561BD}" type="sibTrans" cxnId="{BCEBA49F-9D43-41EF-A7C4-296B2818D95F}">
      <dgm:prSet/>
      <dgm:spPr/>
      <dgm:t>
        <a:bodyPr/>
        <a:lstStyle/>
        <a:p>
          <a:endParaRPr lang="en-US"/>
        </a:p>
      </dgm:t>
    </dgm:pt>
    <dgm:pt modelId="{52FE7770-4B88-4AF4-9E97-62680F0A8169}">
      <dgm:prSet/>
      <dgm:spPr/>
      <dgm:t>
        <a:bodyPr/>
        <a:lstStyle/>
        <a:p>
          <a:r>
            <a:rPr lang="en-US" b="1" i="0" baseline="0"/>
            <a:t>Карпов Илья – интегратор</a:t>
          </a:r>
          <a:endParaRPr lang="en-US"/>
        </a:p>
      </dgm:t>
    </dgm:pt>
    <dgm:pt modelId="{2A59DF6B-6879-47D8-B02A-2F9BA289D810}" type="parTrans" cxnId="{197A434F-B001-4A39-85EF-ADA226C378E6}">
      <dgm:prSet/>
      <dgm:spPr/>
      <dgm:t>
        <a:bodyPr/>
        <a:lstStyle/>
        <a:p>
          <a:endParaRPr lang="en-US"/>
        </a:p>
      </dgm:t>
    </dgm:pt>
    <dgm:pt modelId="{87CE143F-7256-4652-965F-FD31F79245DD}" type="sibTrans" cxnId="{197A434F-B001-4A39-85EF-ADA226C378E6}">
      <dgm:prSet/>
      <dgm:spPr/>
      <dgm:t>
        <a:bodyPr/>
        <a:lstStyle/>
        <a:p>
          <a:endParaRPr lang="en-US"/>
        </a:p>
      </dgm:t>
    </dgm:pt>
    <dgm:pt modelId="{1CEB978F-B1EA-4149-8D78-48B277EA603F}">
      <dgm:prSet/>
      <dgm:spPr/>
      <dgm:t>
        <a:bodyPr/>
        <a:lstStyle/>
        <a:p>
          <a:r>
            <a:rPr lang="en-US" b="1" i="0" baseline="0"/>
            <a:t>Тумановский Руслан - интегратор</a:t>
          </a:r>
          <a:endParaRPr lang="en-US"/>
        </a:p>
      </dgm:t>
    </dgm:pt>
    <dgm:pt modelId="{A8BCF9CA-38B0-40F5-A221-C83091674AF5}" type="parTrans" cxnId="{E7871568-57F2-46A2-9B0C-16B266BA2E29}">
      <dgm:prSet/>
      <dgm:spPr/>
      <dgm:t>
        <a:bodyPr/>
        <a:lstStyle/>
        <a:p>
          <a:endParaRPr lang="en-US"/>
        </a:p>
      </dgm:t>
    </dgm:pt>
    <dgm:pt modelId="{6B0D9B81-EC96-47EB-8E8C-4DDE88B7446A}" type="sibTrans" cxnId="{E7871568-57F2-46A2-9B0C-16B266BA2E29}">
      <dgm:prSet/>
      <dgm:spPr/>
      <dgm:t>
        <a:bodyPr/>
        <a:lstStyle/>
        <a:p>
          <a:endParaRPr lang="en-US"/>
        </a:p>
      </dgm:t>
    </dgm:pt>
    <dgm:pt modelId="{A1E54B16-B5EA-4543-BB62-0AB4AF204F29}" type="pres">
      <dgm:prSet presAssocID="{AF1A0261-9D8A-4996-BE37-15A69D359678}" presName="linear" presStyleCnt="0">
        <dgm:presLayoutVars>
          <dgm:animLvl val="lvl"/>
          <dgm:resizeHandles val="exact"/>
        </dgm:presLayoutVars>
      </dgm:prSet>
      <dgm:spPr/>
    </dgm:pt>
    <dgm:pt modelId="{423E1404-F6BA-4EDF-AB8D-C63D2E5E6DB5}" type="pres">
      <dgm:prSet presAssocID="{742CE135-A2E3-4B66-9008-44923F8C2F41}" presName="parentText" presStyleLbl="node1" presStyleIdx="0" presStyleCnt="9" custLinFactNeighborX="1291" custLinFactNeighborY="-42031">
        <dgm:presLayoutVars>
          <dgm:chMax val="0"/>
          <dgm:bulletEnabled val="1"/>
        </dgm:presLayoutVars>
      </dgm:prSet>
      <dgm:spPr/>
    </dgm:pt>
    <dgm:pt modelId="{BFB7C5C4-0492-40B6-A47C-4018DAA0D5EF}" type="pres">
      <dgm:prSet presAssocID="{42F11307-9570-4917-A036-44A607CCED06}" presName="spacer" presStyleCnt="0"/>
      <dgm:spPr/>
    </dgm:pt>
    <dgm:pt modelId="{626BF605-2AAF-417B-A849-386DEC4FC83E}" type="pres">
      <dgm:prSet presAssocID="{BC9F4FD5-434E-4A78-8594-5A85C0270501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48D6BFB8-8A96-4CD6-B76F-20F380537373}" type="pres">
      <dgm:prSet presAssocID="{F408A966-BD38-45DC-A097-9B1C18F00DCB}" presName="spacer" presStyleCnt="0"/>
      <dgm:spPr/>
    </dgm:pt>
    <dgm:pt modelId="{3E4C1715-9C51-4419-B80F-2F2A46E97EB9}" type="pres">
      <dgm:prSet presAssocID="{1339479E-A6AD-4AB6-A51D-2DFD2215880D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E2894BB8-B6B8-4E34-AA26-0B75201ED0AE}" type="pres">
      <dgm:prSet presAssocID="{512E1444-7279-433C-B14E-B72E0FD27469}" presName="spacer" presStyleCnt="0"/>
      <dgm:spPr/>
    </dgm:pt>
    <dgm:pt modelId="{1B51803A-8688-481E-A8DF-136F5DAD359F}" type="pres">
      <dgm:prSet presAssocID="{62281949-6D38-4B7A-93C5-0FF5240346C5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BCBC79F-B80D-46E8-A438-FCA2F8905ACD}" type="pres">
      <dgm:prSet presAssocID="{D8CC40CE-C44D-40FE-A716-8AA86F3908C3}" presName="spacer" presStyleCnt="0"/>
      <dgm:spPr/>
    </dgm:pt>
    <dgm:pt modelId="{621F97F5-B2D5-4EC8-B0E4-419012CF8A5E}" type="pres">
      <dgm:prSet presAssocID="{52C9E490-F279-489A-9979-A059CE489F1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C4B6F43-6856-4643-A210-01C6C6EF94E0}" type="pres">
      <dgm:prSet presAssocID="{AFE6B66E-3F24-4424-8789-7EBB5FBA56BB}" presName="spacer" presStyleCnt="0"/>
      <dgm:spPr/>
    </dgm:pt>
    <dgm:pt modelId="{6EDE7476-E597-4E03-9863-190D62AB5876}" type="pres">
      <dgm:prSet presAssocID="{AB336C32-EE73-4D0A-B635-1716F8C7BBE1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A7F65731-C438-496E-8C20-1E5157607DCE}" type="pres">
      <dgm:prSet presAssocID="{DDD08E85-7593-4D44-BFFE-CF2B1E7D07FA}" presName="spacer" presStyleCnt="0"/>
      <dgm:spPr/>
    </dgm:pt>
    <dgm:pt modelId="{5B50729B-676E-4913-AF0C-0702F1657247}" type="pres">
      <dgm:prSet presAssocID="{EEE2B6E1-07C9-4FE7-AE26-51E7C7BF1B38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CEDBF50E-5286-43CB-9D2D-075BA296C478}" type="pres">
      <dgm:prSet presAssocID="{A6DFF1CE-39A6-47DC-BD7C-FB7204F561BD}" presName="spacer" presStyleCnt="0"/>
      <dgm:spPr/>
    </dgm:pt>
    <dgm:pt modelId="{52EE8B1E-8EB8-45A8-81DB-98BB2A494C1A}" type="pres">
      <dgm:prSet presAssocID="{52FE7770-4B88-4AF4-9E97-62680F0A8169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25546B54-C2DC-4FDC-B476-47499E14C0E5}" type="pres">
      <dgm:prSet presAssocID="{87CE143F-7256-4652-965F-FD31F79245DD}" presName="spacer" presStyleCnt="0"/>
      <dgm:spPr/>
    </dgm:pt>
    <dgm:pt modelId="{BB3582CB-C828-4708-B6C5-6E6DCB51F9F7}" type="pres">
      <dgm:prSet presAssocID="{1CEB978F-B1EA-4149-8D78-48B277EA603F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9933DD09-7333-43E1-88D9-F08E6ED53803}" type="presOf" srcId="{AB336C32-EE73-4D0A-B635-1716F8C7BBE1}" destId="{6EDE7476-E597-4E03-9863-190D62AB5876}" srcOrd="0" destOrd="0" presId="urn:microsoft.com/office/officeart/2005/8/layout/vList2"/>
    <dgm:cxn modelId="{5D11B425-CAD4-42FC-81CB-6E904E194E9E}" type="presOf" srcId="{1339479E-A6AD-4AB6-A51D-2DFD2215880D}" destId="{3E4C1715-9C51-4419-B80F-2F2A46E97EB9}" srcOrd="0" destOrd="0" presId="urn:microsoft.com/office/officeart/2005/8/layout/vList2"/>
    <dgm:cxn modelId="{A6D5C92A-5865-4B64-BF53-A9EA45B6F6D8}" type="presOf" srcId="{742CE135-A2E3-4B66-9008-44923F8C2F41}" destId="{423E1404-F6BA-4EDF-AB8D-C63D2E5E6DB5}" srcOrd="0" destOrd="0" presId="urn:microsoft.com/office/officeart/2005/8/layout/vList2"/>
    <dgm:cxn modelId="{7291EE34-ECBF-48D8-9B78-1DD8881A9197}" type="presOf" srcId="{AF1A0261-9D8A-4996-BE37-15A69D359678}" destId="{A1E54B16-B5EA-4543-BB62-0AB4AF204F29}" srcOrd="0" destOrd="0" presId="urn:microsoft.com/office/officeart/2005/8/layout/vList2"/>
    <dgm:cxn modelId="{1CFD1C3A-BCE2-4DC6-976D-6EB095CA9E3C}" type="presOf" srcId="{52C9E490-F279-489A-9979-A059CE489F1F}" destId="{621F97F5-B2D5-4EC8-B0E4-419012CF8A5E}" srcOrd="0" destOrd="0" presId="urn:microsoft.com/office/officeart/2005/8/layout/vList2"/>
    <dgm:cxn modelId="{E7871568-57F2-46A2-9B0C-16B266BA2E29}" srcId="{AF1A0261-9D8A-4996-BE37-15A69D359678}" destId="{1CEB978F-B1EA-4149-8D78-48B277EA603F}" srcOrd="8" destOrd="0" parTransId="{A8BCF9CA-38B0-40F5-A221-C83091674AF5}" sibTransId="{6B0D9B81-EC96-47EB-8E8C-4DDE88B7446A}"/>
    <dgm:cxn modelId="{33817B69-59A2-4568-A54E-02F391948986}" type="presOf" srcId="{BC9F4FD5-434E-4A78-8594-5A85C0270501}" destId="{626BF605-2AAF-417B-A849-386DEC4FC83E}" srcOrd="0" destOrd="0" presId="urn:microsoft.com/office/officeart/2005/8/layout/vList2"/>
    <dgm:cxn modelId="{AD5BA449-B944-4320-8EE4-144A73FB19FC}" srcId="{AF1A0261-9D8A-4996-BE37-15A69D359678}" destId="{52C9E490-F279-489A-9979-A059CE489F1F}" srcOrd="4" destOrd="0" parTransId="{458C5163-E4D1-4C52-BEB9-B59FAF11AAFD}" sibTransId="{AFE6B66E-3F24-4424-8789-7EBB5FBA56BB}"/>
    <dgm:cxn modelId="{0A58F26A-F3F5-49D9-A32E-6FBEFCDA0208}" type="presOf" srcId="{62281949-6D38-4B7A-93C5-0FF5240346C5}" destId="{1B51803A-8688-481E-A8DF-136F5DAD359F}" srcOrd="0" destOrd="0" presId="urn:microsoft.com/office/officeart/2005/8/layout/vList2"/>
    <dgm:cxn modelId="{197A434F-B001-4A39-85EF-ADA226C378E6}" srcId="{AF1A0261-9D8A-4996-BE37-15A69D359678}" destId="{52FE7770-4B88-4AF4-9E97-62680F0A8169}" srcOrd="7" destOrd="0" parTransId="{2A59DF6B-6879-47D8-B02A-2F9BA289D810}" sibTransId="{87CE143F-7256-4652-965F-FD31F79245DD}"/>
    <dgm:cxn modelId="{DD9F7874-8BBF-43C9-8F58-DD514C6A56B9}" srcId="{AF1A0261-9D8A-4996-BE37-15A69D359678}" destId="{742CE135-A2E3-4B66-9008-44923F8C2F41}" srcOrd="0" destOrd="0" parTransId="{D813A141-608C-4E87-BD18-7BE075B6638A}" sibTransId="{42F11307-9570-4917-A036-44A607CCED06}"/>
    <dgm:cxn modelId="{3BB37690-B235-47D2-A956-A58FF23C2815}" type="presOf" srcId="{1CEB978F-B1EA-4149-8D78-48B277EA603F}" destId="{BB3582CB-C828-4708-B6C5-6E6DCB51F9F7}" srcOrd="0" destOrd="0" presId="urn:microsoft.com/office/officeart/2005/8/layout/vList2"/>
    <dgm:cxn modelId="{3EAD8797-0E76-41DF-ADE6-F040982D3D06}" type="presOf" srcId="{52FE7770-4B88-4AF4-9E97-62680F0A8169}" destId="{52EE8B1E-8EB8-45A8-81DB-98BB2A494C1A}" srcOrd="0" destOrd="0" presId="urn:microsoft.com/office/officeart/2005/8/layout/vList2"/>
    <dgm:cxn modelId="{BCEBA49F-9D43-41EF-A7C4-296B2818D95F}" srcId="{AF1A0261-9D8A-4996-BE37-15A69D359678}" destId="{EEE2B6E1-07C9-4FE7-AE26-51E7C7BF1B38}" srcOrd="6" destOrd="0" parTransId="{284C02BD-895A-4DBC-9B2C-1C8E0C062C2C}" sibTransId="{A6DFF1CE-39A6-47DC-BD7C-FB7204F561BD}"/>
    <dgm:cxn modelId="{435439B2-C7CC-4C2F-8B91-BEFF081BBE6E}" srcId="{AF1A0261-9D8A-4996-BE37-15A69D359678}" destId="{1339479E-A6AD-4AB6-A51D-2DFD2215880D}" srcOrd="2" destOrd="0" parTransId="{680CA6F9-5334-47E5-B66A-75E957403784}" sibTransId="{512E1444-7279-433C-B14E-B72E0FD27469}"/>
    <dgm:cxn modelId="{1F5665DD-EB59-448E-8A4B-EC6A21AD64CE}" srcId="{AF1A0261-9D8A-4996-BE37-15A69D359678}" destId="{62281949-6D38-4B7A-93C5-0FF5240346C5}" srcOrd="3" destOrd="0" parTransId="{7A159E39-C68A-4304-B3D7-6620DA4D572C}" sibTransId="{D8CC40CE-C44D-40FE-A716-8AA86F3908C3}"/>
    <dgm:cxn modelId="{0C5939E7-1BAF-471E-BFA9-B1758D70647C}" srcId="{AF1A0261-9D8A-4996-BE37-15A69D359678}" destId="{AB336C32-EE73-4D0A-B635-1716F8C7BBE1}" srcOrd="5" destOrd="0" parTransId="{4FDB1910-3190-4599-90E0-0F80BC7E7426}" sibTransId="{DDD08E85-7593-4D44-BFFE-CF2B1E7D07FA}"/>
    <dgm:cxn modelId="{76A4C6F4-128F-486D-BF42-3A38904C7E51}" srcId="{AF1A0261-9D8A-4996-BE37-15A69D359678}" destId="{BC9F4FD5-434E-4A78-8594-5A85C0270501}" srcOrd="1" destOrd="0" parTransId="{67CA6636-214D-4138-95C3-C643FAE31285}" sibTransId="{F408A966-BD38-45DC-A097-9B1C18F00DCB}"/>
    <dgm:cxn modelId="{7C90C5F6-0AE8-44EF-B49D-2FD1B3D2D60D}" type="presOf" srcId="{EEE2B6E1-07C9-4FE7-AE26-51E7C7BF1B38}" destId="{5B50729B-676E-4913-AF0C-0702F1657247}" srcOrd="0" destOrd="0" presId="urn:microsoft.com/office/officeart/2005/8/layout/vList2"/>
    <dgm:cxn modelId="{A94763B1-64A7-46E6-AD51-47E20BD01AA6}" type="presParOf" srcId="{A1E54B16-B5EA-4543-BB62-0AB4AF204F29}" destId="{423E1404-F6BA-4EDF-AB8D-C63D2E5E6DB5}" srcOrd="0" destOrd="0" presId="urn:microsoft.com/office/officeart/2005/8/layout/vList2"/>
    <dgm:cxn modelId="{B4F21190-1A80-43C7-9F4C-9095D7FD4AB5}" type="presParOf" srcId="{A1E54B16-B5EA-4543-BB62-0AB4AF204F29}" destId="{BFB7C5C4-0492-40B6-A47C-4018DAA0D5EF}" srcOrd="1" destOrd="0" presId="urn:microsoft.com/office/officeart/2005/8/layout/vList2"/>
    <dgm:cxn modelId="{1D86444C-9BDD-4975-A11F-6E7BF8E05990}" type="presParOf" srcId="{A1E54B16-B5EA-4543-BB62-0AB4AF204F29}" destId="{626BF605-2AAF-417B-A849-386DEC4FC83E}" srcOrd="2" destOrd="0" presId="urn:microsoft.com/office/officeart/2005/8/layout/vList2"/>
    <dgm:cxn modelId="{0C2AA3FB-1DB0-47C8-8E69-AE71F6AD171A}" type="presParOf" srcId="{A1E54B16-B5EA-4543-BB62-0AB4AF204F29}" destId="{48D6BFB8-8A96-4CD6-B76F-20F380537373}" srcOrd="3" destOrd="0" presId="urn:microsoft.com/office/officeart/2005/8/layout/vList2"/>
    <dgm:cxn modelId="{8427CD5F-A70C-4DCA-BB7B-667A1CD1FAF0}" type="presParOf" srcId="{A1E54B16-B5EA-4543-BB62-0AB4AF204F29}" destId="{3E4C1715-9C51-4419-B80F-2F2A46E97EB9}" srcOrd="4" destOrd="0" presId="urn:microsoft.com/office/officeart/2005/8/layout/vList2"/>
    <dgm:cxn modelId="{52EA5EAC-DADA-41AD-ACA1-746CE1793B0B}" type="presParOf" srcId="{A1E54B16-B5EA-4543-BB62-0AB4AF204F29}" destId="{E2894BB8-B6B8-4E34-AA26-0B75201ED0AE}" srcOrd="5" destOrd="0" presId="urn:microsoft.com/office/officeart/2005/8/layout/vList2"/>
    <dgm:cxn modelId="{68000646-0130-49B5-AFC2-5E64B76A32BF}" type="presParOf" srcId="{A1E54B16-B5EA-4543-BB62-0AB4AF204F29}" destId="{1B51803A-8688-481E-A8DF-136F5DAD359F}" srcOrd="6" destOrd="0" presId="urn:microsoft.com/office/officeart/2005/8/layout/vList2"/>
    <dgm:cxn modelId="{E19565BF-3490-4DD4-897B-2DD3BC71F72D}" type="presParOf" srcId="{A1E54B16-B5EA-4543-BB62-0AB4AF204F29}" destId="{ABCBC79F-B80D-46E8-A438-FCA2F8905ACD}" srcOrd="7" destOrd="0" presId="urn:microsoft.com/office/officeart/2005/8/layout/vList2"/>
    <dgm:cxn modelId="{1F110427-9AE8-4CA2-A4A5-9E968782D9EA}" type="presParOf" srcId="{A1E54B16-B5EA-4543-BB62-0AB4AF204F29}" destId="{621F97F5-B2D5-4EC8-B0E4-419012CF8A5E}" srcOrd="8" destOrd="0" presId="urn:microsoft.com/office/officeart/2005/8/layout/vList2"/>
    <dgm:cxn modelId="{7F7672B0-16C7-4AFA-89E1-ED3C1D3A3593}" type="presParOf" srcId="{A1E54B16-B5EA-4543-BB62-0AB4AF204F29}" destId="{9C4B6F43-6856-4643-A210-01C6C6EF94E0}" srcOrd="9" destOrd="0" presId="urn:microsoft.com/office/officeart/2005/8/layout/vList2"/>
    <dgm:cxn modelId="{E1509943-1916-47E8-A15B-DB6EEDD57B7C}" type="presParOf" srcId="{A1E54B16-B5EA-4543-BB62-0AB4AF204F29}" destId="{6EDE7476-E597-4E03-9863-190D62AB5876}" srcOrd="10" destOrd="0" presId="urn:microsoft.com/office/officeart/2005/8/layout/vList2"/>
    <dgm:cxn modelId="{67B32BC1-5711-44B9-B343-015E00A29066}" type="presParOf" srcId="{A1E54B16-B5EA-4543-BB62-0AB4AF204F29}" destId="{A7F65731-C438-496E-8C20-1E5157607DCE}" srcOrd="11" destOrd="0" presId="urn:microsoft.com/office/officeart/2005/8/layout/vList2"/>
    <dgm:cxn modelId="{6F464C49-202B-4DEF-A57C-10E2AE8EE2B0}" type="presParOf" srcId="{A1E54B16-B5EA-4543-BB62-0AB4AF204F29}" destId="{5B50729B-676E-4913-AF0C-0702F1657247}" srcOrd="12" destOrd="0" presId="urn:microsoft.com/office/officeart/2005/8/layout/vList2"/>
    <dgm:cxn modelId="{9A864117-16B3-4367-B7AB-F2CE83600DB3}" type="presParOf" srcId="{A1E54B16-B5EA-4543-BB62-0AB4AF204F29}" destId="{CEDBF50E-5286-43CB-9D2D-075BA296C478}" srcOrd="13" destOrd="0" presId="urn:microsoft.com/office/officeart/2005/8/layout/vList2"/>
    <dgm:cxn modelId="{16133705-D233-4B0D-8171-462059EF7A46}" type="presParOf" srcId="{A1E54B16-B5EA-4543-BB62-0AB4AF204F29}" destId="{52EE8B1E-8EB8-45A8-81DB-98BB2A494C1A}" srcOrd="14" destOrd="0" presId="urn:microsoft.com/office/officeart/2005/8/layout/vList2"/>
    <dgm:cxn modelId="{2D9C3AAF-E5FB-4BE8-9385-C599290AA260}" type="presParOf" srcId="{A1E54B16-B5EA-4543-BB62-0AB4AF204F29}" destId="{25546B54-C2DC-4FDC-B476-47499E14C0E5}" srcOrd="15" destOrd="0" presId="urn:microsoft.com/office/officeart/2005/8/layout/vList2"/>
    <dgm:cxn modelId="{3D26AA02-EC76-4FC0-B6CC-DCD1FF71E066}" type="presParOf" srcId="{A1E54B16-B5EA-4543-BB62-0AB4AF204F29}" destId="{BB3582CB-C828-4708-B6C5-6E6DCB51F9F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99CFC-5EFB-4F8A-A52A-8ABA6B6EDD5F}">
      <dsp:nvSpPr>
        <dsp:cNvPr id="0" name=""/>
        <dsp:cNvSpPr/>
      </dsp:nvSpPr>
      <dsp:spPr>
        <a:xfrm>
          <a:off x="0" y="358319"/>
          <a:ext cx="8520600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Задача возникла из-за необходимости повысить цифровую грамотность пожилых людей, которые испытывают трудности с использованием современных технологий. </a:t>
          </a:r>
          <a:endParaRPr lang="en-US" sz="1600" kern="1200"/>
        </a:p>
      </dsp:txBody>
      <dsp:txXfrm>
        <a:off x="30157" y="388476"/>
        <a:ext cx="8460286" cy="557446"/>
      </dsp:txXfrm>
    </dsp:sp>
    <dsp:sp modelId="{52ABEBBC-406F-4BE4-8B52-E731AA8F4870}">
      <dsp:nvSpPr>
        <dsp:cNvPr id="0" name=""/>
        <dsp:cNvSpPr/>
      </dsp:nvSpPr>
      <dsp:spPr>
        <a:xfrm>
          <a:off x="0" y="1022159"/>
          <a:ext cx="8520600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Это вызвано:</a:t>
          </a:r>
          <a:endParaRPr lang="en-US" sz="1600" kern="1200"/>
        </a:p>
      </dsp:txBody>
      <dsp:txXfrm>
        <a:off x="30157" y="1052316"/>
        <a:ext cx="8460286" cy="557446"/>
      </dsp:txXfrm>
    </dsp:sp>
    <dsp:sp modelId="{89BE6286-6633-4CA0-AF4C-3554DAB5BB23}">
      <dsp:nvSpPr>
        <dsp:cNvPr id="0" name=""/>
        <dsp:cNvSpPr/>
      </dsp:nvSpPr>
      <dsp:spPr>
        <a:xfrm>
          <a:off x="0" y="1639919"/>
          <a:ext cx="8520600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Быстрой цифровизацией услуг (банковских, государственных, медицинских и т.д.),требующих навыков работы с устройствами и интернетом.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Сложностями в поиске доступного и понятного обучения для старшего поколения.</a:t>
          </a:r>
          <a:endParaRPr lang="en-US" sz="1200" kern="1200"/>
        </a:p>
      </dsp:txBody>
      <dsp:txXfrm>
        <a:off x="0" y="1639919"/>
        <a:ext cx="8520600" cy="563040"/>
      </dsp:txXfrm>
    </dsp:sp>
    <dsp:sp modelId="{C47D354F-1A84-46CA-829A-3032FB1DD34A}">
      <dsp:nvSpPr>
        <dsp:cNvPr id="0" name=""/>
        <dsp:cNvSpPr/>
      </dsp:nvSpPr>
      <dsp:spPr>
        <a:xfrm>
          <a:off x="0" y="2202959"/>
          <a:ext cx="8520600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Решение позволит: </a:t>
          </a:r>
          <a:endParaRPr lang="en-US" sz="1600" kern="1200"/>
        </a:p>
      </dsp:txBody>
      <dsp:txXfrm>
        <a:off x="30157" y="2233116"/>
        <a:ext cx="8460286" cy="557446"/>
      </dsp:txXfrm>
    </dsp:sp>
    <dsp:sp modelId="{881E2DB5-41ED-4EB1-9A7B-E741D804B5AF}">
      <dsp:nvSpPr>
        <dsp:cNvPr id="0" name=""/>
        <dsp:cNvSpPr/>
      </dsp:nvSpPr>
      <dsp:spPr>
        <a:xfrm>
          <a:off x="0" y="2820719"/>
          <a:ext cx="8520600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Сократить цифровое неравенство.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Улучшить качество жизни пожилых людей, сделав современные технологии более доступными.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/>
            <a:t>Повысить их уверенность и независимость в использовании цифровых инструментов.</a:t>
          </a:r>
          <a:endParaRPr lang="en-US" sz="1200" kern="1200"/>
        </a:p>
      </dsp:txBody>
      <dsp:txXfrm>
        <a:off x="0" y="2820719"/>
        <a:ext cx="8520600" cy="596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2934D-25AE-461C-A435-3AE16B90D716}">
      <dsp:nvSpPr>
        <dsp:cNvPr id="0" name=""/>
        <dsp:cNvSpPr/>
      </dsp:nvSpPr>
      <dsp:spPr>
        <a:xfrm>
          <a:off x="0" y="228"/>
          <a:ext cx="50642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011FD-A0EF-42FA-A7D9-D2EC96349986}">
      <dsp:nvSpPr>
        <dsp:cNvPr id="0" name=""/>
        <dsp:cNvSpPr/>
      </dsp:nvSpPr>
      <dsp:spPr>
        <a:xfrm>
          <a:off x="0" y="228"/>
          <a:ext cx="5064275" cy="374441"/>
        </a:xfrm>
        <a:prstGeom prst="rect">
          <a:avLst/>
        </a:prstGeom>
        <a:noFill/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Создан </a:t>
          </a:r>
          <a:r>
            <a:rPr lang="en-US" sz="1700" b="0" i="0" kern="1200" dirty="0"/>
            <a:t>Telegram-</a:t>
          </a:r>
          <a:r>
            <a:rPr lang="ru-RU" sz="1700" b="0" i="0" kern="1200" dirty="0"/>
            <a:t>канал</a:t>
          </a:r>
          <a:endParaRPr lang="ru-RU" sz="1700" kern="1200" dirty="0"/>
        </a:p>
      </dsp:txBody>
      <dsp:txXfrm>
        <a:off x="0" y="228"/>
        <a:ext cx="5064275" cy="374441"/>
      </dsp:txXfrm>
    </dsp:sp>
    <dsp:sp modelId="{C2275045-B465-49BC-AFE0-FF13E4CAD434}">
      <dsp:nvSpPr>
        <dsp:cNvPr id="0" name=""/>
        <dsp:cNvSpPr/>
      </dsp:nvSpPr>
      <dsp:spPr>
        <a:xfrm>
          <a:off x="0" y="374670"/>
          <a:ext cx="50642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703A1-36EF-4175-B9F8-2737CCD67609}">
      <dsp:nvSpPr>
        <dsp:cNvPr id="0" name=""/>
        <dsp:cNvSpPr/>
      </dsp:nvSpPr>
      <dsp:spPr>
        <a:xfrm>
          <a:off x="0" y="374670"/>
          <a:ext cx="5064275" cy="374441"/>
        </a:xfrm>
        <a:prstGeom prst="rect">
          <a:avLst/>
        </a:prstGeom>
        <a:noFill/>
        <a:ln>
          <a:solidFill>
            <a:srgbClr val="7E36B4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Привлечён новый партнёр</a:t>
          </a:r>
          <a:endParaRPr lang="ru-RU" sz="1700" kern="1200" dirty="0"/>
        </a:p>
      </dsp:txBody>
      <dsp:txXfrm>
        <a:off x="0" y="374670"/>
        <a:ext cx="5064275" cy="374441"/>
      </dsp:txXfrm>
    </dsp:sp>
    <dsp:sp modelId="{E60FBD94-A718-416E-9733-2B92A97EEBFD}">
      <dsp:nvSpPr>
        <dsp:cNvPr id="0" name=""/>
        <dsp:cNvSpPr/>
      </dsp:nvSpPr>
      <dsp:spPr>
        <a:xfrm>
          <a:off x="0" y="749111"/>
          <a:ext cx="50642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67D48-0971-48C7-A5F9-92D8058D64F0}">
      <dsp:nvSpPr>
        <dsp:cNvPr id="0" name=""/>
        <dsp:cNvSpPr/>
      </dsp:nvSpPr>
      <dsp:spPr>
        <a:xfrm>
          <a:off x="0" y="749111"/>
          <a:ext cx="5064275" cy="374441"/>
        </a:xfrm>
        <a:prstGeom prst="rect">
          <a:avLst/>
        </a:prstGeom>
        <a:noFill/>
        <a:ln>
          <a:solidFill>
            <a:srgbClr val="7E36B4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Ведётся работа над новыми темами для канала</a:t>
          </a:r>
          <a:endParaRPr lang="ru-RU" sz="1700" kern="1200" dirty="0"/>
        </a:p>
      </dsp:txBody>
      <dsp:txXfrm>
        <a:off x="0" y="749111"/>
        <a:ext cx="5064275" cy="374441"/>
      </dsp:txXfrm>
    </dsp:sp>
    <dsp:sp modelId="{7D78103D-B3CF-4572-A650-032C56CD3096}">
      <dsp:nvSpPr>
        <dsp:cNvPr id="0" name=""/>
        <dsp:cNvSpPr/>
      </dsp:nvSpPr>
      <dsp:spPr>
        <a:xfrm>
          <a:off x="0" y="1123553"/>
          <a:ext cx="50642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B183B-50E9-4E89-A1D4-9392E072D94C}">
      <dsp:nvSpPr>
        <dsp:cNvPr id="0" name=""/>
        <dsp:cNvSpPr/>
      </dsp:nvSpPr>
      <dsp:spPr>
        <a:xfrm>
          <a:off x="0" y="1123553"/>
          <a:ext cx="5064275" cy="374441"/>
        </a:xfrm>
        <a:prstGeom prst="rect">
          <a:avLst/>
        </a:prstGeom>
        <a:noFill/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/>
            <a:t>Создаётся график публикаций</a:t>
          </a:r>
          <a:endParaRPr lang="ru-RU" sz="1700" kern="1200"/>
        </a:p>
      </dsp:txBody>
      <dsp:txXfrm>
        <a:off x="0" y="1123553"/>
        <a:ext cx="5064275" cy="374441"/>
      </dsp:txXfrm>
    </dsp:sp>
    <dsp:sp modelId="{A6255ABB-DA5C-42DB-B588-80BD8BB58091}">
      <dsp:nvSpPr>
        <dsp:cNvPr id="0" name=""/>
        <dsp:cNvSpPr/>
      </dsp:nvSpPr>
      <dsp:spPr>
        <a:xfrm>
          <a:off x="0" y="1497994"/>
          <a:ext cx="50642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A2942-4D90-418D-AA37-769B53BA4D86}">
      <dsp:nvSpPr>
        <dsp:cNvPr id="0" name=""/>
        <dsp:cNvSpPr/>
      </dsp:nvSpPr>
      <dsp:spPr>
        <a:xfrm>
          <a:off x="0" y="1497994"/>
          <a:ext cx="5064275" cy="374441"/>
        </a:xfrm>
        <a:prstGeom prst="rect">
          <a:avLst/>
        </a:prstGeom>
        <a:noFill/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/>
            <a:t>Созданы и дополняются обучающие материалы</a:t>
          </a:r>
          <a:endParaRPr lang="ru-RU" sz="1700" kern="1200"/>
        </a:p>
      </dsp:txBody>
      <dsp:txXfrm>
        <a:off x="0" y="1497994"/>
        <a:ext cx="5064275" cy="3744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A0013-8ACD-4248-AA23-BBD3897D16D0}">
      <dsp:nvSpPr>
        <dsp:cNvPr id="0" name=""/>
        <dsp:cNvSpPr/>
      </dsp:nvSpPr>
      <dsp:spPr>
        <a:xfrm>
          <a:off x="0" y="13039"/>
          <a:ext cx="3836082" cy="52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Разработаны и обновляются </a:t>
          </a:r>
          <a:r>
            <a:rPr lang="en-US" sz="1000" kern="1200"/>
            <a:t>- видео-лекции, презентации, дополнительный материал, система контроля и оценки знаний и мониторинга хода проекта ​</a:t>
          </a:r>
        </a:p>
      </dsp:txBody>
      <dsp:txXfrm>
        <a:off x="25702" y="38741"/>
        <a:ext cx="3784678" cy="475096"/>
      </dsp:txXfrm>
    </dsp:sp>
    <dsp:sp modelId="{C5F979DD-0846-45A3-8E5E-BE6A11FC3258}">
      <dsp:nvSpPr>
        <dsp:cNvPr id="0" name=""/>
        <dsp:cNvSpPr/>
      </dsp:nvSpPr>
      <dsp:spPr>
        <a:xfrm>
          <a:off x="0" y="539540"/>
          <a:ext cx="3836082" cy="16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96" tIns="12700" rIns="71120" bIns="127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800" b="1" kern="1200"/>
            <a:t>Ожидаемые результаты:</a:t>
          </a:r>
          <a:endParaRPr lang="en-US" sz="800" kern="1200"/>
        </a:p>
      </dsp:txBody>
      <dsp:txXfrm>
        <a:off x="0" y="539540"/>
        <a:ext cx="3836082" cy="165600"/>
      </dsp:txXfrm>
    </dsp:sp>
    <dsp:sp modelId="{2BAA0BFB-4785-4AB5-B8BF-8A3432E3D9BD}">
      <dsp:nvSpPr>
        <dsp:cNvPr id="0" name=""/>
        <dsp:cNvSpPr/>
      </dsp:nvSpPr>
      <dsp:spPr>
        <a:xfrm>
          <a:off x="0" y="705140"/>
          <a:ext cx="3836082" cy="52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Повышение компьютерной грамотности пожилых людей</a:t>
          </a:r>
          <a:endParaRPr lang="en-US" sz="1000" kern="1200"/>
        </a:p>
      </dsp:txBody>
      <dsp:txXfrm>
        <a:off x="25702" y="730842"/>
        <a:ext cx="3784678" cy="475096"/>
      </dsp:txXfrm>
    </dsp:sp>
    <dsp:sp modelId="{B13C4DD4-DFB9-4C94-A0C5-6DEA4A304D3F}">
      <dsp:nvSpPr>
        <dsp:cNvPr id="0" name=""/>
        <dsp:cNvSpPr/>
      </dsp:nvSpPr>
      <dsp:spPr>
        <a:xfrm>
          <a:off x="0" y="1260440"/>
          <a:ext cx="3836082" cy="52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Уменьшение социальной изоляции и одиночества</a:t>
          </a:r>
          <a:endParaRPr lang="en-US" sz="1000" kern="1200"/>
        </a:p>
      </dsp:txBody>
      <dsp:txXfrm>
        <a:off x="25702" y="1286142"/>
        <a:ext cx="3784678" cy="475096"/>
      </dsp:txXfrm>
    </dsp:sp>
    <dsp:sp modelId="{7A8CCBC3-3345-49F5-8C16-FE08E8174464}">
      <dsp:nvSpPr>
        <dsp:cNvPr id="0" name=""/>
        <dsp:cNvSpPr/>
      </dsp:nvSpPr>
      <dsp:spPr>
        <a:xfrm>
          <a:off x="0" y="1815740"/>
          <a:ext cx="3836082" cy="52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Укрепление связей между поколениями</a:t>
          </a:r>
          <a:endParaRPr lang="en-US" sz="1000" kern="1200"/>
        </a:p>
      </dsp:txBody>
      <dsp:txXfrm>
        <a:off x="25702" y="1841442"/>
        <a:ext cx="3784678" cy="475096"/>
      </dsp:txXfrm>
    </dsp:sp>
    <dsp:sp modelId="{D2788A7D-E020-43EE-80F1-DA4D54B5E9DA}">
      <dsp:nvSpPr>
        <dsp:cNvPr id="0" name=""/>
        <dsp:cNvSpPr/>
      </dsp:nvSpPr>
      <dsp:spPr>
        <a:xfrm>
          <a:off x="0" y="2371039"/>
          <a:ext cx="3836082" cy="52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Улучшение качества жизни пожилых людей</a:t>
          </a:r>
          <a:endParaRPr lang="en-US" sz="1000" kern="1200"/>
        </a:p>
      </dsp:txBody>
      <dsp:txXfrm>
        <a:off x="25702" y="2396741"/>
        <a:ext cx="3784678" cy="4750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E1404-F6BA-4EDF-AB8D-C63D2E5E6DB5}">
      <dsp:nvSpPr>
        <dsp:cNvPr id="0" name=""/>
        <dsp:cNvSpPr/>
      </dsp:nvSpPr>
      <dsp:spPr>
        <a:xfrm>
          <a:off x="0" y="0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Команда проекта: </a:t>
          </a:r>
          <a:endParaRPr lang="en-US" sz="1400" kern="1200"/>
        </a:p>
      </dsp:txBody>
      <dsp:txXfrm>
        <a:off x="15992" y="15992"/>
        <a:ext cx="3543891" cy="295616"/>
      </dsp:txXfrm>
    </dsp:sp>
    <dsp:sp modelId="{626BF605-2AAF-417B-A849-386DEC4FC83E}">
      <dsp:nvSpPr>
        <dsp:cNvPr id="0" name=""/>
        <dsp:cNvSpPr/>
      </dsp:nvSpPr>
      <dsp:spPr>
        <a:xfrm>
          <a:off x="0" y="38405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Елизавета Мельникова – лидер</a:t>
          </a:r>
          <a:endParaRPr lang="en-US" sz="1400" kern="1200"/>
        </a:p>
      </dsp:txBody>
      <dsp:txXfrm>
        <a:off x="15992" y="400048"/>
        <a:ext cx="3543891" cy="295616"/>
      </dsp:txXfrm>
    </dsp:sp>
    <dsp:sp modelId="{3E4C1715-9C51-4419-B80F-2F2A46E97EB9}">
      <dsp:nvSpPr>
        <dsp:cNvPr id="0" name=""/>
        <dsp:cNvSpPr/>
      </dsp:nvSpPr>
      <dsp:spPr>
        <a:xfrm>
          <a:off x="0" y="75197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Олейник Тимофей – администратор</a:t>
          </a:r>
          <a:endParaRPr lang="en-US" sz="1400" kern="1200"/>
        </a:p>
      </dsp:txBody>
      <dsp:txXfrm>
        <a:off x="15992" y="767968"/>
        <a:ext cx="3543891" cy="295616"/>
      </dsp:txXfrm>
    </dsp:sp>
    <dsp:sp modelId="{1B51803A-8688-481E-A8DF-136F5DAD359F}">
      <dsp:nvSpPr>
        <dsp:cNvPr id="0" name=""/>
        <dsp:cNvSpPr/>
      </dsp:nvSpPr>
      <dsp:spPr>
        <a:xfrm>
          <a:off x="0" y="111989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Шкуро Екатерина – администратор</a:t>
          </a:r>
          <a:endParaRPr lang="en-US" sz="1400" kern="1200"/>
        </a:p>
      </dsp:txBody>
      <dsp:txXfrm>
        <a:off x="15992" y="1135888"/>
        <a:ext cx="3543891" cy="295616"/>
      </dsp:txXfrm>
    </dsp:sp>
    <dsp:sp modelId="{621F97F5-B2D5-4EC8-B0E4-419012CF8A5E}">
      <dsp:nvSpPr>
        <dsp:cNvPr id="0" name=""/>
        <dsp:cNvSpPr/>
      </dsp:nvSpPr>
      <dsp:spPr>
        <a:xfrm>
          <a:off x="0" y="148781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Гудантова Асет – интегратор</a:t>
          </a:r>
          <a:endParaRPr lang="en-US" sz="1400" kern="1200"/>
        </a:p>
      </dsp:txBody>
      <dsp:txXfrm>
        <a:off x="15992" y="1503808"/>
        <a:ext cx="3543891" cy="295616"/>
      </dsp:txXfrm>
    </dsp:sp>
    <dsp:sp modelId="{6EDE7476-E597-4E03-9863-190D62AB5876}">
      <dsp:nvSpPr>
        <dsp:cNvPr id="0" name=""/>
        <dsp:cNvSpPr/>
      </dsp:nvSpPr>
      <dsp:spPr>
        <a:xfrm>
          <a:off x="0" y="185573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Инназаров Евгений – интегратор</a:t>
          </a:r>
          <a:endParaRPr lang="en-US" sz="1400" kern="1200"/>
        </a:p>
      </dsp:txBody>
      <dsp:txXfrm>
        <a:off x="15992" y="1871728"/>
        <a:ext cx="3543891" cy="295616"/>
      </dsp:txXfrm>
    </dsp:sp>
    <dsp:sp modelId="{5B50729B-676E-4913-AF0C-0702F1657247}">
      <dsp:nvSpPr>
        <dsp:cNvPr id="0" name=""/>
        <dsp:cNvSpPr/>
      </dsp:nvSpPr>
      <dsp:spPr>
        <a:xfrm>
          <a:off x="0" y="222365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Крапивин Алексей -  интегратор</a:t>
          </a:r>
          <a:endParaRPr lang="en-US" sz="1400" kern="1200"/>
        </a:p>
      </dsp:txBody>
      <dsp:txXfrm>
        <a:off x="15992" y="2239648"/>
        <a:ext cx="3543891" cy="295616"/>
      </dsp:txXfrm>
    </dsp:sp>
    <dsp:sp modelId="{52EE8B1E-8EB8-45A8-81DB-98BB2A494C1A}">
      <dsp:nvSpPr>
        <dsp:cNvPr id="0" name=""/>
        <dsp:cNvSpPr/>
      </dsp:nvSpPr>
      <dsp:spPr>
        <a:xfrm>
          <a:off x="0" y="259157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Карпов Илья – интегратор</a:t>
          </a:r>
          <a:endParaRPr lang="en-US" sz="1400" kern="1200"/>
        </a:p>
      </dsp:txBody>
      <dsp:txXfrm>
        <a:off x="15992" y="2607568"/>
        <a:ext cx="3543891" cy="295616"/>
      </dsp:txXfrm>
    </dsp:sp>
    <dsp:sp modelId="{BB3582CB-C828-4708-B6C5-6E6DCB51F9F7}">
      <dsp:nvSpPr>
        <dsp:cNvPr id="0" name=""/>
        <dsp:cNvSpPr/>
      </dsp:nvSpPr>
      <dsp:spPr>
        <a:xfrm>
          <a:off x="0" y="2959496"/>
          <a:ext cx="3575875" cy="32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Тумановский Руслан - интегратор</a:t>
          </a:r>
          <a:endParaRPr lang="en-US" sz="1400" kern="1200"/>
        </a:p>
      </dsp:txBody>
      <dsp:txXfrm>
        <a:off x="15992" y="2975488"/>
        <a:ext cx="3543891" cy="295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pJUatxkYcS1sh8ZNVeqKhrQsW3v5CTc7APU-knX6Rgk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a359b8f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a359b8f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- подзаголовок содержит «Результаты исследования. Планы на этап „Разработка“» — если это ваше первое поддерживающее мероприятие, результатов исследования у вас пока может не быть, в этом случае удалите его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заказной разработкой. Если ваша разработка инициативная (= если идею проекта вы придумали сами),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https://docs.google.com/presentation/d/1pJUatxkYcS1sh8ZNVeqKhrQsW3v5CTc7APU-knX6Rgk/edit?usp=sharing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5a359b8fd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95a359b8fd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5a359b8f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5a359b8f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Удобно, если на каждый вопрос будет выделен отдельный слайд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допускаем, что для некоторых проектов какие-то вопросы не понадобятся, в то же время ответ на другой вопрос может занять несколько слайдов.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5a359b8f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5a359b8f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a359b8fd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95a359b8fd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773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5a359b8f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5a359b8f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5a359b8f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5a359b8f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B054A0-7D68-E1FD-13E2-08432CD79A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6728" y="4046348"/>
            <a:ext cx="19752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48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8138653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3959124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0902170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28889844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70189418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337230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7461825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9850904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904689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812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3512438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931363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7882901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501450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008553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11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1710D5-5212-1BEC-C91B-F6B311EDB4F6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193728" y="4076700"/>
            <a:ext cx="19752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8.png"/><Relationship Id="rId7" Type="http://schemas.openxmlformats.org/officeDocument/2006/relationships/diagramData" Target="../diagrams/data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11" Type="http://schemas.microsoft.com/office/2007/relationships/diagramDrawing" Target="../diagrams/drawing3.xml"/><Relationship Id="rId5" Type="http://schemas.openxmlformats.org/officeDocument/2006/relationships/image" Target="../media/image1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9.png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3.png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9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6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63" name="Isosceles Triangle 68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2863850"/>
            <a:ext cx="3337719" cy="2279650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51435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51435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2761059"/>
            <a:ext cx="3572668" cy="2382441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6D96518-830B-E048-CDF2-1088AD72B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300" y="3038124"/>
            <a:ext cx="5825202" cy="82267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Южный федеральный университет</a:t>
            </a:r>
          </a:p>
          <a:p>
            <a:r>
              <a:rPr lang="ru-RU" dirty="0">
                <a:solidFill>
                  <a:schemeClr val="tx1"/>
                </a:solidFill>
              </a:rPr>
              <a:t>ЦСОН Кировского района </a:t>
            </a:r>
            <a:r>
              <a:rPr lang="ru-RU" dirty="0" err="1">
                <a:solidFill>
                  <a:schemeClr val="tx1"/>
                </a:solidFill>
              </a:rPr>
              <a:t>г.Ростова</a:t>
            </a:r>
            <a:r>
              <a:rPr lang="ru-RU" dirty="0">
                <a:solidFill>
                  <a:schemeClr val="tx1"/>
                </a:solidFill>
              </a:rPr>
              <a:t>-на-Дону</a:t>
            </a:r>
          </a:p>
          <a:p>
            <a:endParaRPr lang="ru-RU"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130300" y="1047750"/>
            <a:ext cx="5825202" cy="1990377"/>
          </a:xfrm>
          <a:prstGeom prst="rect">
            <a:avLst/>
          </a:prstGeom>
        </p:spPr>
        <p:txBody>
          <a:bodyPr spcFirstLastPara="1" lIns="91425" tIns="91425" rIns="91425" bIns="91425" anchorCtr="0">
            <a:normAutofit fontScale="9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/>
              <a:t> </a:t>
            </a:r>
            <a:br>
              <a:rPr lang="ru-RU" sz="2500" dirty="0"/>
            </a:br>
            <a:r>
              <a:rPr lang="ru-RU" sz="3600" dirty="0" err="1"/>
              <a:t>SfeduNet</a:t>
            </a:r>
            <a:r>
              <a:rPr lang="ru-RU" sz="3600" dirty="0"/>
              <a:t> Х с7 Telegram-канал «Цифровая уверенность»</a:t>
            </a:r>
            <a:br>
              <a:rPr lang="ru-RU" sz="3600" dirty="0"/>
            </a:br>
            <a:r>
              <a:rPr lang="ru-RU" sz="2700" dirty="0">
                <a:solidFill>
                  <a:schemeClr val="accent5"/>
                </a:solidFill>
              </a:rPr>
              <a:t>Промежуточные результаты </a:t>
            </a:r>
            <a:br>
              <a:rPr lang="ru-RU" sz="2700" dirty="0">
                <a:solidFill>
                  <a:schemeClr val="accent5"/>
                </a:solidFill>
              </a:rPr>
            </a:br>
            <a:r>
              <a:rPr lang="ru-RU" sz="2700" dirty="0">
                <a:solidFill>
                  <a:schemeClr val="accent5"/>
                </a:solidFill>
              </a:rPr>
              <a:t>этапа «Разработка» </a:t>
            </a:r>
            <a:endParaRPr lang="ru-RU" sz="2500" dirty="0">
              <a:solidFill>
                <a:schemeClr val="accent5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164BD7-0BFD-EDB4-46C7-A72A6A80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522" y="4003675"/>
            <a:ext cx="1975275" cy="9693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C0AE3C-5AF9-9D5B-FDB4-4C1484701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27" y="4016107"/>
            <a:ext cx="1127393" cy="1127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9" name="Isosceles Triangle 9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pic>
        <p:nvPicPr>
          <p:cNvPr id="5" name="Рисунок 4" descr="Изображение выглядит как человек, одежда, Человеческое лиц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68490BDB-73FB-0C93-DAEB-B9B6126CCB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1" r="12089" b="-2"/>
          <a:stretch/>
        </p:blipFill>
        <p:spPr>
          <a:xfrm>
            <a:off x="3202390" y="10"/>
            <a:ext cx="5941610" cy="5143490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507999" y="457200"/>
            <a:ext cx="2888343" cy="99060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3100"/>
              <a:t>О компании-заказчике</a:t>
            </a: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508000" y="1620441"/>
            <a:ext cx="2888342" cy="291058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ru-RU" sz="1200" b="1" dirty="0"/>
              <a:t>Заказчик: ЦСОН Кировского района </a:t>
            </a:r>
            <a:r>
              <a:rPr lang="ru-RU" sz="1200" b="1" dirty="0" err="1"/>
              <a:t>г.Ростова</a:t>
            </a:r>
            <a:r>
              <a:rPr lang="ru-RU" sz="1200" b="1" dirty="0"/>
              <a:t>-на-Дону</a:t>
            </a:r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b="1" dirty="0" err="1"/>
              <a:t>Основное</a:t>
            </a:r>
            <a:r>
              <a:rPr lang="en-US" sz="1200" b="1" dirty="0"/>
              <a:t> </a:t>
            </a:r>
            <a:r>
              <a:rPr lang="en-US" sz="1200" b="1" dirty="0" err="1"/>
              <a:t>направление</a:t>
            </a:r>
            <a:r>
              <a:rPr lang="en-US" sz="1200" b="1" dirty="0"/>
              <a:t> </a:t>
            </a:r>
            <a:r>
              <a:rPr lang="en-US" sz="1200" b="1" dirty="0" err="1"/>
              <a:t>работы</a:t>
            </a:r>
            <a:r>
              <a:rPr lang="en-US" sz="1200" b="1" dirty="0"/>
              <a:t> </a:t>
            </a:r>
            <a:r>
              <a:rPr lang="en-US" sz="1200" b="1" dirty="0" err="1"/>
              <a:t>заказчика</a:t>
            </a:r>
            <a:r>
              <a:rPr lang="en-US" sz="1200" b="1" dirty="0"/>
              <a:t>: </a:t>
            </a:r>
            <a:r>
              <a:rPr lang="en-US" sz="1200" dirty="0" err="1"/>
              <a:t>предоставление</a:t>
            </a:r>
            <a:r>
              <a:rPr lang="en-US" sz="1200" dirty="0"/>
              <a:t> </a:t>
            </a:r>
            <a:r>
              <a:rPr lang="en-US" sz="1200" dirty="0" err="1"/>
              <a:t>социальных</a:t>
            </a:r>
            <a:r>
              <a:rPr lang="en-US" sz="1200" dirty="0"/>
              <a:t> </a:t>
            </a:r>
            <a:r>
              <a:rPr lang="en-US" sz="1200" dirty="0" err="1"/>
              <a:t>услуг</a:t>
            </a:r>
            <a:r>
              <a:rPr lang="en-US" sz="1200" dirty="0"/>
              <a:t> </a:t>
            </a:r>
            <a:r>
              <a:rPr lang="en-US" sz="1200" dirty="0" err="1"/>
              <a:t>гражданам</a:t>
            </a:r>
            <a:r>
              <a:rPr lang="en-US" sz="1200" dirty="0"/>
              <a:t> </a:t>
            </a:r>
            <a:r>
              <a:rPr lang="en-US" sz="1200" dirty="0" err="1"/>
              <a:t>пожилого</a:t>
            </a:r>
            <a:r>
              <a:rPr lang="en-US" sz="1200" dirty="0"/>
              <a:t> </a:t>
            </a:r>
            <a:r>
              <a:rPr lang="en-US" sz="1200" dirty="0" err="1"/>
              <a:t>возраста</a:t>
            </a:r>
            <a:r>
              <a:rPr lang="en-US" sz="1200" dirty="0"/>
              <a:t> и </a:t>
            </a:r>
            <a:r>
              <a:rPr lang="en-US" sz="1200" dirty="0" err="1"/>
              <a:t>инвалидам</a:t>
            </a:r>
            <a:r>
              <a:rPr lang="en-US" sz="1200" dirty="0"/>
              <a:t>, в </a:t>
            </a:r>
            <a:r>
              <a:rPr lang="en-US" sz="1200" dirty="0" err="1"/>
              <a:t>том</a:t>
            </a:r>
            <a:r>
              <a:rPr lang="en-US" sz="1200" dirty="0"/>
              <a:t> </a:t>
            </a:r>
            <a:r>
              <a:rPr lang="en-US" sz="1200" dirty="0" err="1"/>
              <a:t>числе</a:t>
            </a:r>
            <a:r>
              <a:rPr lang="en-US" sz="1200" dirty="0"/>
              <a:t> </a:t>
            </a:r>
            <a:r>
              <a:rPr lang="en-US" sz="1200" dirty="0" err="1"/>
              <a:t>детям-инвалидам</a:t>
            </a:r>
            <a:r>
              <a:rPr lang="en-US" sz="1200" dirty="0"/>
              <a:t>. </a:t>
            </a:r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b="1" dirty="0" err="1"/>
              <a:t>Продукт</a:t>
            </a:r>
            <a:r>
              <a:rPr lang="en-US" sz="1200" b="1" dirty="0"/>
              <a:t> </a:t>
            </a:r>
            <a:r>
              <a:rPr lang="en-US" sz="1200" b="1" dirty="0" err="1"/>
              <a:t>необходимый</a:t>
            </a:r>
            <a:r>
              <a:rPr lang="en-US" sz="1200" b="1" dirty="0"/>
              <a:t> </a:t>
            </a:r>
            <a:r>
              <a:rPr lang="en-US" sz="1200" b="1" dirty="0" err="1"/>
              <a:t>заказчику</a:t>
            </a:r>
            <a:r>
              <a:rPr lang="en-US" sz="1200" b="1" dirty="0"/>
              <a:t>: </a:t>
            </a:r>
            <a:r>
              <a:rPr lang="en-US" sz="1200" dirty="0"/>
              <a:t>Telegram-</a:t>
            </a:r>
            <a:r>
              <a:rPr lang="en-US" sz="1200" dirty="0" err="1"/>
              <a:t>канал</a:t>
            </a:r>
            <a:r>
              <a:rPr lang="en-US" sz="1200" dirty="0"/>
              <a:t> «</a:t>
            </a:r>
            <a:r>
              <a:rPr lang="en-US" sz="1200" dirty="0" err="1"/>
              <a:t>Цифровая</a:t>
            </a:r>
            <a:r>
              <a:rPr lang="en-US" sz="1200" dirty="0"/>
              <a:t> </a:t>
            </a:r>
            <a:r>
              <a:rPr lang="en-US" sz="1200" dirty="0" err="1"/>
              <a:t>уверенность</a:t>
            </a:r>
            <a:r>
              <a:rPr lang="en-US" sz="1200" dirty="0"/>
              <a:t>» с </a:t>
            </a:r>
            <a:r>
              <a:rPr lang="en-US" sz="1200" dirty="0" err="1"/>
              <a:t>материалами</a:t>
            </a:r>
            <a:r>
              <a:rPr lang="en-US" sz="1200" dirty="0"/>
              <a:t> </a:t>
            </a:r>
            <a:r>
              <a:rPr lang="en-US" sz="1200" dirty="0" err="1"/>
              <a:t>для</a:t>
            </a:r>
            <a:r>
              <a:rPr lang="en-US" sz="1200" dirty="0"/>
              <a:t> </a:t>
            </a:r>
            <a:r>
              <a:rPr lang="en-US" sz="1200" dirty="0" err="1"/>
              <a:t>расширения</a:t>
            </a:r>
            <a:r>
              <a:rPr lang="en-US" sz="1200" dirty="0"/>
              <a:t> </a:t>
            </a:r>
            <a:r>
              <a:rPr lang="en-US" sz="1200" dirty="0" err="1"/>
              <a:t>цифровой</a:t>
            </a:r>
            <a:r>
              <a:rPr lang="en-US" sz="1200" dirty="0"/>
              <a:t> </a:t>
            </a:r>
            <a:r>
              <a:rPr lang="en-US" sz="1200" dirty="0" err="1"/>
              <a:t>грамотности</a:t>
            </a:r>
            <a:r>
              <a:rPr lang="en-US" sz="1200" dirty="0"/>
              <a:t> </a:t>
            </a:r>
            <a:r>
              <a:rPr lang="en-US" sz="1200" dirty="0" err="1"/>
              <a:t>старшего</a:t>
            </a:r>
            <a:r>
              <a:rPr lang="en-US" sz="1200" dirty="0"/>
              <a:t> </a:t>
            </a:r>
            <a:r>
              <a:rPr lang="en-US" sz="1200" dirty="0" err="1"/>
              <a:t>поколения</a:t>
            </a:r>
            <a:r>
              <a:rPr lang="en-US" sz="1200" dirty="0"/>
              <a:t> </a:t>
            </a:r>
            <a:r>
              <a:rPr lang="en-US" sz="1200" dirty="0" err="1"/>
              <a:t>Дона</a:t>
            </a:r>
            <a:endParaRPr lang="en-US" sz="1200" b="1" dirty="0"/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dirty="0"/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dirty="0"/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dirty="0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51435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2761059"/>
            <a:ext cx="3572668" cy="238244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6350"/>
            <a:ext cx="2255511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6350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2286000"/>
            <a:ext cx="2444751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6350"/>
            <a:ext cx="214074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6350"/>
            <a:ext cx="967571" cy="514985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6350"/>
            <a:ext cx="937369" cy="514985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2692400"/>
            <a:ext cx="1362869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4BC9B4-4974-200B-E9B0-EE656DE43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522" y="4003675"/>
            <a:ext cx="1975275" cy="9693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3BA673-E3E2-D79F-D127-C2C26F19C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834" y="4275187"/>
            <a:ext cx="868313" cy="86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Ограничения и пожелания заказчика</a:t>
            </a:r>
            <a:endParaRPr dirty="0"/>
          </a:p>
        </p:txBody>
      </p:sp>
      <p:graphicFrame>
        <p:nvGraphicFramePr>
          <p:cNvPr id="75" name="Google Shape;73;p16">
            <a:extLst>
              <a:ext uri="{FF2B5EF4-FFF2-40B4-BE49-F238E27FC236}">
                <a16:creationId xmlns:a16="http://schemas.microsoft.com/office/drawing/2014/main" id="{ADCD154B-3707-F0C1-742E-C2158AEFF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6498380"/>
              </p:ext>
            </p:extLst>
          </p:nvPr>
        </p:nvGraphicFramePr>
        <p:xfrm>
          <a:off x="311700" y="1152475"/>
          <a:ext cx="8520600" cy="3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>
            <a:extLst>
              <a:ext uri="{FF2B5EF4-FFF2-40B4-BE49-F238E27FC236}">
                <a16:creationId xmlns:a16="http://schemas.microsoft.com/office/drawing/2014/main" id="{EB0D40EF-BA14-42F1-9492-D38C59DC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2C3A70F-581F-48B1-AD94-04AF9A38D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3EABD0F-494E-4C0C-8A0C-139AFC42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23">
              <a:extLst>
                <a:ext uri="{FF2B5EF4-FFF2-40B4-BE49-F238E27FC236}">
                  <a16:creationId xmlns:a16="http://schemas.microsoft.com/office/drawing/2014/main" id="{739811F7-2462-4463-BE69-32CEBED03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2" name="Rectangle 25">
              <a:extLst>
                <a:ext uri="{FF2B5EF4-FFF2-40B4-BE49-F238E27FC236}">
                  <a16:creationId xmlns:a16="http://schemas.microsoft.com/office/drawing/2014/main" id="{D91A6F9F-54F1-461A-A043-E97203A85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3" name="Isosceles Triangle 102">
              <a:extLst>
                <a:ext uri="{FF2B5EF4-FFF2-40B4-BE49-F238E27FC236}">
                  <a16:creationId xmlns:a16="http://schemas.microsoft.com/office/drawing/2014/main" id="{28681C3A-B98D-44BE-8120-45C3F3BA0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" name="Rectangle 27">
              <a:extLst>
                <a:ext uri="{FF2B5EF4-FFF2-40B4-BE49-F238E27FC236}">
                  <a16:creationId xmlns:a16="http://schemas.microsoft.com/office/drawing/2014/main" id="{37478156-05FD-4D8F-AE53-B3D40AF29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5" name="Rectangle 28">
              <a:extLst>
                <a:ext uri="{FF2B5EF4-FFF2-40B4-BE49-F238E27FC236}">
                  <a16:creationId xmlns:a16="http://schemas.microsoft.com/office/drawing/2014/main" id="{A81F9C83-B446-4703-8B99-C01F0E40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6" name="Rectangle 29">
              <a:extLst>
                <a:ext uri="{FF2B5EF4-FFF2-40B4-BE49-F238E27FC236}">
                  <a16:creationId xmlns:a16="http://schemas.microsoft.com/office/drawing/2014/main" id="{C2F5F0B6-D807-4AAE-852B-7BECE0CF4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0945AE7B-1E9E-491F-976F-155273088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A38028DA-F87E-4372-9295-BC98DB400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19E746-C50D-3B71-E255-DBEA027A10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73" r="6329" b="-2"/>
          <a:stretch/>
        </p:blipFill>
        <p:spPr>
          <a:xfrm>
            <a:off x="159411" y="10"/>
            <a:ext cx="3503577" cy="3177630"/>
          </a:xfrm>
          <a:custGeom>
            <a:avLst/>
            <a:gdLst/>
            <a:ahLst/>
            <a:cxnLst/>
            <a:rect l="l" t="t" r="r" b="b"/>
            <a:pathLst>
              <a:path w="4671437" h="4236855">
                <a:moveTo>
                  <a:pt x="630049" y="0"/>
                </a:moveTo>
                <a:lnTo>
                  <a:pt x="4671437" y="0"/>
                </a:lnTo>
                <a:lnTo>
                  <a:pt x="4671437" y="1"/>
                </a:lnTo>
                <a:lnTo>
                  <a:pt x="3814017" y="1"/>
                </a:lnTo>
                <a:lnTo>
                  <a:pt x="3181159" y="4236855"/>
                </a:lnTo>
                <a:lnTo>
                  <a:pt x="0" y="4236855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63C49-F8F5-AFC4-5BC8-8608F1E3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418" y="457200"/>
            <a:ext cx="3836082" cy="990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</a:pPr>
            <a:r>
              <a:rPr lang="en-US" sz="2800"/>
              <a:t>Ограничения и пожелания заказчика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76F70D-54FC-2D7F-954E-D534177505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55" r="6094" b="-1"/>
          <a:stretch/>
        </p:blipFill>
        <p:spPr>
          <a:xfrm>
            <a:off x="20" y="3176660"/>
            <a:ext cx="2545406" cy="1966840"/>
          </a:xfrm>
          <a:custGeom>
            <a:avLst/>
            <a:gdLst/>
            <a:ahLst/>
            <a:cxnLst/>
            <a:rect l="l" t="t" r="r" b="b"/>
            <a:pathLst>
              <a:path w="3393902" h="2622453">
                <a:moveTo>
                  <a:pt x="212741" y="0"/>
                </a:moveTo>
                <a:lnTo>
                  <a:pt x="3393902" y="0"/>
                </a:lnTo>
                <a:lnTo>
                  <a:pt x="3002186" y="2622453"/>
                </a:lnTo>
                <a:lnTo>
                  <a:pt x="0" y="2622453"/>
                </a:lnTo>
                <a:lnTo>
                  <a:pt x="0" y="1430607"/>
                </a:lnTo>
                <a:close/>
              </a:path>
            </a:pathLst>
          </a:custGeom>
        </p:spPr>
      </p:pic>
      <p:sp>
        <p:nvSpPr>
          <p:cNvPr id="110" name="Isosceles Triangle 30">
            <a:extLst>
              <a:ext uri="{FF2B5EF4-FFF2-40B4-BE49-F238E27FC236}">
                <a16:creationId xmlns:a16="http://schemas.microsoft.com/office/drawing/2014/main" id="{B09A8B04-373D-40BD-9442-2D3540D3C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B5028193-7250-4674-AA37-E9040429A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9665" y="3177640"/>
            <a:ext cx="24479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D543FB1B-114F-3BC0-CAAB-ED12CDC84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9418" y="1620441"/>
            <a:ext cx="3836082" cy="2910580"/>
          </a:xfrm>
        </p:spPr>
        <p:txBody>
          <a:bodyPr vert="horz" lIns="91440" tIns="45720" rIns="91440" bIns="45720" rtlCol="0">
            <a:normAutofit/>
          </a:bodyPr>
          <a:lstStyle/>
          <a:p>
            <a:pPr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b="1" dirty="0" err="1"/>
              <a:t>Основные</a:t>
            </a:r>
            <a:r>
              <a:rPr lang="en-US" b="1" dirty="0"/>
              <a:t> </a:t>
            </a:r>
            <a:r>
              <a:rPr lang="en-US" b="1" dirty="0" err="1"/>
              <a:t>пользователи</a:t>
            </a:r>
            <a:r>
              <a:rPr lang="en-US" b="1" dirty="0"/>
              <a:t> </a:t>
            </a:r>
            <a:r>
              <a:rPr lang="en-US" dirty="0"/>
              <a:t>— </a:t>
            </a:r>
            <a:r>
              <a:rPr lang="en-US" dirty="0" err="1"/>
              <a:t>пожилые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, </a:t>
            </a:r>
            <a:r>
              <a:rPr lang="en-US" dirty="0" err="1"/>
              <a:t>которые</a:t>
            </a:r>
            <a:r>
              <a:rPr lang="en-US" dirty="0"/>
              <a:t> </a:t>
            </a:r>
            <a:r>
              <a:rPr lang="en-US" dirty="0" err="1"/>
              <a:t>хотят</a:t>
            </a:r>
            <a:r>
              <a:rPr lang="en-US" dirty="0"/>
              <a:t> </a:t>
            </a:r>
            <a:r>
              <a:rPr lang="en-US" dirty="0" err="1"/>
              <a:t>освоить</a:t>
            </a:r>
            <a:r>
              <a:rPr lang="en-US" dirty="0"/>
              <a:t> </a:t>
            </a:r>
            <a:r>
              <a:rPr lang="en-US" dirty="0" err="1"/>
              <a:t>базовые</a:t>
            </a:r>
            <a:r>
              <a:rPr lang="en-US" dirty="0"/>
              <a:t> </a:t>
            </a:r>
            <a:r>
              <a:rPr lang="en-US" dirty="0" err="1"/>
              <a:t>навыки</a:t>
            </a:r>
            <a:r>
              <a:rPr lang="en-US" dirty="0"/>
              <a:t> </a:t>
            </a:r>
            <a:r>
              <a:rPr lang="en-US" dirty="0" err="1"/>
              <a:t>работы</a:t>
            </a:r>
            <a:r>
              <a:rPr lang="en-US" dirty="0"/>
              <a:t> с </a:t>
            </a:r>
            <a:r>
              <a:rPr lang="en-US" dirty="0" err="1"/>
              <a:t>компьютерами</a:t>
            </a:r>
            <a:r>
              <a:rPr lang="en-US" dirty="0"/>
              <a:t>, </a:t>
            </a:r>
            <a:r>
              <a:rPr lang="en-US" dirty="0" err="1"/>
              <a:t>смартфонами</a:t>
            </a:r>
            <a:r>
              <a:rPr lang="en-US" dirty="0"/>
              <a:t>, </a:t>
            </a:r>
            <a:r>
              <a:rPr lang="en-US" dirty="0" err="1"/>
              <a:t>мессенджерами</a:t>
            </a:r>
            <a:r>
              <a:rPr lang="en-US" dirty="0"/>
              <a:t> и </a:t>
            </a:r>
            <a:r>
              <a:rPr lang="en-US" dirty="0" err="1"/>
              <a:t>интернетом</a:t>
            </a:r>
            <a:r>
              <a:rPr lang="en-US" dirty="0"/>
              <a:t>.</a:t>
            </a:r>
            <a:endParaRPr lang="ru-RU" dirty="0"/>
          </a:p>
          <a:p>
            <a:pPr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ru-RU" b="1" dirty="0"/>
              <a:t>А также </a:t>
            </a:r>
            <a:r>
              <a:rPr lang="ru-RU" dirty="0"/>
              <a:t>- </a:t>
            </a:r>
            <a:r>
              <a:rPr lang="ru-RU" dirty="0">
                <a:latin typeface="Arial "/>
              </a:rPr>
              <a:t>Социальные работники и специалисты в сфере социальной заботы, Маломобильные граждане, Благополучатели социальных сервисов</a:t>
            </a:r>
          </a:p>
          <a:p>
            <a:pPr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ru-RU" dirty="0">
              <a:latin typeface="Arial "/>
            </a:endParaRPr>
          </a:p>
          <a:p>
            <a:pPr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ru-RU" dirty="0">
              <a:latin typeface="Arial "/>
            </a:endParaRPr>
          </a:p>
          <a:p>
            <a:pPr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46AF19-1C74-8146-86C0-7D97301BD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653" y="4046347"/>
            <a:ext cx="19752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8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проекте</a:t>
            </a: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25674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 b="1" dirty="0">
                <a:solidFill>
                  <a:schemeClr val="tx1"/>
                </a:solidFill>
              </a:rPr>
              <a:t>Текущие результаты:</a:t>
            </a:r>
            <a:endParaRPr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EF7E1BD-C038-8792-74CA-3F0939A109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304951"/>
              </p:ext>
            </p:extLst>
          </p:nvPr>
        </p:nvGraphicFramePr>
        <p:xfrm>
          <a:off x="311700" y="2104975"/>
          <a:ext cx="5064275" cy="1872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 descr="Изображение выглядит как Графика, символ, круг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EA32752-3824-B956-C32F-F8C3A156C6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1663" y="118070"/>
            <a:ext cx="2042337" cy="117663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B9D9A8-BF0F-F313-3BAE-255CE8736E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827" y="4016107"/>
            <a:ext cx="1127393" cy="1127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EDF9751-3969-5AF7-1C2B-3335D84B2343}"/>
              </a:ext>
            </a:extLst>
          </p:cNvPr>
          <p:cNvCxnSpPr>
            <a:cxnSpLocks/>
          </p:cNvCxnSpPr>
          <p:nvPr/>
        </p:nvCxnSpPr>
        <p:spPr>
          <a:xfrm>
            <a:off x="6146800" y="0"/>
            <a:ext cx="1612175" cy="2154606"/>
          </a:xfrm>
          <a:prstGeom prst="line">
            <a:avLst/>
          </a:prstGeom>
          <a:ln w="57150">
            <a:solidFill>
              <a:srgbClr val="E8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1BA0C25-12AE-A582-CAD3-D9FD44D37815}"/>
              </a:ext>
            </a:extLst>
          </p:cNvPr>
          <p:cNvCxnSpPr>
            <a:cxnSpLocks/>
          </p:cNvCxnSpPr>
          <p:nvPr/>
        </p:nvCxnSpPr>
        <p:spPr>
          <a:xfrm flipH="1">
            <a:off x="7235371" y="2154606"/>
            <a:ext cx="523604" cy="1732149"/>
          </a:xfrm>
          <a:prstGeom prst="line">
            <a:avLst/>
          </a:prstGeom>
          <a:ln w="57150">
            <a:solidFill>
              <a:srgbClr val="E8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37B6A8B-15BE-CF04-BC0A-997EDA66B1C4}"/>
              </a:ext>
            </a:extLst>
          </p:cNvPr>
          <p:cNvCxnSpPr>
            <a:cxnSpLocks/>
          </p:cNvCxnSpPr>
          <p:nvPr/>
        </p:nvCxnSpPr>
        <p:spPr>
          <a:xfrm flipV="1">
            <a:off x="5058229" y="3880891"/>
            <a:ext cx="2177142" cy="1262609"/>
          </a:xfrm>
          <a:prstGeom prst="line">
            <a:avLst/>
          </a:prstGeom>
          <a:ln w="57150">
            <a:solidFill>
              <a:srgbClr val="E8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98">
            <a:extLst>
              <a:ext uri="{FF2B5EF4-FFF2-40B4-BE49-F238E27FC236}">
                <a16:creationId xmlns:a16="http://schemas.microsoft.com/office/drawing/2014/main" id="{BFF60B97-5EB1-411D-9287-82F79E225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674D93F-5BDC-4ACB-A8CA-7E9816511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8928BCD-A664-442D-ABA1-C3CFBED99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23">
              <a:extLst>
                <a:ext uri="{FF2B5EF4-FFF2-40B4-BE49-F238E27FC236}">
                  <a16:creationId xmlns:a16="http://schemas.microsoft.com/office/drawing/2014/main" id="{BA984793-63CC-45CB-A884-996FAAC233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1" name="Rectangle 25">
              <a:extLst>
                <a:ext uri="{FF2B5EF4-FFF2-40B4-BE49-F238E27FC236}">
                  <a16:creationId xmlns:a16="http://schemas.microsoft.com/office/drawing/2014/main" id="{2F0C28C5-1A58-4CFD-AE80-A035DCD73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2" name="Isosceles Triangle 103">
              <a:extLst>
                <a:ext uri="{FF2B5EF4-FFF2-40B4-BE49-F238E27FC236}">
                  <a16:creationId xmlns:a16="http://schemas.microsoft.com/office/drawing/2014/main" id="{95D7054E-4DD9-45B4-9774-43146D6C7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3" name="Rectangle 27">
              <a:extLst>
                <a:ext uri="{FF2B5EF4-FFF2-40B4-BE49-F238E27FC236}">
                  <a16:creationId xmlns:a16="http://schemas.microsoft.com/office/drawing/2014/main" id="{B82025D2-80F5-4523-8D68-3831F8711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4" name="Rectangle 28">
              <a:extLst>
                <a:ext uri="{FF2B5EF4-FFF2-40B4-BE49-F238E27FC236}">
                  <a16:creationId xmlns:a16="http://schemas.microsoft.com/office/drawing/2014/main" id="{BC890E5E-6997-4B43-8F03-33C4CA22B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5" name="Rectangle 29">
              <a:extLst>
                <a:ext uri="{FF2B5EF4-FFF2-40B4-BE49-F238E27FC236}">
                  <a16:creationId xmlns:a16="http://schemas.microsoft.com/office/drawing/2014/main" id="{A8F61413-378E-434E-BB32-C83A8B826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6" name="Isosceles Triangle 107">
              <a:extLst>
                <a:ext uri="{FF2B5EF4-FFF2-40B4-BE49-F238E27FC236}">
                  <a16:creationId xmlns:a16="http://schemas.microsoft.com/office/drawing/2014/main" id="{22FCA4F9-826F-46CC-97AA-E951F199A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7" name="Isosceles Triangle 108">
              <a:extLst>
                <a:ext uri="{FF2B5EF4-FFF2-40B4-BE49-F238E27FC236}">
                  <a16:creationId xmlns:a16="http://schemas.microsoft.com/office/drawing/2014/main" id="{96E65488-263B-49DE-A257-2F1775214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2A197-A6B0-15F7-3B1E-8C0D315C6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418" y="457200"/>
            <a:ext cx="3836082" cy="990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spcBef>
                <a:spcPct val="0"/>
              </a:spcBef>
            </a:pPr>
            <a:r>
              <a:rPr lang="en-US" sz="3600"/>
              <a:t>О проекте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950D1B-7D3F-1581-576A-360CC9203A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6965"/>
          <a:stretch/>
        </p:blipFill>
        <p:spPr>
          <a:xfrm>
            <a:off x="381852" y="10"/>
            <a:ext cx="2638407" cy="1712103"/>
          </a:xfrm>
          <a:custGeom>
            <a:avLst/>
            <a:gdLst/>
            <a:ahLst/>
            <a:cxnLst/>
            <a:rect l="l" t="t" r="r" b="b"/>
            <a:pathLst>
              <a:path w="3517876" h="2282818">
                <a:moveTo>
                  <a:pt x="339471" y="0"/>
                </a:moveTo>
                <a:lnTo>
                  <a:pt x="3517876" y="0"/>
                </a:lnTo>
                <a:lnTo>
                  <a:pt x="3471247" y="312174"/>
                </a:lnTo>
                <a:lnTo>
                  <a:pt x="3471133" y="312174"/>
                </a:lnTo>
                <a:lnTo>
                  <a:pt x="3176778" y="2282818"/>
                </a:lnTo>
                <a:lnTo>
                  <a:pt x="0" y="2282818"/>
                </a:lnTo>
                <a:close/>
              </a:path>
            </a:pathLst>
          </a:custGeom>
        </p:spPr>
      </p:pic>
      <p:pic>
        <p:nvPicPr>
          <p:cNvPr id="6" name="Рисунок 5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1F787E26-8A70-B80C-A9C4-523F301E4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8456" r="28151"/>
          <a:stretch/>
        </p:blipFill>
        <p:spPr>
          <a:xfrm>
            <a:off x="127249" y="1716887"/>
            <a:ext cx="2636117" cy="1704952"/>
          </a:xfrm>
          <a:custGeom>
            <a:avLst/>
            <a:gdLst/>
            <a:ahLst/>
            <a:cxnLst/>
            <a:rect l="l" t="t" r="r" b="b"/>
            <a:pathLst>
              <a:path w="3514822" h="2273270">
                <a:moveTo>
                  <a:pt x="338051" y="0"/>
                </a:moveTo>
                <a:lnTo>
                  <a:pt x="3514822" y="0"/>
                </a:lnTo>
                <a:lnTo>
                  <a:pt x="3175264" y="2273270"/>
                </a:lnTo>
                <a:lnTo>
                  <a:pt x="0" y="2273270"/>
                </a:lnTo>
                <a:close/>
              </a:path>
            </a:pathLst>
          </a:custGeom>
        </p:spPr>
      </p:pic>
      <p:pic>
        <p:nvPicPr>
          <p:cNvPr id="7" name="Рисунок 6" descr="Изображение выглядит как текст, программное обеспечение, веб-страница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CB8FDA30-2426-2036-26C1-1EC36F77E9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r="5954" b="3"/>
          <a:stretch/>
        </p:blipFill>
        <p:spPr>
          <a:xfrm>
            <a:off x="-7974" y="3424227"/>
            <a:ext cx="2516671" cy="1719273"/>
          </a:xfrm>
          <a:custGeom>
            <a:avLst/>
            <a:gdLst/>
            <a:ahLst/>
            <a:cxnLst/>
            <a:rect l="l" t="t" r="r" b="b"/>
            <a:pathLst>
              <a:path w="3355563" h="2292364">
                <a:moveTo>
                  <a:pt x="180299" y="0"/>
                </a:moveTo>
                <a:lnTo>
                  <a:pt x="3355563" y="0"/>
                </a:lnTo>
                <a:lnTo>
                  <a:pt x="3013153" y="2292364"/>
                </a:lnTo>
                <a:lnTo>
                  <a:pt x="0" y="2292364"/>
                </a:lnTo>
                <a:lnTo>
                  <a:pt x="0" y="1212444"/>
                </a:lnTo>
                <a:close/>
              </a:path>
            </a:pathLst>
          </a:custGeom>
        </p:spPr>
      </p:pic>
      <p:sp>
        <p:nvSpPr>
          <p:cNvPr id="138" name="Isosceles Triangle 30">
            <a:extLst>
              <a:ext uri="{FF2B5EF4-FFF2-40B4-BE49-F238E27FC236}">
                <a16:creationId xmlns:a16="http://schemas.microsoft.com/office/drawing/2014/main" id="{FD076C4F-CB47-4A2D-95A1-9D5E3C2B7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7975" y="0"/>
            <a:ext cx="631946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139" name="Straight Connector 112">
            <a:extLst>
              <a:ext uri="{FF2B5EF4-FFF2-40B4-BE49-F238E27FC236}">
                <a16:creationId xmlns:a16="http://schemas.microsoft.com/office/drawing/2014/main" id="{EEAF915B-5344-46DC-8097-7DAF06277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2924" y="1712113"/>
            <a:ext cx="24045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14">
            <a:extLst>
              <a:ext uri="{FF2B5EF4-FFF2-40B4-BE49-F238E27FC236}">
                <a16:creationId xmlns:a16="http://schemas.microsoft.com/office/drawing/2014/main" id="{70B738F4-B505-468D-996C-FEC3D1CA1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2022" y="3424227"/>
            <a:ext cx="24045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Isosceles Triangle 30">
            <a:extLst>
              <a:ext uri="{FF2B5EF4-FFF2-40B4-BE49-F238E27FC236}">
                <a16:creationId xmlns:a16="http://schemas.microsoft.com/office/drawing/2014/main" id="{6F953D60-C1AF-4BFA-9B22-BFE8F0BA1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27" y="0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B1746C-602D-39CC-65D5-C0FE2DC60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5653" y="4046347"/>
            <a:ext cx="1975275" cy="96934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CCBEB99-4D0E-60F9-B80C-CEB4BD72B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827" y="4016107"/>
            <a:ext cx="1127393" cy="1127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3" name="Текст 2">
            <a:extLst>
              <a:ext uri="{FF2B5EF4-FFF2-40B4-BE49-F238E27FC236}">
                <a16:creationId xmlns:a16="http://schemas.microsoft.com/office/drawing/2014/main" id="{173FF8B5-ED1A-1F0C-80FB-835697C0ACBF}"/>
              </a:ext>
            </a:extLst>
          </p:cNvPr>
          <p:cNvGraphicFramePr/>
          <p:nvPr/>
        </p:nvGraphicFramePr>
        <p:xfrm>
          <a:off x="3119418" y="1620441"/>
          <a:ext cx="3836082" cy="2910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5347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pic>
        <p:nvPicPr>
          <p:cNvPr id="87" name="Picture 86" descr="Рабочий стол">
            <a:extLst>
              <a:ext uri="{FF2B5EF4-FFF2-40B4-BE49-F238E27FC236}">
                <a16:creationId xmlns:a16="http://schemas.microsoft.com/office/drawing/2014/main" id="{CFD32163-6242-8154-6ABA-4A8861783D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70" r="3822"/>
          <a:stretch/>
        </p:blipFill>
        <p:spPr>
          <a:xfrm>
            <a:off x="3202390" y="10"/>
            <a:ext cx="5941610" cy="5143490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507999" y="457200"/>
            <a:ext cx="2888343" cy="99060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defTabSz="457200">
              <a:spcBef>
                <a:spcPct val="0"/>
              </a:spcBef>
              <a:spcAft>
                <a:spcPts val="0"/>
              </a:spcAft>
            </a:pPr>
            <a:r>
              <a:rPr lang="en-US" sz="3600" dirty="0" err="1"/>
              <a:t>Ценность</a:t>
            </a:r>
            <a:endParaRPr lang="en-US" sz="3600"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508000" y="1620441"/>
            <a:ext cx="2888342" cy="291058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b="1" dirty="0" err="1"/>
              <a:t>Экономия</a:t>
            </a:r>
            <a:r>
              <a:rPr lang="en-US" sz="1200" b="1" dirty="0"/>
              <a:t> </a:t>
            </a:r>
            <a:r>
              <a:rPr lang="en-US" sz="1200" b="1" dirty="0" err="1"/>
              <a:t>расходов</a:t>
            </a:r>
            <a:endParaRPr lang="en-US" sz="1200" b="1" dirty="0"/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dirty="0" err="1"/>
              <a:t>Разработка</a:t>
            </a:r>
            <a:r>
              <a:rPr lang="en-US" sz="1200" dirty="0"/>
              <a:t> Telegram-</a:t>
            </a:r>
            <a:r>
              <a:rPr lang="en-US" sz="1200" dirty="0" err="1"/>
              <a:t>канала</a:t>
            </a:r>
            <a:r>
              <a:rPr lang="en-US" sz="1200" dirty="0"/>
              <a:t> </a:t>
            </a:r>
            <a:r>
              <a:rPr lang="en-US" sz="1200" dirty="0" err="1"/>
              <a:t>требует</a:t>
            </a:r>
            <a:r>
              <a:rPr lang="en-US" sz="1200" dirty="0"/>
              <a:t> </a:t>
            </a:r>
            <a:r>
              <a:rPr lang="en-US" sz="1200" dirty="0" err="1"/>
              <a:t>минимальных</a:t>
            </a:r>
            <a:r>
              <a:rPr lang="en-US" sz="1200" dirty="0"/>
              <a:t> </a:t>
            </a:r>
            <a:r>
              <a:rPr lang="en-US" sz="1200" dirty="0" err="1"/>
              <a:t>вложений</a:t>
            </a:r>
            <a:r>
              <a:rPr lang="en-US" sz="1200" dirty="0"/>
              <a:t>, </a:t>
            </a:r>
            <a:r>
              <a:rPr lang="en-US" sz="1200" dirty="0" err="1"/>
              <a:t>так</a:t>
            </a:r>
            <a:r>
              <a:rPr lang="en-US" sz="1200" dirty="0"/>
              <a:t> </a:t>
            </a:r>
            <a:r>
              <a:rPr lang="en-US" sz="1200" dirty="0" err="1"/>
              <a:t>как</a:t>
            </a:r>
            <a:r>
              <a:rPr lang="en-US" sz="1200" dirty="0"/>
              <a:t>: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dirty="0" err="1"/>
              <a:t>Используются</a:t>
            </a:r>
            <a:r>
              <a:rPr lang="en-US" sz="1200" dirty="0"/>
              <a:t> </a:t>
            </a:r>
            <a:r>
              <a:rPr lang="en-US" sz="1200" dirty="0" err="1"/>
              <a:t>бесплатные</a:t>
            </a:r>
            <a:r>
              <a:rPr lang="en-US" sz="1200" dirty="0"/>
              <a:t> </a:t>
            </a:r>
            <a:r>
              <a:rPr lang="en-US" sz="1200" dirty="0" err="1"/>
              <a:t>платформы</a:t>
            </a:r>
            <a:r>
              <a:rPr lang="en-US" sz="1200" dirty="0"/>
              <a:t> (Telegram, Canva, OBS Studio).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dirty="0" err="1"/>
              <a:t>Отсутствуют</a:t>
            </a:r>
            <a:r>
              <a:rPr lang="en-US" sz="1200" dirty="0"/>
              <a:t> </a:t>
            </a:r>
            <a:r>
              <a:rPr lang="en-US" sz="1200" dirty="0" err="1"/>
              <a:t>затраты</a:t>
            </a:r>
            <a:r>
              <a:rPr lang="en-US" sz="1200" dirty="0"/>
              <a:t> </a:t>
            </a:r>
            <a:r>
              <a:rPr lang="en-US" sz="1200" dirty="0" err="1"/>
              <a:t>на</a:t>
            </a:r>
            <a:r>
              <a:rPr lang="en-US" sz="1200" dirty="0"/>
              <a:t> </a:t>
            </a:r>
            <a:r>
              <a:rPr lang="en-US" sz="1200" dirty="0" err="1"/>
              <a:t>аренду</a:t>
            </a:r>
            <a:r>
              <a:rPr lang="en-US" sz="1200" dirty="0"/>
              <a:t> </a:t>
            </a:r>
            <a:r>
              <a:rPr lang="en-US" sz="1200" dirty="0" err="1"/>
              <a:t>физических</a:t>
            </a:r>
            <a:r>
              <a:rPr lang="en-US" sz="1200" dirty="0"/>
              <a:t> </a:t>
            </a:r>
            <a:r>
              <a:rPr lang="en-US" sz="1200" dirty="0" err="1"/>
              <a:t>помещений</a:t>
            </a:r>
            <a:r>
              <a:rPr lang="en-US" sz="1200" dirty="0"/>
              <a:t> </a:t>
            </a:r>
            <a:r>
              <a:rPr lang="en-US" sz="1200" dirty="0" err="1"/>
              <a:t>для</a:t>
            </a:r>
            <a:r>
              <a:rPr lang="en-US" sz="1200" dirty="0"/>
              <a:t> </a:t>
            </a:r>
            <a:r>
              <a:rPr lang="en-US" sz="1200" dirty="0" err="1"/>
              <a:t>проведения</a:t>
            </a:r>
            <a:r>
              <a:rPr lang="en-US" sz="1200" dirty="0"/>
              <a:t> </a:t>
            </a:r>
            <a:r>
              <a:rPr lang="en-US" sz="1200" dirty="0" err="1"/>
              <a:t>курсов</a:t>
            </a:r>
            <a:r>
              <a:rPr lang="en-US" sz="1200" dirty="0"/>
              <a:t>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 dirty="0" err="1"/>
              <a:t>Подготовленные</a:t>
            </a:r>
            <a:r>
              <a:rPr lang="en-US" sz="1200" dirty="0"/>
              <a:t> </a:t>
            </a:r>
            <a:r>
              <a:rPr lang="en-US" sz="1200" dirty="0" err="1"/>
              <a:t>материалы</a:t>
            </a:r>
            <a:r>
              <a:rPr lang="en-US" sz="1200" dirty="0"/>
              <a:t> </a:t>
            </a:r>
            <a:r>
              <a:rPr lang="en-US" sz="1200" dirty="0" err="1"/>
              <a:t>можно</a:t>
            </a:r>
            <a:r>
              <a:rPr lang="en-US" sz="1200" dirty="0"/>
              <a:t> </a:t>
            </a:r>
            <a:r>
              <a:rPr lang="en-US" sz="1200" dirty="0" err="1"/>
              <a:t>использовать</a:t>
            </a:r>
            <a:r>
              <a:rPr lang="en-US" sz="1200" dirty="0"/>
              <a:t> </a:t>
            </a:r>
            <a:r>
              <a:rPr lang="en-US" sz="1200" dirty="0" err="1"/>
              <a:t>повторно</a:t>
            </a:r>
            <a:r>
              <a:rPr lang="en-US" sz="1200" dirty="0"/>
              <a:t>.</a:t>
            </a:r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b="1" dirty="0"/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b="1" dirty="0"/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b="1" dirty="0"/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200" b="1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51435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2761059"/>
            <a:ext cx="3572668" cy="238244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6350"/>
            <a:ext cx="2255511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9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6350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1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2286000"/>
            <a:ext cx="2444751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3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6350"/>
            <a:ext cx="214074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5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6350"/>
            <a:ext cx="967571" cy="514985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7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6350"/>
            <a:ext cx="937369" cy="514985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9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2692400"/>
            <a:ext cx="1362869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2C701F-9690-BAF9-1178-7EBF068C1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653" y="4046347"/>
            <a:ext cx="1975275" cy="969348"/>
          </a:xfrm>
          <a:prstGeom prst="rect">
            <a:avLst/>
          </a:prstGeom>
        </p:spPr>
      </p:pic>
      <p:pic>
        <p:nvPicPr>
          <p:cNvPr id="3" name="Рисунок 2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D4C20F8-75DE-E678-640C-105942074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827" y="4297323"/>
            <a:ext cx="777954" cy="777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94A7024-D948-494D-8920-BBA2DA07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827A75-3DA4-6312-AA51-D845B367CE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t="7386" b="7387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9F45C5-3E30-6C7F-49F0-38D36859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57200"/>
            <a:ext cx="6447501" cy="990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spcBef>
                <a:spcPct val="0"/>
              </a:spcBef>
            </a:pPr>
            <a:r>
              <a:rPr lang="en-US" sz="3600"/>
              <a:t>Ценность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A2FEBF-9B95-35F0-E2EE-6C1496BD9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1620441"/>
            <a:ext cx="6447501" cy="2910580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b="1" dirty="0" err="1">
                <a:solidFill>
                  <a:srgbClr val="FFFFFF"/>
                </a:solidFill>
              </a:rPr>
              <a:t>Рост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доходов</a:t>
            </a:r>
            <a:r>
              <a:rPr lang="en-US" b="1" dirty="0">
                <a:solidFill>
                  <a:srgbClr val="FFFFFF"/>
                </a:solidFill>
              </a:rPr>
              <a:t>: </a:t>
            </a:r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None/>
            </a:pPr>
            <a:r>
              <a:rPr lang="en-US" dirty="0" err="1">
                <a:solidFill>
                  <a:srgbClr val="FFFFFF"/>
                </a:solidFill>
              </a:rPr>
              <a:t>Цель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проекта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не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ориентирована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на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прямую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монетизацию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но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возможно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партнерство</a:t>
            </a:r>
            <a:r>
              <a:rPr lang="en-US" dirty="0">
                <a:solidFill>
                  <a:srgbClr val="FFFFFF"/>
                </a:solidFill>
              </a:rPr>
              <a:t> с </a:t>
            </a:r>
            <a:r>
              <a:rPr lang="en-US" dirty="0" err="1">
                <a:solidFill>
                  <a:srgbClr val="FFFFFF"/>
                </a:solidFill>
              </a:rPr>
              <a:t>компаниями</a:t>
            </a:r>
            <a:r>
              <a:rPr lang="en-US" dirty="0">
                <a:solidFill>
                  <a:srgbClr val="FFFFFF"/>
                </a:solidFill>
              </a:rPr>
              <a:t> (</a:t>
            </a:r>
            <a:r>
              <a:rPr lang="en-US" dirty="0" err="1">
                <a:solidFill>
                  <a:srgbClr val="FFFFFF"/>
                </a:solidFill>
              </a:rPr>
              <a:t>например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поставщиками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техники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для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пожилых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людей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b="1" dirty="0" err="1">
                <a:solidFill>
                  <a:srgbClr val="FFFFFF"/>
                </a:solidFill>
              </a:rPr>
              <a:t>Повышение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эффективности</a:t>
            </a:r>
            <a:endParaRPr lang="en-US" b="1" dirty="0">
              <a:solidFill>
                <a:srgbClr val="FFFFFF"/>
              </a:solidFill>
            </a:endParaRPr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None/>
            </a:pPr>
            <a:r>
              <a:rPr lang="en-US" dirty="0" err="1">
                <a:solidFill>
                  <a:srgbClr val="FFFFFF"/>
                </a:solidFill>
              </a:rPr>
              <a:t>Заказчик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сможет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охватить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большую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аудиторию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за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те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же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ресурсы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Telegram </a:t>
            </a:r>
            <a:r>
              <a:rPr lang="en-US" dirty="0" err="1">
                <a:solidFill>
                  <a:srgbClr val="FFFFFF"/>
                </a:solidFill>
              </a:rPr>
              <a:t>позволяет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отправлять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материалы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тысячам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подписчиков</a:t>
            </a:r>
            <a:r>
              <a:rPr lang="en-US" dirty="0">
                <a:solidFill>
                  <a:srgbClr val="FFFFFF"/>
                </a:solidFill>
              </a:rPr>
              <a:t> с </a:t>
            </a:r>
            <a:r>
              <a:rPr lang="en-US" dirty="0" err="1">
                <a:solidFill>
                  <a:srgbClr val="FFFFFF"/>
                </a:solidFill>
              </a:rPr>
              <a:t>минимальными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затратами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FFFFFF"/>
                </a:solidFill>
              </a:rPr>
              <a:t>Курсы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становятся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доступными</a:t>
            </a:r>
            <a:r>
              <a:rPr lang="en-US" dirty="0">
                <a:solidFill>
                  <a:srgbClr val="FFFFFF"/>
                </a:solidFill>
              </a:rPr>
              <a:t> 24/7 </a:t>
            </a:r>
            <a:r>
              <a:rPr lang="en-US" dirty="0" err="1">
                <a:solidFill>
                  <a:srgbClr val="FFFFFF"/>
                </a:solidFill>
              </a:rPr>
              <a:t>без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необходимости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постоянного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обновления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marL="11430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C64571-CA91-67B7-4BDE-BFFD68502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653" y="4046347"/>
            <a:ext cx="197527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3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6350"/>
            <a:ext cx="9144001" cy="5149850"/>
            <a:chOff x="0" y="-8467"/>
            <a:chExt cx="12192000" cy="6866467"/>
          </a:xfrm>
        </p:grpSpPr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0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1" name="Isosceles Triangle 200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2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3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4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5" name="Isosceles Triangle 204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06" name="Isosceles Triangle 205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 useBgFill="1">
        <p:nvSpPr>
          <p:cNvPr id="208" name="Rectangle 207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495094" cy="514349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2" name="Isosceles Triangle 2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495095" y="-2"/>
            <a:ext cx="792559" cy="5143500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505315" y="482600"/>
            <a:ext cx="3152284" cy="103170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spcBef>
                <a:spcPct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</a:rPr>
              <a:t>Команда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D62475-4DD4-9382-B646-E18E38E8F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7079"/>
            <a:ext cx="3721721" cy="3675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4" name="Isosceles Triangle 2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16772" y="3009900"/>
            <a:ext cx="336549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216" name="Google Shape;91;p19">
            <a:extLst>
              <a:ext uri="{FF2B5EF4-FFF2-40B4-BE49-F238E27FC236}">
                <a16:creationId xmlns:a16="http://schemas.microsoft.com/office/drawing/2014/main" id="{0A05FE13-486E-B894-16F4-5DD5020CD7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3022505"/>
              </p:ext>
            </p:extLst>
          </p:nvPr>
        </p:nvGraphicFramePr>
        <p:xfrm>
          <a:off x="168887" y="1459267"/>
          <a:ext cx="3575875" cy="330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7BEF11-D4F2-3B53-5F7A-1614EEC54A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5653" y="4046347"/>
            <a:ext cx="1975275" cy="9693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F3BE32-74B1-654D-0996-A1B9648B67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8047" y="3987652"/>
            <a:ext cx="1127858" cy="11278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/>
              <a:t>Вопросы экспертам</a:t>
            </a: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Рисунок 1" descr="Изображение выглядит как Шрифт, логотип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36E04D1-0AC2-6030-D4B2-B853059AC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27" y="4016107"/>
            <a:ext cx="1127393" cy="1127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Другая 6">
      <a:dk1>
        <a:sysClr val="windowText" lastClr="000000"/>
      </a:dk1>
      <a:lt1>
        <a:sysClr val="window" lastClr="FFFFFF"/>
      </a:lt1>
      <a:dk2>
        <a:srgbClr val="88361C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</TotalTime>
  <Words>761</Words>
  <Application>Microsoft Office PowerPoint</Application>
  <PresentationFormat>Экран (16:9)</PresentationFormat>
  <Paragraphs>74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</vt:lpstr>
      <vt:lpstr>Trebuchet MS</vt:lpstr>
      <vt:lpstr>Wingdings</vt:lpstr>
      <vt:lpstr>Wingdings 3</vt:lpstr>
      <vt:lpstr>Аспект</vt:lpstr>
      <vt:lpstr>  SfeduNet Х с7 Telegram-канал «Цифровая уверенность» Промежуточные результаты  этапа «Разработка» </vt:lpstr>
      <vt:lpstr>О компании-заказчике</vt:lpstr>
      <vt:lpstr>Ограничения и пожелания заказчика</vt:lpstr>
      <vt:lpstr>Ограничения и пожелания заказчика</vt:lpstr>
      <vt:lpstr>О проекте</vt:lpstr>
      <vt:lpstr>О проекте</vt:lpstr>
      <vt:lpstr>Ценность</vt:lpstr>
      <vt:lpstr>Ценность</vt:lpstr>
      <vt:lpstr>Команда</vt:lpstr>
      <vt:lpstr>Вопросы экспертам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Evgenii</dc:creator>
  <cp:lastModifiedBy>Олейник Тимофей Андреевич</cp:lastModifiedBy>
  <cp:revision>5</cp:revision>
  <dcterms:modified xsi:type="dcterms:W3CDTF">2024-11-20T09:52:28Z</dcterms:modified>
</cp:coreProperties>
</file>