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67" r:id="rId6"/>
    <p:sldId id="270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96AA58-B7C5-4F36-9E67-903765F330AF}" v="19" dt="2023-10-24T12:07:59.0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. Power" userId="ee9100d702087bce" providerId="LiveId" clId="{EC96AA58-B7C5-4F36-9E67-903765F330AF}"/>
    <pc:docChg chg="custSel delSld modSld">
      <pc:chgData name=". Power" userId="ee9100d702087bce" providerId="LiveId" clId="{EC96AA58-B7C5-4F36-9E67-903765F330AF}" dt="2023-10-24T12:28:00.661" v="5075" actId="20577"/>
      <pc:docMkLst>
        <pc:docMk/>
      </pc:docMkLst>
      <pc:sldChg chg="modSp mod">
        <pc:chgData name=". Power" userId="ee9100d702087bce" providerId="LiveId" clId="{EC96AA58-B7C5-4F36-9E67-903765F330AF}" dt="2023-10-24T11:50:50.619" v="4661" actId="20577"/>
        <pc:sldMkLst>
          <pc:docMk/>
          <pc:sldMk cId="0" sldId="257"/>
        </pc:sldMkLst>
        <pc:spChg chg="mod">
          <ac:chgData name=". Power" userId="ee9100d702087bce" providerId="LiveId" clId="{EC96AA58-B7C5-4F36-9E67-903765F330AF}" dt="2023-10-24T11:50:50.619" v="4661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. Power" userId="ee9100d702087bce" providerId="LiveId" clId="{EC96AA58-B7C5-4F36-9E67-903765F330AF}" dt="2023-10-17T13:18:30.001" v="3089" actId="20577"/>
        <pc:sldMkLst>
          <pc:docMk/>
          <pc:sldMk cId="0" sldId="264"/>
        </pc:sldMkLst>
        <pc:spChg chg="mod">
          <ac:chgData name=". Power" userId="ee9100d702087bce" providerId="LiveId" clId="{EC96AA58-B7C5-4F36-9E67-903765F330AF}" dt="2023-10-17T13:18:30.001" v="3089" actId="20577"/>
          <ac:spMkLst>
            <pc:docMk/>
            <pc:sldMk cId="0" sldId="264"/>
            <ac:spMk id="6" creationId="{00000000-0000-0000-0000-000000000000}"/>
          </ac:spMkLst>
        </pc:spChg>
      </pc:sldChg>
      <pc:sldChg chg="modSp mod">
        <pc:chgData name=". Power" userId="ee9100d702087bce" providerId="LiveId" clId="{EC96AA58-B7C5-4F36-9E67-903765F330AF}" dt="2023-10-10T15:07:21.145" v="2394" actId="20577"/>
        <pc:sldMkLst>
          <pc:docMk/>
          <pc:sldMk cId="0" sldId="270"/>
        </pc:sldMkLst>
        <pc:spChg chg="mod">
          <ac:chgData name=". Power" userId="ee9100d702087bce" providerId="LiveId" clId="{EC96AA58-B7C5-4F36-9E67-903765F330AF}" dt="2023-10-10T15:07:21.145" v="2394" actId="20577"/>
          <ac:spMkLst>
            <pc:docMk/>
            <pc:sldMk cId="0" sldId="270"/>
            <ac:spMk id="5" creationId="{00000000-0000-0000-0000-000000000000}"/>
          </ac:spMkLst>
        </pc:spChg>
      </pc:sldChg>
      <pc:sldChg chg="del">
        <pc:chgData name=". Power" userId="ee9100d702087bce" providerId="LiveId" clId="{EC96AA58-B7C5-4F36-9E67-903765F330AF}" dt="2023-10-10T12:34:06.728" v="0" actId="2696"/>
        <pc:sldMkLst>
          <pc:docMk/>
          <pc:sldMk cId="0" sldId="271"/>
        </pc:sldMkLst>
      </pc:sldChg>
      <pc:sldChg chg="addSp modSp mod">
        <pc:chgData name=". Power" userId="ee9100d702087bce" providerId="LiveId" clId="{EC96AA58-B7C5-4F36-9E67-903765F330AF}" dt="2023-10-24T12:07:59.038" v="4901" actId="14100"/>
        <pc:sldMkLst>
          <pc:docMk/>
          <pc:sldMk cId="0" sldId="276"/>
        </pc:sldMkLst>
        <pc:spChg chg="mod">
          <ac:chgData name=". Power" userId="ee9100d702087bce" providerId="LiveId" clId="{EC96AA58-B7C5-4F36-9E67-903765F330AF}" dt="2023-10-10T14:41:55.439" v="2252" actId="20577"/>
          <ac:spMkLst>
            <pc:docMk/>
            <pc:sldMk cId="0" sldId="276"/>
            <ac:spMk id="21" creationId="{00000000-0000-0000-0000-000000000000}"/>
          </ac:spMkLst>
        </pc:spChg>
        <pc:picChg chg="add mod">
          <ac:chgData name=". Power" userId="ee9100d702087bce" providerId="LiveId" clId="{EC96AA58-B7C5-4F36-9E67-903765F330AF}" dt="2023-10-24T12:07:59.038" v="4901" actId="14100"/>
          <ac:picMkLst>
            <pc:docMk/>
            <pc:sldMk cId="0" sldId="276"/>
            <ac:picMk id="1026" creationId="{99C8ADAB-D841-96EA-7028-798E422CC059}"/>
          </ac:picMkLst>
        </pc:picChg>
      </pc:sldChg>
      <pc:sldChg chg="modSp mod">
        <pc:chgData name=". Power" userId="ee9100d702087bce" providerId="LiveId" clId="{EC96AA58-B7C5-4F36-9E67-903765F330AF}" dt="2023-10-10T14:47:51.424" v="2310" actId="20577"/>
        <pc:sldMkLst>
          <pc:docMk/>
          <pc:sldMk cId="0" sldId="279"/>
        </pc:sldMkLst>
        <pc:spChg chg="mod">
          <ac:chgData name=". Power" userId="ee9100d702087bce" providerId="LiveId" clId="{EC96AA58-B7C5-4F36-9E67-903765F330AF}" dt="2023-10-10T14:47:51.424" v="2310" actId="20577"/>
          <ac:spMkLst>
            <pc:docMk/>
            <pc:sldMk cId="0" sldId="279"/>
            <ac:spMk id="21" creationId="{00000000-0000-0000-0000-000000000000}"/>
          </ac:spMkLst>
        </pc:spChg>
      </pc:sldChg>
      <pc:sldChg chg="delSp modSp mod">
        <pc:chgData name=". Power" userId="ee9100d702087bce" providerId="LiveId" clId="{EC96AA58-B7C5-4F36-9E67-903765F330AF}" dt="2023-10-24T12:09:35.171" v="4990" actId="207"/>
        <pc:sldMkLst>
          <pc:docMk/>
          <pc:sldMk cId="0" sldId="283"/>
        </pc:sldMkLst>
        <pc:spChg chg="del mod">
          <ac:chgData name=". Power" userId="ee9100d702087bce" providerId="LiveId" clId="{EC96AA58-B7C5-4F36-9E67-903765F330AF}" dt="2023-10-10T14:19:37.555" v="1844" actId="21"/>
          <ac:spMkLst>
            <pc:docMk/>
            <pc:sldMk cId="0" sldId="283"/>
            <ac:spMk id="1133946951" creationId="{00000000-0000-0000-0000-000000000000}"/>
          </ac:spMkLst>
        </pc:spChg>
        <pc:spChg chg="del mod">
          <ac:chgData name=". Power" userId="ee9100d702087bce" providerId="LiveId" clId="{EC96AA58-B7C5-4F36-9E67-903765F330AF}" dt="2023-10-10T14:19:27.870" v="1842" actId="21"/>
          <ac:spMkLst>
            <pc:docMk/>
            <pc:sldMk cId="0" sldId="283"/>
            <ac:spMk id="1209126660" creationId="{00000000-0000-0000-0000-000000000000}"/>
          </ac:spMkLst>
        </pc:spChg>
        <pc:spChg chg="del mod">
          <ac:chgData name=". Power" userId="ee9100d702087bce" providerId="LiveId" clId="{EC96AA58-B7C5-4F36-9E67-903765F330AF}" dt="2023-10-10T15:08:12.148" v="2395" actId="21"/>
          <ac:spMkLst>
            <pc:docMk/>
            <pc:sldMk cId="0" sldId="283"/>
            <ac:spMk id="1252437532" creationId="{00000000-0000-0000-0000-000000000000}"/>
          </ac:spMkLst>
        </pc:spChg>
        <pc:spChg chg="del">
          <ac:chgData name=". Power" userId="ee9100d702087bce" providerId="LiveId" clId="{EC96AA58-B7C5-4F36-9E67-903765F330AF}" dt="2023-10-10T14:19:32.869" v="1843" actId="21"/>
          <ac:spMkLst>
            <pc:docMk/>
            <pc:sldMk cId="0" sldId="283"/>
            <ac:spMk id="1637470852" creationId="{00000000-0000-0000-0000-000000000000}"/>
          </ac:spMkLst>
        </pc:spChg>
        <pc:spChg chg="del">
          <ac:chgData name=". Power" userId="ee9100d702087bce" providerId="LiveId" clId="{EC96AA58-B7C5-4F36-9E67-903765F330AF}" dt="2023-10-10T13:20:56.516" v="1122" actId="21"/>
          <ac:spMkLst>
            <pc:docMk/>
            <pc:sldMk cId="0" sldId="283"/>
            <ac:spMk id="1846079165" creationId="{00000000-0000-0000-0000-000000000000}"/>
          </ac:spMkLst>
        </pc:spChg>
        <pc:spChg chg="del mod">
          <ac:chgData name=". Power" userId="ee9100d702087bce" providerId="LiveId" clId="{EC96AA58-B7C5-4F36-9E67-903765F330AF}" dt="2023-10-10T14:19:42.278" v="1845" actId="21"/>
          <ac:spMkLst>
            <pc:docMk/>
            <pc:sldMk cId="0" sldId="283"/>
            <ac:spMk id="2107051064" creationId="{00000000-0000-0000-0000-000000000000}"/>
          </ac:spMkLst>
        </pc:spChg>
        <pc:grpChg chg="mod">
          <ac:chgData name=". Power" userId="ee9100d702087bce" providerId="LiveId" clId="{EC96AA58-B7C5-4F36-9E67-903765F330AF}" dt="2023-10-10T15:08:51.520" v="2398" actId="1076"/>
          <ac:grpSpMkLst>
            <pc:docMk/>
            <pc:sldMk cId="0" sldId="283"/>
            <ac:grpSpMk id="20" creationId="{00000000-0000-0000-0000-000000000000}"/>
          </ac:grpSpMkLst>
        </pc:grpChg>
        <pc:graphicFrameChg chg="mod modGraphic">
          <ac:chgData name=". Power" userId="ee9100d702087bce" providerId="LiveId" clId="{EC96AA58-B7C5-4F36-9E67-903765F330AF}" dt="2023-10-24T12:09:35.171" v="4990" actId="207"/>
          <ac:graphicFrameMkLst>
            <pc:docMk/>
            <pc:sldMk cId="0" sldId="283"/>
            <ac:graphicFrameMk id="1759835122" creationId="{00000000-0000-0000-0000-000000000000}"/>
          </ac:graphicFrameMkLst>
        </pc:graphicFrameChg>
      </pc:sldChg>
      <pc:sldChg chg="addSp delSp modSp mod modClrScheme chgLayout">
        <pc:chgData name=". Power" userId="ee9100d702087bce" providerId="LiveId" clId="{EC96AA58-B7C5-4F36-9E67-903765F330AF}" dt="2023-10-10T14:39:08.208" v="2236" actId="20577"/>
        <pc:sldMkLst>
          <pc:docMk/>
          <pc:sldMk cId="0" sldId="287"/>
        </pc:sldMkLst>
        <pc:spChg chg="add del mod ord">
          <ac:chgData name=". Power" userId="ee9100d702087bce" providerId="LiveId" clId="{EC96AA58-B7C5-4F36-9E67-903765F330AF}" dt="2023-10-10T13:42:24.912" v="1348" actId="21"/>
          <ac:spMkLst>
            <pc:docMk/>
            <pc:sldMk cId="0" sldId="287"/>
            <ac:spMk id="2" creationId="{2E921F46-DA70-4468-CD45-C0D28C23A112}"/>
          </ac:spMkLst>
        </pc:spChg>
        <pc:spChg chg="add del mod ord">
          <ac:chgData name=". Power" userId="ee9100d702087bce" providerId="LiveId" clId="{EC96AA58-B7C5-4F36-9E67-903765F330AF}" dt="2023-10-10T13:42:29.440" v="1349" actId="21"/>
          <ac:spMkLst>
            <pc:docMk/>
            <pc:sldMk cId="0" sldId="287"/>
            <ac:spMk id="3" creationId="{BFE8BA22-2472-D6D7-75FF-3D35CD8241D3}"/>
          </ac:spMkLst>
        </pc:spChg>
        <pc:spChg chg="add del mod ord">
          <ac:chgData name=". Power" userId="ee9100d702087bce" providerId="LiveId" clId="{EC96AA58-B7C5-4F36-9E67-903765F330AF}" dt="2023-10-10T13:42:34.321" v="1350" actId="21"/>
          <ac:spMkLst>
            <pc:docMk/>
            <pc:sldMk cId="0" sldId="287"/>
            <ac:spMk id="5" creationId="{F0A3B0FF-6BB6-7D6D-A9E8-C94FF0D5FCEE}"/>
          </ac:spMkLst>
        </pc:spChg>
        <pc:spChg chg="mod">
          <ac:chgData name=". Power" userId="ee9100d702087bce" providerId="LiveId" clId="{EC96AA58-B7C5-4F36-9E67-903765F330AF}" dt="2023-10-10T14:39:08.208" v="2236" actId="20577"/>
          <ac:spMkLst>
            <pc:docMk/>
            <pc:sldMk cId="0" sldId="287"/>
            <ac:spMk id="10" creationId="{00000000-0000-0000-0000-000000000000}"/>
          </ac:spMkLst>
        </pc:spChg>
        <pc:spChg chg="mod">
          <ac:chgData name=". Power" userId="ee9100d702087bce" providerId="LiveId" clId="{EC96AA58-B7C5-4F36-9E67-903765F330AF}" dt="2023-10-10T14:23:24.389" v="2094" actId="20577"/>
          <ac:spMkLst>
            <pc:docMk/>
            <pc:sldMk cId="0" sldId="287"/>
            <ac:spMk id="21" creationId="{00000000-0000-0000-0000-000000000000}"/>
          </ac:spMkLst>
        </pc:spChg>
      </pc:sldChg>
      <pc:sldChg chg="modSp mod">
        <pc:chgData name=". Power" userId="ee9100d702087bce" providerId="LiveId" clId="{EC96AA58-B7C5-4F36-9E67-903765F330AF}" dt="2023-10-24T11:56:35.877" v="4706" actId="20577"/>
        <pc:sldMkLst>
          <pc:docMk/>
          <pc:sldMk cId="0" sldId="293"/>
        </pc:sldMkLst>
        <pc:spChg chg="mod">
          <ac:chgData name=". Power" userId="ee9100d702087bce" providerId="LiveId" clId="{EC96AA58-B7C5-4F36-9E67-903765F330AF}" dt="2023-10-24T11:56:35.877" v="4706" actId="20577"/>
          <ac:spMkLst>
            <pc:docMk/>
            <pc:sldMk cId="0" sldId="293"/>
            <ac:spMk id="9" creationId="{00000000-0000-0000-0000-000000000000}"/>
          </ac:spMkLst>
        </pc:spChg>
      </pc:sldChg>
      <pc:sldChg chg="modSp mod">
        <pc:chgData name=". Power" userId="ee9100d702087bce" providerId="LiveId" clId="{EC96AA58-B7C5-4F36-9E67-903765F330AF}" dt="2023-10-24T11:58:18.330" v="4843" actId="20577"/>
        <pc:sldMkLst>
          <pc:docMk/>
          <pc:sldMk cId="0" sldId="296"/>
        </pc:sldMkLst>
        <pc:spChg chg="mod">
          <ac:chgData name=". Power" userId="ee9100d702087bce" providerId="LiveId" clId="{EC96AA58-B7C5-4F36-9E67-903765F330AF}" dt="2023-10-24T11:57:33.204" v="4812" actId="20577"/>
          <ac:spMkLst>
            <pc:docMk/>
            <pc:sldMk cId="0" sldId="296"/>
            <ac:spMk id="2" creationId="{00000000-0000-0000-0000-000000000000}"/>
          </ac:spMkLst>
        </pc:spChg>
        <pc:spChg chg="mod">
          <ac:chgData name=". Power" userId="ee9100d702087bce" providerId="LiveId" clId="{EC96AA58-B7C5-4F36-9E67-903765F330AF}" dt="2023-10-24T11:58:18.330" v="4843" actId="20577"/>
          <ac:spMkLst>
            <pc:docMk/>
            <pc:sldMk cId="0" sldId="296"/>
            <ac:spMk id="5" creationId="{00000000-0000-0000-0000-000000000000}"/>
          </ac:spMkLst>
        </pc:spChg>
        <pc:spChg chg="mod">
          <ac:chgData name=". Power" userId="ee9100d702087bce" providerId="LiveId" clId="{EC96AA58-B7C5-4F36-9E67-903765F330AF}" dt="2023-10-24T11:57:44.051" v="4835" actId="20577"/>
          <ac:spMkLst>
            <pc:docMk/>
            <pc:sldMk cId="0" sldId="296"/>
            <ac:spMk id="9" creationId="{00000000-0000-0000-0000-000000000000}"/>
          </ac:spMkLst>
        </pc:spChg>
      </pc:sldChg>
      <pc:sldChg chg="addSp delSp modSp mod">
        <pc:chgData name=". Power" userId="ee9100d702087bce" providerId="LiveId" clId="{EC96AA58-B7C5-4F36-9E67-903765F330AF}" dt="2023-10-24T12:01:23.939" v="4895" actId="207"/>
        <pc:sldMkLst>
          <pc:docMk/>
          <pc:sldMk cId="0" sldId="300"/>
        </pc:sldMkLst>
        <pc:spChg chg="mod">
          <ac:chgData name=". Power" userId="ee9100d702087bce" providerId="LiveId" clId="{EC96AA58-B7C5-4F36-9E67-903765F330AF}" dt="2023-10-17T13:25:34.371" v="3533" actId="20577"/>
          <ac:spMkLst>
            <pc:docMk/>
            <pc:sldMk cId="0" sldId="300"/>
            <ac:spMk id="6" creationId="{00000000-0000-0000-0000-000000000000}"/>
          </ac:spMkLst>
        </pc:spChg>
        <pc:graphicFrameChg chg="mod modGraphic">
          <ac:chgData name=". Power" userId="ee9100d702087bce" providerId="LiveId" clId="{EC96AA58-B7C5-4F36-9E67-903765F330AF}" dt="2023-10-24T12:01:23.939" v="4895" actId="207"/>
          <ac:graphicFrameMkLst>
            <pc:docMk/>
            <pc:sldMk cId="0" sldId="300"/>
            <ac:graphicFrameMk id="12" creationId="{00000000-0000-0000-0000-000000000000}"/>
          </ac:graphicFrameMkLst>
        </pc:graphicFrameChg>
        <pc:inkChg chg="add del">
          <ac:chgData name=". Power" userId="ee9100d702087bce" providerId="LiveId" clId="{EC96AA58-B7C5-4F36-9E67-903765F330AF}" dt="2023-10-24T11:59:28.324" v="4855"/>
          <ac:inkMkLst>
            <pc:docMk/>
            <pc:sldMk cId="0" sldId="300"/>
            <ac:inkMk id="2" creationId="{A4AF6941-A717-D5B3-780F-3352532F26EB}"/>
          </ac:inkMkLst>
        </pc:inkChg>
        <pc:inkChg chg="add">
          <ac:chgData name=". Power" userId="ee9100d702087bce" providerId="LiveId" clId="{EC96AA58-B7C5-4F36-9E67-903765F330AF}" dt="2023-10-24T11:59:17.301" v="4853" actId="9405"/>
          <ac:inkMkLst>
            <pc:docMk/>
            <pc:sldMk cId="0" sldId="300"/>
            <ac:inkMk id="3" creationId="{9B66459F-6202-B8AE-3796-0737394C2954}"/>
          </ac:inkMkLst>
        </pc:inkChg>
        <pc:inkChg chg="add del">
          <ac:chgData name=". Power" userId="ee9100d702087bce" providerId="LiveId" clId="{EC96AA58-B7C5-4F36-9E67-903765F330AF}" dt="2023-10-24T11:59:28.329" v="4856"/>
          <ac:inkMkLst>
            <pc:docMk/>
            <pc:sldMk cId="0" sldId="300"/>
            <ac:inkMk id="5" creationId="{CA6D0AD4-CDEA-17CD-79C4-7BC0B387E4A5}"/>
          </ac:inkMkLst>
        </pc:inkChg>
      </pc:sldChg>
      <pc:sldChg chg="modSp mod">
        <pc:chgData name=". Power" userId="ee9100d702087bce" providerId="LiveId" clId="{EC96AA58-B7C5-4F36-9E67-903765F330AF}" dt="2023-10-17T13:48:35.189" v="4089" actId="20577"/>
        <pc:sldMkLst>
          <pc:docMk/>
          <pc:sldMk cId="0" sldId="301"/>
        </pc:sldMkLst>
        <pc:spChg chg="mod">
          <ac:chgData name=". Power" userId="ee9100d702087bce" providerId="LiveId" clId="{EC96AA58-B7C5-4F36-9E67-903765F330AF}" dt="2023-10-17T13:48:35.189" v="4089" actId="20577"/>
          <ac:spMkLst>
            <pc:docMk/>
            <pc:sldMk cId="0" sldId="301"/>
            <ac:spMk id="6" creationId="{00000000-0000-0000-0000-000000000000}"/>
          </ac:spMkLst>
        </pc:spChg>
        <pc:graphicFrameChg chg="mod modGraphic">
          <ac:chgData name=". Power" userId="ee9100d702087bce" providerId="LiveId" clId="{EC96AA58-B7C5-4F36-9E67-903765F330AF}" dt="2023-10-17T13:47:32.794" v="4070" actId="20577"/>
          <ac:graphicFrameMkLst>
            <pc:docMk/>
            <pc:sldMk cId="0" sldId="301"/>
            <ac:graphicFrameMk id="2" creationId="{00000000-0000-0000-0000-000000000000}"/>
          </ac:graphicFrameMkLst>
        </pc:graphicFrameChg>
      </pc:sldChg>
      <pc:sldChg chg="modSp mod">
        <pc:chgData name=". Power" userId="ee9100d702087bce" providerId="LiveId" clId="{EC96AA58-B7C5-4F36-9E67-903765F330AF}" dt="2023-10-24T12:28:00.661" v="5075" actId="20577"/>
        <pc:sldMkLst>
          <pc:docMk/>
          <pc:sldMk cId="0" sldId="304"/>
        </pc:sldMkLst>
        <pc:spChg chg="mod">
          <ac:chgData name=". Power" userId="ee9100d702087bce" providerId="LiveId" clId="{EC96AA58-B7C5-4F36-9E67-903765F330AF}" dt="2023-10-24T12:28:00.661" v="5075" actId="20577"/>
          <ac:spMkLst>
            <pc:docMk/>
            <pc:sldMk cId="0" sldId="304"/>
            <ac:spMk id="9" creationId="{00000000-0000-0000-0000-000000000000}"/>
          </ac:spMkLst>
        </pc:spChg>
      </pc:sldChg>
      <pc:sldChg chg="modSp mod">
        <pc:chgData name=". Power" userId="ee9100d702087bce" providerId="LiveId" clId="{EC96AA58-B7C5-4F36-9E67-903765F330AF}" dt="2023-10-17T14:45:02.358" v="4638" actId="20577"/>
        <pc:sldMkLst>
          <pc:docMk/>
          <pc:sldMk cId="0" sldId="306"/>
        </pc:sldMkLst>
        <pc:spChg chg="mod">
          <ac:chgData name=". Power" userId="ee9100d702087bce" providerId="LiveId" clId="{EC96AA58-B7C5-4F36-9E67-903765F330AF}" dt="2023-10-17T14:45:02.358" v="4638" actId="20577"/>
          <ac:spMkLst>
            <pc:docMk/>
            <pc:sldMk cId="0" sldId="306"/>
            <ac:spMk id="9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24T11:59:17.3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sberindex.ru/ru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unsplash.com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378888" y="1553635"/>
            <a:ext cx="45833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ТюмГУ</a:t>
            </a:r>
            <a:r>
              <a:rPr lang="ru-RU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 Отдых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 flipH="1">
            <a:off x="666428" y="7422000"/>
            <a:ext cx="263470" cy="87100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Описание решения в 1 предложении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699865" y="4687995"/>
            <a:ext cx="206017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Шушков Кирилл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29102" y="2110321"/>
            <a:ext cx="31390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Абатуров Георгий </a:t>
            </a:r>
            <a:endParaRPr dirty="0">
              <a:latin typeface="Arial Black" panose="020B0A04020102020204" pitchFamily="34" charset="0"/>
            </a:endParaRP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Роль в проекте </a:t>
            </a:r>
            <a:r>
              <a:rPr lang="en-US" sz="1600" dirty="0">
                <a:latin typeface="Arial"/>
                <a:cs typeface="Arial"/>
              </a:rPr>
              <a:t>: </a:t>
            </a:r>
            <a:r>
              <a:rPr lang="ru-RU" sz="1600" dirty="0">
                <a:latin typeface="Arial"/>
                <a:cs typeface="Arial"/>
              </a:rPr>
              <a:t>делать то</a:t>
            </a: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Что не может сделать</a:t>
            </a: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 лидер команды 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874" y="1319512"/>
            <a:ext cx="57688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Проблема: большое количество людей у входа в институт , из-за которых другим людям становится сложнее зайти в институт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ru-RU" dirty="0">
                <a:latin typeface="Arial"/>
                <a:cs typeface="Arial"/>
              </a:rPr>
              <a:t>так же многие люди из-за этого становятся пассивными курильщиками 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В настоящее время эту проблему решают следующими способами: наличие скамеек у входа 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Они неэффективны, потому что: их мало </a:t>
            </a:r>
            <a:endParaRPr dirty="0"/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 </a:t>
            </a: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28081" y="1458410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95985" y="5241950"/>
            <a:ext cx="3235483" cy="64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 «___________»</a:t>
            </a:r>
            <a:endParaRPr/>
          </a:p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</a:t>
            </a: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73" y="1458409"/>
            <a:ext cx="54356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 </a:t>
            </a:r>
            <a:b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(пол, возраст, род и сфера деятельности, образ жизни ...): Руководство </a:t>
            </a:r>
            <a:r>
              <a:rPr lang="ru-RU" b="0" strike="noStrike" cap="none" spc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Тюмгу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 небольшое количество скамеек на улице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 много студентов, один вход</a:t>
            </a:r>
            <a:r>
              <a:rPr lang="en-US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малая зона для отдыха на улице 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0" strike="noStrike" cap="none" spc="0" dirty="0">
                <a:latin typeface="Arial"/>
                <a:cs typeface="Arial"/>
              </a:rPr>
              <a:t>: общественный имидж</a:t>
            </a:r>
            <a:endParaRPr b="0" strike="noStrike" cap="none" spc="0" dirty="0"/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	</a:t>
            </a: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4" y="6309509"/>
            <a:ext cx="10602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P.S.</a:t>
            </a: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Если ваша целевая аудитория и ваши благополучатели – разные группы лиц, укажите оба портрета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59899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  расширение зоны отдыха между занятиями вблизи университета с возможностью взаимодействовать через приложение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+mn-ea"/>
                <a:cs typeface="+mn-cs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20" y="1178559"/>
            <a:ext cx="56050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места для отдыха у университета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и </a:t>
            </a:r>
            <a:r>
              <a:rPr lang="ru-RU" dirty="0" err="1">
                <a:solidFill>
                  <a:prstClr val="black"/>
                </a:solidFill>
                <a:latin typeface="Arial"/>
                <a:cs typeface="Arial"/>
              </a:rPr>
              <a:t>приложениеТюмГУ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отдых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/ возможности: возможность группой забронировать место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(можно изобразить в виде схемы на отдельном слайде)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В приложении выбрать место и забронировать его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на столике будет гореть красная лампочка  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C8ADAB-D841-96EA-7028-798E422CC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2" y="1178559"/>
            <a:ext cx="4387816" cy="428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562378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Р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азработка кроссплатформенного приложения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IoT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 кроссплатформенность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отслеживание геолокации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74951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622275"/>
              </p:ext>
            </p:extLst>
          </p:nvPr>
        </p:nvGraphicFramePr>
        <p:xfrm>
          <a:off x="515937" y="1233486"/>
          <a:ext cx="11517431" cy="5222151"/>
        </p:xfrm>
        <a:graphic>
          <a:graphicData uri="http://schemas.openxmlformats.org/drawingml/2006/table">
            <a:tbl>
              <a:tblPr firstRow="1" bandRow="1"/>
              <a:tblGrid>
                <a:gridCol w="1696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6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6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68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68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0705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ТюмГУ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отдых»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коворкинг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Кафе Ассорти</a:t>
                      </a:r>
                      <a:endParaRPr sz="1400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Кафе у ФЭИ</a:t>
                      </a:r>
                      <a:endParaRPr sz="14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Конкурент 4</a:t>
                      </a:r>
                      <a:endParaRPr sz="1400" dirty="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Конкурент 5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95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Расположение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 шаговой доступности от института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СоцГУМ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200 метров о т института </a:t>
                      </a:r>
                    </a:p>
                    <a:p>
                      <a:pPr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100 метров о т института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1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Комфорт</a:t>
                      </a:r>
                      <a:endParaRPr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Высокий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Высокий комфорт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Средний комфорт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нет возможности провести сколько хочешь времени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Низкий комфорт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большое количество людей в помещении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1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Финансовая доступность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средний чек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 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Бесплатно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       400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      250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1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узнать о занятости места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 приложению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1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Наличие бесплатного </a:t>
                      </a:r>
                      <a:r>
                        <a:rPr lang="en-US" sz="1200" i="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wifi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Имеется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Имеется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Отсутствует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 Больше 70% студентов хотели бы иметь ещё места для отдыха между парами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 возможностью заранее бронировать места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 опросник в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Google Forms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студенты 1-2 курса ИМИКН 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3" y="1310639"/>
            <a:ext cx="560686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Где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отдыхаете между парами?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Как вы проводите это время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?</a:t>
            </a: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Считаете ли вы нужным дополнительную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зону отдыха?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Хотели бы вы сразу знать о наличии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 свободных мест в месте отдыха</a:t>
            </a:r>
            <a:r>
              <a:rPr lang="en-US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?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 хорошей погоде есть ли для вас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 разница в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провождении время в помещении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или на улице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172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 рынок досуга растёт 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так как количество студентов с каждым годом увеличивается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Источник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 http://static.government.ru/media/files/7wTyuCH7RUXZb5RgUqReX4nWt6TuUAH4.pdf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«игроки» на рынке: коворкинг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так же различные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кафе вблизи ИМИКН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 40-50%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монетизации: отсутствует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 бесплатно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3861120"/>
            <a:ext cx="6678719" cy="175432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в группах про вуз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 : через личные сообщения группы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18907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 </a:t>
            </a:r>
            <a:r>
              <a:rPr lang="ru-RU" sz="1800" b="1" i="0" u="none" strike="noStrike" cap="none" spc="0" dirty="0" err="1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ТюмГУ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проекта:___5__ месяцев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3-х лет)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749052"/>
              </p:ext>
            </p:extLst>
          </p:nvPr>
        </p:nvGraphicFramePr>
        <p:xfrm>
          <a:off x="419314" y="1127760"/>
          <a:ext cx="11404881" cy="4607595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концепции проекта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Шушков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Согласование с руководством вуза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.01.202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.01.202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приложения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01.02.202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30.03.202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Шушков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К</a:t>
                      </a:r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Согласование работы на месте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01.04.202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8.04.202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Абатуров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Г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60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Закупка материалов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9.04.202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13.04.202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Абатуров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Г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Установка зоны отдыха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4.04.2024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10.05.2024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Абатуров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Г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Формирование итогового отсчёта </a:t>
                      </a:r>
                      <a:br>
                        <a:rPr lang="ru-RU" sz="1200" b="0" dirty="0">
                          <a:latin typeface="Arial"/>
                          <a:cs typeface="Arial"/>
                        </a:rPr>
                      </a:br>
                      <a:r>
                        <a:rPr lang="ru-RU" sz="1200" b="0" dirty="0">
                          <a:latin typeface="Arial"/>
                          <a:cs typeface="Arial"/>
                        </a:rPr>
                        <a:t>о проделанной работе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.05.2024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20.05.2024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Шушков</a:t>
                      </a:r>
                      <a:r>
                        <a:rPr lang="en-US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.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К</a:t>
                      </a:r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 dirty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 dirty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7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Можно указывать дни / недели / месяцы</a:t>
            </a:r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9B66459F-6202-B8AE-3796-0737394C2954}"/>
                  </a:ext>
                </a:extLst>
              </p14:cNvPr>
              <p14:cNvContentPartPr/>
              <p14:nvPr/>
            </p14:nvContentPartPr>
            <p14:xfrm>
              <a:off x="-1454276" y="464648"/>
              <a:ext cx="360" cy="36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9B66459F-6202-B8AE-3796-0737394C295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60396" y="458528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5970495"/>
            <a:ext cx="7782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проекта:710000 рублей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1 млн рублей)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месяцев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773297"/>
              </p:ext>
            </p:extLst>
          </p:nvPr>
        </p:nvGraphicFramePr>
        <p:xfrm>
          <a:off x="374344" y="1069856"/>
          <a:ext cx="11335806" cy="4982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-Разработчики приложения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-Ландшафтные дизайнеры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-Установка зоны отдыха 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Материалы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flipH="1">
            <a:off x="5760720" y="797560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218858" y="612894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+mn-ea"/>
                <a:cs typeface="+mn-cs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7013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 40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%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студентов ИМИКН хоть раз воспользовались продуктом в первые 4 месяца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Приложение скачало больше 2к людей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У входа в ИМИКН стало на 85% меньше людей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1.Постоянное присутствие людей в зоне отдыха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Повышение имиджа института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Привлечение новых студентов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66751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 для реализации по следующим причинам: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-уменьшение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нагруженности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у входа 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-экономии времени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-удобства студентов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(3-5 лет) мы планируем 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 каждого института разместить зоны отдыха </a:t>
            </a:r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</TotalTime>
  <Words>4006</Words>
  <Application>Microsoft Office PowerPoint</Application>
  <DocSecurity>0</DocSecurity>
  <PresentationFormat>Широкоэкранный</PresentationFormat>
  <Paragraphs>695</Paragraphs>
  <Slides>45</Slides>
  <Notes>0</Notes>
  <HiddenSlides>30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5" baseType="lpstr">
      <vt:lpstr>Arial</vt:lpstr>
      <vt:lpstr>Arial Black</vt:lpstr>
      <vt:lpstr>Calibri</vt:lpstr>
      <vt:lpstr>Calibri Light</vt:lpstr>
      <vt:lpstr>Hauora</vt:lpstr>
      <vt:lpstr>Liberation Sans</vt:lpstr>
      <vt:lpstr>Montserrat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. Power</cp:lastModifiedBy>
  <cp:revision>50</cp:revision>
  <dcterms:created xsi:type="dcterms:W3CDTF">2023-09-23T09:41:00Z</dcterms:created>
  <dcterms:modified xsi:type="dcterms:W3CDTF">2023-10-24T12:28:03Z</dcterms:modified>
  <cp:category/>
  <dc:identifier/>
  <cp:contentStatus/>
  <dc:language/>
  <cp:version/>
</cp:coreProperties>
</file>