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fntdata" ContentType="application/x-fontdata"/>
  <Default Extension="jpeg" ContentType="image/jpeg"/>
  <Default Extension="gif" ContentType="image/gif"/>
  <Default Extension="png" ContentType="image/png"/>
  <Default Extension="rels" ContentType="application/vnd.openxmlformats-package.relationships+xml"/>
  <Override PartName="/ppt/notesslides/notesslide32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layouts/slidelayout29.xml" ContentType="application/vnd.openxmlformats-officedocument.presentationml.slideLayout+xml"/>
  <Override PartName="/ppt/notesslides/notesslide5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5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43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layouts/slidelayout24.xml" ContentType="application/vnd.openxmlformats-officedocument.presentationml.slideLayout+xml"/>
  <Override PartName="/ppt/notesslides/notesslide31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27.xml" ContentType="application/vnd.openxmlformats-officedocument.presentationml.notesSlide+xml"/>
  <Override PartName="/ppt/viewprops.xml" ContentType="application/vnd.openxmlformats-officedocument.presentationml.viewProps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0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55.xml" ContentType="application/vnd.openxmlformats-officedocument.presentationml.slide+xml"/>
  <Override PartName="/ppt/slides/slide18.xml" ContentType="application/vnd.openxmlformats-officedocument.presentationml.slide+xml"/>
  <Override PartName="/ppt/slides/slide43.xml" ContentType="application/vnd.openxmlformats-officedocument.presentationml.slide+xml"/>
  <Override PartName="/ppt/slides/slide35.xml" ContentType="application/vnd.openxmlformats-officedocument.presentationml.slide+xml"/>
  <Override PartName="/ppt/slides/slide52.xml" ContentType="application/vnd.openxmlformats-officedocument.presentationml.slide+xml"/>
  <Override PartName="/ppt/slides/slide3.xml" ContentType="application/vnd.openxmlformats-officedocument.presentationml.slide+xml"/>
  <Override PartName="/ppt/slides/slide26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54.xml" ContentType="application/vnd.openxmlformats-officedocument.presentationml.slide+xml"/>
  <Override PartName="/ppt/slides/slide17.xml" ContentType="application/vnd.openxmlformats-officedocument.presentationml.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slides/slide50.xml" ContentType="application/vnd.openxmlformats-officedocument.presentationml.slide+xml"/>
  <Override PartName="/ppt/slides/slide1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5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1.xml" ContentType="application/vnd.openxmlformats-officedocument.presentationml.slide+xml"/>
  <Override PartName="/ppt/slides/slide37.xml" ContentType="application/vnd.openxmlformats-officedocument.presentationml.slide+xml"/>
  <Override PartName="/ppt/slides/slide41.xml" ContentType="application/vnd.openxmlformats-officedocument.presentationml.slide+xml"/>
  <Override PartName="/ppt/slides/slide7.xml" ContentType="application/vnd.openxmlformats-officedocument.presentationml.slide+xml"/>
  <Override PartName="/ppt/slides/slide56.xml" ContentType="application/vnd.openxmlformats-officedocument.presentationml.slide+xml"/>
  <Override PartName="/ppt/slides/slide36.xml" ContentType="application/vnd.openxmlformats-officedocument.presentationml.slide+xml"/>
  <Override PartName="/ppt/slides/slide23.xml" ContentType="application/vnd.openxmlformats-officedocument.presentationml.slide+xml"/>
  <Override PartName="/ppt/slides/slide4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7.xml" ContentType="application/vnd.openxmlformats-officedocument.presentationml.slide+xml"/>
  <Override PartName="/ppt/slides/slide53.xml" ContentType="application/vnd.openxmlformats-officedocument.presentationml.slide+xml"/>
  <Override PartName="/ppt/slides/slide2.xml" ContentType="application/vnd.openxmlformats-officedocument.presentationml.slide+xml"/>
  <Override PartName="/ppt/slides/slide40.xml" ContentType="application/vnd.openxmlformats-officedocument.presentationml.slide+xml"/>
  <Override PartName="/ppt/slides/slide48.xml" ContentType="application/vnd.openxmlformats-officedocument.presentationml.slide+xml"/>
  <Override PartName="/ppt/slides/slide30.xml" ContentType="application/vnd.openxmlformats-officedocument.presentationml.slide+xml"/>
  <Override PartName="/ppt/slides/slide22.xml" ContentType="application/vnd.openxmlformats-officedocument.presentationml.slide+xml"/>
  <Override PartName="/ppt/slides/slide39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47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8.xml" ContentType="application/vnd.openxmlformats-officedocument.presentationml.slide+xml"/>
  <Override PartName="/ppt/slides/slide46.xml" ContentType="application/vnd.openxmlformats-officedocument.presentationml.slide+xml"/>
  <Override PartName="/ppt/slides/slide8.xml" ContentType="application/vnd.openxmlformats-officedocument.presentationml.slide+xml"/>
  <Override PartName="/ppt/slides/slide29.xml" ContentType="application/vnd.openxmlformats-officedocument.presentationml.slide+xml"/>
  <Override PartName="/ppt/slides/slide32.xml" ContentType="application/vnd.openxmlformats-officedocument.presentationml.slide+xml"/>
  <Override PartName="/ppt/slides/slide45.xml" ContentType="application/vnd.openxmlformats-officedocument.presentationml.slide+xml"/>
  <Override PartName="/ppt/slides/slide28.xml" ContentType="application/vnd.openxmlformats-officedocument.presentationml.slide+xml"/>
  <Override PartName="/ppt/slides/slide15.xml" ContentType="application/vnd.openxmlformats-officedocument.presentationml.slide+xml"/>
  <Override PartName="/ppt/slides/slide31.xml" ContentType="application/vnd.openxmlformats-officedocument.presentationml.slide+xml"/>
  <Override PartName="/ppt/slides/slide27.xml" ContentType="application/vnd.openxmlformats-officedocument.presentationml.slide+xml"/>
  <Override PartName="/ppt/slides/slide44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79" r:id="rId2"/>
  </p:sldMasterIdLst>
  <p:notesMasterIdLst>
    <p:notesMasterId r:id="rId3"/>
  </p:notesMasterIdLst>
  <p:sldIdLst>
    <p:sldId id="256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0" pos="2887">
          <p15:clr>
            <a:srgbClr val="A4A3A4"/>
          </p15:clr>
        </p15:guide>
        <p15:guide id="1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DD9C091-6477-4A4F-998A-D1C37F82F60D}">
  <a:tblStyle styleId="{0DD9C091-6477-4A4F-998A-D1C37F82F60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20" y="120"/>
      </p:cViewPr>
      <p:guideLst>
        <p:guide pos="2887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EditPoints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4" name="Google Shape;4;n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marL="4572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 lvl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 sldNum="0" hdr="0" ftr="0"/>
  <p:notesStyle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d9d240c117_0_0:notes"/>
          <p:cNvSpPr>
            <a:spLocks noGrp="1" noEditPoints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  <p:sp>
        <p:nvSpPr>
          <p:cNvPr id="603" name="Google Shape;603;gd9d240c117_0_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EditPoints="1"/>
          </p:cNvSpPr>
          <p:nvPr>
            <p:ph type="sldImg"/>
          </p:nvPr>
        </p:nvSpPr>
        <p:spPr>
          <a:xfrm>
            <a:off x="381337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hyperlink" Target="http://bit.ly/2Tynxth" TargetMode="External"/><Relationship Id="rId2" Type="http://schemas.openxmlformats.org/officeDocument/2006/relationships/hyperlink" Target="http://bit.ly/2TyoMsr" TargetMode="External"/><Relationship Id="rId3" Type="http://schemas.openxmlformats.org/officeDocument/2006/relationships/hyperlink" Target="http://bit.ly/2TtBDfr" TargetMode="External"/><Relationship Id="rId4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>
            <a:spLocks noGrp="1" noEditPoints="1"/>
          </p:cNvSpPr>
          <p:nvPr>
            <p:ph type="ctrTitle"/>
          </p:nvPr>
        </p:nvSpPr>
        <p:spPr>
          <a:xfrm>
            <a:off x="713100" y="2926700"/>
            <a:ext cx="4287000" cy="8652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>
            <a:spLocks noGrp="1" noEditPoints="1"/>
          </p:cNvSpPr>
          <p:nvPr>
            <p:ph type="subTitle" idx="1"/>
          </p:nvPr>
        </p:nvSpPr>
        <p:spPr>
          <a:xfrm>
            <a:off x="713121" y="3679025"/>
            <a:ext cx="4287000" cy="475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lvl="0"/>
          </a:p>
        </p:txBody>
      </p:sp>
      <p:sp>
        <p:nvSpPr>
          <p:cNvPr id="11" name="Google Shape;11;p2"/>
          <p:cNvSpPr>
            <a:spLocks noGrp="1" noEditPoints="1"/>
          </p:cNvSpPr>
          <p:nvPr>
            <p:ph type="ctrTitle" idx="2"/>
          </p:nvPr>
        </p:nvSpPr>
        <p:spPr>
          <a:xfrm>
            <a:off x="713125" y="988675"/>
            <a:ext cx="2493000" cy="926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123371" y="3705937"/>
            <a:ext cx="932693" cy="1513429"/>
            <a:chOff x="5252475" y="3372998"/>
            <a:chExt cx="758596" cy="1230930"/>
          </a:xfrm>
        </p:grpSpPr>
        <p:sp>
          <p:nvSpPr>
            <p:cNvPr id="13" name="Google Shape;13;p2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p:transition spd="slow">
    <p:push dir="u"/>
  </p:transition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>
            <a:spLocks noGrp="1" noEditPoints="1"/>
          </p:cNvSpPr>
          <p:nvPr>
            <p:ph type="title"/>
          </p:nvPr>
        </p:nvSpPr>
        <p:spPr>
          <a:xfrm>
            <a:off x="1954775" y="1572750"/>
            <a:ext cx="2506800" cy="752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" name="Google Shape;26;p3"/>
          <p:cNvSpPr>
            <a:spLocks noGrp="1" noEditPoints="1"/>
          </p:cNvSpPr>
          <p:nvPr>
            <p:ph type="title" idx="2" hasCustomPrompt="1"/>
          </p:nvPr>
        </p:nvSpPr>
        <p:spPr>
          <a:xfrm>
            <a:off x="756850" y="2261800"/>
            <a:ext cx="841800" cy="61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>
            <a:spLocks noGrp="1" noEditPoints="1"/>
          </p:cNvSpPr>
          <p:nvPr>
            <p:ph type="subTitle" idx="1"/>
          </p:nvPr>
        </p:nvSpPr>
        <p:spPr>
          <a:xfrm>
            <a:off x="1954775" y="2855850"/>
            <a:ext cx="2357700" cy="714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grpSp>
        <p:nvGrpSpPr>
          <p:cNvPr id="28" name="Google Shape;28;p3"/>
          <p:cNvGrpSpPr/>
          <p:nvPr/>
        </p:nvGrpSpPr>
        <p:grpSpPr>
          <a:xfrm rot="10800000" flipH="1">
            <a:off x="208529" y="-112438"/>
            <a:ext cx="932693" cy="1513429"/>
            <a:chOff x="5252475" y="3372998"/>
            <a:chExt cx="758596" cy="1230930"/>
          </a:xfrm>
        </p:grpSpPr>
        <p:sp>
          <p:nvSpPr>
            <p:cNvPr id="29" name="Google Shape;29;p3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0" name="Google Shape;40;p3"/>
          <p:cNvSpPr/>
          <p:nvPr/>
        </p:nvSpPr>
        <p:spPr>
          <a:xfrm rot="900065">
            <a:off x="8592165" y="250406"/>
            <a:ext cx="276795" cy="276795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/>
          <p:nvPr/>
        </p:nvSpPr>
        <p:spPr>
          <a:xfrm>
            <a:off x="8231650" y="135450"/>
            <a:ext cx="370803" cy="370803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3" name="Google Shape;43;p4"/>
          <p:cNvSpPr/>
          <p:nvPr/>
        </p:nvSpPr>
        <p:spPr>
          <a:xfrm>
            <a:off x="8491165" y="963340"/>
            <a:ext cx="251003" cy="25240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4" name="Google Shape;44;p4"/>
          <p:cNvSpPr/>
          <p:nvPr/>
        </p:nvSpPr>
        <p:spPr>
          <a:xfrm>
            <a:off x="8558122" y="360806"/>
            <a:ext cx="488934" cy="488914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5" name="Google Shape;45;p4"/>
          <p:cNvSpPr/>
          <p:nvPr/>
        </p:nvSpPr>
        <p:spPr>
          <a:xfrm rot="8004877">
            <a:off x="49922" y="4150935"/>
            <a:ext cx="206704" cy="207855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6" name="Google Shape;46;p4"/>
          <p:cNvSpPr/>
          <p:nvPr/>
        </p:nvSpPr>
        <p:spPr>
          <a:xfrm rot="8004877">
            <a:off x="36585" y="4582287"/>
            <a:ext cx="428845" cy="428845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7" name="Google Shape;47;p4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48" name="Google Shape;48;p4"/>
          <p:cNvSpPr>
            <a:spLocks noGrp="1" noEditPoints="1"/>
          </p:cNvSpPr>
          <p:nvPr>
            <p:ph type="body" idx="1"/>
          </p:nvPr>
        </p:nvSpPr>
        <p:spPr>
          <a:xfrm>
            <a:off x="720000" y="1187702"/>
            <a:ext cx="7704000" cy="3416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45720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51" name="Google Shape;51;p5"/>
          <p:cNvSpPr>
            <a:spLocks noGrp="1" noEditPoints="1"/>
          </p:cNvSpPr>
          <p:nvPr>
            <p:ph type="title" idx="2"/>
          </p:nvPr>
        </p:nvSpPr>
        <p:spPr>
          <a:xfrm>
            <a:off x="950848" y="2095300"/>
            <a:ext cx="2297700" cy="55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52" name="Google Shape;52;p5"/>
          <p:cNvSpPr>
            <a:spLocks noGrp="1" noEditPoints="1"/>
          </p:cNvSpPr>
          <p:nvPr>
            <p:ph type="title" idx="3"/>
          </p:nvPr>
        </p:nvSpPr>
        <p:spPr>
          <a:xfrm>
            <a:off x="5979250" y="2095300"/>
            <a:ext cx="2147400" cy="55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53" name="Google Shape;53;p5"/>
          <p:cNvSpPr>
            <a:spLocks noGrp="1" noEditPoints="1"/>
          </p:cNvSpPr>
          <p:nvPr>
            <p:ph type="subTitle" idx="1"/>
          </p:nvPr>
        </p:nvSpPr>
        <p:spPr>
          <a:xfrm>
            <a:off x="5979253" y="2654202"/>
            <a:ext cx="2147400" cy="1340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 lvl="0"/>
          </a:p>
        </p:txBody>
      </p:sp>
      <p:sp>
        <p:nvSpPr>
          <p:cNvPr id="54" name="Google Shape;54;p5"/>
          <p:cNvSpPr>
            <a:spLocks noGrp="1" noEditPoints="1"/>
          </p:cNvSpPr>
          <p:nvPr>
            <p:ph type="subTitle" idx="4"/>
          </p:nvPr>
        </p:nvSpPr>
        <p:spPr>
          <a:xfrm>
            <a:off x="950848" y="2654202"/>
            <a:ext cx="2297700" cy="1340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 lvl="0"/>
          </a:p>
        </p:txBody>
      </p:sp>
      <p:sp>
        <p:nvSpPr>
          <p:cNvPr id="55" name="Google Shape;55;p5"/>
          <p:cNvSpPr/>
          <p:nvPr/>
        </p:nvSpPr>
        <p:spPr>
          <a:xfrm rot="2700000">
            <a:off x="276569" y="540715"/>
            <a:ext cx="323260" cy="323260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6" name="Google Shape;56;p5"/>
          <p:cNvSpPr/>
          <p:nvPr/>
        </p:nvSpPr>
        <p:spPr>
          <a:xfrm rot="2700000">
            <a:off x="100461" y="199661"/>
            <a:ext cx="250999" cy="2523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" name="Google Shape;57;p5"/>
          <p:cNvSpPr/>
          <p:nvPr/>
        </p:nvSpPr>
        <p:spPr>
          <a:xfrm rot="2700000">
            <a:off x="8508777" y="408376"/>
            <a:ext cx="470996" cy="470996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" name="Google Shape;58;p5"/>
          <p:cNvSpPr/>
          <p:nvPr/>
        </p:nvSpPr>
        <p:spPr>
          <a:xfrm rot="2700000">
            <a:off x="8840511" y="1069511"/>
            <a:ext cx="250999" cy="2523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grpSp>
        <p:nvGrpSpPr>
          <p:cNvPr id="61" name="Google Shape;61;p6"/>
          <p:cNvGrpSpPr/>
          <p:nvPr/>
        </p:nvGrpSpPr>
        <p:grpSpPr>
          <a:xfrm flipH="1">
            <a:off x="8639847" y="-69488"/>
            <a:ext cx="586031" cy="736432"/>
            <a:chOff x="-84151" y="785111"/>
            <a:chExt cx="490484" cy="616364"/>
          </a:xfrm>
        </p:grpSpPr>
        <p:sp>
          <p:nvSpPr>
            <p:cNvPr id="62" name="Google Shape;62;p6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63;p6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" name="Google Shape;64;p6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" name="Google Shape;65;p6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66" name="Google Shape;66;p6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7" name="Google Shape;67;p6"/>
          <p:cNvGrpSpPr/>
          <p:nvPr/>
        </p:nvGrpSpPr>
        <p:grpSpPr>
          <a:xfrm>
            <a:off x="8385358" y="-69476"/>
            <a:ext cx="425299" cy="534449"/>
            <a:chOff x="-84151" y="785111"/>
            <a:chExt cx="490484" cy="616364"/>
          </a:xfrm>
        </p:grpSpPr>
        <p:sp>
          <p:nvSpPr>
            <p:cNvPr id="68" name="Google Shape;68;p6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" name="Google Shape;69;p6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" name="Google Shape;70;p6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" name="Google Shape;71;p6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72" name="Google Shape;72;p6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3" name="Google Shape;73;p6"/>
          <p:cNvSpPr/>
          <p:nvPr/>
        </p:nvSpPr>
        <p:spPr>
          <a:xfrm rot="2700000">
            <a:off x="276569" y="4605415"/>
            <a:ext cx="323260" cy="323260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4" name="Google Shape;74;p6"/>
          <p:cNvSpPr/>
          <p:nvPr/>
        </p:nvSpPr>
        <p:spPr>
          <a:xfrm rot="2700000">
            <a:off x="100461" y="4264361"/>
            <a:ext cx="250999" cy="2523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"/>
          <p:cNvSpPr>
            <a:spLocks noGrp="1" noEditPoints="1"/>
          </p:cNvSpPr>
          <p:nvPr>
            <p:ph type="body" idx="1"/>
          </p:nvPr>
        </p:nvSpPr>
        <p:spPr>
          <a:xfrm>
            <a:off x="720000" y="1802513"/>
            <a:ext cx="4423500" cy="26166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45720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>
                <a:solidFill>
                  <a:srgbClr val="434343"/>
                </a:solidFill>
              </a:defRPr>
            </a:lvl1pPr>
            <a:lvl2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302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</a:p>
        </p:txBody>
      </p:sp>
      <p:sp>
        <p:nvSpPr>
          <p:cNvPr id="77" name="Google Shape;77;p7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42948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78" name="Google Shape;78;p7"/>
          <p:cNvSpPr/>
          <p:nvPr/>
        </p:nvSpPr>
        <p:spPr>
          <a:xfrm rot="10800000" flipH="1">
            <a:off x="8258533" y="4439451"/>
            <a:ext cx="534109" cy="534130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9" name="Google Shape;79;p7"/>
          <p:cNvSpPr/>
          <p:nvPr/>
        </p:nvSpPr>
        <p:spPr>
          <a:xfrm rot="10800000" flipH="1">
            <a:off x="7659323" y="4656947"/>
            <a:ext cx="368755" cy="368755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" name="Google Shape;80;p7"/>
          <p:cNvSpPr/>
          <p:nvPr/>
        </p:nvSpPr>
        <p:spPr>
          <a:xfrm rot="10800000" flipH="1">
            <a:off x="8697025" y="3861393"/>
            <a:ext cx="304157" cy="304157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1" name="Google Shape;81;p7"/>
          <p:cNvGrpSpPr/>
          <p:nvPr/>
        </p:nvGrpSpPr>
        <p:grpSpPr>
          <a:xfrm rot="-8670632">
            <a:off x="8278162" y="-134177"/>
            <a:ext cx="932706" cy="1513449"/>
            <a:chOff x="5252475" y="3372998"/>
            <a:chExt cx="758596" cy="1230930"/>
          </a:xfrm>
        </p:grpSpPr>
        <p:sp>
          <p:nvSpPr>
            <p:cNvPr id="82" name="Google Shape;82;p7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" name="Google Shape;83;p7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" name="Google Shape;84;p7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" name="Google Shape;85;p7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" name="Google Shape;90;p7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p:transition spd="slow">
    <p:push dir="u"/>
  </p:transition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_POINT">
    <p:bg>
      <p:bgPr>
        <a:solidFill>
          <a:schemeClr val="dk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8"/>
          <p:cNvGrpSpPr/>
          <p:nvPr/>
        </p:nvGrpSpPr>
        <p:grpSpPr>
          <a:xfrm rot="-5237107">
            <a:off x="3404990" y="-789541"/>
            <a:ext cx="1121097" cy="1819018"/>
            <a:chOff x="5252475" y="3372998"/>
            <a:chExt cx="758596" cy="1230930"/>
          </a:xfrm>
        </p:grpSpPr>
        <p:sp>
          <p:nvSpPr>
            <p:cNvPr id="95" name="Google Shape;95;p8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" name="Google Shape;96;p8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" name="Google Shape;97;p8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" name="Google Shape;98;p8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" name="Google Shape;100;p8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" name="Google Shape;101;p8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" name="Google Shape;103;p8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" name="Google Shape;104;p8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6" name="Google Shape;106;p8"/>
          <p:cNvGrpSpPr/>
          <p:nvPr/>
        </p:nvGrpSpPr>
        <p:grpSpPr>
          <a:xfrm rot="-6529542">
            <a:off x="5500643" y="-63288"/>
            <a:ext cx="425292" cy="534440"/>
            <a:chOff x="-84151" y="785111"/>
            <a:chExt cx="490484" cy="616364"/>
          </a:xfrm>
        </p:grpSpPr>
        <p:sp>
          <p:nvSpPr>
            <p:cNvPr id="107" name="Google Shape;107;p8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" name="Google Shape;108;p8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" name="Google Shape;109;p8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" name="Google Shape;110;p8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11" name="Google Shape;111;p8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2" name="Google Shape;112;p8"/>
          <p:cNvGrpSpPr/>
          <p:nvPr/>
        </p:nvGrpSpPr>
        <p:grpSpPr>
          <a:xfrm rot="-1944630" flipH="1">
            <a:off x="4899746" y="-227062"/>
            <a:ext cx="586039" cy="736442"/>
            <a:chOff x="-84151" y="785111"/>
            <a:chExt cx="490484" cy="616364"/>
          </a:xfrm>
        </p:grpSpPr>
        <p:sp>
          <p:nvSpPr>
            <p:cNvPr id="113" name="Google Shape;113;p8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" name="Google Shape;114;p8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" name="Google Shape;115;p8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" name="Google Shape;116;p8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17" name="Google Shape;117;p8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8" name="Google Shape;118;p8"/>
          <p:cNvSpPr>
            <a:spLocks noGrp="1" noEditPoints="1"/>
          </p:cNvSpPr>
          <p:nvPr>
            <p:ph type="title"/>
          </p:nvPr>
        </p:nvSpPr>
        <p:spPr>
          <a:xfrm>
            <a:off x="2317950" y="1373888"/>
            <a:ext cx="4508100" cy="1403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119" name="Google Shape;119;p8"/>
          <p:cNvGrpSpPr/>
          <p:nvPr/>
        </p:nvGrpSpPr>
        <p:grpSpPr>
          <a:xfrm rot="2233686">
            <a:off x="8229102" y="3335367"/>
            <a:ext cx="1067820" cy="1732691"/>
            <a:chOff x="5252475" y="3372998"/>
            <a:chExt cx="758596" cy="1230930"/>
          </a:xfrm>
        </p:grpSpPr>
        <p:sp>
          <p:nvSpPr>
            <p:cNvPr id="120" name="Google Shape;120;p8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1" name="Google Shape;131;p8"/>
          <p:cNvGrpSpPr/>
          <p:nvPr/>
        </p:nvGrpSpPr>
        <p:grpSpPr>
          <a:xfrm rot="-1944630" flipH="1">
            <a:off x="53534" y="2567738"/>
            <a:ext cx="586039" cy="736442"/>
            <a:chOff x="-84151" y="785111"/>
            <a:chExt cx="490484" cy="616364"/>
          </a:xfrm>
        </p:grpSpPr>
        <p:sp>
          <p:nvSpPr>
            <p:cNvPr id="132" name="Google Shape;132;p8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" name="Google Shape;133;p8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" name="Google Shape;134;p8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" name="Google Shape;135;p8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36" name="Google Shape;136;p8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7" name="Google Shape;137;p8"/>
          <p:cNvGrpSpPr/>
          <p:nvPr/>
        </p:nvGrpSpPr>
        <p:grpSpPr>
          <a:xfrm rot="-1944866">
            <a:off x="-202850" y="2762917"/>
            <a:ext cx="425299" cy="534449"/>
            <a:chOff x="-84151" y="785111"/>
            <a:chExt cx="490484" cy="616364"/>
          </a:xfrm>
        </p:grpSpPr>
        <p:sp>
          <p:nvSpPr>
            <p:cNvPr id="138" name="Google Shape;138;p8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" name="Google Shape;139;p8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" name="Google Shape;140;p8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" name="Google Shape;141;p8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142" name="Google Shape;142;p8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3" name="Google Shape;143;p8"/>
          <p:cNvSpPr/>
          <p:nvPr/>
        </p:nvSpPr>
        <p:spPr>
          <a:xfrm rot="-2979700">
            <a:off x="207253" y="4157678"/>
            <a:ext cx="741899" cy="74604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4" name="Google Shape;144;p8"/>
          <p:cNvSpPr/>
          <p:nvPr/>
        </p:nvSpPr>
        <p:spPr>
          <a:xfrm rot="-2979637">
            <a:off x="1127246" y="4674499"/>
            <a:ext cx="345381" cy="347302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5" name="Google Shape;145;p8"/>
          <p:cNvSpPr/>
          <p:nvPr/>
        </p:nvSpPr>
        <p:spPr>
          <a:xfrm rot="-2979857">
            <a:off x="220224" y="3625178"/>
            <a:ext cx="269201" cy="270696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"/>
          <p:cNvSpPr>
            <a:spLocks noGrp="1" noEditPoints="1"/>
          </p:cNvSpPr>
          <p:nvPr>
            <p:ph type="title"/>
          </p:nvPr>
        </p:nvSpPr>
        <p:spPr>
          <a:xfrm>
            <a:off x="3183150" y="2153625"/>
            <a:ext cx="948300" cy="841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8" name="Google Shape;148;p9"/>
          <p:cNvSpPr>
            <a:spLocks noGrp="1" noEditPoints="1"/>
          </p:cNvSpPr>
          <p:nvPr>
            <p:ph type="subTitle" idx="1"/>
          </p:nvPr>
        </p:nvSpPr>
        <p:spPr>
          <a:xfrm>
            <a:off x="2088300" y="2995413"/>
            <a:ext cx="4967400" cy="12915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149" name="Google Shape;149;p9"/>
          <p:cNvSpPr/>
          <p:nvPr/>
        </p:nvSpPr>
        <p:spPr>
          <a:xfrm rot="10800000" flipH="1">
            <a:off x="411578" y="1257025"/>
            <a:ext cx="251003" cy="25240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0" name="Google Shape;150;p9"/>
          <p:cNvSpPr/>
          <p:nvPr/>
        </p:nvSpPr>
        <p:spPr>
          <a:xfrm rot="10800000" flipH="1">
            <a:off x="128742" y="484290"/>
            <a:ext cx="520751" cy="520751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1" name="Google Shape;151;p9"/>
          <p:cNvSpPr/>
          <p:nvPr/>
        </p:nvSpPr>
        <p:spPr>
          <a:xfrm rot="-2700000">
            <a:off x="8462290" y="4353869"/>
            <a:ext cx="323260" cy="323260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2" name="Google Shape;152;p9"/>
          <p:cNvSpPr/>
          <p:nvPr/>
        </p:nvSpPr>
        <p:spPr>
          <a:xfrm rot="-2700000">
            <a:off x="8091860" y="4690662"/>
            <a:ext cx="250999" cy="2523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53" name="Google Shape;153;p9"/>
          <p:cNvGrpSpPr/>
          <p:nvPr/>
        </p:nvGrpSpPr>
        <p:grpSpPr>
          <a:xfrm rot="900132">
            <a:off x="-247805" y="4049444"/>
            <a:ext cx="684288" cy="1110355"/>
            <a:chOff x="5252475" y="3372998"/>
            <a:chExt cx="758596" cy="1230930"/>
          </a:xfrm>
        </p:grpSpPr>
        <p:sp>
          <p:nvSpPr>
            <p:cNvPr id="154" name="Google Shape;154;p9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65" name="Google Shape;165;p9"/>
          <p:cNvGrpSpPr/>
          <p:nvPr/>
        </p:nvGrpSpPr>
        <p:grpSpPr>
          <a:xfrm rot="-8670632">
            <a:off x="7751012" y="-134177"/>
            <a:ext cx="932706" cy="1513449"/>
            <a:chOff x="5252475" y="3372998"/>
            <a:chExt cx="758596" cy="1230930"/>
          </a:xfrm>
        </p:grpSpPr>
        <p:sp>
          <p:nvSpPr>
            <p:cNvPr id="166" name="Google Shape;166;p9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77" name="Google Shape;177;p9"/>
          <p:cNvSpPr/>
          <p:nvPr/>
        </p:nvSpPr>
        <p:spPr>
          <a:xfrm rot="10800000" flipH="1">
            <a:off x="791738" y="1105465"/>
            <a:ext cx="323252" cy="323252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_ONLY">
    <p:bg>
      <p:bgPr>
        <a:solidFill>
          <a:schemeClr val="dk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grpSp>
        <p:nvGrpSpPr>
          <p:cNvPr id="180" name="Google Shape;180;p10"/>
          <p:cNvGrpSpPr/>
          <p:nvPr/>
        </p:nvGrpSpPr>
        <p:grpSpPr>
          <a:xfrm>
            <a:off x="-120701" y="3699591"/>
            <a:ext cx="932693" cy="1513429"/>
            <a:chOff x="5252475" y="3372998"/>
            <a:chExt cx="758596" cy="1230930"/>
          </a:xfrm>
        </p:grpSpPr>
        <p:sp>
          <p:nvSpPr>
            <p:cNvPr id="181" name="Google Shape;181;p10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" name="Google Shape;183;p10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" name="Google Shape;184;p10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" name="Google Shape;185;p10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" name="Google Shape;186;p10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" name="Google Shape;187;p10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" name="Google Shape;188;p10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" name="Google Shape;189;p10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" name="Google Shape;190;p10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" name="Google Shape;191;p10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92" name="Google Shape;192;p10"/>
          <p:cNvSpPr/>
          <p:nvPr/>
        </p:nvSpPr>
        <p:spPr>
          <a:xfrm rot="-2979713">
            <a:off x="8569966" y="269511"/>
            <a:ext cx="536789" cy="53978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3" name="Google Shape;193;p10"/>
          <p:cNvSpPr/>
          <p:nvPr/>
        </p:nvSpPr>
        <p:spPr>
          <a:xfrm rot="-2979703">
            <a:off x="8548396" y="1042071"/>
            <a:ext cx="327601" cy="32943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_NUMBER">
    <p:bg>
      <p:bgPr>
        <a:solidFill>
          <a:schemeClr val="dk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"/>
          <p:cNvSpPr/>
          <p:nvPr/>
        </p:nvSpPr>
        <p:spPr>
          <a:xfrm>
            <a:off x="0" y="0"/>
            <a:ext cx="9169500" cy="159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6" name="Google Shape;196;p11"/>
          <p:cNvSpPr>
            <a:spLocks noGrp="1" noEditPoints="1"/>
          </p:cNvSpPr>
          <p:nvPr>
            <p:ph type="title" hasCustomPrompt="1"/>
          </p:nvPr>
        </p:nvSpPr>
        <p:spPr>
          <a:xfrm>
            <a:off x="752175" y="2246925"/>
            <a:ext cx="7639800" cy="15921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>
                <a:solidFill>
                  <a:srgbClr val="1011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97" name="Google Shape;197;p11"/>
          <p:cNvSpPr>
            <a:spLocks noGrp="1" noEditPoints="1"/>
          </p:cNvSpPr>
          <p:nvPr>
            <p:ph type="subTitle" idx="1"/>
          </p:nvPr>
        </p:nvSpPr>
        <p:spPr>
          <a:xfrm>
            <a:off x="1284000" y="3839175"/>
            <a:ext cx="6576000" cy="4971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pPr lvl="0"/>
          </a:p>
        </p:txBody>
      </p:sp>
      <p:grpSp>
        <p:nvGrpSpPr>
          <p:cNvPr id="198" name="Google Shape;198;p11"/>
          <p:cNvGrpSpPr/>
          <p:nvPr/>
        </p:nvGrpSpPr>
        <p:grpSpPr>
          <a:xfrm rot="8309431">
            <a:off x="1377696" y="-592882"/>
            <a:ext cx="1067824" cy="1732697"/>
            <a:chOff x="5252475" y="3372998"/>
            <a:chExt cx="758596" cy="1230930"/>
          </a:xfrm>
        </p:grpSpPr>
        <p:sp>
          <p:nvSpPr>
            <p:cNvPr id="199" name="Google Shape;199;p11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" name="Google Shape;200;p11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" name="Google Shape;201;p11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" name="Google Shape;202;p11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" name="Google Shape;203;p11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" name="Google Shape;206;p11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" name="Google Shape;207;p11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" name="Google Shape;208;p11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10" name="Google Shape;210;p11"/>
          <p:cNvSpPr/>
          <p:nvPr/>
        </p:nvSpPr>
        <p:spPr>
          <a:xfrm rot="-2979600">
            <a:off x="6162261" y="128563"/>
            <a:ext cx="288185" cy="2897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1" name="Google Shape;211;p11"/>
          <p:cNvSpPr/>
          <p:nvPr/>
        </p:nvSpPr>
        <p:spPr>
          <a:xfrm rot="-2979783">
            <a:off x="6926302" y="333936"/>
            <a:ext cx="511919" cy="514765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12" name="Google Shape;212;p11"/>
          <p:cNvGrpSpPr/>
          <p:nvPr/>
        </p:nvGrpSpPr>
        <p:grpSpPr>
          <a:xfrm rot="-1944596" flipH="1">
            <a:off x="142476" y="-240460"/>
            <a:ext cx="728260" cy="915162"/>
            <a:chOff x="-84151" y="785111"/>
            <a:chExt cx="490484" cy="616364"/>
          </a:xfrm>
        </p:grpSpPr>
        <p:sp>
          <p:nvSpPr>
            <p:cNvPr id="213" name="Google Shape;213;p11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4" name="Google Shape;214;p11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" name="Google Shape;215;p11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" name="Google Shape;216;p11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217" name="Google Shape;217;p11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8" name="Google Shape;218;p11"/>
          <p:cNvGrpSpPr/>
          <p:nvPr/>
        </p:nvGrpSpPr>
        <p:grpSpPr>
          <a:xfrm rot="-1944773">
            <a:off x="-176122" y="2047"/>
            <a:ext cx="528536" cy="664129"/>
            <a:chOff x="-84151" y="785111"/>
            <a:chExt cx="490484" cy="616364"/>
          </a:xfrm>
        </p:grpSpPr>
        <p:sp>
          <p:nvSpPr>
            <p:cNvPr id="219" name="Google Shape;219;p11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" name="Google Shape;220;p11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" name="Google Shape;221;p11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2" name="Google Shape;222;p11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223" name="Google Shape;223;p11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4" name="Google Shape;224;p11"/>
          <p:cNvSpPr/>
          <p:nvPr/>
        </p:nvSpPr>
        <p:spPr>
          <a:xfrm rot="-2979786">
            <a:off x="8118698" y="270695"/>
            <a:ext cx="818201" cy="822758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5" name="Google Shape;225;p11"/>
          <p:cNvSpPr/>
          <p:nvPr/>
        </p:nvSpPr>
        <p:spPr>
          <a:xfrm rot="-2979600">
            <a:off x="3629161" y="814801"/>
            <a:ext cx="288185" cy="2897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6" name="Google Shape;226;p11"/>
          <p:cNvSpPr/>
          <p:nvPr/>
        </p:nvSpPr>
        <p:spPr>
          <a:xfrm rot="-2979783">
            <a:off x="4597040" y="424686"/>
            <a:ext cx="511919" cy="514765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"/>
          <p:cNvSpPr/>
          <p:nvPr/>
        </p:nvSpPr>
        <p:spPr>
          <a:xfrm flipH="1">
            <a:off x="531503" y="83750"/>
            <a:ext cx="370803" cy="370803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0" name="Google Shape;230;p13"/>
          <p:cNvSpPr/>
          <p:nvPr/>
        </p:nvSpPr>
        <p:spPr>
          <a:xfrm flipH="1">
            <a:off x="391788" y="911640"/>
            <a:ext cx="251003" cy="25240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1" name="Google Shape;231;p13"/>
          <p:cNvSpPr/>
          <p:nvPr/>
        </p:nvSpPr>
        <p:spPr>
          <a:xfrm flipH="1">
            <a:off x="86900" y="309106"/>
            <a:ext cx="488934" cy="488914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2" name="Google Shape;232;p13"/>
          <p:cNvSpPr/>
          <p:nvPr/>
        </p:nvSpPr>
        <p:spPr>
          <a:xfrm rot="-1576955" flipH="1">
            <a:off x="8807773" y="4109429"/>
            <a:ext cx="232313" cy="232304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3" name="Google Shape;233;p13"/>
          <p:cNvSpPr/>
          <p:nvPr/>
        </p:nvSpPr>
        <p:spPr>
          <a:xfrm rot="-1576712" flipH="1">
            <a:off x="8586108" y="4582477"/>
            <a:ext cx="432392" cy="432374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4" name="Google Shape;234;p13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235" name="Google Shape;235;p13"/>
          <p:cNvSpPr>
            <a:spLocks noGrp="1" noEditPoints="1"/>
          </p:cNvSpPr>
          <p:nvPr>
            <p:ph type="title" idx="2"/>
          </p:nvPr>
        </p:nvSpPr>
        <p:spPr>
          <a:xfrm>
            <a:off x="720000" y="1776963"/>
            <a:ext cx="23055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6" name="Google Shape;236;p13"/>
          <p:cNvSpPr>
            <a:spLocks noGrp="1" noEditPoints="1"/>
          </p:cNvSpPr>
          <p:nvPr>
            <p:ph type="subTitle" idx="1"/>
          </p:nvPr>
        </p:nvSpPr>
        <p:spPr>
          <a:xfrm>
            <a:off x="720000" y="2304663"/>
            <a:ext cx="23055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237" name="Google Shape;237;p13"/>
          <p:cNvSpPr>
            <a:spLocks noGrp="1" noEditPoints="1"/>
          </p:cNvSpPr>
          <p:nvPr>
            <p:ph type="title" idx="3"/>
          </p:nvPr>
        </p:nvSpPr>
        <p:spPr>
          <a:xfrm>
            <a:off x="3419269" y="1776963"/>
            <a:ext cx="23055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8" name="Google Shape;238;p13"/>
          <p:cNvSpPr>
            <a:spLocks noGrp="1" noEditPoints="1"/>
          </p:cNvSpPr>
          <p:nvPr>
            <p:ph type="subTitle" idx="4"/>
          </p:nvPr>
        </p:nvSpPr>
        <p:spPr>
          <a:xfrm>
            <a:off x="3419271" y="2304663"/>
            <a:ext cx="23055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239" name="Google Shape;239;p13"/>
          <p:cNvSpPr>
            <a:spLocks noGrp="1" noEditPoints="1"/>
          </p:cNvSpPr>
          <p:nvPr>
            <p:ph type="title" idx="5"/>
          </p:nvPr>
        </p:nvSpPr>
        <p:spPr>
          <a:xfrm>
            <a:off x="720000" y="3591600"/>
            <a:ext cx="23055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0" name="Google Shape;240;p13"/>
          <p:cNvSpPr>
            <a:spLocks noGrp="1" noEditPoints="1"/>
          </p:cNvSpPr>
          <p:nvPr>
            <p:ph type="subTitle" idx="6"/>
          </p:nvPr>
        </p:nvSpPr>
        <p:spPr>
          <a:xfrm>
            <a:off x="720000" y="4119300"/>
            <a:ext cx="23055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241" name="Google Shape;241;p13"/>
          <p:cNvSpPr>
            <a:spLocks noGrp="1" noEditPoints="1"/>
          </p:cNvSpPr>
          <p:nvPr>
            <p:ph type="title" idx="7"/>
          </p:nvPr>
        </p:nvSpPr>
        <p:spPr>
          <a:xfrm>
            <a:off x="3419269" y="3591600"/>
            <a:ext cx="23055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2" name="Google Shape;242;p13"/>
          <p:cNvSpPr>
            <a:spLocks noGrp="1" noEditPoints="1"/>
          </p:cNvSpPr>
          <p:nvPr>
            <p:ph type="subTitle" idx="8"/>
          </p:nvPr>
        </p:nvSpPr>
        <p:spPr>
          <a:xfrm>
            <a:off x="3419269" y="4119300"/>
            <a:ext cx="23055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243" name="Google Shape;243;p13"/>
          <p:cNvSpPr>
            <a:spLocks noGrp="1" noEditPoints="1"/>
          </p:cNvSpPr>
          <p:nvPr>
            <p:ph type="title" idx="9"/>
          </p:nvPr>
        </p:nvSpPr>
        <p:spPr>
          <a:xfrm>
            <a:off x="6118545" y="1776963"/>
            <a:ext cx="23055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4" name="Google Shape;244;p13"/>
          <p:cNvSpPr>
            <a:spLocks noGrp="1" noEditPoints="1"/>
          </p:cNvSpPr>
          <p:nvPr>
            <p:ph type="subTitle" idx="13"/>
          </p:nvPr>
        </p:nvSpPr>
        <p:spPr>
          <a:xfrm>
            <a:off x="6118549" y="2304663"/>
            <a:ext cx="23055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245" name="Google Shape;245;p13"/>
          <p:cNvSpPr>
            <a:spLocks noGrp="1" noEditPoints="1"/>
          </p:cNvSpPr>
          <p:nvPr>
            <p:ph type="title" idx="14"/>
          </p:nvPr>
        </p:nvSpPr>
        <p:spPr>
          <a:xfrm>
            <a:off x="6118545" y="3591600"/>
            <a:ext cx="23055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6" name="Google Shape;246;p13"/>
          <p:cNvSpPr>
            <a:spLocks noGrp="1" noEditPoints="1"/>
          </p:cNvSpPr>
          <p:nvPr>
            <p:ph type="subTitle" idx="15"/>
          </p:nvPr>
        </p:nvSpPr>
        <p:spPr>
          <a:xfrm>
            <a:off x="6118545" y="4119300"/>
            <a:ext cx="23055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247" name="Google Shape;247;p13"/>
          <p:cNvSpPr>
            <a:spLocks noGrp="1" noEditPoints="1"/>
          </p:cNvSpPr>
          <p:nvPr>
            <p:ph type="title" idx="16" hasCustomPrompt="1"/>
          </p:nvPr>
        </p:nvSpPr>
        <p:spPr>
          <a:xfrm>
            <a:off x="1592400" y="1239500"/>
            <a:ext cx="560700" cy="40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248" name="Google Shape;248;p13"/>
          <p:cNvSpPr>
            <a:spLocks noGrp="1" noEditPoints="1"/>
          </p:cNvSpPr>
          <p:nvPr>
            <p:ph type="title" idx="17" hasCustomPrompt="1"/>
          </p:nvPr>
        </p:nvSpPr>
        <p:spPr>
          <a:xfrm>
            <a:off x="4291650" y="1239500"/>
            <a:ext cx="560700" cy="40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249" name="Google Shape;249;p13"/>
          <p:cNvSpPr>
            <a:spLocks noGrp="1" noEditPoints="1"/>
          </p:cNvSpPr>
          <p:nvPr>
            <p:ph type="title" idx="18" hasCustomPrompt="1"/>
          </p:nvPr>
        </p:nvSpPr>
        <p:spPr>
          <a:xfrm>
            <a:off x="6990950" y="1239500"/>
            <a:ext cx="560700" cy="40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250" name="Google Shape;250;p13"/>
          <p:cNvSpPr>
            <a:spLocks noGrp="1" noEditPoints="1"/>
          </p:cNvSpPr>
          <p:nvPr>
            <p:ph type="title" idx="19" hasCustomPrompt="1"/>
          </p:nvPr>
        </p:nvSpPr>
        <p:spPr>
          <a:xfrm>
            <a:off x="1592400" y="3054138"/>
            <a:ext cx="560700" cy="40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251" name="Google Shape;251;p13"/>
          <p:cNvSpPr>
            <a:spLocks noGrp="1" noEditPoints="1"/>
          </p:cNvSpPr>
          <p:nvPr>
            <p:ph type="title" idx="20" hasCustomPrompt="1"/>
          </p:nvPr>
        </p:nvSpPr>
        <p:spPr>
          <a:xfrm>
            <a:off x="4291650" y="3054138"/>
            <a:ext cx="560700" cy="40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252" name="Google Shape;252;p13"/>
          <p:cNvSpPr>
            <a:spLocks noGrp="1" noEditPoints="1"/>
          </p:cNvSpPr>
          <p:nvPr>
            <p:ph type="title" idx="21" hasCustomPrompt="1"/>
          </p:nvPr>
        </p:nvSpPr>
        <p:spPr>
          <a:xfrm>
            <a:off x="6990950" y="3054138"/>
            <a:ext cx="560700" cy="40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>
            <a:spLocks noGrp="1" noEditPoints="1"/>
          </p:cNvSpPr>
          <p:nvPr>
            <p:ph type="title"/>
          </p:nvPr>
        </p:nvSpPr>
        <p:spPr>
          <a:xfrm>
            <a:off x="4572000" y="1715900"/>
            <a:ext cx="3858900" cy="7383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255" name="Google Shape;255;p14"/>
          <p:cNvSpPr>
            <a:spLocks noGrp="1" noEditPoints="1"/>
          </p:cNvSpPr>
          <p:nvPr>
            <p:ph type="subTitle" idx="1"/>
          </p:nvPr>
        </p:nvSpPr>
        <p:spPr>
          <a:xfrm>
            <a:off x="4572000" y="2454400"/>
            <a:ext cx="3858900" cy="9732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grpSp>
        <p:nvGrpSpPr>
          <p:cNvPr id="256" name="Google Shape;256;p14"/>
          <p:cNvGrpSpPr/>
          <p:nvPr/>
        </p:nvGrpSpPr>
        <p:grpSpPr>
          <a:xfrm flipH="1">
            <a:off x="8318255" y="3705937"/>
            <a:ext cx="932693" cy="1513429"/>
            <a:chOff x="5252475" y="3372998"/>
            <a:chExt cx="758596" cy="1230930"/>
          </a:xfrm>
        </p:grpSpPr>
        <p:sp>
          <p:nvSpPr>
            <p:cNvPr id="257" name="Google Shape;257;p14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68" name="Google Shape;268;p14"/>
          <p:cNvSpPr/>
          <p:nvPr/>
        </p:nvSpPr>
        <p:spPr>
          <a:xfrm rot="-5400000" flipH="1">
            <a:off x="105229" y="4110867"/>
            <a:ext cx="370803" cy="370803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9" name="Google Shape;269;p14"/>
          <p:cNvSpPr/>
          <p:nvPr/>
        </p:nvSpPr>
        <p:spPr>
          <a:xfrm rot="-5400000" flipH="1">
            <a:off x="330575" y="4437350"/>
            <a:ext cx="488934" cy="488914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_1_1">
    <p:bg>
      <p:bgPr>
        <a:solidFill>
          <a:schemeClr val="dk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>
            <a:spLocks noGrp="1" noEditPoints="1"/>
          </p:cNvSpPr>
          <p:nvPr>
            <p:ph type="title"/>
          </p:nvPr>
        </p:nvSpPr>
        <p:spPr>
          <a:xfrm>
            <a:off x="1764450" y="2743089"/>
            <a:ext cx="5615100" cy="6426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72" name="Google Shape;272;p15"/>
          <p:cNvSpPr>
            <a:spLocks noGrp="1" noEditPoints="1"/>
          </p:cNvSpPr>
          <p:nvPr>
            <p:ph type="subTitle" idx="1"/>
          </p:nvPr>
        </p:nvSpPr>
        <p:spPr>
          <a:xfrm>
            <a:off x="1764450" y="1264688"/>
            <a:ext cx="5615100" cy="1478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pPr lvl="0"/>
          </a:p>
        </p:txBody>
      </p:sp>
      <p:grpSp>
        <p:nvGrpSpPr>
          <p:cNvPr id="273" name="Google Shape;273;p15"/>
          <p:cNvGrpSpPr/>
          <p:nvPr/>
        </p:nvGrpSpPr>
        <p:grpSpPr>
          <a:xfrm rot="-5400000">
            <a:off x="7964564" y="-217322"/>
            <a:ext cx="932693" cy="1513429"/>
            <a:chOff x="5252475" y="3372998"/>
            <a:chExt cx="758596" cy="1230930"/>
          </a:xfrm>
        </p:grpSpPr>
        <p:sp>
          <p:nvSpPr>
            <p:cNvPr id="274" name="Google Shape;274;p15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5" name="Google Shape;275;p15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6" name="Google Shape;276;p15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7" name="Google Shape;277;p15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8" name="Google Shape;278;p15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9" name="Google Shape;279;p15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85" name="Google Shape;285;p15"/>
          <p:cNvSpPr/>
          <p:nvPr/>
        </p:nvSpPr>
        <p:spPr>
          <a:xfrm rot="-2979713">
            <a:off x="696904" y="250936"/>
            <a:ext cx="536789" cy="53978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86" name="Google Shape;286;p15"/>
          <p:cNvSpPr/>
          <p:nvPr/>
        </p:nvSpPr>
        <p:spPr>
          <a:xfrm rot="-2979637">
            <a:off x="270196" y="911424"/>
            <a:ext cx="345381" cy="347302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87" name="Google Shape;287;p15"/>
          <p:cNvSpPr/>
          <p:nvPr/>
        </p:nvSpPr>
        <p:spPr>
          <a:xfrm rot="-2979857">
            <a:off x="192124" y="533453"/>
            <a:ext cx="269201" cy="270696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88" name="Google Shape;288;p15"/>
          <p:cNvSpPr/>
          <p:nvPr/>
        </p:nvSpPr>
        <p:spPr>
          <a:xfrm>
            <a:off x="0" y="3962425"/>
            <a:ext cx="9169500" cy="118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"/>
          <p:cNvSpPr>
            <a:spLocks noGrp="1" noEditPoints="1"/>
          </p:cNvSpPr>
          <p:nvPr>
            <p:ph type="title"/>
          </p:nvPr>
        </p:nvSpPr>
        <p:spPr>
          <a:xfrm>
            <a:off x="5537000" y="1642350"/>
            <a:ext cx="28941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291" name="Google Shape;291;p16"/>
          <p:cNvSpPr>
            <a:spLocks noGrp="1" noEditPoints="1"/>
          </p:cNvSpPr>
          <p:nvPr>
            <p:ph type="subTitle" idx="1"/>
          </p:nvPr>
        </p:nvSpPr>
        <p:spPr>
          <a:xfrm>
            <a:off x="5537000" y="2215050"/>
            <a:ext cx="2894100" cy="13041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grpSp>
        <p:nvGrpSpPr>
          <p:cNvPr id="292" name="Google Shape;292;p16"/>
          <p:cNvGrpSpPr/>
          <p:nvPr/>
        </p:nvGrpSpPr>
        <p:grpSpPr>
          <a:xfrm rot="1800091">
            <a:off x="8225064" y="3768244"/>
            <a:ext cx="932727" cy="1513483"/>
            <a:chOff x="5252475" y="3372998"/>
            <a:chExt cx="758596" cy="1230930"/>
          </a:xfrm>
        </p:grpSpPr>
        <p:sp>
          <p:nvSpPr>
            <p:cNvPr id="293" name="Google Shape;293;p16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" name="Google Shape;300;p16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" name="Google Shape;302;p16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04" name="Google Shape;304;p16"/>
          <p:cNvSpPr/>
          <p:nvPr/>
        </p:nvSpPr>
        <p:spPr>
          <a:xfrm rot="10800000" flipH="1">
            <a:off x="8206538" y="129265"/>
            <a:ext cx="323252" cy="323252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05" name="Google Shape;305;p16"/>
          <p:cNvSpPr/>
          <p:nvPr/>
        </p:nvSpPr>
        <p:spPr>
          <a:xfrm rot="10800000" flipH="1">
            <a:off x="8529800" y="581053"/>
            <a:ext cx="452876" cy="452876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7"/>
          <p:cNvGrpSpPr/>
          <p:nvPr/>
        </p:nvGrpSpPr>
        <p:grpSpPr>
          <a:xfrm rot="-8670637">
            <a:off x="8397450" y="-99677"/>
            <a:ext cx="680127" cy="1103603"/>
            <a:chOff x="5252475" y="3372998"/>
            <a:chExt cx="758596" cy="1230930"/>
          </a:xfrm>
        </p:grpSpPr>
        <p:sp>
          <p:nvSpPr>
            <p:cNvPr id="308" name="Google Shape;308;p17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9" name="Google Shape;309;p17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0" name="Google Shape;310;p17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1" name="Google Shape;311;p17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2" name="Google Shape;312;p17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3" name="Google Shape;313;p17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4" name="Google Shape;314;p17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5" name="Google Shape;315;p17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6" name="Google Shape;316;p17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7" name="Google Shape;317;p17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8" name="Google Shape;318;p17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19" name="Google Shape;319;p17"/>
          <p:cNvSpPr/>
          <p:nvPr/>
        </p:nvSpPr>
        <p:spPr>
          <a:xfrm rot="10800000" flipH="1">
            <a:off x="7817013" y="121765"/>
            <a:ext cx="323252" cy="323252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20" name="Google Shape;320;p17"/>
          <p:cNvSpPr/>
          <p:nvPr/>
        </p:nvSpPr>
        <p:spPr>
          <a:xfrm rot="10800000" flipH="1">
            <a:off x="284929" y="164519"/>
            <a:ext cx="428168" cy="428209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21" name="Google Shape;321;p17"/>
          <p:cNvSpPr/>
          <p:nvPr/>
        </p:nvSpPr>
        <p:spPr>
          <a:xfrm rot="10800000" flipH="1">
            <a:off x="111152" y="781317"/>
            <a:ext cx="236405" cy="236405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22" name="Google Shape;322;p17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23" name="Google Shape;323;p17"/>
          <p:cNvSpPr>
            <a:spLocks noGrp="1" noEditPoints="1"/>
          </p:cNvSpPr>
          <p:nvPr>
            <p:ph type="title" idx="2"/>
          </p:nvPr>
        </p:nvSpPr>
        <p:spPr>
          <a:xfrm>
            <a:off x="4922400" y="1347250"/>
            <a:ext cx="3522600" cy="55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24" name="Google Shape;324;p17"/>
          <p:cNvSpPr>
            <a:spLocks noGrp="1" noEditPoints="1"/>
          </p:cNvSpPr>
          <p:nvPr>
            <p:ph type="title" idx="3"/>
          </p:nvPr>
        </p:nvSpPr>
        <p:spPr>
          <a:xfrm>
            <a:off x="720000" y="3101625"/>
            <a:ext cx="3522600" cy="55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25" name="Google Shape;325;p17"/>
          <p:cNvSpPr>
            <a:spLocks noGrp="1" noEditPoints="1"/>
          </p:cNvSpPr>
          <p:nvPr>
            <p:ph type="subTitle" idx="1"/>
          </p:nvPr>
        </p:nvSpPr>
        <p:spPr>
          <a:xfrm>
            <a:off x="720002" y="3660525"/>
            <a:ext cx="3522600" cy="8820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 lvl="0"/>
          </a:p>
        </p:txBody>
      </p:sp>
      <p:sp>
        <p:nvSpPr>
          <p:cNvPr id="326" name="Google Shape;326;p17"/>
          <p:cNvSpPr>
            <a:spLocks noGrp="1" noEditPoints="1"/>
          </p:cNvSpPr>
          <p:nvPr>
            <p:ph type="subTitle" idx="4"/>
          </p:nvPr>
        </p:nvSpPr>
        <p:spPr>
          <a:xfrm>
            <a:off x="4922400" y="1906150"/>
            <a:ext cx="3522600" cy="8820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 lvl="0"/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"/>
          <p:cNvSpPr>
            <a:spLocks noGrp="1" noEditPoints="1"/>
          </p:cNvSpPr>
          <p:nvPr>
            <p:ph type="body" idx="1"/>
          </p:nvPr>
        </p:nvSpPr>
        <p:spPr>
          <a:xfrm>
            <a:off x="720000" y="1329325"/>
            <a:ext cx="3511200" cy="327480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45720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</a:p>
        </p:txBody>
      </p:sp>
      <p:sp>
        <p:nvSpPr>
          <p:cNvPr id="329" name="Google Shape;329;p18"/>
          <p:cNvSpPr>
            <a:spLocks noGrp="1" noEditPoints="1"/>
          </p:cNvSpPr>
          <p:nvPr>
            <p:ph type="body" idx="2"/>
          </p:nvPr>
        </p:nvSpPr>
        <p:spPr>
          <a:xfrm>
            <a:off x="4292050" y="1329325"/>
            <a:ext cx="4131900" cy="327480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45720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L="914400" lvl="1" indent="-304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</a:p>
        </p:txBody>
      </p:sp>
      <p:sp>
        <p:nvSpPr>
          <p:cNvPr id="330" name="Google Shape;330;p18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31" name="Google Shape;331;p18"/>
          <p:cNvSpPr/>
          <p:nvPr/>
        </p:nvSpPr>
        <p:spPr>
          <a:xfrm rot="-3599899" flipH="1">
            <a:off x="413977" y="220705"/>
            <a:ext cx="370805" cy="370805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2" name="Google Shape;332;p18"/>
          <p:cNvSpPr/>
          <p:nvPr/>
        </p:nvSpPr>
        <p:spPr>
          <a:xfrm rot="-3600025" flipH="1">
            <a:off x="1178782" y="490621"/>
            <a:ext cx="251006" cy="252404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3" name="Google Shape;333;p18"/>
          <p:cNvSpPr/>
          <p:nvPr/>
        </p:nvSpPr>
        <p:spPr>
          <a:xfrm rot="-3599960" flipH="1">
            <a:off x="647849" y="637741"/>
            <a:ext cx="488945" cy="488917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4" name="Google Shape;334;p18"/>
          <p:cNvSpPr/>
          <p:nvPr/>
        </p:nvSpPr>
        <p:spPr>
          <a:xfrm rot="8004877">
            <a:off x="8425597" y="884110"/>
            <a:ext cx="206704" cy="207855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5" name="Google Shape;335;p18"/>
          <p:cNvSpPr/>
          <p:nvPr/>
        </p:nvSpPr>
        <p:spPr>
          <a:xfrm rot="8004877">
            <a:off x="8512660" y="271062"/>
            <a:ext cx="428845" cy="428845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9"/>
          <p:cNvSpPr/>
          <p:nvPr/>
        </p:nvSpPr>
        <p:spPr>
          <a:xfrm rot="8100000">
            <a:off x="8460529" y="1531072"/>
            <a:ext cx="404009" cy="404009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8" name="Google Shape;338;p19"/>
          <p:cNvSpPr/>
          <p:nvPr/>
        </p:nvSpPr>
        <p:spPr>
          <a:xfrm rot="8100000">
            <a:off x="8764708" y="997550"/>
            <a:ext cx="313704" cy="31545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9" name="Google Shape;339;p19"/>
          <p:cNvSpPr/>
          <p:nvPr/>
        </p:nvSpPr>
        <p:spPr>
          <a:xfrm rot="8100000">
            <a:off x="8162580" y="134785"/>
            <a:ext cx="650836" cy="650836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40" name="Google Shape;340;p19"/>
          <p:cNvSpPr/>
          <p:nvPr/>
        </p:nvSpPr>
        <p:spPr>
          <a:xfrm rot="2700000">
            <a:off x="276569" y="4605415"/>
            <a:ext cx="323260" cy="323260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41" name="Google Shape;341;p19"/>
          <p:cNvSpPr/>
          <p:nvPr/>
        </p:nvSpPr>
        <p:spPr>
          <a:xfrm rot="2700000">
            <a:off x="100461" y="4264361"/>
            <a:ext cx="250999" cy="2523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42" name="Google Shape;342;p19"/>
          <p:cNvGrpSpPr/>
          <p:nvPr/>
        </p:nvGrpSpPr>
        <p:grpSpPr>
          <a:xfrm>
            <a:off x="-120517" y="-69488"/>
            <a:ext cx="586031" cy="736432"/>
            <a:chOff x="-84151" y="785111"/>
            <a:chExt cx="490484" cy="616364"/>
          </a:xfrm>
        </p:grpSpPr>
        <p:sp>
          <p:nvSpPr>
            <p:cNvPr id="343" name="Google Shape;343;p19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4" name="Google Shape;344;p19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5" name="Google Shape;345;p19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6" name="Google Shape;346;p19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47" name="Google Shape;347;p19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8" name="Google Shape;348;p19"/>
          <p:cNvGrpSpPr/>
          <p:nvPr/>
        </p:nvGrpSpPr>
        <p:grpSpPr>
          <a:xfrm flipH="1">
            <a:off x="294704" y="-69476"/>
            <a:ext cx="425299" cy="534449"/>
            <a:chOff x="-84151" y="785111"/>
            <a:chExt cx="490484" cy="616364"/>
          </a:xfrm>
        </p:grpSpPr>
        <p:sp>
          <p:nvSpPr>
            <p:cNvPr id="349" name="Google Shape;349;p19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0" name="Google Shape;350;p19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1" name="Google Shape;351;p19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2" name="Google Shape;352;p19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53" name="Google Shape;353;p19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4" name="Google Shape;354;p19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55" name="Google Shape;355;p19"/>
          <p:cNvSpPr>
            <a:spLocks noGrp="1" noEditPoints="1"/>
          </p:cNvSpPr>
          <p:nvPr>
            <p:ph type="title" idx="2"/>
          </p:nvPr>
        </p:nvSpPr>
        <p:spPr>
          <a:xfrm>
            <a:off x="720000" y="2728175"/>
            <a:ext cx="2305500" cy="434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6" name="Google Shape;356;p19"/>
          <p:cNvSpPr>
            <a:spLocks noGrp="1" noEditPoints="1"/>
          </p:cNvSpPr>
          <p:nvPr>
            <p:ph type="subTitle" idx="1"/>
          </p:nvPr>
        </p:nvSpPr>
        <p:spPr>
          <a:xfrm>
            <a:off x="720000" y="3162950"/>
            <a:ext cx="2305500" cy="946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357" name="Google Shape;357;p19"/>
          <p:cNvSpPr>
            <a:spLocks noGrp="1" noEditPoints="1"/>
          </p:cNvSpPr>
          <p:nvPr>
            <p:ph type="title" idx="3"/>
          </p:nvPr>
        </p:nvSpPr>
        <p:spPr>
          <a:xfrm>
            <a:off x="3419221" y="1766419"/>
            <a:ext cx="2305500" cy="434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8" name="Google Shape;358;p19"/>
          <p:cNvSpPr>
            <a:spLocks noGrp="1" noEditPoints="1"/>
          </p:cNvSpPr>
          <p:nvPr>
            <p:ph type="subTitle" idx="4"/>
          </p:nvPr>
        </p:nvSpPr>
        <p:spPr>
          <a:xfrm>
            <a:off x="3419221" y="2201194"/>
            <a:ext cx="2305500" cy="946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359" name="Google Shape;359;p19"/>
          <p:cNvSpPr>
            <a:spLocks noGrp="1" noEditPoints="1"/>
          </p:cNvSpPr>
          <p:nvPr>
            <p:ph type="title" idx="5"/>
          </p:nvPr>
        </p:nvSpPr>
        <p:spPr>
          <a:xfrm>
            <a:off x="6118448" y="2728175"/>
            <a:ext cx="2305500" cy="434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0" name="Google Shape;360;p19"/>
          <p:cNvSpPr>
            <a:spLocks noGrp="1" noEditPoints="1"/>
          </p:cNvSpPr>
          <p:nvPr>
            <p:ph type="subTitle" idx="6"/>
          </p:nvPr>
        </p:nvSpPr>
        <p:spPr>
          <a:xfrm>
            <a:off x="6118449" y="3162950"/>
            <a:ext cx="2305500" cy="946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1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"/>
          <p:cNvSpPr/>
          <p:nvPr/>
        </p:nvSpPr>
        <p:spPr>
          <a:xfrm rot="10800000" flipH="1">
            <a:off x="108883" y="272339"/>
            <a:ext cx="534109" cy="534130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63" name="Google Shape;363;p20"/>
          <p:cNvSpPr/>
          <p:nvPr/>
        </p:nvSpPr>
        <p:spPr>
          <a:xfrm rot="10800000" flipH="1">
            <a:off x="342375" y="1363055"/>
            <a:ext cx="377626" cy="377646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64" name="Google Shape;364;p20"/>
          <p:cNvSpPr/>
          <p:nvPr/>
        </p:nvSpPr>
        <p:spPr>
          <a:xfrm rot="10800000" flipH="1">
            <a:off x="1036325" y="118366"/>
            <a:ext cx="275618" cy="275659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65" name="Google Shape;365;p20"/>
          <p:cNvGrpSpPr/>
          <p:nvPr/>
        </p:nvGrpSpPr>
        <p:grpSpPr>
          <a:xfrm rot="10800000" flipH="1">
            <a:off x="8175749" y="4229704"/>
            <a:ext cx="768540" cy="965842"/>
            <a:chOff x="-84151" y="785111"/>
            <a:chExt cx="490484" cy="616364"/>
          </a:xfrm>
        </p:grpSpPr>
        <p:sp>
          <p:nvSpPr>
            <p:cNvPr id="366" name="Google Shape;366;p20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7" name="Google Shape;367;p20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8" name="Google Shape;368;p20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9" name="Google Shape;369;p20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70" name="Google Shape;370;p20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1" name="Google Shape;371;p20"/>
          <p:cNvGrpSpPr/>
          <p:nvPr/>
        </p:nvGrpSpPr>
        <p:grpSpPr>
          <a:xfrm rot="10800000">
            <a:off x="8720296" y="4494760"/>
            <a:ext cx="557730" cy="700867"/>
            <a:chOff x="-84151" y="785111"/>
            <a:chExt cx="490484" cy="616364"/>
          </a:xfrm>
        </p:grpSpPr>
        <p:sp>
          <p:nvSpPr>
            <p:cNvPr id="372" name="Google Shape;372;p20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3" name="Google Shape;373;p20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4" name="Google Shape;374;p20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5" name="Google Shape;375;p20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376" name="Google Shape;376;p20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77" name="Google Shape;377;p20"/>
          <p:cNvSpPr/>
          <p:nvPr/>
        </p:nvSpPr>
        <p:spPr>
          <a:xfrm rot="10800000" flipH="1">
            <a:off x="8566675" y="161755"/>
            <a:ext cx="377626" cy="377646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8" name="Google Shape;378;p20"/>
          <p:cNvSpPr/>
          <p:nvPr/>
        </p:nvSpPr>
        <p:spPr>
          <a:xfrm rot="10800000" flipH="1">
            <a:off x="8430900" y="917972"/>
            <a:ext cx="266133" cy="266153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9" name="Google Shape;379;p20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80" name="Google Shape;380;p20"/>
          <p:cNvSpPr>
            <a:spLocks noGrp="1" noEditPoints="1"/>
          </p:cNvSpPr>
          <p:nvPr>
            <p:ph type="title" idx="2"/>
          </p:nvPr>
        </p:nvSpPr>
        <p:spPr>
          <a:xfrm>
            <a:off x="5995649" y="3161275"/>
            <a:ext cx="2297700" cy="55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81" name="Google Shape;381;p20"/>
          <p:cNvSpPr>
            <a:spLocks noGrp="1" noEditPoints="1"/>
          </p:cNvSpPr>
          <p:nvPr>
            <p:ph type="subTitle" idx="1"/>
          </p:nvPr>
        </p:nvSpPr>
        <p:spPr>
          <a:xfrm>
            <a:off x="5995651" y="3720175"/>
            <a:ext cx="2297700" cy="668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 lvl="0"/>
          </a:p>
        </p:txBody>
      </p:sp>
      <p:sp>
        <p:nvSpPr>
          <p:cNvPr id="382" name="Google Shape;382;p20"/>
          <p:cNvSpPr>
            <a:spLocks noGrp="1" noEditPoints="1"/>
          </p:cNvSpPr>
          <p:nvPr>
            <p:ph type="title" idx="3"/>
          </p:nvPr>
        </p:nvSpPr>
        <p:spPr>
          <a:xfrm>
            <a:off x="850649" y="3161275"/>
            <a:ext cx="2297700" cy="55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83" name="Google Shape;383;p20"/>
          <p:cNvSpPr>
            <a:spLocks noGrp="1" noEditPoints="1"/>
          </p:cNvSpPr>
          <p:nvPr>
            <p:ph type="subTitle" idx="4"/>
          </p:nvPr>
        </p:nvSpPr>
        <p:spPr>
          <a:xfrm>
            <a:off x="850651" y="3720175"/>
            <a:ext cx="2297700" cy="668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 lvl="0"/>
          </a:p>
        </p:txBody>
      </p:sp>
      <p:sp>
        <p:nvSpPr>
          <p:cNvPr id="384" name="Google Shape;384;p20"/>
          <p:cNvSpPr>
            <a:spLocks noGrp="1" noEditPoints="1"/>
          </p:cNvSpPr>
          <p:nvPr>
            <p:ph type="title" idx="5"/>
          </p:nvPr>
        </p:nvSpPr>
        <p:spPr>
          <a:xfrm>
            <a:off x="3423149" y="3161275"/>
            <a:ext cx="2297700" cy="55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85" name="Google Shape;385;p20"/>
          <p:cNvSpPr>
            <a:spLocks noGrp="1" noEditPoints="1"/>
          </p:cNvSpPr>
          <p:nvPr>
            <p:ph type="subTitle" idx="6"/>
          </p:nvPr>
        </p:nvSpPr>
        <p:spPr>
          <a:xfrm>
            <a:off x="3423151" y="3720175"/>
            <a:ext cx="2297700" cy="668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 lvl="0"/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388" name="Google Shape;388;p21"/>
          <p:cNvSpPr>
            <a:spLocks noGrp="1" noEditPoints="1"/>
          </p:cNvSpPr>
          <p:nvPr>
            <p:ph type="title" idx="2"/>
          </p:nvPr>
        </p:nvSpPr>
        <p:spPr>
          <a:xfrm>
            <a:off x="1015959" y="1677075"/>
            <a:ext cx="19782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9" name="Google Shape;389;p21"/>
          <p:cNvSpPr>
            <a:spLocks noGrp="1" noEditPoints="1"/>
          </p:cNvSpPr>
          <p:nvPr>
            <p:ph type="subTitle" idx="1"/>
          </p:nvPr>
        </p:nvSpPr>
        <p:spPr>
          <a:xfrm>
            <a:off x="1015959" y="2204775"/>
            <a:ext cx="1978200" cy="665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390" name="Google Shape;390;p21"/>
          <p:cNvSpPr>
            <a:spLocks noGrp="1" noEditPoints="1"/>
          </p:cNvSpPr>
          <p:nvPr>
            <p:ph type="title" idx="3"/>
          </p:nvPr>
        </p:nvSpPr>
        <p:spPr>
          <a:xfrm>
            <a:off x="6149841" y="1677075"/>
            <a:ext cx="19782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1" name="Google Shape;391;p21"/>
          <p:cNvSpPr>
            <a:spLocks noGrp="1" noEditPoints="1"/>
          </p:cNvSpPr>
          <p:nvPr>
            <p:ph type="subTitle" idx="4"/>
          </p:nvPr>
        </p:nvSpPr>
        <p:spPr>
          <a:xfrm>
            <a:off x="6149837" y="2204775"/>
            <a:ext cx="1978200" cy="665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392" name="Google Shape;392;p21"/>
          <p:cNvSpPr>
            <a:spLocks noGrp="1" noEditPoints="1"/>
          </p:cNvSpPr>
          <p:nvPr>
            <p:ph type="title" idx="5"/>
          </p:nvPr>
        </p:nvSpPr>
        <p:spPr>
          <a:xfrm>
            <a:off x="1015959" y="3110475"/>
            <a:ext cx="19782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3" name="Google Shape;393;p21"/>
          <p:cNvSpPr>
            <a:spLocks noGrp="1" noEditPoints="1"/>
          </p:cNvSpPr>
          <p:nvPr>
            <p:ph type="subTitle" idx="6"/>
          </p:nvPr>
        </p:nvSpPr>
        <p:spPr>
          <a:xfrm>
            <a:off x="1015959" y="3638175"/>
            <a:ext cx="1978200" cy="665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394" name="Google Shape;394;p21"/>
          <p:cNvSpPr>
            <a:spLocks noGrp="1" noEditPoints="1"/>
          </p:cNvSpPr>
          <p:nvPr>
            <p:ph type="title" idx="7"/>
          </p:nvPr>
        </p:nvSpPr>
        <p:spPr>
          <a:xfrm>
            <a:off x="6149841" y="3110475"/>
            <a:ext cx="19782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5" name="Google Shape;395;p21"/>
          <p:cNvSpPr>
            <a:spLocks noGrp="1" noEditPoints="1"/>
          </p:cNvSpPr>
          <p:nvPr>
            <p:ph type="subTitle" idx="8"/>
          </p:nvPr>
        </p:nvSpPr>
        <p:spPr>
          <a:xfrm>
            <a:off x="6149837" y="3638175"/>
            <a:ext cx="1978200" cy="665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396" name="Google Shape;396;p21"/>
          <p:cNvSpPr/>
          <p:nvPr/>
        </p:nvSpPr>
        <p:spPr>
          <a:xfrm rot="900190">
            <a:off x="84527" y="176035"/>
            <a:ext cx="520591" cy="520591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97" name="Google Shape;397;p21"/>
          <p:cNvSpPr/>
          <p:nvPr/>
        </p:nvSpPr>
        <p:spPr>
          <a:xfrm rot="900188">
            <a:off x="174887" y="900563"/>
            <a:ext cx="241461" cy="241441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98" name="Google Shape;398;p21"/>
          <p:cNvGrpSpPr/>
          <p:nvPr/>
        </p:nvGrpSpPr>
        <p:grpSpPr>
          <a:xfrm flipH="1">
            <a:off x="8569659" y="-69491"/>
            <a:ext cx="656219" cy="824633"/>
            <a:chOff x="-84151" y="785111"/>
            <a:chExt cx="490484" cy="616364"/>
          </a:xfrm>
        </p:grpSpPr>
        <p:sp>
          <p:nvSpPr>
            <p:cNvPr id="399" name="Google Shape;399;p21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0" name="Google Shape;400;p21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1" name="Google Shape;401;p21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2" name="Google Shape;402;p21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403" name="Google Shape;403;p21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4" name="Google Shape;404;p21"/>
          <p:cNvGrpSpPr/>
          <p:nvPr/>
        </p:nvGrpSpPr>
        <p:grpSpPr>
          <a:xfrm>
            <a:off x="8284716" y="-69521"/>
            <a:ext cx="476211" cy="598428"/>
            <a:chOff x="-84151" y="785111"/>
            <a:chExt cx="490484" cy="616364"/>
          </a:xfrm>
        </p:grpSpPr>
        <p:sp>
          <p:nvSpPr>
            <p:cNvPr id="405" name="Google Shape;405;p21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6" name="Google Shape;406;p21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7" name="Google Shape;407;p21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8" name="Google Shape;408;p21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409" name="Google Shape;409;p21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 spd="slow">
    <p:push dir="u"/>
  </p:transition>
  <p:hf dt="0" sldNum="0"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2"/>
          <p:cNvSpPr/>
          <p:nvPr/>
        </p:nvSpPr>
        <p:spPr>
          <a:xfrm rot="-1799975">
            <a:off x="1045287" y="127042"/>
            <a:ext cx="251006" cy="252404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12" name="Google Shape;412;p22"/>
          <p:cNvSpPr/>
          <p:nvPr/>
        </p:nvSpPr>
        <p:spPr>
          <a:xfrm rot="-1799975">
            <a:off x="295136" y="176511"/>
            <a:ext cx="520758" cy="520758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13" name="Google Shape;413;p22"/>
          <p:cNvGrpSpPr/>
          <p:nvPr/>
        </p:nvGrpSpPr>
        <p:grpSpPr>
          <a:xfrm rot="8913288">
            <a:off x="8218007" y="-163440"/>
            <a:ext cx="843833" cy="1369240"/>
            <a:chOff x="5252475" y="3372998"/>
            <a:chExt cx="758596" cy="1230930"/>
          </a:xfrm>
        </p:grpSpPr>
        <p:sp>
          <p:nvSpPr>
            <p:cNvPr id="414" name="Google Shape;414;p22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5" name="Google Shape;415;p22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6" name="Google Shape;416;p22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7" name="Google Shape;417;p22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8" name="Google Shape;418;p22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9" name="Google Shape;419;p22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0" name="Google Shape;420;p22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1" name="Google Shape;421;p22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2" name="Google Shape;422;p22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22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4" name="Google Shape;424;p22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25" name="Google Shape;425;p22"/>
          <p:cNvSpPr/>
          <p:nvPr/>
        </p:nvSpPr>
        <p:spPr>
          <a:xfrm rot="-1799975">
            <a:off x="106962" y="926392"/>
            <a:ext cx="251006" cy="252404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6" name="Google Shape;426;p22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427" name="Google Shape;427;p22"/>
          <p:cNvSpPr>
            <a:spLocks noGrp="1" noEditPoints="1"/>
          </p:cNvSpPr>
          <p:nvPr>
            <p:ph type="title" idx="2"/>
          </p:nvPr>
        </p:nvSpPr>
        <p:spPr>
          <a:xfrm>
            <a:off x="2210375" y="1323375"/>
            <a:ext cx="20757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28" name="Google Shape;428;p22"/>
          <p:cNvSpPr>
            <a:spLocks noGrp="1" noEditPoints="1"/>
          </p:cNvSpPr>
          <p:nvPr>
            <p:ph type="subTitle" idx="1"/>
          </p:nvPr>
        </p:nvSpPr>
        <p:spPr>
          <a:xfrm>
            <a:off x="2210375" y="1808175"/>
            <a:ext cx="20757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429" name="Google Shape;429;p22"/>
          <p:cNvSpPr>
            <a:spLocks noGrp="1" noEditPoints="1"/>
          </p:cNvSpPr>
          <p:nvPr>
            <p:ph type="title" idx="3"/>
          </p:nvPr>
        </p:nvSpPr>
        <p:spPr>
          <a:xfrm>
            <a:off x="5851587" y="1323375"/>
            <a:ext cx="20757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0" name="Google Shape;430;p22"/>
          <p:cNvSpPr>
            <a:spLocks noGrp="1" noEditPoints="1"/>
          </p:cNvSpPr>
          <p:nvPr>
            <p:ph type="subTitle" idx="4"/>
          </p:nvPr>
        </p:nvSpPr>
        <p:spPr>
          <a:xfrm>
            <a:off x="5851642" y="1808175"/>
            <a:ext cx="20757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431" name="Google Shape;431;p22"/>
          <p:cNvSpPr>
            <a:spLocks noGrp="1" noEditPoints="1"/>
          </p:cNvSpPr>
          <p:nvPr>
            <p:ph type="title" idx="5"/>
          </p:nvPr>
        </p:nvSpPr>
        <p:spPr>
          <a:xfrm>
            <a:off x="2210388" y="3634488"/>
            <a:ext cx="20757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2" name="Google Shape;432;p22"/>
          <p:cNvSpPr>
            <a:spLocks noGrp="1" noEditPoints="1"/>
          </p:cNvSpPr>
          <p:nvPr>
            <p:ph type="subTitle" idx="6"/>
          </p:nvPr>
        </p:nvSpPr>
        <p:spPr>
          <a:xfrm>
            <a:off x="2210388" y="4119288"/>
            <a:ext cx="20757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433" name="Google Shape;433;p22"/>
          <p:cNvSpPr>
            <a:spLocks noGrp="1" noEditPoints="1"/>
          </p:cNvSpPr>
          <p:nvPr>
            <p:ph type="title" idx="7"/>
          </p:nvPr>
        </p:nvSpPr>
        <p:spPr>
          <a:xfrm>
            <a:off x="2210387" y="2500388"/>
            <a:ext cx="20757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4" name="Google Shape;434;p22"/>
          <p:cNvSpPr>
            <a:spLocks noGrp="1" noEditPoints="1"/>
          </p:cNvSpPr>
          <p:nvPr>
            <p:ph type="subTitle" idx="8"/>
          </p:nvPr>
        </p:nvSpPr>
        <p:spPr>
          <a:xfrm>
            <a:off x="2210388" y="2985188"/>
            <a:ext cx="20757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435" name="Google Shape;435;p22"/>
          <p:cNvSpPr>
            <a:spLocks noGrp="1" noEditPoints="1"/>
          </p:cNvSpPr>
          <p:nvPr>
            <p:ph type="title" idx="9"/>
          </p:nvPr>
        </p:nvSpPr>
        <p:spPr>
          <a:xfrm>
            <a:off x="5851613" y="2536525"/>
            <a:ext cx="20757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6" name="Google Shape;436;p22"/>
          <p:cNvSpPr>
            <a:spLocks noGrp="1" noEditPoints="1"/>
          </p:cNvSpPr>
          <p:nvPr>
            <p:ph type="subTitle" idx="13"/>
          </p:nvPr>
        </p:nvSpPr>
        <p:spPr>
          <a:xfrm>
            <a:off x="5851612" y="3021325"/>
            <a:ext cx="2075700" cy="527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437" name="Google Shape;437;p22"/>
          <p:cNvSpPr>
            <a:spLocks noGrp="1" noEditPoints="1"/>
          </p:cNvSpPr>
          <p:nvPr>
            <p:ph type="title" idx="14"/>
          </p:nvPr>
        </p:nvSpPr>
        <p:spPr>
          <a:xfrm>
            <a:off x="5851613" y="3634500"/>
            <a:ext cx="20757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8" name="Google Shape;438;p22"/>
          <p:cNvSpPr>
            <a:spLocks noGrp="1" noEditPoints="1"/>
          </p:cNvSpPr>
          <p:nvPr>
            <p:ph type="subTitle" idx="15"/>
          </p:nvPr>
        </p:nvSpPr>
        <p:spPr>
          <a:xfrm>
            <a:off x="5851614" y="4119300"/>
            <a:ext cx="20757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3"/>
          <p:cNvSpPr>
            <a:spLocks noGrp="1" noEditPoints="1"/>
          </p:cNvSpPr>
          <p:nvPr>
            <p:ph type="title"/>
          </p:nvPr>
        </p:nvSpPr>
        <p:spPr>
          <a:xfrm>
            <a:off x="4572000" y="2291700"/>
            <a:ext cx="3866400" cy="61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41" name="Google Shape;441;p23"/>
          <p:cNvSpPr>
            <a:spLocks noGrp="1" noEditPoints="1"/>
          </p:cNvSpPr>
          <p:nvPr>
            <p:ph type="title" idx="2" hasCustomPrompt="1"/>
          </p:nvPr>
        </p:nvSpPr>
        <p:spPr>
          <a:xfrm>
            <a:off x="6084250" y="1308950"/>
            <a:ext cx="841800" cy="61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42" name="Google Shape;442;p23"/>
          <p:cNvSpPr>
            <a:spLocks noGrp="1" noEditPoints="1"/>
          </p:cNvSpPr>
          <p:nvPr>
            <p:ph type="subTitle" idx="1"/>
          </p:nvPr>
        </p:nvSpPr>
        <p:spPr>
          <a:xfrm>
            <a:off x="4572000" y="3628575"/>
            <a:ext cx="3866400" cy="419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grpSp>
        <p:nvGrpSpPr>
          <p:cNvPr id="443" name="Google Shape;443;p23"/>
          <p:cNvGrpSpPr/>
          <p:nvPr/>
        </p:nvGrpSpPr>
        <p:grpSpPr>
          <a:xfrm rot="-8670632">
            <a:off x="207587" y="-134177"/>
            <a:ext cx="932706" cy="1513449"/>
            <a:chOff x="5252475" y="3372998"/>
            <a:chExt cx="758596" cy="1230930"/>
          </a:xfrm>
        </p:grpSpPr>
        <p:sp>
          <p:nvSpPr>
            <p:cNvPr id="444" name="Google Shape;444;p23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5" name="Google Shape;445;p23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6" name="Google Shape;446;p23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7" name="Google Shape;447;p23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8" name="Google Shape;448;p23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9" name="Google Shape;449;p23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0" name="Google Shape;450;p23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1" name="Google Shape;451;p23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2" name="Google Shape;452;p23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3" name="Google Shape;453;p23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4" name="Google Shape;454;p23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p:transition spd="slow">
    <p:push dir="u"/>
  </p:transition>
  <p:hf dt="0" sldNum="0"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12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4"/>
          <p:cNvSpPr>
            <a:spLocks noGrp="1" noEditPoints="1"/>
          </p:cNvSpPr>
          <p:nvPr>
            <p:ph type="title"/>
          </p:nvPr>
        </p:nvSpPr>
        <p:spPr>
          <a:xfrm flipH="1">
            <a:off x="2530175" y="2602375"/>
            <a:ext cx="3028200" cy="5331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57" name="Google Shape;457;p24"/>
          <p:cNvSpPr>
            <a:spLocks noGrp="1" noEditPoints="1"/>
          </p:cNvSpPr>
          <p:nvPr>
            <p:ph type="title" idx="2" hasCustomPrompt="1"/>
          </p:nvPr>
        </p:nvSpPr>
        <p:spPr>
          <a:xfrm flipH="1">
            <a:off x="4151150" y="1539475"/>
            <a:ext cx="841800" cy="61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58" name="Google Shape;458;p24"/>
          <p:cNvSpPr>
            <a:spLocks noGrp="1" noEditPoints="1"/>
          </p:cNvSpPr>
          <p:nvPr>
            <p:ph type="subTitle" idx="1"/>
          </p:nvPr>
        </p:nvSpPr>
        <p:spPr>
          <a:xfrm flipH="1">
            <a:off x="2529925" y="3195625"/>
            <a:ext cx="4083900" cy="61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grpSp>
        <p:nvGrpSpPr>
          <p:cNvPr id="459" name="Google Shape;459;p24"/>
          <p:cNvGrpSpPr/>
          <p:nvPr/>
        </p:nvGrpSpPr>
        <p:grpSpPr>
          <a:xfrm rot="1800091">
            <a:off x="7895377" y="3706319"/>
            <a:ext cx="932727" cy="1513483"/>
            <a:chOff x="5252475" y="3372998"/>
            <a:chExt cx="758596" cy="1230930"/>
          </a:xfrm>
        </p:grpSpPr>
        <p:sp>
          <p:nvSpPr>
            <p:cNvPr id="460" name="Google Shape;460;p24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1" name="Google Shape;461;p24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2" name="Google Shape;462;p24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3" name="Google Shape;463;p24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4" name="Google Shape;464;p24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5" name="Google Shape;465;p24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6" name="Google Shape;466;p24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7" name="Google Shape;467;p24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8" name="Google Shape;468;p24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9" name="Google Shape;469;p24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0" name="Google Shape;470;p24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71" name="Google Shape;471;p24"/>
          <p:cNvSpPr/>
          <p:nvPr/>
        </p:nvSpPr>
        <p:spPr>
          <a:xfrm rot="900065">
            <a:off x="645240" y="443481"/>
            <a:ext cx="276795" cy="276795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12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25"/>
          <p:cNvGrpSpPr/>
          <p:nvPr/>
        </p:nvGrpSpPr>
        <p:grpSpPr>
          <a:xfrm rot="-1722853">
            <a:off x="8315665" y="-302591"/>
            <a:ext cx="932689" cy="1513422"/>
            <a:chOff x="5252475" y="3372998"/>
            <a:chExt cx="758596" cy="1230930"/>
          </a:xfrm>
        </p:grpSpPr>
        <p:sp>
          <p:nvSpPr>
            <p:cNvPr id="474" name="Google Shape;474;p25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5" name="Google Shape;475;p25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6" name="Google Shape;476;p25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7" name="Google Shape;477;p25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8" name="Google Shape;478;p25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9" name="Google Shape;479;p25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0" name="Google Shape;480;p25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1" name="Google Shape;481;p25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2" name="Google Shape;482;p25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3" name="Google Shape;483;p25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4" name="Google Shape;484;p25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85" name="Google Shape;485;p25"/>
          <p:cNvSpPr/>
          <p:nvPr/>
        </p:nvSpPr>
        <p:spPr>
          <a:xfrm rot="10800000" flipH="1">
            <a:off x="184201" y="353802"/>
            <a:ext cx="450049" cy="450049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86" name="Google Shape;486;p25"/>
          <p:cNvSpPr>
            <a:spLocks noGrp="1" noEditPoints="1"/>
          </p:cNvSpPr>
          <p:nvPr>
            <p:ph type="title"/>
          </p:nvPr>
        </p:nvSpPr>
        <p:spPr>
          <a:xfrm flipH="1">
            <a:off x="4682425" y="1572750"/>
            <a:ext cx="2506800" cy="7524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87" name="Google Shape;487;p25"/>
          <p:cNvSpPr>
            <a:spLocks noGrp="1" noEditPoints="1"/>
          </p:cNvSpPr>
          <p:nvPr>
            <p:ph type="title" idx="2" hasCustomPrompt="1"/>
          </p:nvPr>
        </p:nvSpPr>
        <p:spPr>
          <a:xfrm flipH="1">
            <a:off x="7545350" y="2261800"/>
            <a:ext cx="841800" cy="619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88" name="Google Shape;488;p25"/>
          <p:cNvSpPr>
            <a:spLocks noGrp="1" noEditPoints="1"/>
          </p:cNvSpPr>
          <p:nvPr>
            <p:ph type="subTitle" idx="1"/>
          </p:nvPr>
        </p:nvSpPr>
        <p:spPr>
          <a:xfrm flipH="1">
            <a:off x="4831525" y="2855850"/>
            <a:ext cx="2357700" cy="714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oogle Shape;490;p26"/>
          <p:cNvGrpSpPr/>
          <p:nvPr/>
        </p:nvGrpSpPr>
        <p:grpSpPr>
          <a:xfrm rot="10800000" flipH="1">
            <a:off x="-123371" y="-112438"/>
            <a:ext cx="932693" cy="1513429"/>
            <a:chOff x="5252475" y="3372998"/>
            <a:chExt cx="758596" cy="1230930"/>
          </a:xfrm>
        </p:grpSpPr>
        <p:sp>
          <p:nvSpPr>
            <p:cNvPr id="491" name="Google Shape;491;p26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2" name="Google Shape;492;p26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3" name="Google Shape;493;p26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4" name="Google Shape;494;p26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5" name="Google Shape;495;p26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6" name="Google Shape;496;p26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7" name="Google Shape;497;p26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8" name="Google Shape;498;p26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9" name="Google Shape;499;p26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0" name="Google Shape;500;p26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1" name="Google Shape;501;p26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02" name="Google Shape;502;p26"/>
          <p:cNvSpPr/>
          <p:nvPr/>
        </p:nvSpPr>
        <p:spPr>
          <a:xfrm rot="-2700000">
            <a:off x="8497840" y="4667544"/>
            <a:ext cx="323260" cy="323260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03" name="Google Shape;503;p26"/>
          <p:cNvSpPr/>
          <p:nvPr/>
        </p:nvSpPr>
        <p:spPr>
          <a:xfrm rot="-2700000">
            <a:off x="8783860" y="4202237"/>
            <a:ext cx="250999" cy="2523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04" name="Google Shape;504;p26"/>
          <p:cNvSpPr>
            <a:spLocks noGrp="1" noEditPoints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7"/>
          <p:cNvSpPr/>
          <p:nvPr/>
        </p:nvSpPr>
        <p:spPr>
          <a:xfrm rot="-8100000" flipH="1">
            <a:off x="124720" y="1878597"/>
            <a:ext cx="404009" cy="404009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07" name="Google Shape;507;p27"/>
          <p:cNvSpPr/>
          <p:nvPr/>
        </p:nvSpPr>
        <p:spPr>
          <a:xfrm rot="-8100000" flipH="1">
            <a:off x="291496" y="1199950"/>
            <a:ext cx="313704" cy="31545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08" name="Google Shape;508;p27"/>
          <p:cNvSpPr/>
          <p:nvPr/>
        </p:nvSpPr>
        <p:spPr>
          <a:xfrm rot="-8100000" flipH="1">
            <a:off x="175842" y="134785"/>
            <a:ext cx="650836" cy="650836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09" name="Google Shape;509;p27"/>
          <p:cNvGrpSpPr/>
          <p:nvPr/>
        </p:nvGrpSpPr>
        <p:grpSpPr>
          <a:xfrm flipH="1">
            <a:off x="8574392" y="-69532"/>
            <a:ext cx="686433" cy="862601"/>
            <a:chOff x="-84151" y="785111"/>
            <a:chExt cx="490484" cy="616364"/>
          </a:xfrm>
        </p:grpSpPr>
        <p:sp>
          <p:nvSpPr>
            <p:cNvPr id="510" name="Google Shape;510;p27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1" name="Google Shape;511;p27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2" name="Google Shape;512;p27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3" name="Google Shape;513;p27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514" name="Google Shape;514;p27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15" name="Google Shape;515;p27"/>
          <p:cNvGrpSpPr/>
          <p:nvPr/>
        </p:nvGrpSpPr>
        <p:grpSpPr>
          <a:xfrm>
            <a:off x="8276297" y="-69476"/>
            <a:ext cx="498185" cy="626041"/>
            <a:chOff x="-84151" y="785111"/>
            <a:chExt cx="490484" cy="616364"/>
          </a:xfrm>
        </p:grpSpPr>
        <p:sp>
          <p:nvSpPr>
            <p:cNvPr id="516" name="Google Shape;516;p27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7" name="Google Shape;517;p27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8" name="Google Shape;518;p27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9" name="Google Shape;519;p27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520" name="Google Shape;520;p27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21" name="Google Shape;521;p27"/>
          <p:cNvSpPr/>
          <p:nvPr/>
        </p:nvSpPr>
        <p:spPr>
          <a:xfrm rot="-8100000" flipH="1">
            <a:off x="8420795" y="4554622"/>
            <a:ext cx="404009" cy="404009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22" name="Google Shape;522;p27"/>
          <p:cNvSpPr/>
          <p:nvPr/>
        </p:nvSpPr>
        <p:spPr>
          <a:xfrm rot="-8100000" flipH="1">
            <a:off x="8639996" y="3980225"/>
            <a:ext cx="313704" cy="31545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23" name="Google Shape;523;p27"/>
          <p:cNvSpPr>
            <a:spLocks noGrp="1" noEditPoints="1"/>
          </p:cNvSpPr>
          <p:nvPr>
            <p:ph type="title" hasCustomPrompt="1"/>
          </p:nvPr>
        </p:nvSpPr>
        <p:spPr>
          <a:xfrm>
            <a:off x="1223100" y="3231225"/>
            <a:ext cx="1542900" cy="76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24" name="Google Shape;524;p27"/>
          <p:cNvSpPr>
            <a:spLocks noGrp="1" noEditPoints="1"/>
          </p:cNvSpPr>
          <p:nvPr>
            <p:ph type="subTitle" idx="1"/>
          </p:nvPr>
        </p:nvSpPr>
        <p:spPr>
          <a:xfrm>
            <a:off x="1223100" y="2462357"/>
            <a:ext cx="1542900" cy="76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lvl="0"/>
          </a:p>
        </p:txBody>
      </p:sp>
      <p:sp>
        <p:nvSpPr>
          <p:cNvPr id="525" name="Google Shape;525;p27"/>
          <p:cNvSpPr>
            <a:spLocks noGrp="1" noEditPoints="1"/>
          </p:cNvSpPr>
          <p:nvPr>
            <p:ph type="title" idx="2" hasCustomPrompt="1"/>
          </p:nvPr>
        </p:nvSpPr>
        <p:spPr>
          <a:xfrm>
            <a:off x="3800550" y="3231219"/>
            <a:ext cx="1542900" cy="76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26" name="Google Shape;526;p27"/>
          <p:cNvSpPr>
            <a:spLocks noGrp="1" noEditPoints="1"/>
          </p:cNvSpPr>
          <p:nvPr>
            <p:ph type="subTitle" idx="3"/>
          </p:nvPr>
        </p:nvSpPr>
        <p:spPr>
          <a:xfrm>
            <a:off x="3800550" y="2462325"/>
            <a:ext cx="1542900" cy="76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lvl="0"/>
          </a:p>
        </p:txBody>
      </p:sp>
      <p:sp>
        <p:nvSpPr>
          <p:cNvPr id="527" name="Google Shape;527;p27"/>
          <p:cNvSpPr>
            <a:spLocks noGrp="1" noEditPoints="1"/>
          </p:cNvSpPr>
          <p:nvPr>
            <p:ph type="title" idx="4" hasCustomPrompt="1"/>
          </p:nvPr>
        </p:nvSpPr>
        <p:spPr>
          <a:xfrm>
            <a:off x="6378000" y="3231224"/>
            <a:ext cx="1542900" cy="76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28" name="Google Shape;528;p27"/>
          <p:cNvSpPr>
            <a:spLocks noGrp="1" noEditPoints="1"/>
          </p:cNvSpPr>
          <p:nvPr>
            <p:ph type="subTitle" idx="5"/>
          </p:nvPr>
        </p:nvSpPr>
        <p:spPr>
          <a:xfrm>
            <a:off x="6378000" y="2462325"/>
            <a:ext cx="1542900" cy="76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lvl="0"/>
          </a:p>
        </p:txBody>
      </p:sp>
      <p:sp>
        <p:nvSpPr>
          <p:cNvPr id="529" name="Google Shape;529;p27"/>
          <p:cNvSpPr>
            <a:spLocks noGrp="1" noEditPoints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SzPts val="35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530" name="Google Shape;530;p27"/>
          <p:cNvSpPr>
            <a:spLocks noGrp="1" noEditPoints="1"/>
          </p:cNvSpPr>
          <p:nvPr>
            <p:ph type="title" idx="7"/>
          </p:nvPr>
        </p:nvSpPr>
        <p:spPr>
          <a:xfrm>
            <a:off x="1223100" y="1977525"/>
            <a:ext cx="15429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31" name="Google Shape;531;p27"/>
          <p:cNvSpPr>
            <a:spLocks noGrp="1" noEditPoints="1"/>
          </p:cNvSpPr>
          <p:nvPr>
            <p:ph type="title" idx="8"/>
          </p:nvPr>
        </p:nvSpPr>
        <p:spPr>
          <a:xfrm>
            <a:off x="3800550" y="1977525"/>
            <a:ext cx="15429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32" name="Google Shape;532;p27"/>
          <p:cNvSpPr>
            <a:spLocks noGrp="1" noEditPoints="1"/>
          </p:cNvSpPr>
          <p:nvPr>
            <p:ph type="title" idx="9"/>
          </p:nvPr>
        </p:nvSpPr>
        <p:spPr>
          <a:xfrm>
            <a:off x="6378000" y="1977525"/>
            <a:ext cx="1542900" cy="484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8"/>
          <p:cNvSpPr>
            <a:spLocks noGrp="1" noEditPoints="1"/>
          </p:cNvSpPr>
          <p:nvPr>
            <p:ph type="title"/>
          </p:nvPr>
        </p:nvSpPr>
        <p:spPr>
          <a:xfrm>
            <a:off x="720000" y="539400"/>
            <a:ext cx="2729400" cy="8730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</a:lvl9pPr>
          </a:lstStyle>
          <a:p/>
        </p:txBody>
      </p:sp>
      <p:sp>
        <p:nvSpPr>
          <p:cNvPr id="535" name="Google Shape;535;p28"/>
          <p:cNvSpPr>
            <a:spLocks noGrp="1" noEditPoints="1"/>
          </p:cNvSpPr>
          <p:nvPr>
            <p:ph type="subTitle" idx="1"/>
          </p:nvPr>
        </p:nvSpPr>
        <p:spPr>
          <a:xfrm>
            <a:off x="720000" y="2489331"/>
            <a:ext cx="2729400" cy="7992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sp>
        <p:nvSpPr>
          <p:cNvPr id="536" name="Google Shape;536;p28"/>
          <p:cNvSpPr>
            <a:spLocks noGrp="1" noEditPoints="1"/>
          </p:cNvSpPr>
          <p:nvPr>
            <p:ph type="subTitle" idx="2"/>
          </p:nvPr>
        </p:nvSpPr>
        <p:spPr>
          <a:xfrm>
            <a:off x="720000" y="2080400"/>
            <a:ext cx="2729400" cy="4089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lvl9pPr>
          </a:lstStyle>
          <a:p>
            <a:pPr lvl="0"/>
          </a:p>
        </p:txBody>
      </p:sp>
      <p:grpSp>
        <p:nvGrpSpPr>
          <p:cNvPr id="537" name="Google Shape;537;p28"/>
          <p:cNvGrpSpPr/>
          <p:nvPr/>
        </p:nvGrpSpPr>
        <p:grpSpPr>
          <a:xfrm rot="-9900044">
            <a:off x="8390289" y="-148690"/>
            <a:ext cx="932686" cy="1513416"/>
            <a:chOff x="5252475" y="3372998"/>
            <a:chExt cx="758596" cy="1230930"/>
          </a:xfrm>
        </p:grpSpPr>
        <p:sp>
          <p:nvSpPr>
            <p:cNvPr id="538" name="Google Shape;538;p28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9" name="Google Shape;539;p28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0" name="Google Shape;540;p28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2" name="Google Shape;542;p28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3" name="Google Shape;543;p28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4" name="Google Shape;544;p28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5" name="Google Shape;545;p28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7" name="Google Shape;547;p28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8" name="Google Shape;548;p28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49" name="Google Shape;549;p28"/>
          <p:cNvSpPr txBox="1"/>
          <p:nvPr/>
        </p:nvSpPr>
        <p:spPr>
          <a:xfrm>
            <a:off x="720000" y="3519175"/>
            <a:ext cx="3004800" cy="61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CREDITS: This presentation template was created by</a:t>
            </a:r>
            <a:r>
              <a:rPr lang="en" sz="1200">
                <a:solidFill>
                  <a:srgbClr val="434343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Cairo"/>
                <a:ea typeface="Cairo"/>
                <a:cs typeface="Cairo"/>
                <a:sym typeface="Cairo"/>
                <a:hlinkClick r:id="rId1"/>
              </a:rPr>
              <a:t>Slidesgo</a:t>
            </a:r>
            <a:r>
              <a:rPr lang="en"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, including icons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Cairo"/>
                <a:ea typeface="Cairo"/>
                <a:cs typeface="Cairo"/>
                <a:sym typeface="Cairo"/>
                <a:hlinkClick r:id="rId2"/>
              </a:rPr>
              <a:t>Flaticon</a:t>
            </a:r>
            <a:r>
              <a:rPr lang="en"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, and infographics &amp; images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Cairo"/>
                <a:ea typeface="Cairo"/>
                <a:cs typeface="Cairo"/>
                <a:sym typeface="Cairo"/>
                <a:hlinkClick r:id="rId3"/>
              </a:rPr>
              <a:t>Freepik</a:t>
            </a:r>
            <a:endParaRPr sz="1200" b="1">
              <a:solidFill>
                <a:schemeClr val="dk2"/>
              </a:solidFill>
              <a:latin typeface="Cairo"/>
              <a:ea typeface="Cairo"/>
              <a:cs typeface="Cairo"/>
              <a:sym typeface="Cairo"/>
            </a:endParaR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9_1_1">
    <p:bg>
      <p:bgPr>
        <a:solidFill>
          <a:schemeClr val="dk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  <p:hf dt="0"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9_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0"/>
          <p:cNvSpPr/>
          <p:nvPr/>
        </p:nvSpPr>
        <p:spPr>
          <a:xfrm rot="8100000">
            <a:off x="8460529" y="1531072"/>
            <a:ext cx="404009" cy="404009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3" name="Google Shape;553;p30"/>
          <p:cNvSpPr/>
          <p:nvPr/>
        </p:nvSpPr>
        <p:spPr>
          <a:xfrm rot="8100000">
            <a:off x="8764708" y="997550"/>
            <a:ext cx="313704" cy="31545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4" name="Google Shape;554;p30"/>
          <p:cNvSpPr/>
          <p:nvPr/>
        </p:nvSpPr>
        <p:spPr>
          <a:xfrm rot="8100000">
            <a:off x="8162580" y="134785"/>
            <a:ext cx="650836" cy="650836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5" name="Google Shape;555;p30"/>
          <p:cNvSpPr/>
          <p:nvPr/>
        </p:nvSpPr>
        <p:spPr>
          <a:xfrm rot="2700000">
            <a:off x="276569" y="4605415"/>
            <a:ext cx="323260" cy="323260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6" name="Google Shape;556;p30"/>
          <p:cNvSpPr/>
          <p:nvPr/>
        </p:nvSpPr>
        <p:spPr>
          <a:xfrm rot="2700000">
            <a:off x="100461" y="4264361"/>
            <a:ext cx="250999" cy="2523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57" name="Google Shape;557;p30"/>
          <p:cNvGrpSpPr/>
          <p:nvPr/>
        </p:nvGrpSpPr>
        <p:grpSpPr>
          <a:xfrm>
            <a:off x="-120517" y="-69488"/>
            <a:ext cx="586031" cy="736432"/>
            <a:chOff x="-84151" y="785111"/>
            <a:chExt cx="490484" cy="616364"/>
          </a:xfrm>
        </p:grpSpPr>
        <p:sp>
          <p:nvSpPr>
            <p:cNvPr id="558" name="Google Shape;558;p30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9" name="Google Shape;559;p30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0" name="Google Shape;560;p30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1" name="Google Shape;561;p30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562" name="Google Shape;562;p30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63" name="Google Shape;563;p30"/>
          <p:cNvGrpSpPr/>
          <p:nvPr/>
        </p:nvGrpSpPr>
        <p:grpSpPr>
          <a:xfrm flipH="1">
            <a:off x="294704" y="-69476"/>
            <a:ext cx="425299" cy="534449"/>
            <a:chOff x="-84151" y="785111"/>
            <a:chExt cx="490484" cy="616364"/>
          </a:xfrm>
        </p:grpSpPr>
        <p:sp>
          <p:nvSpPr>
            <p:cNvPr id="564" name="Google Shape;564;p30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5" name="Google Shape;565;p30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6" name="Google Shape;566;p30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7" name="Google Shape;567;p30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568" name="Google Shape;568;p30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 spd="slow">
    <p:push dir="u"/>
  </p:transition>
  <p:hf dt="0"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0" name="Google Shape;570;p31"/>
          <p:cNvGrpSpPr/>
          <p:nvPr/>
        </p:nvGrpSpPr>
        <p:grpSpPr>
          <a:xfrm rot="8309431">
            <a:off x="929321" y="-881944"/>
            <a:ext cx="1067824" cy="1732697"/>
            <a:chOff x="5252475" y="3372998"/>
            <a:chExt cx="758596" cy="1230930"/>
          </a:xfrm>
        </p:grpSpPr>
        <p:sp>
          <p:nvSpPr>
            <p:cNvPr id="571" name="Google Shape;571;p31"/>
            <p:cNvSpPr/>
            <p:nvPr/>
          </p:nvSpPr>
          <p:spPr>
            <a:xfrm>
              <a:off x="5771697" y="3820417"/>
              <a:ext cx="239374" cy="336661"/>
            </a:xfrm>
            <a:custGeom>
              <a:avLst/>
              <a:rect l="l" t="t" r="r" b="b"/>
              <a:pathLst>
                <a:path w="3767" h="5298">
                  <a:moveTo>
                    <a:pt x="2241" y="0"/>
                  </a:moveTo>
                  <a:cubicBezTo>
                    <a:pt x="1439" y="0"/>
                    <a:pt x="613" y="973"/>
                    <a:pt x="320" y="2309"/>
                  </a:cubicBezTo>
                  <a:cubicBezTo>
                    <a:pt x="1" y="3747"/>
                    <a:pt x="434" y="5071"/>
                    <a:pt x="1302" y="5276"/>
                  </a:cubicBezTo>
                  <a:cubicBezTo>
                    <a:pt x="1369" y="5290"/>
                    <a:pt x="1437" y="5297"/>
                    <a:pt x="1505" y="5297"/>
                  </a:cubicBezTo>
                  <a:cubicBezTo>
                    <a:pt x="2314" y="5297"/>
                    <a:pt x="3153" y="4320"/>
                    <a:pt x="3447" y="2994"/>
                  </a:cubicBezTo>
                  <a:cubicBezTo>
                    <a:pt x="3767" y="1533"/>
                    <a:pt x="3333" y="209"/>
                    <a:pt x="2466" y="27"/>
                  </a:cubicBezTo>
                  <a:cubicBezTo>
                    <a:pt x="2392" y="9"/>
                    <a:pt x="2317" y="0"/>
                    <a:pt x="224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2" name="Google Shape;572;p31"/>
            <p:cNvSpPr/>
            <p:nvPr/>
          </p:nvSpPr>
          <p:spPr>
            <a:xfrm>
              <a:off x="5410574" y="4294652"/>
              <a:ext cx="348163" cy="188347"/>
            </a:xfrm>
            <a:custGeom>
              <a:avLst/>
              <a:rect l="l" t="t" r="r" b="b"/>
              <a:pathLst>
                <a:path w="5479" h="2964">
                  <a:moveTo>
                    <a:pt x="1950" y="0"/>
                  </a:moveTo>
                  <a:cubicBezTo>
                    <a:pt x="1039" y="0"/>
                    <a:pt x="337" y="306"/>
                    <a:pt x="206" y="849"/>
                  </a:cubicBezTo>
                  <a:cubicBezTo>
                    <a:pt x="0" y="1580"/>
                    <a:pt x="1005" y="2470"/>
                    <a:pt x="2397" y="2812"/>
                  </a:cubicBezTo>
                  <a:cubicBezTo>
                    <a:pt x="2797" y="2915"/>
                    <a:pt x="3186" y="2964"/>
                    <a:pt x="3542" y="2964"/>
                  </a:cubicBezTo>
                  <a:cubicBezTo>
                    <a:pt x="4447" y="2964"/>
                    <a:pt x="5142" y="2651"/>
                    <a:pt x="5273" y="2127"/>
                  </a:cubicBezTo>
                  <a:cubicBezTo>
                    <a:pt x="5478" y="1374"/>
                    <a:pt x="4474" y="507"/>
                    <a:pt x="3082" y="142"/>
                  </a:cubicBezTo>
                  <a:cubicBezTo>
                    <a:pt x="2687" y="46"/>
                    <a:pt x="2303" y="0"/>
                    <a:pt x="195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3" name="Google Shape;573;p31"/>
            <p:cNvSpPr/>
            <p:nvPr/>
          </p:nvSpPr>
          <p:spPr>
            <a:xfrm>
              <a:off x="5252475" y="3936514"/>
              <a:ext cx="364113" cy="233782"/>
            </a:xfrm>
            <a:custGeom>
              <a:avLst/>
              <a:rect l="l" t="t" r="r" b="b"/>
              <a:pathLst>
                <a:path w="5730" h="3679">
                  <a:moveTo>
                    <a:pt x="1881" y="0"/>
                  </a:moveTo>
                  <a:cubicBezTo>
                    <a:pt x="1150" y="0"/>
                    <a:pt x="560" y="257"/>
                    <a:pt x="343" y="733"/>
                  </a:cubicBezTo>
                  <a:cubicBezTo>
                    <a:pt x="0" y="1555"/>
                    <a:pt x="822" y="2719"/>
                    <a:pt x="2214" y="3312"/>
                  </a:cubicBezTo>
                  <a:cubicBezTo>
                    <a:pt x="2774" y="3560"/>
                    <a:pt x="3333" y="3679"/>
                    <a:pt x="3826" y="3679"/>
                  </a:cubicBezTo>
                  <a:cubicBezTo>
                    <a:pt x="4560" y="3679"/>
                    <a:pt x="5146" y="3416"/>
                    <a:pt x="5364" y="2924"/>
                  </a:cubicBezTo>
                  <a:cubicBezTo>
                    <a:pt x="5729" y="2125"/>
                    <a:pt x="4885" y="961"/>
                    <a:pt x="3493" y="368"/>
                  </a:cubicBezTo>
                  <a:cubicBezTo>
                    <a:pt x="2939" y="119"/>
                    <a:pt x="2377" y="0"/>
                    <a:pt x="188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4" name="Google Shape;574;p31"/>
            <p:cNvSpPr/>
            <p:nvPr/>
          </p:nvSpPr>
          <p:spPr>
            <a:xfrm>
              <a:off x="5284374" y="3372998"/>
              <a:ext cx="398936" cy="500925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5" name="Google Shape;575;p31"/>
            <p:cNvSpPr/>
            <p:nvPr/>
          </p:nvSpPr>
          <p:spPr>
            <a:xfrm>
              <a:off x="5387380" y="3373887"/>
              <a:ext cx="549728" cy="1230041"/>
            </a:xfrm>
            <a:custGeom>
              <a:avLst/>
              <a:rect l="l" t="t" r="r" b="b"/>
              <a:pathLst>
                <a:path w="8651" h="19357" fill="none">
                  <a:moveTo>
                    <a:pt x="8651" y="19356"/>
                  </a:moveTo>
                  <a:lnTo>
                    <a:pt x="0" y="1"/>
                  </a:lnTo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6" name="Google Shape;576;p31"/>
            <p:cNvSpPr/>
            <p:nvPr/>
          </p:nvSpPr>
          <p:spPr>
            <a:xfrm>
              <a:off x="5813763" y="3819146"/>
              <a:ext cx="111776" cy="509186"/>
            </a:xfrm>
            <a:custGeom>
              <a:avLst/>
              <a:rect l="l" t="t" r="r" b="b"/>
              <a:pathLst>
                <a:path w="1759" h="8013" fill="none">
                  <a:moveTo>
                    <a:pt x="1758" y="1"/>
                  </a:moveTo>
                  <a:lnTo>
                    <a:pt x="1" y="8013"/>
                  </a:lnTo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7" name="Google Shape;577;p31"/>
            <p:cNvSpPr/>
            <p:nvPr/>
          </p:nvSpPr>
          <p:spPr>
            <a:xfrm>
              <a:off x="5425062" y="4355846"/>
              <a:ext cx="448246" cy="107391"/>
            </a:xfrm>
            <a:custGeom>
              <a:avLst/>
              <a:rect l="l" t="t" r="r" b="b"/>
              <a:pathLst>
                <a:path w="7054" h="1690" fill="none">
                  <a:moveTo>
                    <a:pt x="7054" y="1689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8" name="Google Shape;578;p31"/>
            <p:cNvSpPr/>
            <p:nvPr/>
          </p:nvSpPr>
          <p:spPr>
            <a:xfrm>
              <a:off x="5274207" y="3985951"/>
              <a:ext cx="475825" cy="198769"/>
            </a:xfrm>
            <a:custGeom>
              <a:avLst/>
              <a:rect l="l" t="t" r="r" b="b"/>
              <a:pathLst>
                <a:path w="7488" h="3128" fill="none">
                  <a:moveTo>
                    <a:pt x="7487" y="3128"/>
                  </a:moveTo>
                  <a:lnTo>
                    <a:pt x="1" y="1"/>
                  </a:lnTo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9" name="Google Shape;579;p31"/>
            <p:cNvSpPr/>
            <p:nvPr/>
          </p:nvSpPr>
          <p:spPr>
            <a:xfrm>
              <a:off x="5381534" y="3748103"/>
              <a:ext cx="194448" cy="47913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0" name="Google Shape;580;p31"/>
            <p:cNvSpPr/>
            <p:nvPr/>
          </p:nvSpPr>
          <p:spPr>
            <a:xfrm>
              <a:off x="5320658" y="3620441"/>
              <a:ext cx="201628" cy="4797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1" name="Google Shape;581;p31"/>
            <p:cNvSpPr/>
            <p:nvPr/>
          </p:nvSpPr>
          <p:spPr>
            <a:xfrm>
              <a:off x="5306107" y="3495703"/>
              <a:ext cx="152381" cy="37809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82" name="Google Shape;582;p31"/>
          <p:cNvSpPr/>
          <p:nvPr/>
        </p:nvSpPr>
        <p:spPr>
          <a:xfrm rot="-2979600">
            <a:off x="6162261" y="72226"/>
            <a:ext cx="288185" cy="289797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3" name="Google Shape;583;p31"/>
          <p:cNvSpPr/>
          <p:nvPr/>
        </p:nvSpPr>
        <p:spPr>
          <a:xfrm rot="-2979783">
            <a:off x="6926277" y="179486"/>
            <a:ext cx="511919" cy="514765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84" name="Google Shape;584;p31"/>
          <p:cNvGrpSpPr/>
          <p:nvPr/>
        </p:nvGrpSpPr>
        <p:grpSpPr>
          <a:xfrm rot="-1944596" flipH="1">
            <a:off x="142476" y="-240460"/>
            <a:ext cx="728260" cy="915162"/>
            <a:chOff x="-84151" y="785111"/>
            <a:chExt cx="490484" cy="616364"/>
          </a:xfrm>
        </p:grpSpPr>
        <p:sp>
          <p:nvSpPr>
            <p:cNvPr id="585" name="Google Shape;585;p31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6" name="Google Shape;586;p31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7" name="Google Shape;587;p31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8" name="Google Shape;588;p31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589" name="Google Shape;589;p31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90" name="Google Shape;590;p31"/>
          <p:cNvGrpSpPr/>
          <p:nvPr/>
        </p:nvGrpSpPr>
        <p:grpSpPr>
          <a:xfrm rot="-1944773">
            <a:off x="-176122" y="2047"/>
            <a:ext cx="528536" cy="664129"/>
            <a:chOff x="-84151" y="785111"/>
            <a:chExt cx="490484" cy="616364"/>
          </a:xfrm>
        </p:grpSpPr>
        <p:sp>
          <p:nvSpPr>
            <p:cNvPr id="591" name="Google Shape;591;p31"/>
            <p:cNvSpPr/>
            <p:nvPr/>
          </p:nvSpPr>
          <p:spPr>
            <a:xfrm rot="10800000" flipH="1">
              <a:off x="-84151" y="785111"/>
              <a:ext cx="490484" cy="615879"/>
            </a:xfrm>
            <a:custGeom>
              <a:avLst/>
              <a:rect l="l" t="t" r="r" b="b"/>
              <a:pathLst>
                <a:path w="6278" h="7883">
                  <a:moveTo>
                    <a:pt x="1928" y="0"/>
                  </a:moveTo>
                  <a:cubicBezTo>
                    <a:pt x="1716" y="0"/>
                    <a:pt x="1513" y="42"/>
                    <a:pt x="1324" y="129"/>
                  </a:cubicBezTo>
                  <a:cubicBezTo>
                    <a:pt x="137" y="699"/>
                    <a:pt x="0" y="2868"/>
                    <a:pt x="982" y="4968"/>
                  </a:cubicBezTo>
                  <a:cubicBezTo>
                    <a:pt x="1825" y="6731"/>
                    <a:pt x="3199" y="7882"/>
                    <a:pt x="4321" y="7882"/>
                  </a:cubicBezTo>
                  <a:cubicBezTo>
                    <a:pt x="4535" y="7882"/>
                    <a:pt x="4740" y="7840"/>
                    <a:pt x="4931" y="7752"/>
                  </a:cubicBezTo>
                  <a:cubicBezTo>
                    <a:pt x="6118" y="7182"/>
                    <a:pt x="6277" y="5036"/>
                    <a:pt x="5273" y="2936"/>
                  </a:cubicBezTo>
                  <a:cubicBezTo>
                    <a:pt x="4447" y="1169"/>
                    <a:pt x="3056" y="0"/>
                    <a:pt x="1928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2" name="Google Shape;592;p31"/>
            <p:cNvSpPr/>
            <p:nvPr/>
          </p:nvSpPr>
          <p:spPr>
            <a:xfrm rot="10800000" flipH="1">
              <a:off x="35306" y="880890"/>
              <a:ext cx="239070" cy="58908"/>
            </a:xfrm>
            <a:custGeom>
              <a:avLst/>
              <a:rect l="l" t="t" r="r" b="b"/>
              <a:pathLst>
                <a:path w="3060" h="754" fill="none">
                  <a:moveTo>
                    <a:pt x="3059" y="754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3" name="Google Shape;593;p31"/>
            <p:cNvSpPr/>
            <p:nvPr/>
          </p:nvSpPr>
          <p:spPr>
            <a:xfrm rot="10800000" flipH="1">
              <a:off x="-39540" y="1037772"/>
              <a:ext cx="247899" cy="58986"/>
            </a:xfrm>
            <a:custGeom>
              <a:avLst/>
              <a:rect l="l" t="t" r="r" b="b"/>
              <a:pathLst>
                <a:path w="3173" h="755" fill="none">
                  <a:moveTo>
                    <a:pt x="3173" y="754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4" name="Google Shape;594;p31"/>
            <p:cNvSpPr/>
            <p:nvPr/>
          </p:nvSpPr>
          <p:spPr>
            <a:xfrm rot="10800000" flipH="1">
              <a:off x="-57431" y="1203638"/>
              <a:ext cx="187350" cy="46486"/>
            </a:xfrm>
            <a:custGeom>
              <a:avLst/>
              <a:rect l="l" t="t" r="r" b="b"/>
              <a:pathLst>
                <a:path w="2398" h="595" fill="none">
                  <a:moveTo>
                    <a:pt x="2398" y="594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cxnSp>
          <p:nvCxnSpPr>
            <p:cNvPr id="595" name="Google Shape;595;p31"/>
            <p:cNvCxnSpPr/>
            <p:nvPr/>
          </p:nvCxnSpPr>
          <p:spPr>
            <a:xfrm rot="10800000" flipH="1">
              <a:off x="46825" y="797575"/>
              <a:ext cx="261900" cy="603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96" name="Google Shape;596;p31"/>
          <p:cNvSpPr/>
          <p:nvPr/>
        </p:nvSpPr>
        <p:spPr>
          <a:xfrm rot="-2979786">
            <a:off x="8118698" y="128020"/>
            <a:ext cx="818201" cy="822758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 spd="slow">
    <p:push dir="u"/>
  </p:transition>
  <p:hf dt="0" sldNum="0"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.xml"/><Relationship Id="rId30" Type="http://schemas.openxmlformats.org/officeDocument/2006/relationships/slideLayout" Target="../slideLayouts/slideLayout30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>
            <a:spLocks noGrp="1" noEditPoints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>
            <a:spLocks noGrp="1" noEditPoints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45720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iro"/>
              <a:buChar char="●"/>
              <a:defRPr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iro"/>
              <a:buChar char="○"/>
              <a:defRPr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iro"/>
              <a:buChar char="■"/>
              <a:defRPr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iro"/>
              <a:buChar char="●"/>
              <a:defRPr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iro"/>
              <a:buChar char="○"/>
              <a:defRPr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iro"/>
              <a:buChar char="■"/>
              <a:defRPr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iro"/>
              <a:buChar char="●"/>
              <a:defRPr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iro"/>
              <a:buChar char="○"/>
              <a:defRPr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Cairo"/>
              <a:buChar char="■"/>
              <a:defRPr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lvl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transition spd="slow">
    <p:push dir="u"/>
  </p:transition>
  <p:hf dt="0" hdr="0" ftr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2"/>
          <p:cNvSpPr>
            <a:spLocks noGrp="1" noEditPoints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599" name="Google Shape;599;p32"/>
          <p:cNvSpPr>
            <a:spLocks noGrp="1" noEditPoints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marL="45720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lvl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</p:sldLayoutIdLst>
  <p:transition spd="slow">
    <p:push dir="u"/>
  </p:transition>
  <p:hf dt="0" hdr="0" ftr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10" Type="http://schemas.openxmlformats.org/officeDocument/2006/relationships/slideLayout" Target="../slideLayouts/slideLayout11.xml"/><Relationship Id="rId11" Type="http://schemas.openxmlformats.org/officeDocument/2006/relationships/notesSlide" Target="../notesSlides/notesSlid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hyperlink" Target="https://www.ixbt.com/news/2022/11/10/69-polzovatelej-dorogih-smartfonov-zarjazhajut-svoi-ustrojstva-ne-menee-dvuh-raz-v-den-oneplus-podelilas-svezhim.html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exactitudeconsultancy.com/ru/&#1086;&#1090;&#1095;&#1077;&#1090;&#1099;/19601/power-bank-&#1088;&#1099;&#1085;&#1086;&#1082;/" TargetMode="Externa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slideLayout" Target="../slideLayouts/slideLayout1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5" name="Google Shape;605;p34"/>
          <p:cNvGrpSpPr/>
          <p:nvPr/>
        </p:nvGrpSpPr>
        <p:grpSpPr>
          <a:xfrm>
            <a:off x="5404840" y="2591902"/>
            <a:ext cx="4086000" cy="2011835"/>
            <a:chOff x="5065575" y="2591902"/>
            <a:chExt cx="4086000" cy="2011835"/>
          </a:xfrm>
        </p:grpSpPr>
        <p:grpSp>
          <p:nvGrpSpPr>
            <p:cNvPr id="606" name="Google Shape;606;p34"/>
            <p:cNvGrpSpPr/>
            <p:nvPr/>
          </p:nvGrpSpPr>
          <p:grpSpPr>
            <a:xfrm>
              <a:off x="5463399" y="2591902"/>
              <a:ext cx="3275149" cy="2011835"/>
              <a:chOff x="5565749" y="2591902"/>
              <a:chExt cx="3275149" cy="2011835"/>
            </a:xfrm>
          </p:grpSpPr>
          <p:sp>
            <p:nvSpPr>
              <p:cNvPr id="607" name="Google Shape;607;p34"/>
              <p:cNvSpPr/>
              <p:nvPr/>
            </p:nvSpPr>
            <p:spPr>
              <a:xfrm>
                <a:off x="8222923" y="3134384"/>
                <a:ext cx="617975" cy="1469351"/>
              </a:xfrm>
              <a:custGeom>
                <a:avLst/>
                <a:rect l="l" t="t" r="r" b="b"/>
                <a:pathLst>
                  <a:path w="9725" h="23123" fill="none">
                    <a:moveTo>
                      <a:pt x="1" y="23122"/>
                    </a:moveTo>
                    <a:lnTo>
                      <a:pt x="9724" y="23122"/>
                    </a:lnTo>
                    <a:lnTo>
                      <a:pt x="9724" y="0"/>
                    </a:lnTo>
                    <a:lnTo>
                      <a:pt x="1" y="0"/>
                    </a:lnTo>
                    <a:lnTo>
                      <a:pt x="1" y="23122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08" name="Google Shape;608;p34"/>
              <p:cNvSpPr/>
              <p:nvPr/>
            </p:nvSpPr>
            <p:spPr>
              <a:xfrm>
                <a:off x="6451940" y="2591902"/>
                <a:ext cx="617975" cy="2011835"/>
              </a:xfrm>
              <a:custGeom>
                <a:avLst/>
                <a:rect l="l" t="t" r="r" b="b"/>
                <a:pathLst>
                  <a:path w="9725" h="31660" fill="none">
                    <a:moveTo>
                      <a:pt x="1" y="31659"/>
                    </a:moveTo>
                    <a:lnTo>
                      <a:pt x="9724" y="31659"/>
                    </a:lnTo>
                    <a:lnTo>
                      <a:pt x="9724" y="1"/>
                    </a:lnTo>
                    <a:lnTo>
                      <a:pt x="1" y="1"/>
                    </a:lnTo>
                    <a:lnTo>
                      <a:pt x="1" y="31659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09" name="Google Shape;609;p34"/>
              <p:cNvSpPr/>
              <p:nvPr/>
            </p:nvSpPr>
            <p:spPr>
              <a:xfrm>
                <a:off x="5565749" y="3159040"/>
                <a:ext cx="617975" cy="1444696"/>
              </a:xfrm>
              <a:custGeom>
                <a:avLst/>
                <a:rect l="l" t="t" r="r" b="b"/>
                <a:pathLst>
                  <a:path w="9725" h="22735" fill="none">
                    <a:moveTo>
                      <a:pt x="1" y="22734"/>
                    </a:moveTo>
                    <a:lnTo>
                      <a:pt x="9724" y="22734"/>
                    </a:lnTo>
                    <a:lnTo>
                      <a:pt x="9724" y="0"/>
                    </a:lnTo>
                    <a:lnTo>
                      <a:pt x="1" y="0"/>
                    </a:lnTo>
                    <a:lnTo>
                      <a:pt x="1" y="22734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10" name="Google Shape;610;p34"/>
              <p:cNvSpPr/>
              <p:nvPr/>
            </p:nvSpPr>
            <p:spPr>
              <a:xfrm>
                <a:off x="7336733" y="3568078"/>
                <a:ext cx="617912" cy="1035656"/>
              </a:xfrm>
              <a:custGeom>
                <a:avLst/>
                <a:rect l="l" t="t" r="r" b="b"/>
                <a:pathLst>
                  <a:path w="9724" h="16298" fill="none">
                    <a:moveTo>
                      <a:pt x="0" y="16297"/>
                    </a:moveTo>
                    <a:lnTo>
                      <a:pt x="9724" y="16297"/>
                    </a:lnTo>
                    <a:lnTo>
                      <a:pt x="9724" y="0"/>
                    </a:lnTo>
                    <a:lnTo>
                      <a:pt x="0" y="0"/>
                    </a:lnTo>
                    <a:lnTo>
                      <a:pt x="0" y="16297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cxnSp>
          <p:nvCxnSpPr>
            <p:cNvPr id="611" name="Google Shape;611;p34"/>
            <p:cNvCxnSpPr/>
            <p:nvPr/>
          </p:nvCxnSpPr>
          <p:spPr>
            <a:xfrm>
              <a:off x="5065575" y="4603533"/>
              <a:ext cx="4086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12" name="Google Shape;612;p34"/>
          <p:cNvSpPr>
            <a:spLocks noGrp="1" noEditPoints="1"/>
          </p:cNvSpPr>
          <p:nvPr>
            <p:ph type="ctrTitle"/>
          </p:nvPr>
        </p:nvSpPr>
        <p:spPr>
          <a:xfrm>
            <a:off x="359314" y="775262"/>
            <a:ext cx="5200256" cy="2418793"/>
          </a:xfrm>
          <a:prstGeom prst="rect">
            <a:avLst/>
          </a:prstGeom>
          <a:ln w="12700"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latin typeface="Arial"/>
                <a:ea typeface="Arial"/>
                <a:cs typeface="Arial"/>
              </a:rPr>
              <a:t>Аренда</a:t>
            </a:r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00" b="1">
                <a:ln w="12700">
                  <a:solidFill>
                    <a:schemeClr val="tx1"/>
                  </a:solidFill>
                </a:ln>
                <a:noFill/>
                <a:latin typeface="Arial"/>
                <a:ea typeface="Arial"/>
                <a:cs typeface="Arial"/>
              </a:rPr>
              <a:t>POWER BANK</a:t>
            </a:r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latin typeface="Arial"/>
                <a:ea typeface="Arial"/>
                <a:cs typeface="Arial"/>
              </a:rPr>
              <a:t>в ТюмГУ</a:t>
            </a:r>
            <a:endParaRPr lang="en-US" sz="5400" b="1">
              <a:latin typeface="Arial"/>
              <a:ea typeface="Arial"/>
              <a:cs typeface="Arial"/>
            </a:endParaRPr>
          </a:p>
        </p:txBody>
      </p:sp>
      <p:sp>
        <p:nvSpPr>
          <p:cNvPr id="613" name="Google Shape;613;p34"/>
          <p:cNvSpPr/>
          <p:nvPr/>
        </p:nvSpPr>
        <p:spPr>
          <a:xfrm>
            <a:off x="7514976" y="2860445"/>
            <a:ext cx="317725" cy="316263"/>
          </a:xfrm>
          <a:custGeom>
            <a:avLst/>
            <a:rect l="l" t="t" r="r" b="b"/>
            <a:pathLst>
              <a:path w="5000" h="4977" fill="none">
                <a:moveTo>
                  <a:pt x="1598" y="2694"/>
                </a:moveTo>
                <a:cubicBezTo>
                  <a:pt x="1690" y="3173"/>
                  <a:pt x="2169" y="3470"/>
                  <a:pt x="2648" y="3356"/>
                </a:cubicBezTo>
                <a:cubicBezTo>
                  <a:pt x="3128" y="3264"/>
                  <a:pt x="3424" y="2785"/>
                  <a:pt x="3333" y="2306"/>
                </a:cubicBezTo>
                <a:cubicBezTo>
                  <a:pt x="3219" y="1826"/>
                  <a:pt x="2740" y="1530"/>
                  <a:pt x="2260" y="1621"/>
                </a:cubicBezTo>
                <a:cubicBezTo>
                  <a:pt x="1781" y="1735"/>
                  <a:pt x="1484" y="2214"/>
                  <a:pt x="1598" y="2694"/>
                </a:cubicBezTo>
                <a:close/>
                <a:moveTo>
                  <a:pt x="1553" y="685"/>
                </a:moveTo>
                <a:lnTo>
                  <a:pt x="1553" y="183"/>
                </a:lnTo>
                <a:lnTo>
                  <a:pt x="2352" y="0"/>
                </a:lnTo>
                <a:lnTo>
                  <a:pt x="2580" y="457"/>
                </a:lnTo>
                <a:cubicBezTo>
                  <a:pt x="2763" y="457"/>
                  <a:pt x="2945" y="480"/>
                  <a:pt x="3105" y="548"/>
                </a:cubicBezTo>
                <a:lnTo>
                  <a:pt x="3470" y="183"/>
                </a:lnTo>
                <a:lnTo>
                  <a:pt x="4155" y="640"/>
                </a:lnTo>
                <a:lnTo>
                  <a:pt x="3995" y="1096"/>
                </a:lnTo>
                <a:cubicBezTo>
                  <a:pt x="4109" y="1233"/>
                  <a:pt x="4223" y="1393"/>
                  <a:pt x="4315" y="1553"/>
                </a:cubicBezTo>
                <a:lnTo>
                  <a:pt x="4817" y="1553"/>
                </a:lnTo>
                <a:lnTo>
                  <a:pt x="4999" y="2351"/>
                </a:lnTo>
                <a:lnTo>
                  <a:pt x="4543" y="2580"/>
                </a:lnTo>
                <a:cubicBezTo>
                  <a:pt x="4520" y="2762"/>
                  <a:pt x="4497" y="2922"/>
                  <a:pt x="4452" y="3105"/>
                </a:cubicBezTo>
                <a:lnTo>
                  <a:pt x="4794" y="3447"/>
                </a:lnTo>
                <a:lnTo>
                  <a:pt x="4360" y="4155"/>
                </a:lnTo>
                <a:lnTo>
                  <a:pt x="3881" y="3995"/>
                </a:lnTo>
                <a:cubicBezTo>
                  <a:pt x="3744" y="4109"/>
                  <a:pt x="3607" y="4223"/>
                  <a:pt x="3447" y="4292"/>
                </a:cubicBezTo>
                <a:lnTo>
                  <a:pt x="3447" y="4794"/>
                </a:lnTo>
                <a:lnTo>
                  <a:pt x="2626" y="4976"/>
                </a:lnTo>
                <a:lnTo>
                  <a:pt x="2420" y="4543"/>
                </a:lnTo>
                <a:cubicBezTo>
                  <a:pt x="2238" y="4520"/>
                  <a:pt x="2055" y="4497"/>
                  <a:pt x="1872" y="4428"/>
                </a:cubicBezTo>
                <a:lnTo>
                  <a:pt x="1530" y="4794"/>
                </a:lnTo>
                <a:lnTo>
                  <a:pt x="822" y="4360"/>
                </a:lnTo>
                <a:lnTo>
                  <a:pt x="1005" y="3881"/>
                </a:lnTo>
                <a:cubicBezTo>
                  <a:pt x="868" y="3744"/>
                  <a:pt x="777" y="3607"/>
                  <a:pt x="685" y="3424"/>
                </a:cubicBezTo>
                <a:lnTo>
                  <a:pt x="183" y="3424"/>
                </a:lnTo>
                <a:lnTo>
                  <a:pt x="1" y="2625"/>
                </a:lnTo>
                <a:lnTo>
                  <a:pt x="457" y="2420"/>
                </a:lnTo>
                <a:cubicBezTo>
                  <a:pt x="457" y="2237"/>
                  <a:pt x="503" y="2055"/>
                  <a:pt x="548" y="1872"/>
                </a:cubicBezTo>
                <a:lnTo>
                  <a:pt x="183" y="1530"/>
                </a:lnTo>
                <a:lnTo>
                  <a:pt x="640" y="822"/>
                </a:lnTo>
                <a:lnTo>
                  <a:pt x="1119" y="982"/>
                </a:lnTo>
                <a:cubicBezTo>
                  <a:pt x="1233" y="868"/>
                  <a:pt x="1393" y="754"/>
                  <a:pt x="1553" y="685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4" name="Google Shape;614;p34"/>
          <p:cNvSpPr/>
          <p:nvPr/>
        </p:nvSpPr>
        <p:spPr>
          <a:xfrm flipH="1">
            <a:off x="5250109" y="2721314"/>
            <a:ext cx="309461" cy="307803"/>
          </a:xfrm>
          <a:custGeom>
            <a:avLst/>
            <a:rect l="l" t="t" r="r" b="b"/>
            <a:pathLst>
              <a:path w="4293" h="4270" fill="none">
                <a:moveTo>
                  <a:pt x="1370" y="2306"/>
                </a:moveTo>
                <a:cubicBezTo>
                  <a:pt x="1462" y="2717"/>
                  <a:pt x="1873" y="2991"/>
                  <a:pt x="2283" y="2900"/>
                </a:cubicBezTo>
                <a:cubicBezTo>
                  <a:pt x="2694" y="2786"/>
                  <a:pt x="2968" y="2398"/>
                  <a:pt x="2854" y="1987"/>
                </a:cubicBezTo>
                <a:cubicBezTo>
                  <a:pt x="2763" y="1576"/>
                  <a:pt x="2375" y="1302"/>
                  <a:pt x="1941" y="1393"/>
                </a:cubicBezTo>
                <a:cubicBezTo>
                  <a:pt x="1530" y="1485"/>
                  <a:pt x="1279" y="1895"/>
                  <a:pt x="1370" y="2306"/>
                </a:cubicBezTo>
                <a:close/>
                <a:moveTo>
                  <a:pt x="1348" y="572"/>
                </a:moveTo>
                <a:lnTo>
                  <a:pt x="1348" y="161"/>
                </a:lnTo>
                <a:lnTo>
                  <a:pt x="2032" y="1"/>
                </a:lnTo>
                <a:lnTo>
                  <a:pt x="2215" y="389"/>
                </a:lnTo>
                <a:cubicBezTo>
                  <a:pt x="2375" y="389"/>
                  <a:pt x="2535" y="412"/>
                  <a:pt x="2671" y="457"/>
                </a:cubicBezTo>
                <a:lnTo>
                  <a:pt x="2991" y="161"/>
                </a:lnTo>
                <a:lnTo>
                  <a:pt x="3585" y="549"/>
                </a:lnTo>
                <a:lnTo>
                  <a:pt x="3448" y="937"/>
                </a:lnTo>
                <a:cubicBezTo>
                  <a:pt x="3539" y="1051"/>
                  <a:pt x="3630" y="1188"/>
                  <a:pt x="3699" y="1325"/>
                </a:cubicBezTo>
                <a:lnTo>
                  <a:pt x="4132" y="1325"/>
                </a:lnTo>
                <a:lnTo>
                  <a:pt x="4292" y="2010"/>
                </a:lnTo>
                <a:lnTo>
                  <a:pt x="3904" y="2215"/>
                </a:lnTo>
                <a:cubicBezTo>
                  <a:pt x="3904" y="2352"/>
                  <a:pt x="3881" y="2512"/>
                  <a:pt x="3836" y="2671"/>
                </a:cubicBezTo>
                <a:lnTo>
                  <a:pt x="4132" y="2968"/>
                </a:lnTo>
                <a:lnTo>
                  <a:pt x="3744" y="3562"/>
                </a:lnTo>
                <a:lnTo>
                  <a:pt x="3333" y="3425"/>
                </a:lnTo>
                <a:cubicBezTo>
                  <a:pt x="3219" y="3539"/>
                  <a:pt x="3105" y="3630"/>
                  <a:pt x="2968" y="3699"/>
                </a:cubicBezTo>
                <a:lnTo>
                  <a:pt x="2968" y="4132"/>
                </a:lnTo>
                <a:lnTo>
                  <a:pt x="2261" y="4269"/>
                </a:lnTo>
                <a:lnTo>
                  <a:pt x="2078" y="3881"/>
                </a:lnTo>
                <a:cubicBezTo>
                  <a:pt x="1918" y="3881"/>
                  <a:pt x="1781" y="3858"/>
                  <a:pt x="1622" y="3813"/>
                </a:cubicBezTo>
                <a:lnTo>
                  <a:pt x="1325" y="4109"/>
                </a:lnTo>
                <a:lnTo>
                  <a:pt x="709" y="3744"/>
                </a:lnTo>
                <a:lnTo>
                  <a:pt x="868" y="3333"/>
                </a:lnTo>
                <a:cubicBezTo>
                  <a:pt x="754" y="3219"/>
                  <a:pt x="663" y="3082"/>
                  <a:pt x="594" y="2945"/>
                </a:cubicBezTo>
                <a:lnTo>
                  <a:pt x="161" y="2945"/>
                </a:lnTo>
                <a:lnTo>
                  <a:pt x="1" y="2261"/>
                </a:lnTo>
                <a:lnTo>
                  <a:pt x="389" y="2078"/>
                </a:lnTo>
                <a:cubicBezTo>
                  <a:pt x="412" y="1918"/>
                  <a:pt x="435" y="1758"/>
                  <a:pt x="480" y="1599"/>
                </a:cubicBezTo>
                <a:lnTo>
                  <a:pt x="184" y="1302"/>
                </a:lnTo>
                <a:lnTo>
                  <a:pt x="549" y="708"/>
                </a:lnTo>
                <a:lnTo>
                  <a:pt x="960" y="845"/>
                </a:lnTo>
                <a:cubicBezTo>
                  <a:pt x="1074" y="754"/>
                  <a:pt x="1211" y="663"/>
                  <a:pt x="1348" y="572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15" name="Google Shape;615;p34"/>
          <p:cNvSpPr>
            <a:spLocks noGrp="1" noEditPoints="1"/>
          </p:cNvSpPr>
          <p:nvPr>
            <p:ph type="subTitle" idx="1"/>
          </p:nvPr>
        </p:nvSpPr>
        <p:spPr>
          <a:xfrm>
            <a:off x="139727" y="3176708"/>
            <a:ext cx="5525489" cy="4758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</a:rPr>
              <a:t>Создаем станции аренды портативных аккумуляторов</a:t>
            </a:r>
            <a:endParaRPr>
              <a:latin typeface="Arial"/>
              <a:ea typeface="Arial"/>
              <a:cs typeface="Arial"/>
            </a:endParaRPr>
          </a:p>
        </p:txBody>
      </p:sp>
      <p:grpSp>
        <p:nvGrpSpPr>
          <p:cNvPr id="616" name="Google Shape;616;p34"/>
          <p:cNvGrpSpPr/>
          <p:nvPr/>
        </p:nvGrpSpPr>
        <p:grpSpPr>
          <a:xfrm>
            <a:off x="6757844" y="1369428"/>
            <a:ext cx="2319329" cy="1649183"/>
            <a:chOff x="6418579" y="1369428"/>
            <a:chExt cx="2319329" cy="1649183"/>
          </a:xfrm>
        </p:grpSpPr>
        <p:sp>
          <p:nvSpPr>
            <p:cNvPr id="617" name="Google Shape;617;p34"/>
            <p:cNvSpPr/>
            <p:nvPr/>
          </p:nvSpPr>
          <p:spPr>
            <a:xfrm>
              <a:off x="6418579" y="1369428"/>
              <a:ext cx="2319329" cy="1649183"/>
            </a:xfrm>
            <a:custGeom>
              <a:avLst/>
              <a:rect l="l" t="t" r="r" b="b"/>
              <a:pathLst>
                <a:path w="36499" h="25953">
                  <a:moveTo>
                    <a:pt x="1644" y="0"/>
                  </a:moveTo>
                  <a:cubicBezTo>
                    <a:pt x="731" y="0"/>
                    <a:pt x="1" y="730"/>
                    <a:pt x="1" y="1621"/>
                  </a:cubicBezTo>
                  <a:lnTo>
                    <a:pt x="1" y="24332"/>
                  </a:lnTo>
                  <a:cubicBezTo>
                    <a:pt x="1" y="25222"/>
                    <a:pt x="731" y="25952"/>
                    <a:pt x="1644" y="25952"/>
                  </a:cubicBezTo>
                  <a:lnTo>
                    <a:pt x="34855" y="25952"/>
                  </a:lnTo>
                  <a:cubicBezTo>
                    <a:pt x="35768" y="25952"/>
                    <a:pt x="36499" y="25222"/>
                    <a:pt x="36499" y="24332"/>
                  </a:cubicBezTo>
                  <a:lnTo>
                    <a:pt x="36499" y="1621"/>
                  </a:lnTo>
                  <a:cubicBezTo>
                    <a:pt x="36499" y="730"/>
                    <a:pt x="35768" y="0"/>
                    <a:pt x="34855" y="0"/>
                  </a:cubicBezTo>
                  <a:lnTo>
                    <a:pt x="16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8" name="Google Shape;618;p34"/>
            <p:cNvSpPr/>
            <p:nvPr/>
          </p:nvSpPr>
          <p:spPr>
            <a:xfrm>
              <a:off x="6418579" y="1369428"/>
              <a:ext cx="2319329" cy="1649183"/>
            </a:xfrm>
            <a:custGeom>
              <a:avLst/>
              <a:rect l="l" t="t" r="r" b="b"/>
              <a:pathLst>
                <a:path w="36499" h="25953" fill="none">
                  <a:moveTo>
                    <a:pt x="34855" y="25952"/>
                  </a:moveTo>
                  <a:lnTo>
                    <a:pt x="1644" y="25952"/>
                  </a:lnTo>
                  <a:cubicBezTo>
                    <a:pt x="731" y="25952"/>
                    <a:pt x="1" y="25222"/>
                    <a:pt x="1" y="24332"/>
                  </a:cubicBezTo>
                  <a:lnTo>
                    <a:pt x="1" y="1621"/>
                  </a:lnTo>
                  <a:cubicBezTo>
                    <a:pt x="1" y="730"/>
                    <a:pt x="731" y="0"/>
                    <a:pt x="1644" y="0"/>
                  </a:cubicBezTo>
                  <a:lnTo>
                    <a:pt x="34855" y="0"/>
                  </a:lnTo>
                  <a:cubicBezTo>
                    <a:pt x="35768" y="0"/>
                    <a:pt x="36499" y="730"/>
                    <a:pt x="36499" y="1621"/>
                  </a:cubicBezTo>
                  <a:lnTo>
                    <a:pt x="36499" y="24332"/>
                  </a:lnTo>
                  <a:cubicBezTo>
                    <a:pt x="36499" y="25222"/>
                    <a:pt x="35768" y="25952"/>
                    <a:pt x="34855" y="25952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9" name="Google Shape;619;p34"/>
            <p:cNvSpPr/>
            <p:nvPr/>
          </p:nvSpPr>
          <p:spPr>
            <a:xfrm>
              <a:off x="6418579" y="1369428"/>
              <a:ext cx="2319329" cy="136368"/>
            </a:xfrm>
            <a:custGeom>
              <a:avLst/>
              <a:rect l="l" t="t" r="r" b="b"/>
              <a:pathLst>
                <a:path w="36499" h="2146">
                  <a:moveTo>
                    <a:pt x="1279" y="0"/>
                  </a:moveTo>
                  <a:cubicBezTo>
                    <a:pt x="572" y="0"/>
                    <a:pt x="1" y="639"/>
                    <a:pt x="1" y="1438"/>
                  </a:cubicBezTo>
                  <a:lnTo>
                    <a:pt x="1" y="2146"/>
                  </a:lnTo>
                  <a:lnTo>
                    <a:pt x="36499" y="2146"/>
                  </a:lnTo>
                  <a:lnTo>
                    <a:pt x="36499" y="1438"/>
                  </a:lnTo>
                  <a:cubicBezTo>
                    <a:pt x="36499" y="639"/>
                    <a:pt x="35928" y="0"/>
                    <a:pt x="35220" y="0"/>
                  </a:cubicBezTo>
                  <a:lnTo>
                    <a:pt x="12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0" name="Google Shape;620;p34"/>
            <p:cNvSpPr/>
            <p:nvPr/>
          </p:nvSpPr>
          <p:spPr>
            <a:xfrm>
              <a:off x="6418579" y="1369428"/>
              <a:ext cx="2319329" cy="136368"/>
            </a:xfrm>
            <a:custGeom>
              <a:avLst/>
              <a:rect l="l" t="t" r="r" b="b"/>
              <a:pathLst>
                <a:path w="36499" h="2146" fill="none">
                  <a:moveTo>
                    <a:pt x="35220" y="0"/>
                  </a:moveTo>
                  <a:lnTo>
                    <a:pt x="1279" y="0"/>
                  </a:lnTo>
                  <a:cubicBezTo>
                    <a:pt x="572" y="0"/>
                    <a:pt x="1" y="639"/>
                    <a:pt x="1" y="1438"/>
                  </a:cubicBezTo>
                  <a:lnTo>
                    <a:pt x="1" y="2146"/>
                  </a:lnTo>
                  <a:lnTo>
                    <a:pt x="36499" y="2146"/>
                  </a:lnTo>
                  <a:lnTo>
                    <a:pt x="36499" y="1438"/>
                  </a:lnTo>
                  <a:cubicBezTo>
                    <a:pt x="36499" y="639"/>
                    <a:pt x="35928" y="0"/>
                    <a:pt x="3522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1" name="Google Shape;621;p34"/>
            <p:cNvSpPr/>
            <p:nvPr/>
          </p:nvSpPr>
          <p:spPr>
            <a:xfrm>
              <a:off x="6478057" y="1408572"/>
              <a:ext cx="56619" cy="58080"/>
            </a:xfrm>
            <a:custGeom>
              <a:avLst/>
              <a:rect l="l" t="t" r="r" b="b"/>
              <a:pathLst>
                <a:path w="891" h="914" fill="none">
                  <a:moveTo>
                    <a:pt x="891" y="457"/>
                  </a:moveTo>
                  <a:cubicBezTo>
                    <a:pt x="891" y="708"/>
                    <a:pt x="685" y="913"/>
                    <a:pt x="434" y="913"/>
                  </a:cubicBezTo>
                  <a:cubicBezTo>
                    <a:pt x="183" y="913"/>
                    <a:pt x="1" y="708"/>
                    <a:pt x="1" y="457"/>
                  </a:cubicBezTo>
                  <a:cubicBezTo>
                    <a:pt x="1" y="206"/>
                    <a:pt x="183" y="0"/>
                    <a:pt x="434" y="0"/>
                  </a:cubicBezTo>
                  <a:cubicBezTo>
                    <a:pt x="685" y="0"/>
                    <a:pt x="891" y="206"/>
                    <a:pt x="891" y="457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2" name="Google Shape;622;p34"/>
            <p:cNvSpPr/>
            <p:nvPr/>
          </p:nvSpPr>
          <p:spPr>
            <a:xfrm>
              <a:off x="6585383" y="1408572"/>
              <a:ext cx="56619" cy="58080"/>
            </a:xfrm>
            <a:custGeom>
              <a:avLst/>
              <a:rect l="l" t="t" r="r" b="b"/>
              <a:pathLst>
                <a:path w="891" h="914" fill="none">
                  <a:moveTo>
                    <a:pt x="891" y="457"/>
                  </a:moveTo>
                  <a:cubicBezTo>
                    <a:pt x="891" y="708"/>
                    <a:pt x="708" y="913"/>
                    <a:pt x="457" y="913"/>
                  </a:cubicBezTo>
                  <a:cubicBezTo>
                    <a:pt x="206" y="913"/>
                    <a:pt x="1" y="708"/>
                    <a:pt x="1" y="457"/>
                  </a:cubicBezTo>
                  <a:cubicBezTo>
                    <a:pt x="1" y="206"/>
                    <a:pt x="206" y="0"/>
                    <a:pt x="457" y="0"/>
                  </a:cubicBezTo>
                  <a:cubicBezTo>
                    <a:pt x="708" y="0"/>
                    <a:pt x="891" y="206"/>
                    <a:pt x="891" y="457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3" name="Google Shape;623;p34"/>
            <p:cNvSpPr/>
            <p:nvPr/>
          </p:nvSpPr>
          <p:spPr>
            <a:xfrm>
              <a:off x="6692710" y="1408572"/>
              <a:ext cx="58080" cy="58080"/>
            </a:xfrm>
            <a:custGeom>
              <a:avLst/>
              <a:rect l="l" t="t" r="r" b="b"/>
              <a:pathLst>
                <a:path w="914" h="914" fill="none">
                  <a:moveTo>
                    <a:pt x="914" y="457"/>
                  </a:moveTo>
                  <a:cubicBezTo>
                    <a:pt x="914" y="708"/>
                    <a:pt x="708" y="913"/>
                    <a:pt x="457" y="913"/>
                  </a:cubicBezTo>
                  <a:cubicBezTo>
                    <a:pt x="206" y="913"/>
                    <a:pt x="1" y="708"/>
                    <a:pt x="1" y="457"/>
                  </a:cubicBezTo>
                  <a:cubicBezTo>
                    <a:pt x="1" y="206"/>
                    <a:pt x="206" y="0"/>
                    <a:pt x="457" y="0"/>
                  </a:cubicBezTo>
                  <a:cubicBezTo>
                    <a:pt x="708" y="0"/>
                    <a:pt x="914" y="206"/>
                    <a:pt x="914" y="457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4" name="Google Shape;624;p34"/>
            <p:cNvSpPr/>
            <p:nvPr/>
          </p:nvSpPr>
          <p:spPr>
            <a:xfrm>
              <a:off x="6585383" y="1605815"/>
              <a:ext cx="1143047" cy="42130"/>
            </a:xfrm>
            <a:custGeom>
              <a:avLst/>
              <a:rect l="l" t="t" r="r" b="b"/>
              <a:pathLst>
                <a:path w="17988" h="663">
                  <a:moveTo>
                    <a:pt x="320" y="1"/>
                  </a:moveTo>
                  <a:cubicBezTo>
                    <a:pt x="138" y="1"/>
                    <a:pt x="1" y="137"/>
                    <a:pt x="1" y="320"/>
                  </a:cubicBezTo>
                  <a:cubicBezTo>
                    <a:pt x="1" y="503"/>
                    <a:pt x="138" y="662"/>
                    <a:pt x="320" y="662"/>
                  </a:cubicBezTo>
                  <a:lnTo>
                    <a:pt x="17668" y="662"/>
                  </a:lnTo>
                  <a:cubicBezTo>
                    <a:pt x="17850" y="662"/>
                    <a:pt x="17987" y="503"/>
                    <a:pt x="17987" y="320"/>
                  </a:cubicBezTo>
                  <a:cubicBezTo>
                    <a:pt x="17987" y="137"/>
                    <a:pt x="17850" y="1"/>
                    <a:pt x="17668" y="1"/>
                  </a:cubicBezTo>
                  <a:lnTo>
                    <a:pt x="3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5" name="Google Shape;625;p34"/>
            <p:cNvSpPr/>
            <p:nvPr/>
          </p:nvSpPr>
          <p:spPr>
            <a:xfrm>
              <a:off x="6625988" y="1687026"/>
              <a:ext cx="799269" cy="20398"/>
            </a:xfrm>
            <a:custGeom>
              <a:avLst/>
              <a:rect l="l" t="t" r="r" b="b"/>
              <a:pathLst>
                <a:path w="12578" h="321">
                  <a:moveTo>
                    <a:pt x="161" y="1"/>
                  </a:moveTo>
                  <a:cubicBezTo>
                    <a:pt x="69" y="1"/>
                    <a:pt x="1" y="69"/>
                    <a:pt x="1" y="161"/>
                  </a:cubicBezTo>
                  <a:cubicBezTo>
                    <a:pt x="1" y="252"/>
                    <a:pt x="69" y="320"/>
                    <a:pt x="161" y="320"/>
                  </a:cubicBezTo>
                  <a:lnTo>
                    <a:pt x="12441" y="320"/>
                  </a:lnTo>
                  <a:cubicBezTo>
                    <a:pt x="12509" y="320"/>
                    <a:pt x="12578" y="252"/>
                    <a:pt x="12578" y="161"/>
                  </a:cubicBezTo>
                  <a:cubicBezTo>
                    <a:pt x="12578" y="69"/>
                    <a:pt x="12509" y="1"/>
                    <a:pt x="12441" y="1"/>
                  </a:cubicBezTo>
                  <a:lnTo>
                    <a:pt x="1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6" name="Google Shape;626;p34"/>
            <p:cNvSpPr/>
            <p:nvPr/>
          </p:nvSpPr>
          <p:spPr>
            <a:xfrm>
              <a:off x="6625988" y="1736336"/>
              <a:ext cx="932714" cy="20398"/>
            </a:xfrm>
            <a:custGeom>
              <a:avLst/>
              <a:rect l="l" t="t" r="r" b="b"/>
              <a:pathLst>
                <a:path w="14678" h="321">
                  <a:moveTo>
                    <a:pt x="161" y="1"/>
                  </a:moveTo>
                  <a:cubicBezTo>
                    <a:pt x="69" y="1"/>
                    <a:pt x="1" y="69"/>
                    <a:pt x="1" y="161"/>
                  </a:cubicBezTo>
                  <a:cubicBezTo>
                    <a:pt x="1" y="229"/>
                    <a:pt x="69" y="320"/>
                    <a:pt x="161" y="320"/>
                  </a:cubicBezTo>
                  <a:lnTo>
                    <a:pt x="14518" y="320"/>
                  </a:lnTo>
                  <a:cubicBezTo>
                    <a:pt x="14609" y="320"/>
                    <a:pt x="14678" y="229"/>
                    <a:pt x="14678" y="161"/>
                  </a:cubicBezTo>
                  <a:cubicBezTo>
                    <a:pt x="14678" y="69"/>
                    <a:pt x="14609" y="1"/>
                    <a:pt x="14518" y="1"/>
                  </a:cubicBezTo>
                  <a:lnTo>
                    <a:pt x="1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7" name="Google Shape;627;p34"/>
            <p:cNvSpPr/>
            <p:nvPr/>
          </p:nvSpPr>
          <p:spPr>
            <a:xfrm>
              <a:off x="6625988" y="1785647"/>
              <a:ext cx="530918" cy="18936"/>
            </a:xfrm>
            <a:custGeom>
              <a:avLst/>
              <a:rect l="l" t="t" r="r" b="b"/>
              <a:pathLst>
                <a:path w="8355" h="298">
                  <a:moveTo>
                    <a:pt x="161" y="1"/>
                  </a:moveTo>
                  <a:cubicBezTo>
                    <a:pt x="69" y="1"/>
                    <a:pt x="1" y="69"/>
                    <a:pt x="1" y="138"/>
                  </a:cubicBezTo>
                  <a:cubicBezTo>
                    <a:pt x="1" y="229"/>
                    <a:pt x="69" y="298"/>
                    <a:pt x="161" y="298"/>
                  </a:cubicBezTo>
                  <a:lnTo>
                    <a:pt x="8195" y="298"/>
                  </a:lnTo>
                  <a:cubicBezTo>
                    <a:pt x="8286" y="298"/>
                    <a:pt x="8355" y="229"/>
                    <a:pt x="8355" y="138"/>
                  </a:cubicBezTo>
                  <a:cubicBezTo>
                    <a:pt x="8355" y="69"/>
                    <a:pt x="8286" y="1"/>
                    <a:pt x="8195" y="1"/>
                  </a:cubicBezTo>
                  <a:lnTo>
                    <a:pt x="1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8" name="Google Shape;628;p34"/>
            <p:cNvSpPr/>
            <p:nvPr/>
          </p:nvSpPr>
          <p:spPr>
            <a:xfrm>
              <a:off x="8144573" y="1785647"/>
              <a:ext cx="351086" cy="222026"/>
            </a:xfrm>
            <a:custGeom>
              <a:avLst/>
              <a:rect l="l" t="t" r="r" b="b"/>
              <a:pathLst>
                <a:path w="5525" h="3494">
                  <a:moveTo>
                    <a:pt x="3311" y="1"/>
                  </a:moveTo>
                  <a:cubicBezTo>
                    <a:pt x="1507" y="1"/>
                    <a:pt x="24" y="1462"/>
                    <a:pt x="1" y="3265"/>
                  </a:cubicBezTo>
                  <a:lnTo>
                    <a:pt x="1507" y="3493"/>
                  </a:lnTo>
                  <a:cubicBezTo>
                    <a:pt x="1507" y="3447"/>
                    <a:pt x="1507" y="3379"/>
                    <a:pt x="1507" y="3333"/>
                  </a:cubicBezTo>
                  <a:cubicBezTo>
                    <a:pt x="1507" y="2329"/>
                    <a:pt x="2306" y="1507"/>
                    <a:pt x="3311" y="1507"/>
                  </a:cubicBezTo>
                  <a:cubicBezTo>
                    <a:pt x="3836" y="1507"/>
                    <a:pt x="4315" y="1736"/>
                    <a:pt x="4635" y="2078"/>
                  </a:cubicBezTo>
                  <a:lnTo>
                    <a:pt x="5525" y="845"/>
                  </a:lnTo>
                  <a:cubicBezTo>
                    <a:pt x="4931" y="320"/>
                    <a:pt x="4155" y="1"/>
                    <a:pt x="33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9" name="Google Shape;629;p34"/>
            <p:cNvSpPr/>
            <p:nvPr/>
          </p:nvSpPr>
          <p:spPr>
            <a:xfrm>
              <a:off x="8144573" y="1785647"/>
              <a:ext cx="351086" cy="222026"/>
            </a:xfrm>
            <a:custGeom>
              <a:avLst/>
              <a:rect l="l" t="t" r="r" b="b"/>
              <a:pathLst>
                <a:path w="5525" h="3494" fill="none">
                  <a:moveTo>
                    <a:pt x="3311" y="1"/>
                  </a:moveTo>
                  <a:cubicBezTo>
                    <a:pt x="1507" y="1"/>
                    <a:pt x="24" y="1462"/>
                    <a:pt x="1" y="3265"/>
                  </a:cubicBezTo>
                  <a:lnTo>
                    <a:pt x="1507" y="3493"/>
                  </a:lnTo>
                  <a:cubicBezTo>
                    <a:pt x="1507" y="3447"/>
                    <a:pt x="1507" y="3379"/>
                    <a:pt x="1507" y="3333"/>
                  </a:cubicBezTo>
                  <a:cubicBezTo>
                    <a:pt x="1507" y="2329"/>
                    <a:pt x="2306" y="1507"/>
                    <a:pt x="3311" y="1507"/>
                  </a:cubicBezTo>
                  <a:cubicBezTo>
                    <a:pt x="3836" y="1507"/>
                    <a:pt x="4315" y="1736"/>
                    <a:pt x="4635" y="2078"/>
                  </a:cubicBezTo>
                  <a:lnTo>
                    <a:pt x="5525" y="845"/>
                  </a:lnTo>
                  <a:cubicBezTo>
                    <a:pt x="4931" y="320"/>
                    <a:pt x="4155" y="1"/>
                    <a:pt x="3311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0" name="Google Shape;630;p34"/>
            <p:cNvSpPr/>
            <p:nvPr/>
          </p:nvSpPr>
          <p:spPr>
            <a:xfrm>
              <a:off x="8146035" y="1863998"/>
              <a:ext cx="420731" cy="343842"/>
            </a:xfrm>
            <a:custGeom>
              <a:avLst/>
              <a:rect l="l" t="t" r="r" b="b"/>
              <a:pathLst>
                <a:path w="6621" h="5411">
                  <a:moveTo>
                    <a:pt x="5867" y="0"/>
                  </a:moveTo>
                  <a:lnTo>
                    <a:pt x="4863" y="1210"/>
                  </a:lnTo>
                  <a:cubicBezTo>
                    <a:pt x="5022" y="1461"/>
                    <a:pt x="5114" y="1758"/>
                    <a:pt x="5114" y="2100"/>
                  </a:cubicBezTo>
                  <a:cubicBezTo>
                    <a:pt x="5114" y="3082"/>
                    <a:pt x="4292" y="3904"/>
                    <a:pt x="3288" y="3904"/>
                  </a:cubicBezTo>
                  <a:cubicBezTo>
                    <a:pt x="2512" y="3904"/>
                    <a:pt x="1827" y="3401"/>
                    <a:pt x="1599" y="2694"/>
                  </a:cubicBezTo>
                  <a:cubicBezTo>
                    <a:pt x="1165" y="2671"/>
                    <a:pt x="480" y="2603"/>
                    <a:pt x="1" y="2557"/>
                  </a:cubicBezTo>
                  <a:lnTo>
                    <a:pt x="1" y="2557"/>
                  </a:lnTo>
                  <a:cubicBezTo>
                    <a:pt x="229" y="4177"/>
                    <a:pt x="1621" y="5410"/>
                    <a:pt x="3288" y="5410"/>
                  </a:cubicBezTo>
                  <a:cubicBezTo>
                    <a:pt x="5137" y="5410"/>
                    <a:pt x="6620" y="3926"/>
                    <a:pt x="6620" y="2100"/>
                  </a:cubicBezTo>
                  <a:cubicBezTo>
                    <a:pt x="6620" y="1301"/>
                    <a:pt x="6346" y="571"/>
                    <a:pt x="58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1" name="Google Shape;631;p34"/>
            <p:cNvSpPr/>
            <p:nvPr/>
          </p:nvSpPr>
          <p:spPr>
            <a:xfrm>
              <a:off x="8146035" y="1863998"/>
              <a:ext cx="420731" cy="343842"/>
            </a:xfrm>
            <a:custGeom>
              <a:avLst/>
              <a:rect l="l" t="t" r="r" b="b"/>
              <a:pathLst>
                <a:path w="6621" h="5411" fill="none">
                  <a:moveTo>
                    <a:pt x="3288" y="5410"/>
                  </a:moveTo>
                  <a:cubicBezTo>
                    <a:pt x="5137" y="5410"/>
                    <a:pt x="6620" y="3926"/>
                    <a:pt x="6620" y="2100"/>
                  </a:cubicBezTo>
                  <a:cubicBezTo>
                    <a:pt x="6620" y="1301"/>
                    <a:pt x="6346" y="571"/>
                    <a:pt x="5867" y="0"/>
                  </a:cubicBezTo>
                  <a:lnTo>
                    <a:pt x="4863" y="1210"/>
                  </a:lnTo>
                  <a:cubicBezTo>
                    <a:pt x="5022" y="1461"/>
                    <a:pt x="5114" y="1758"/>
                    <a:pt x="5114" y="2100"/>
                  </a:cubicBezTo>
                  <a:cubicBezTo>
                    <a:pt x="5114" y="3082"/>
                    <a:pt x="4292" y="3904"/>
                    <a:pt x="3288" y="3904"/>
                  </a:cubicBezTo>
                  <a:cubicBezTo>
                    <a:pt x="2512" y="3904"/>
                    <a:pt x="1827" y="3401"/>
                    <a:pt x="1599" y="2694"/>
                  </a:cubicBezTo>
                  <a:cubicBezTo>
                    <a:pt x="1165" y="2671"/>
                    <a:pt x="480" y="2603"/>
                    <a:pt x="1" y="2557"/>
                  </a:cubicBezTo>
                  <a:cubicBezTo>
                    <a:pt x="229" y="4177"/>
                    <a:pt x="1621" y="5410"/>
                    <a:pt x="3288" y="541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2" name="Google Shape;632;p34"/>
            <p:cNvSpPr/>
            <p:nvPr/>
          </p:nvSpPr>
          <p:spPr>
            <a:xfrm>
              <a:off x="8378099" y="2322347"/>
              <a:ext cx="188665" cy="211795"/>
            </a:xfrm>
            <a:custGeom>
              <a:avLst/>
              <a:rect l="l" t="t" r="r" b="b"/>
              <a:pathLst>
                <a:path w="2969" h="3333">
                  <a:moveTo>
                    <a:pt x="320" y="0"/>
                  </a:moveTo>
                  <a:lnTo>
                    <a:pt x="1" y="1461"/>
                  </a:lnTo>
                  <a:cubicBezTo>
                    <a:pt x="823" y="1644"/>
                    <a:pt x="1462" y="2374"/>
                    <a:pt x="1462" y="3241"/>
                  </a:cubicBezTo>
                  <a:cubicBezTo>
                    <a:pt x="1462" y="3264"/>
                    <a:pt x="1462" y="3264"/>
                    <a:pt x="1462" y="3264"/>
                  </a:cubicBezTo>
                  <a:lnTo>
                    <a:pt x="2968" y="3333"/>
                  </a:lnTo>
                  <a:cubicBezTo>
                    <a:pt x="2968" y="3310"/>
                    <a:pt x="2968" y="3264"/>
                    <a:pt x="2968" y="3241"/>
                  </a:cubicBezTo>
                  <a:cubicBezTo>
                    <a:pt x="2968" y="1644"/>
                    <a:pt x="1827" y="297"/>
                    <a:pt x="3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3" name="Google Shape;633;p34"/>
            <p:cNvSpPr/>
            <p:nvPr/>
          </p:nvSpPr>
          <p:spPr>
            <a:xfrm>
              <a:off x="8378099" y="2322347"/>
              <a:ext cx="188665" cy="211795"/>
            </a:xfrm>
            <a:custGeom>
              <a:avLst/>
              <a:rect l="l" t="t" r="r" b="b"/>
              <a:pathLst>
                <a:path w="2969" h="3333" fill="none">
                  <a:moveTo>
                    <a:pt x="2968" y="3333"/>
                  </a:moveTo>
                  <a:cubicBezTo>
                    <a:pt x="2968" y="3310"/>
                    <a:pt x="2968" y="3264"/>
                    <a:pt x="2968" y="3241"/>
                  </a:cubicBezTo>
                  <a:cubicBezTo>
                    <a:pt x="2968" y="1644"/>
                    <a:pt x="1827" y="297"/>
                    <a:pt x="320" y="0"/>
                  </a:cubicBezTo>
                  <a:lnTo>
                    <a:pt x="1" y="1461"/>
                  </a:lnTo>
                  <a:cubicBezTo>
                    <a:pt x="823" y="1644"/>
                    <a:pt x="1462" y="2374"/>
                    <a:pt x="1462" y="3241"/>
                  </a:cubicBezTo>
                  <a:cubicBezTo>
                    <a:pt x="1462" y="3264"/>
                    <a:pt x="1462" y="3264"/>
                    <a:pt x="1462" y="3264"/>
                  </a:cubicBezTo>
                  <a:lnTo>
                    <a:pt x="2968" y="3333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4" name="Google Shape;634;p34"/>
            <p:cNvSpPr/>
            <p:nvPr/>
          </p:nvSpPr>
          <p:spPr>
            <a:xfrm>
              <a:off x="8144573" y="2317962"/>
              <a:ext cx="417808" cy="422129"/>
            </a:xfrm>
            <a:custGeom>
              <a:avLst/>
              <a:rect l="l" t="t" r="r" b="b"/>
              <a:pathLst>
                <a:path w="6575" h="6643">
                  <a:moveTo>
                    <a:pt x="3311" y="1"/>
                  </a:moveTo>
                  <a:cubicBezTo>
                    <a:pt x="1485" y="1"/>
                    <a:pt x="1" y="1484"/>
                    <a:pt x="1" y="3310"/>
                  </a:cubicBezTo>
                  <a:cubicBezTo>
                    <a:pt x="1" y="5159"/>
                    <a:pt x="1485" y="6643"/>
                    <a:pt x="3311" y="6643"/>
                  </a:cubicBezTo>
                  <a:cubicBezTo>
                    <a:pt x="4954" y="6643"/>
                    <a:pt x="6301" y="5456"/>
                    <a:pt x="6575" y="3904"/>
                  </a:cubicBezTo>
                  <a:lnTo>
                    <a:pt x="5023" y="3904"/>
                  </a:lnTo>
                  <a:cubicBezTo>
                    <a:pt x="4771" y="4611"/>
                    <a:pt x="4110" y="5136"/>
                    <a:pt x="3311" y="5136"/>
                  </a:cubicBezTo>
                  <a:cubicBezTo>
                    <a:pt x="2306" y="5136"/>
                    <a:pt x="1507" y="4315"/>
                    <a:pt x="1507" y="3310"/>
                  </a:cubicBezTo>
                  <a:cubicBezTo>
                    <a:pt x="1507" y="2329"/>
                    <a:pt x="2284" y="1553"/>
                    <a:pt x="3242" y="1507"/>
                  </a:cubicBezTo>
                  <a:lnTo>
                    <a:pt x="3539" y="1"/>
                  </a:lnTo>
                  <a:lnTo>
                    <a:pt x="33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5" name="Google Shape;635;p34"/>
            <p:cNvSpPr/>
            <p:nvPr/>
          </p:nvSpPr>
          <p:spPr>
            <a:xfrm>
              <a:off x="8144573" y="2317962"/>
              <a:ext cx="417808" cy="422129"/>
            </a:xfrm>
            <a:custGeom>
              <a:avLst/>
              <a:rect l="l" t="t" r="r" b="b"/>
              <a:pathLst>
                <a:path w="6575" h="6643" fill="none">
                  <a:moveTo>
                    <a:pt x="6575" y="3904"/>
                  </a:moveTo>
                  <a:lnTo>
                    <a:pt x="5023" y="3904"/>
                  </a:lnTo>
                  <a:cubicBezTo>
                    <a:pt x="4771" y="4611"/>
                    <a:pt x="4110" y="5136"/>
                    <a:pt x="3311" y="5136"/>
                  </a:cubicBezTo>
                  <a:cubicBezTo>
                    <a:pt x="2306" y="5136"/>
                    <a:pt x="1507" y="4315"/>
                    <a:pt x="1507" y="3310"/>
                  </a:cubicBezTo>
                  <a:cubicBezTo>
                    <a:pt x="1507" y="2329"/>
                    <a:pt x="2284" y="1553"/>
                    <a:pt x="3242" y="1507"/>
                  </a:cubicBezTo>
                  <a:lnTo>
                    <a:pt x="3539" y="1"/>
                  </a:lnTo>
                  <a:cubicBezTo>
                    <a:pt x="3470" y="1"/>
                    <a:pt x="3402" y="1"/>
                    <a:pt x="3311" y="1"/>
                  </a:cubicBezTo>
                  <a:cubicBezTo>
                    <a:pt x="1485" y="1"/>
                    <a:pt x="1" y="1484"/>
                    <a:pt x="1" y="3310"/>
                  </a:cubicBezTo>
                  <a:cubicBezTo>
                    <a:pt x="1" y="5159"/>
                    <a:pt x="1485" y="6643"/>
                    <a:pt x="3311" y="6643"/>
                  </a:cubicBezTo>
                  <a:cubicBezTo>
                    <a:pt x="4954" y="6643"/>
                    <a:pt x="6301" y="5456"/>
                    <a:pt x="6575" y="3904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6" name="Google Shape;636;p34"/>
            <p:cNvSpPr/>
            <p:nvPr/>
          </p:nvSpPr>
          <p:spPr>
            <a:xfrm>
              <a:off x="6454863" y="2812596"/>
              <a:ext cx="1715906" cy="64"/>
            </a:xfrm>
            <a:custGeom>
              <a:avLst/>
              <a:rect l="l" t="t" r="r" b="b"/>
              <a:pathLst>
                <a:path w="27003" h="1" fill="none">
                  <a:moveTo>
                    <a:pt x="1" y="0"/>
                  </a:moveTo>
                  <a:lnTo>
                    <a:pt x="27003" y="0"/>
                  </a:lnTo>
                </a:path>
              </a:pathLst>
            </a:custGeom>
            <a:noFill/>
            <a:ln w="3425" cap="rnd" cmpd="sng">
              <a:solidFill>
                <a:srgbClr val="01000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7" name="Google Shape;637;p34"/>
            <p:cNvSpPr/>
            <p:nvPr/>
          </p:nvSpPr>
          <p:spPr>
            <a:xfrm>
              <a:off x="7835684" y="1785647"/>
              <a:ext cx="190063" cy="1027014"/>
            </a:xfrm>
            <a:custGeom>
              <a:avLst/>
              <a:rect l="l" t="t" r="r" b="b"/>
              <a:pathLst>
                <a:path w="2991" h="16162">
                  <a:moveTo>
                    <a:pt x="0" y="1"/>
                  </a:moveTo>
                  <a:lnTo>
                    <a:pt x="0" y="16161"/>
                  </a:lnTo>
                  <a:lnTo>
                    <a:pt x="2990" y="16161"/>
                  </a:lnTo>
                  <a:lnTo>
                    <a:pt x="299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8" name="Google Shape;638;p34"/>
            <p:cNvSpPr/>
            <p:nvPr/>
          </p:nvSpPr>
          <p:spPr>
            <a:xfrm>
              <a:off x="7320783" y="2287524"/>
              <a:ext cx="188602" cy="525136"/>
            </a:xfrm>
            <a:custGeom>
              <a:avLst/>
              <a:rect l="l" t="t" r="r" b="b"/>
              <a:pathLst>
                <a:path w="2968" h="8264">
                  <a:moveTo>
                    <a:pt x="0" y="0"/>
                  </a:moveTo>
                  <a:lnTo>
                    <a:pt x="0" y="8263"/>
                  </a:lnTo>
                  <a:lnTo>
                    <a:pt x="2968" y="8263"/>
                  </a:lnTo>
                  <a:lnTo>
                    <a:pt x="29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9" name="Google Shape;639;p34"/>
            <p:cNvSpPr/>
            <p:nvPr/>
          </p:nvSpPr>
          <p:spPr>
            <a:xfrm>
              <a:off x="7578964" y="2104769"/>
              <a:ext cx="188602" cy="707891"/>
            </a:xfrm>
            <a:custGeom>
              <a:avLst/>
              <a:rect l="l" t="t" r="r" b="b"/>
              <a:pathLst>
                <a:path w="2968" h="11140">
                  <a:moveTo>
                    <a:pt x="0" y="0"/>
                  </a:moveTo>
                  <a:lnTo>
                    <a:pt x="0" y="11139"/>
                  </a:lnTo>
                  <a:lnTo>
                    <a:pt x="2967" y="11139"/>
                  </a:lnTo>
                  <a:lnTo>
                    <a:pt x="29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0" name="Google Shape;640;p34"/>
            <p:cNvSpPr/>
            <p:nvPr/>
          </p:nvSpPr>
          <p:spPr>
            <a:xfrm>
              <a:off x="6804421" y="1971325"/>
              <a:ext cx="188602" cy="841336"/>
            </a:xfrm>
            <a:custGeom>
              <a:avLst/>
              <a:rect l="l" t="t" r="r" b="b"/>
              <a:pathLst>
                <a:path w="2968" h="13240">
                  <a:moveTo>
                    <a:pt x="0" y="1"/>
                  </a:moveTo>
                  <a:lnTo>
                    <a:pt x="0" y="13239"/>
                  </a:lnTo>
                  <a:lnTo>
                    <a:pt x="2968" y="13239"/>
                  </a:lnTo>
                  <a:lnTo>
                    <a:pt x="296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1" name="Google Shape;641;p34"/>
            <p:cNvSpPr/>
            <p:nvPr/>
          </p:nvSpPr>
          <p:spPr>
            <a:xfrm>
              <a:off x="6546240" y="2596480"/>
              <a:ext cx="190063" cy="216180"/>
            </a:xfrm>
            <a:custGeom>
              <a:avLst/>
              <a:rect l="l" t="t" r="r" b="b"/>
              <a:pathLst>
                <a:path w="2991" h="3402">
                  <a:moveTo>
                    <a:pt x="1" y="0"/>
                  </a:moveTo>
                  <a:lnTo>
                    <a:pt x="1" y="3401"/>
                  </a:lnTo>
                  <a:lnTo>
                    <a:pt x="2991" y="3401"/>
                  </a:lnTo>
                  <a:lnTo>
                    <a:pt x="299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2" name="Google Shape;642;p34"/>
            <p:cNvSpPr/>
            <p:nvPr/>
          </p:nvSpPr>
          <p:spPr>
            <a:xfrm>
              <a:off x="7062602" y="2416584"/>
              <a:ext cx="188602" cy="396076"/>
            </a:xfrm>
            <a:custGeom>
              <a:avLst/>
              <a:rect l="l" t="t" r="r" b="b"/>
              <a:pathLst>
                <a:path w="2968" h="6233">
                  <a:moveTo>
                    <a:pt x="0" y="1"/>
                  </a:moveTo>
                  <a:lnTo>
                    <a:pt x="0" y="6232"/>
                  </a:lnTo>
                  <a:lnTo>
                    <a:pt x="2968" y="6232"/>
                  </a:lnTo>
                  <a:lnTo>
                    <a:pt x="296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3" name="Google Shape;643;p34"/>
            <p:cNvSpPr/>
            <p:nvPr/>
          </p:nvSpPr>
          <p:spPr>
            <a:xfrm>
              <a:off x="6585383" y="1808905"/>
              <a:ext cx="1151753" cy="512046"/>
            </a:xfrm>
            <a:custGeom>
              <a:avLst/>
              <a:rect l="l" t="t" r="r" b="b"/>
              <a:pathLst>
                <a:path w="18125" h="8058" fill="none">
                  <a:moveTo>
                    <a:pt x="1" y="7395"/>
                  </a:moveTo>
                  <a:lnTo>
                    <a:pt x="3037" y="1621"/>
                  </a:lnTo>
                  <a:lnTo>
                    <a:pt x="6734" y="1621"/>
                  </a:lnTo>
                  <a:lnTo>
                    <a:pt x="9268" y="8057"/>
                  </a:lnTo>
                  <a:lnTo>
                    <a:pt x="11710" y="3310"/>
                  </a:lnTo>
                  <a:lnTo>
                    <a:pt x="13057" y="5273"/>
                  </a:lnTo>
                  <a:lnTo>
                    <a:pt x="18124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4" name="Google Shape;644;p34"/>
            <p:cNvSpPr/>
            <p:nvPr/>
          </p:nvSpPr>
          <p:spPr>
            <a:xfrm>
              <a:off x="7306231" y="1995981"/>
              <a:ext cx="46515" cy="47913"/>
            </a:xfrm>
            <a:custGeom>
              <a:avLst/>
              <a:rect l="l" t="t" r="r" b="b"/>
              <a:pathLst>
                <a:path w="732" h="754">
                  <a:moveTo>
                    <a:pt x="366" y="1"/>
                  </a:moveTo>
                  <a:cubicBezTo>
                    <a:pt x="161" y="1"/>
                    <a:pt x="1" y="160"/>
                    <a:pt x="1" y="366"/>
                  </a:cubicBezTo>
                  <a:cubicBezTo>
                    <a:pt x="1" y="571"/>
                    <a:pt x="161" y="754"/>
                    <a:pt x="366" y="754"/>
                  </a:cubicBezTo>
                  <a:cubicBezTo>
                    <a:pt x="572" y="754"/>
                    <a:pt x="731" y="571"/>
                    <a:pt x="731" y="366"/>
                  </a:cubicBezTo>
                  <a:cubicBezTo>
                    <a:pt x="731" y="160"/>
                    <a:pt x="572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5" name="Google Shape;645;p34"/>
            <p:cNvSpPr/>
            <p:nvPr/>
          </p:nvSpPr>
          <p:spPr>
            <a:xfrm>
              <a:off x="7391826" y="2122181"/>
              <a:ext cx="46515" cy="47913"/>
            </a:xfrm>
            <a:custGeom>
              <a:avLst/>
              <a:rect l="l" t="t" r="r" b="b"/>
              <a:pathLst>
                <a:path w="732" h="754">
                  <a:moveTo>
                    <a:pt x="366" y="0"/>
                  </a:moveTo>
                  <a:cubicBezTo>
                    <a:pt x="160" y="0"/>
                    <a:pt x="1" y="183"/>
                    <a:pt x="1" y="388"/>
                  </a:cubicBezTo>
                  <a:cubicBezTo>
                    <a:pt x="1" y="594"/>
                    <a:pt x="160" y="754"/>
                    <a:pt x="366" y="754"/>
                  </a:cubicBezTo>
                  <a:cubicBezTo>
                    <a:pt x="571" y="754"/>
                    <a:pt x="731" y="594"/>
                    <a:pt x="731" y="388"/>
                  </a:cubicBezTo>
                  <a:cubicBezTo>
                    <a:pt x="731" y="183"/>
                    <a:pt x="571" y="0"/>
                    <a:pt x="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6" name="Google Shape;646;p34"/>
            <p:cNvSpPr/>
            <p:nvPr/>
          </p:nvSpPr>
          <p:spPr>
            <a:xfrm>
              <a:off x="7148196" y="2296230"/>
              <a:ext cx="47913" cy="47913"/>
            </a:xfrm>
            <a:custGeom>
              <a:avLst/>
              <a:rect l="l" t="t" r="r" b="b"/>
              <a:pathLst>
                <a:path w="754" h="754">
                  <a:moveTo>
                    <a:pt x="365" y="0"/>
                  </a:moveTo>
                  <a:cubicBezTo>
                    <a:pt x="160" y="0"/>
                    <a:pt x="0" y="183"/>
                    <a:pt x="0" y="388"/>
                  </a:cubicBezTo>
                  <a:cubicBezTo>
                    <a:pt x="0" y="594"/>
                    <a:pt x="160" y="754"/>
                    <a:pt x="365" y="754"/>
                  </a:cubicBezTo>
                  <a:cubicBezTo>
                    <a:pt x="593" y="754"/>
                    <a:pt x="753" y="594"/>
                    <a:pt x="753" y="388"/>
                  </a:cubicBezTo>
                  <a:cubicBezTo>
                    <a:pt x="753" y="183"/>
                    <a:pt x="593" y="0"/>
                    <a:pt x="3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7" name="Google Shape;647;p34"/>
            <p:cNvSpPr/>
            <p:nvPr/>
          </p:nvSpPr>
          <p:spPr>
            <a:xfrm>
              <a:off x="6990098" y="1888653"/>
              <a:ext cx="47913" cy="46451"/>
            </a:xfrm>
            <a:custGeom>
              <a:avLst/>
              <a:rect l="l" t="t" r="r" b="b"/>
              <a:pathLst>
                <a:path w="754" h="731">
                  <a:moveTo>
                    <a:pt x="388" y="0"/>
                  </a:moveTo>
                  <a:cubicBezTo>
                    <a:pt x="183" y="0"/>
                    <a:pt x="0" y="160"/>
                    <a:pt x="0" y="366"/>
                  </a:cubicBezTo>
                  <a:cubicBezTo>
                    <a:pt x="0" y="571"/>
                    <a:pt x="183" y="731"/>
                    <a:pt x="388" y="731"/>
                  </a:cubicBezTo>
                  <a:cubicBezTo>
                    <a:pt x="594" y="731"/>
                    <a:pt x="753" y="571"/>
                    <a:pt x="753" y="366"/>
                  </a:cubicBezTo>
                  <a:cubicBezTo>
                    <a:pt x="753" y="160"/>
                    <a:pt x="594" y="0"/>
                    <a:pt x="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8" name="Google Shape;648;p34"/>
            <p:cNvSpPr/>
            <p:nvPr/>
          </p:nvSpPr>
          <p:spPr>
            <a:xfrm>
              <a:off x="6756572" y="1884269"/>
              <a:ext cx="47913" cy="47976"/>
            </a:xfrm>
            <a:custGeom>
              <a:avLst/>
              <a:rect l="l" t="t" r="r" b="b"/>
              <a:pathLst>
                <a:path w="754" h="755">
                  <a:moveTo>
                    <a:pt x="365" y="1"/>
                  </a:moveTo>
                  <a:cubicBezTo>
                    <a:pt x="160" y="1"/>
                    <a:pt x="0" y="184"/>
                    <a:pt x="0" y="389"/>
                  </a:cubicBezTo>
                  <a:cubicBezTo>
                    <a:pt x="0" y="594"/>
                    <a:pt x="160" y="754"/>
                    <a:pt x="365" y="754"/>
                  </a:cubicBezTo>
                  <a:cubicBezTo>
                    <a:pt x="594" y="754"/>
                    <a:pt x="753" y="594"/>
                    <a:pt x="753" y="389"/>
                  </a:cubicBezTo>
                  <a:cubicBezTo>
                    <a:pt x="753" y="184"/>
                    <a:pt x="594" y="1"/>
                    <a:pt x="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9" name="Google Shape;649;p34"/>
            <p:cNvSpPr/>
            <p:nvPr/>
          </p:nvSpPr>
          <p:spPr>
            <a:xfrm>
              <a:off x="7706561" y="1713142"/>
              <a:ext cx="119020" cy="119020"/>
            </a:xfrm>
            <a:custGeom>
              <a:avLst/>
              <a:rect l="l" t="t" r="r" b="b"/>
              <a:pathLst>
                <a:path w="1873" h="1873">
                  <a:moveTo>
                    <a:pt x="1872" y="1"/>
                  </a:moveTo>
                  <a:lnTo>
                    <a:pt x="1" y="1210"/>
                  </a:lnTo>
                  <a:lnTo>
                    <a:pt x="822" y="1872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0" name="Google Shape;650;p34"/>
            <p:cNvSpPr/>
            <p:nvPr/>
          </p:nvSpPr>
          <p:spPr>
            <a:xfrm>
              <a:off x="6990098" y="1911847"/>
              <a:ext cx="24719" cy="24719"/>
            </a:xfrm>
            <a:custGeom>
              <a:avLst/>
              <a:rect l="l" t="t" r="r" b="b"/>
              <a:pathLst>
                <a:path w="389" h="389">
                  <a:moveTo>
                    <a:pt x="183" y="1"/>
                  </a:moveTo>
                  <a:cubicBezTo>
                    <a:pt x="69" y="1"/>
                    <a:pt x="0" y="92"/>
                    <a:pt x="0" y="206"/>
                  </a:cubicBezTo>
                  <a:cubicBezTo>
                    <a:pt x="0" y="297"/>
                    <a:pt x="91" y="389"/>
                    <a:pt x="205" y="389"/>
                  </a:cubicBezTo>
                  <a:cubicBezTo>
                    <a:pt x="297" y="366"/>
                    <a:pt x="388" y="297"/>
                    <a:pt x="388" y="183"/>
                  </a:cubicBezTo>
                  <a:cubicBezTo>
                    <a:pt x="365" y="69"/>
                    <a:pt x="297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1" name="Google Shape;651;p34"/>
            <p:cNvSpPr/>
            <p:nvPr/>
          </p:nvSpPr>
          <p:spPr>
            <a:xfrm>
              <a:off x="6422964" y="1878486"/>
              <a:ext cx="50836" cy="27706"/>
            </a:xfrm>
            <a:custGeom>
              <a:avLst/>
              <a:rect l="l" t="t" r="r" b="b"/>
              <a:pathLst>
                <a:path w="800" h="436">
                  <a:moveTo>
                    <a:pt x="0" y="1"/>
                  </a:moveTo>
                  <a:lnTo>
                    <a:pt x="0" y="1"/>
                  </a:lnTo>
                  <a:cubicBezTo>
                    <a:pt x="22" y="197"/>
                    <a:pt x="211" y="436"/>
                    <a:pt x="428" y="436"/>
                  </a:cubicBezTo>
                  <a:cubicBezTo>
                    <a:pt x="437" y="436"/>
                    <a:pt x="447" y="435"/>
                    <a:pt x="457" y="434"/>
                  </a:cubicBezTo>
                  <a:cubicBezTo>
                    <a:pt x="708" y="389"/>
                    <a:pt x="799" y="46"/>
                    <a:pt x="799" y="4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52" name="Google Shape;652;p34"/>
          <p:cNvSpPr/>
          <p:nvPr/>
        </p:nvSpPr>
        <p:spPr>
          <a:xfrm>
            <a:off x="6143421" y="1185211"/>
            <a:ext cx="251003" cy="252401"/>
          </a:xfrm>
          <a:custGeom>
            <a:avLst/>
            <a:rect l="l" t="t" r="r" b="b"/>
            <a:pathLst>
              <a:path w="3950" h="3972">
                <a:moveTo>
                  <a:pt x="1256" y="2146"/>
                </a:moveTo>
                <a:cubicBezTo>
                  <a:pt x="1347" y="2534"/>
                  <a:pt x="1712" y="2762"/>
                  <a:pt x="2101" y="2694"/>
                </a:cubicBezTo>
                <a:cubicBezTo>
                  <a:pt x="2489" y="2602"/>
                  <a:pt x="2717" y="2214"/>
                  <a:pt x="2625" y="1849"/>
                </a:cubicBezTo>
                <a:cubicBezTo>
                  <a:pt x="2557" y="1461"/>
                  <a:pt x="2169" y="1210"/>
                  <a:pt x="1781" y="1301"/>
                </a:cubicBezTo>
                <a:cubicBezTo>
                  <a:pt x="1416" y="1392"/>
                  <a:pt x="1165" y="1758"/>
                  <a:pt x="1256" y="2146"/>
                </a:cubicBezTo>
                <a:close/>
                <a:moveTo>
                  <a:pt x="1210" y="548"/>
                </a:moveTo>
                <a:lnTo>
                  <a:pt x="1233" y="160"/>
                </a:lnTo>
                <a:lnTo>
                  <a:pt x="1872" y="0"/>
                </a:lnTo>
                <a:lnTo>
                  <a:pt x="2032" y="365"/>
                </a:lnTo>
                <a:cubicBezTo>
                  <a:pt x="2192" y="365"/>
                  <a:pt x="2329" y="388"/>
                  <a:pt x="2466" y="434"/>
                </a:cubicBezTo>
                <a:lnTo>
                  <a:pt x="2740" y="160"/>
                </a:lnTo>
                <a:lnTo>
                  <a:pt x="3287" y="502"/>
                </a:lnTo>
                <a:lnTo>
                  <a:pt x="3173" y="890"/>
                </a:lnTo>
                <a:cubicBezTo>
                  <a:pt x="3265" y="982"/>
                  <a:pt x="3333" y="1119"/>
                  <a:pt x="3402" y="1233"/>
                </a:cubicBezTo>
                <a:lnTo>
                  <a:pt x="3812" y="1233"/>
                </a:lnTo>
                <a:lnTo>
                  <a:pt x="3949" y="1872"/>
                </a:lnTo>
                <a:lnTo>
                  <a:pt x="3584" y="2054"/>
                </a:lnTo>
                <a:cubicBezTo>
                  <a:pt x="3584" y="2191"/>
                  <a:pt x="3561" y="2328"/>
                  <a:pt x="3516" y="2465"/>
                </a:cubicBezTo>
                <a:lnTo>
                  <a:pt x="3790" y="2762"/>
                </a:lnTo>
                <a:lnTo>
                  <a:pt x="3447" y="3310"/>
                </a:lnTo>
                <a:lnTo>
                  <a:pt x="3082" y="3173"/>
                </a:lnTo>
                <a:cubicBezTo>
                  <a:pt x="2968" y="3264"/>
                  <a:pt x="2854" y="3355"/>
                  <a:pt x="2717" y="3424"/>
                </a:cubicBezTo>
                <a:lnTo>
                  <a:pt x="2717" y="3835"/>
                </a:lnTo>
                <a:lnTo>
                  <a:pt x="2078" y="3972"/>
                </a:lnTo>
                <a:lnTo>
                  <a:pt x="1918" y="3607"/>
                </a:lnTo>
                <a:cubicBezTo>
                  <a:pt x="1758" y="3607"/>
                  <a:pt x="1621" y="3584"/>
                  <a:pt x="1484" y="3538"/>
                </a:cubicBezTo>
                <a:lnTo>
                  <a:pt x="1210" y="3812"/>
                </a:lnTo>
                <a:lnTo>
                  <a:pt x="640" y="3470"/>
                </a:lnTo>
                <a:lnTo>
                  <a:pt x="777" y="3082"/>
                </a:lnTo>
                <a:cubicBezTo>
                  <a:pt x="685" y="2990"/>
                  <a:pt x="594" y="2876"/>
                  <a:pt x="526" y="2739"/>
                </a:cubicBezTo>
                <a:lnTo>
                  <a:pt x="138" y="2739"/>
                </a:lnTo>
                <a:lnTo>
                  <a:pt x="1" y="2100"/>
                </a:lnTo>
                <a:lnTo>
                  <a:pt x="343" y="1917"/>
                </a:lnTo>
                <a:cubicBezTo>
                  <a:pt x="366" y="1781"/>
                  <a:pt x="389" y="1644"/>
                  <a:pt x="434" y="1507"/>
                </a:cubicBezTo>
                <a:lnTo>
                  <a:pt x="138" y="1210"/>
                </a:lnTo>
                <a:lnTo>
                  <a:pt x="503" y="662"/>
                </a:lnTo>
                <a:lnTo>
                  <a:pt x="868" y="799"/>
                </a:lnTo>
                <a:cubicBezTo>
                  <a:pt x="982" y="708"/>
                  <a:pt x="1096" y="616"/>
                  <a:pt x="1210" y="5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53" name="Google Shape;653;p34"/>
          <p:cNvSpPr/>
          <p:nvPr/>
        </p:nvSpPr>
        <p:spPr>
          <a:xfrm>
            <a:off x="5489851" y="2317962"/>
            <a:ext cx="590737" cy="590737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54" name="Google Shape;654;p34"/>
          <p:cNvGrpSpPr/>
          <p:nvPr/>
        </p:nvGrpSpPr>
        <p:grpSpPr>
          <a:xfrm>
            <a:off x="5665215" y="2920356"/>
            <a:ext cx="3843675" cy="1070750"/>
            <a:chOff x="5325950" y="2920356"/>
            <a:chExt cx="3843675" cy="1070750"/>
          </a:xfrm>
        </p:grpSpPr>
        <p:sp>
          <p:nvSpPr>
            <p:cNvPr id="655" name="Google Shape;655;p34"/>
            <p:cNvSpPr/>
            <p:nvPr/>
          </p:nvSpPr>
          <p:spPr>
            <a:xfrm>
              <a:off x="7644224" y="3194055"/>
              <a:ext cx="95762" cy="95762"/>
            </a:xfrm>
            <a:custGeom>
              <a:avLst/>
              <a:rect l="l" t="t" r="r" b="b"/>
              <a:pathLst>
                <a:path w="1507" h="1507">
                  <a:moveTo>
                    <a:pt x="753" y="0"/>
                  </a:moveTo>
                  <a:cubicBezTo>
                    <a:pt x="343" y="0"/>
                    <a:pt x="0" y="343"/>
                    <a:pt x="0" y="753"/>
                  </a:cubicBezTo>
                  <a:cubicBezTo>
                    <a:pt x="0" y="1164"/>
                    <a:pt x="343" y="1507"/>
                    <a:pt x="753" y="1507"/>
                  </a:cubicBezTo>
                  <a:cubicBezTo>
                    <a:pt x="1164" y="1507"/>
                    <a:pt x="1507" y="1164"/>
                    <a:pt x="1507" y="753"/>
                  </a:cubicBezTo>
                  <a:cubicBezTo>
                    <a:pt x="1507" y="343"/>
                    <a:pt x="1164" y="0"/>
                    <a:pt x="7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6" name="Google Shape;656;p34"/>
            <p:cNvSpPr/>
            <p:nvPr/>
          </p:nvSpPr>
          <p:spPr>
            <a:xfrm>
              <a:off x="8170690" y="3534910"/>
              <a:ext cx="97287" cy="97224"/>
            </a:xfrm>
            <a:custGeom>
              <a:avLst/>
              <a:rect l="l" t="t" r="r" b="b"/>
              <a:pathLst>
                <a:path w="1531" h="1530">
                  <a:moveTo>
                    <a:pt x="754" y="0"/>
                  </a:moveTo>
                  <a:cubicBezTo>
                    <a:pt x="343" y="0"/>
                    <a:pt x="1" y="343"/>
                    <a:pt x="1" y="776"/>
                  </a:cubicBezTo>
                  <a:cubicBezTo>
                    <a:pt x="1" y="1187"/>
                    <a:pt x="343" y="1529"/>
                    <a:pt x="754" y="1529"/>
                  </a:cubicBezTo>
                  <a:cubicBezTo>
                    <a:pt x="1188" y="1529"/>
                    <a:pt x="1530" y="1187"/>
                    <a:pt x="1530" y="776"/>
                  </a:cubicBezTo>
                  <a:cubicBezTo>
                    <a:pt x="1530" y="343"/>
                    <a:pt x="1188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8785673" y="3078023"/>
              <a:ext cx="97287" cy="97224"/>
            </a:xfrm>
            <a:custGeom>
              <a:avLst/>
              <a:rect l="l" t="t" r="r" b="b"/>
              <a:pathLst>
                <a:path w="1531" h="1530">
                  <a:moveTo>
                    <a:pt x="754" y="0"/>
                  </a:moveTo>
                  <a:cubicBezTo>
                    <a:pt x="343" y="0"/>
                    <a:pt x="1" y="343"/>
                    <a:pt x="1" y="753"/>
                  </a:cubicBezTo>
                  <a:cubicBezTo>
                    <a:pt x="1" y="1187"/>
                    <a:pt x="343" y="1529"/>
                    <a:pt x="754" y="1529"/>
                  </a:cubicBezTo>
                  <a:cubicBezTo>
                    <a:pt x="1188" y="1529"/>
                    <a:pt x="1530" y="1187"/>
                    <a:pt x="1530" y="753"/>
                  </a:cubicBezTo>
                  <a:cubicBezTo>
                    <a:pt x="1530" y="343"/>
                    <a:pt x="1188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8" name="Google Shape;658;p34"/>
            <p:cNvSpPr/>
            <p:nvPr/>
          </p:nvSpPr>
          <p:spPr>
            <a:xfrm>
              <a:off x="7011830" y="3862674"/>
              <a:ext cx="95762" cy="97224"/>
            </a:xfrm>
            <a:custGeom>
              <a:avLst/>
              <a:rect l="l" t="t" r="r" b="b"/>
              <a:pathLst>
                <a:path w="1507" h="1530">
                  <a:moveTo>
                    <a:pt x="754" y="1"/>
                  </a:moveTo>
                  <a:cubicBezTo>
                    <a:pt x="320" y="1"/>
                    <a:pt x="0" y="343"/>
                    <a:pt x="0" y="754"/>
                  </a:cubicBezTo>
                  <a:cubicBezTo>
                    <a:pt x="0" y="1188"/>
                    <a:pt x="320" y="1530"/>
                    <a:pt x="754" y="1530"/>
                  </a:cubicBezTo>
                  <a:cubicBezTo>
                    <a:pt x="1165" y="1530"/>
                    <a:pt x="1507" y="1188"/>
                    <a:pt x="1507" y="754"/>
                  </a:cubicBezTo>
                  <a:cubicBezTo>
                    <a:pt x="1507" y="343"/>
                    <a:pt x="1165" y="1"/>
                    <a:pt x="7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9" name="Google Shape;659;p34"/>
            <p:cNvSpPr/>
            <p:nvPr/>
          </p:nvSpPr>
          <p:spPr>
            <a:xfrm>
              <a:off x="7287422" y="3408710"/>
              <a:ext cx="97224" cy="97224"/>
            </a:xfrm>
            <a:custGeom>
              <a:avLst/>
              <a:rect l="l" t="t" r="r" b="b"/>
              <a:pathLst>
                <a:path w="1530" h="1530">
                  <a:moveTo>
                    <a:pt x="776" y="0"/>
                  </a:moveTo>
                  <a:cubicBezTo>
                    <a:pt x="343" y="0"/>
                    <a:pt x="0" y="343"/>
                    <a:pt x="0" y="776"/>
                  </a:cubicBezTo>
                  <a:cubicBezTo>
                    <a:pt x="0" y="1187"/>
                    <a:pt x="343" y="1530"/>
                    <a:pt x="776" y="1530"/>
                  </a:cubicBezTo>
                  <a:cubicBezTo>
                    <a:pt x="1187" y="1530"/>
                    <a:pt x="1530" y="1187"/>
                    <a:pt x="1530" y="776"/>
                  </a:cubicBezTo>
                  <a:cubicBezTo>
                    <a:pt x="1530" y="343"/>
                    <a:pt x="1187" y="0"/>
                    <a:pt x="7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0" name="Google Shape;660;p34"/>
            <p:cNvSpPr/>
            <p:nvPr/>
          </p:nvSpPr>
          <p:spPr>
            <a:xfrm>
              <a:off x="5645497" y="3096832"/>
              <a:ext cx="95826" cy="97287"/>
            </a:xfrm>
            <a:custGeom>
              <a:avLst/>
              <a:rect l="l" t="t" r="r" b="b"/>
              <a:pathLst>
                <a:path w="1508" h="1531">
                  <a:moveTo>
                    <a:pt x="754" y="1"/>
                  </a:moveTo>
                  <a:cubicBezTo>
                    <a:pt x="343" y="1"/>
                    <a:pt x="1" y="343"/>
                    <a:pt x="1" y="754"/>
                  </a:cubicBezTo>
                  <a:cubicBezTo>
                    <a:pt x="1" y="1188"/>
                    <a:pt x="343" y="1530"/>
                    <a:pt x="754" y="1530"/>
                  </a:cubicBezTo>
                  <a:cubicBezTo>
                    <a:pt x="1165" y="1530"/>
                    <a:pt x="1507" y="1188"/>
                    <a:pt x="1507" y="754"/>
                  </a:cubicBezTo>
                  <a:cubicBezTo>
                    <a:pt x="1507" y="343"/>
                    <a:pt x="1165" y="1"/>
                    <a:pt x="7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1" name="Google Shape;661;p34"/>
            <p:cNvSpPr/>
            <p:nvPr/>
          </p:nvSpPr>
          <p:spPr>
            <a:xfrm>
              <a:off x="5325950" y="2920356"/>
              <a:ext cx="3843675" cy="1070750"/>
            </a:xfrm>
            <a:custGeom>
              <a:avLst/>
              <a:rect l="l" t="t" r="r" b="b"/>
              <a:pathLst>
                <a:path w="153747" h="42830">
                  <a:moveTo>
                    <a:pt x="0" y="13859"/>
                  </a:moveTo>
                  <a:cubicBezTo>
                    <a:pt x="1332" y="13847"/>
                    <a:pt x="5387" y="14716"/>
                    <a:pt x="7993" y="13789"/>
                  </a:cubicBezTo>
                  <a:cubicBezTo>
                    <a:pt x="10600" y="12862"/>
                    <a:pt x="12743" y="10082"/>
                    <a:pt x="15639" y="8298"/>
                  </a:cubicBezTo>
                  <a:cubicBezTo>
                    <a:pt x="18535" y="6514"/>
                    <a:pt x="20794" y="2911"/>
                    <a:pt x="25370" y="3085"/>
                  </a:cubicBezTo>
                  <a:cubicBezTo>
                    <a:pt x="29946" y="3259"/>
                    <a:pt x="38055" y="3143"/>
                    <a:pt x="43094" y="9341"/>
                  </a:cubicBezTo>
                  <a:cubicBezTo>
                    <a:pt x="48133" y="15539"/>
                    <a:pt x="51088" y="35232"/>
                    <a:pt x="55606" y="40271"/>
                  </a:cubicBezTo>
                  <a:cubicBezTo>
                    <a:pt x="60124" y="45310"/>
                    <a:pt x="66437" y="41719"/>
                    <a:pt x="70202" y="39576"/>
                  </a:cubicBezTo>
                  <a:cubicBezTo>
                    <a:pt x="73967" y="37433"/>
                    <a:pt x="76226" y="30830"/>
                    <a:pt x="78195" y="27413"/>
                  </a:cubicBezTo>
                  <a:cubicBezTo>
                    <a:pt x="80164" y="23996"/>
                    <a:pt x="80396" y="21389"/>
                    <a:pt x="82018" y="19072"/>
                  </a:cubicBezTo>
                  <a:cubicBezTo>
                    <a:pt x="83640" y="16755"/>
                    <a:pt x="85766" y="14668"/>
                    <a:pt x="87926" y="13511"/>
                  </a:cubicBezTo>
                  <a:cubicBezTo>
                    <a:pt x="90086" y="12355"/>
                    <a:pt x="92418" y="11966"/>
                    <a:pt x="94976" y="12133"/>
                  </a:cubicBezTo>
                  <a:cubicBezTo>
                    <a:pt x="97534" y="12301"/>
                    <a:pt x="100788" y="12927"/>
                    <a:pt x="103274" y="14516"/>
                  </a:cubicBezTo>
                  <a:cubicBezTo>
                    <a:pt x="105760" y="16105"/>
                    <a:pt x="107820" y="19606"/>
                    <a:pt x="109894" y="21666"/>
                  </a:cubicBezTo>
                  <a:cubicBezTo>
                    <a:pt x="111968" y="23726"/>
                    <a:pt x="113001" y="25594"/>
                    <a:pt x="115720" y="26874"/>
                  </a:cubicBezTo>
                  <a:cubicBezTo>
                    <a:pt x="118439" y="28154"/>
                    <a:pt x="122737" y="30141"/>
                    <a:pt x="126206" y="29346"/>
                  </a:cubicBezTo>
                  <a:cubicBezTo>
                    <a:pt x="129675" y="28552"/>
                    <a:pt x="134168" y="25847"/>
                    <a:pt x="136534" y="22107"/>
                  </a:cubicBezTo>
                  <a:cubicBezTo>
                    <a:pt x="138900" y="18367"/>
                    <a:pt x="138742" y="10483"/>
                    <a:pt x="140404" y="6908"/>
                  </a:cubicBezTo>
                  <a:cubicBezTo>
                    <a:pt x="142067" y="3333"/>
                    <a:pt x="144285" y="1788"/>
                    <a:pt x="146509" y="658"/>
                  </a:cubicBezTo>
                  <a:cubicBezTo>
                    <a:pt x="148733" y="-472"/>
                    <a:pt x="152541" y="216"/>
                    <a:pt x="153747" y="12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662" name="Google Shape;662;p34"/>
          <p:cNvGrpSpPr/>
          <p:nvPr/>
        </p:nvGrpSpPr>
        <p:grpSpPr>
          <a:xfrm>
            <a:off x="6143421" y="1524148"/>
            <a:ext cx="1470802" cy="3078317"/>
            <a:chOff x="5847124" y="1524148"/>
            <a:chExt cx="1470802" cy="3078317"/>
          </a:xfrm>
        </p:grpSpPr>
        <p:sp>
          <p:nvSpPr>
            <p:cNvPr id="663" name="Google Shape;663;p34"/>
            <p:cNvSpPr/>
            <p:nvPr/>
          </p:nvSpPr>
          <p:spPr>
            <a:xfrm>
              <a:off x="7014753" y="1708440"/>
              <a:ext cx="303173" cy="316645"/>
            </a:xfrm>
            <a:custGeom>
              <a:avLst/>
              <a:rect l="l" t="t" r="r" b="b"/>
              <a:pathLst>
                <a:path w="4771" h="4983">
                  <a:moveTo>
                    <a:pt x="3543" y="1"/>
                  </a:moveTo>
                  <a:cubicBezTo>
                    <a:pt x="3457" y="1"/>
                    <a:pt x="3304" y="54"/>
                    <a:pt x="3150" y="189"/>
                  </a:cubicBezTo>
                  <a:cubicBezTo>
                    <a:pt x="2967" y="326"/>
                    <a:pt x="2260" y="1330"/>
                    <a:pt x="2260" y="1330"/>
                  </a:cubicBezTo>
                  <a:cubicBezTo>
                    <a:pt x="2260" y="1330"/>
                    <a:pt x="2283" y="1239"/>
                    <a:pt x="2305" y="988"/>
                  </a:cubicBezTo>
                  <a:cubicBezTo>
                    <a:pt x="2305" y="759"/>
                    <a:pt x="2214" y="668"/>
                    <a:pt x="2123" y="622"/>
                  </a:cubicBezTo>
                  <a:cubicBezTo>
                    <a:pt x="2117" y="621"/>
                    <a:pt x="2111" y="620"/>
                    <a:pt x="2104" y="620"/>
                  </a:cubicBezTo>
                  <a:cubicBezTo>
                    <a:pt x="2003" y="620"/>
                    <a:pt x="1795" y="775"/>
                    <a:pt x="1666" y="1010"/>
                  </a:cubicBezTo>
                  <a:cubicBezTo>
                    <a:pt x="1507" y="1239"/>
                    <a:pt x="1187" y="2083"/>
                    <a:pt x="1187" y="2083"/>
                  </a:cubicBezTo>
                  <a:lnTo>
                    <a:pt x="0" y="3932"/>
                  </a:lnTo>
                  <a:lnTo>
                    <a:pt x="1940" y="4982"/>
                  </a:lnTo>
                  <a:lnTo>
                    <a:pt x="2305" y="4297"/>
                  </a:lnTo>
                  <a:cubicBezTo>
                    <a:pt x="2305" y="4297"/>
                    <a:pt x="3492" y="2608"/>
                    <a:pt x="3629" y="2426"/>
                  </a:cubicBezTo>
                  <a:cubicBezTo>
                    <a:pt x="3766" y="2243"/>
                    <a:pt x="4771" y="1056"/>
                    <a:pt x="4679" y="805"/>
                  </a:cubicBezTo>
                  <a:cubicBezTo>
                    <a:pt x="4649" y="721"/>
                    <a:pt x="4596" y="693"/>
                    <a:pt x="4538" y="693"/>
                  </a:cubicBezTo>
                  <a:cubicBezTo>
                    <a:pt x="4423" y="693"/>
                    <a:pt x="4291" y="805"/>
                    <a:pt x="4291" y="805"/>
                  </a:cubicBezTo>
                  <a:cubicBezTo>
                    <a:pt x="4291" y="805"/>
                    <a:pt x="4428" y="440"/>
                    <a:pt x="4383" y="280"/>
                  </a:cubicBezTo>
                  <a:cubicBezTo>
                    <a:pt x="4369" y="231"/>
                    <a:pt x="4336" y="215"/>
                    <a:pt x="4297" y="215"/>
                  </a:cubicBezTo>
                  <a:cubicBezTo>
                    <a:pt x="4207" y="215"/>
                    <a:pt x="4086" y="303"/>
                    <a:pt x="4086" y="303"/>
                  </a:cubicBezTo>
                  <a:cubicBezTo>
                    <a:pt x="4109" y="212"/>
                    <a:pt x="4017" y="75"/>
                    <a:pt x="3903" y="75"/>
                  </a:cubicBezTo>
                  <a:cubicBezTo>
                    <a:pt x="3766" y="97"/>
                    <a:pt x="3492" y="371"/>
                    <a:pt x="3492" y="371"/>
                  </a:cubicBezTo>
                  <a:cubicBezTo>
                    <a:pt x="3492" y="371"/>
                    <a:pt x="3652" y="52"/>
                    <a:pt x="3584" y="6"/>
                  </a:cubicBezTo>
                  <a:cubicBezTo>
                    <a:pt x="3573" y="3"/>
                    <a:pt x="3559" y="1"/>
                    <a:pt x="35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4" name="Google Shape;664;p34"/>
            <p:cNvSpPr/>
            <p:nvPr/>
          </p:nvSpPr>
          <p:spPr>
            <a:xfrm>
              <a:off x="7014753" y="1739259"/>
              <a:ext cx="298852" cy="285825"/>
            </a:xfrm>
            <a:custGeom>
              <a:avLst/>
              <a:rect l="l" t="t" r="r" b="b"/>
              <a:pathLst>
                <a:path w="4703" h="4498" fill="none">
                  <a:moveTo>
                    <a:pt x="3606" y="1073"/>
                  </a:moveTo>
                  <a:cubicBezTo>
                    <a:pt x="4154" y="320"/>
                    <a:pt x="4656" y="0"/>
                    <a:pt x="4679" y="320"/>
                  </a:cubicBezTo>
                  <a:cubicBezTo>
                    <a:pt x="4702" y="640"/>
                    <a:pt x="3492" y="2100"/>
                    <a:pt x="3104" y="2580"/>
                  </a:cubicBezTo>
                  <a:cubicBezTo>
                    <a:pt x="2716" y="3082"/>
                    <a:pt x="1895" y="4497"/>
                    <a:pt x="1895" y="4497"/>
                  </a:cubicBezTo>
                  <a:lnTo>
                    <a:pt x="0" y="3401"/>
                  </a:lnTo>
                  <a:lnTo>
                    <a:pt x="137" y="3128"/>
                  </a:lnTo>
                  <a:cubicBezTo>
                    <a:pt x="137" y="3128"/>
                    <a:pt x="982" y="1963"/>
                    <a:pt x="1347" y="1165"/>
                  </a:cubicBezTo>
                  <a:cubicBezTo>
                    <a:pt x="1735" y="366"/>
                    <a:pt x="2009" y="23"/>
                    <a:pt x="2214" y="183"/>
                  </a:cubicBezTo>
                  <a:cubicBezTo>
                    <a:pt x="2442" y="366"/>
                    <a:pt x="1986" y="1096"/>
                    <a:pt x="2077" y="1507"/>
                  </a:cubicBezTo>
                  <a:cubicBezTo>
                    <a:pt x="2146" y="1895"/>
                    <a:pt x="2123" y="2192"/>
                    <a:pt x="2054" y="2374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5" name="Google Shape;665;p34"/>
            <p:cNvSpPr/>
            <p:nvPr/>
          </p:nvSpPr>
          <p:spPr>
            <a:xfrm>
              <a:off x="7226483" y="1720387"/>
              <a:ext cx="79813" cy="69709"/>
            </a:xfrm>
            <a:custGeom>
              <a:avLst/>
              <a:rect l="l" t="t" r="r" b="b"/>
              <a:pathLst>
                <a:path w="1256" h="1097" fill="none">
                  <a:moveTo>
                    <a:pt x="936" y="640"/>
                  </a:moveTo>
                  <a:cubicBezTo>
                    <a:pt x="936" y="640"/>
                    <a:pt x="1256" y="1"/>
                    <a:pt x="914" y="24"/>
                  </a:cubicBezTo>
                  <a:cubicBezTo>
                    <a:pt x="731" y="46"/>
                    <a:pt x="183" y="845"/>
                    <a:pt x="1" y="1096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6" name="Google Shape;666;p34"/>
            <p:cNvSpPr/>
            <p:nvPr/>
          </p:nvSpPr>
          <p:spPr>
            <a:xfrm>
              <a:off x="7209072" y="1711681"/>
              <a:ext cx="65324" cy="68247"/>
            </a:xfrm>
            <a:custGeom>
              <a:avLst/>
              <a:rect l="l" t="t" r="r" b="b"/>
              <a:pathLst>
                <a:path w="1028" h="1074" fill="none">
                  <a:moveTo>
                    <a:pt x="982" y="298"/>
                  </a:moveTo>
                  <a:cubicBezTo>
                    <a:pt x="982" y="298"/>
                    <a:pt x="1028" y="69"/>
                    <a:pt x="891" y="46"/>
                  </a:cubicBezTo>
                  <a:cubicBezTo>
                    <a:pt x="777" y="1"/>
                    <a:pt x="548" y="115"/>
                    <a:pt x="366" y="434"/>
                  </a:cubicBezTo>
                  <a:cubicBezTo>
                    <a:pt x="46" y="1005"/>
                    <a:pt x="1" y="1074"/>
                    <a:pt x="1" y="1074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7" name="Google Shape;667;p34"/>
            <p:cNvSpPr/>
            <p:nvPr/>
          </p:nvSpPr>
          <p:spPr>
            <a:xfrm>
              <a:off x="7151056" y="1702975"/>
              <a:ext cx="98685" cy="97287"/>
            </a:xfrm>
            <a:custGeom>
              <a:avLst/>
              <a:rect l="l" t="t" r="r" b="b"/>
              <a:pathLst>
                <a:path w="1553" h="1531" fill="none">
                  <a:moveTo>
                    <a:pt x="1461" y="320"/>
                  </a:moveTo>
                  <a:cubicBezTo>
                    <a:pt x="1461" y="320"/>
                    <a:pt x="1553" y="1"/>
                    <a:pt x="1256" y="69"/>
                  </a:cubicBezTo>
                  <a:cubicBezTo>
                    <a:pt x="982" y="138"/>
                    <a:pt x="1" y="1530"/>
                    <a:pt x="1" y="153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8" name="Google Shape;668;p34"/>
            <p:cNvSpPr/>
            <p:nvPr/>
          </p:nvSpPr>
          <p:spPr>
            <a:xfrm>
              <a:off x="6479518" y="1887192"/>
              <a:ext cx="699186" cy="635768"/>
            </a:xfrm>
            <a:custGeom>
              <a:avLst/>
              <a:rect l="l" t="t" r="r" b="b"/>
              <a:pathLst>
                <a:path w="11003" h="10005">
                  <a:moveTo>
                    <a:pt x="8172" y="1"/>
                  </a:moveTo>
                  <a:cubicBezTo>
                    <a:pt x="8172" y="1"/>
                    <a:pt x="5958" y="3105"/>
                    <a:pt x="4178" y="3881"/>
                  </a:cubicBezTo>
                  <a:cubicBezTo>
                    <a:pt x="3863" y="4014"/>
                    <a:pt x="3533" y="4069"/>
                    <a:pt x="3202" y="4069"/>
                  </a:cubicBezTo>
                  <a:cubicBezTo>
                    <a:pt x="1655" y="4069"/>
                    <a:pt x="92" y="2877"/>
                    <a:pt x="92" y="2877"/>
                  </a:cubicBezTo>
                  <a:lnTo>
                    <a:pt x="1" y="9062"/>
                  </a:lnTo>
                  <a:lnTo>
                    <a:pt x="1667" y="9633"/>
                  </a:lnTo>
                  <a:cubicBezTo>
                    <a:pt x="1667" y="9633"/>
                    <a:pt x="2038" y="10004"/>
                    <a:pt x="3231" y="10004"/>
                  </a:cubicBezTo>
                  <a:cubicBezTo>
                    <a:pt x="3956" y="10004"/>
                    <a:pt x="4983" y="9867"/>
                    <a:pt x="6414" y="9427"/>
                  </a:cubicBezTo>
                  <a:cubicBezTo>
                    <a:pt x="10203" y="8263"/>
                    <a:pt x="11002" y="1941"/>
                    <a:pt x="11002" y="1941"/>
                  </a:cubicBezTo>
                  <a:lnTo>
                    <a:pt x="8172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9" name="Google Shape;669;p34"/>
            <p:cNvSpPr/>
            <p:nvPr/>
          </p:nvSpPr>
          <p:spPr>
            <a:xfrm>
              <a:off x="6961058" y="1887192"/>
              <a:ext cx="217642" cy="191525"/>
            </a:xfrm>
            <a:custGeom>
              <a:avLst/>
              <a:rect l="l" t="t" r="r" b="b"/>
              <a:pathLst>
                <a:path w="3425" h="3014">
                  <a:moveTo>
                    <a:pt x="594" y="1"/>
                  </a:moveTo>
                  <a:cubicBezTo>
                    <a:pt x="594" y="1"/>
                    <a:pt x="366" y="343"/>
                    <a:pt x="1" y="800"/>
                  </a:cubicBezTo>
                  <a:lnTo>
                    <a:pt x="3219" y="3014"/>
                  </a:lnTo>
                  <a:cubicBezTo>
                    <a:pt x="3379" y="2352"/>
                    <a:pt x="3424" y="1941"/>
                    <a:pt x="3424" y="1941"/>
                  </a:cubicBezTo>
                  <a:lnTo>
                    <a:pt x="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0" name="Google Shape;670;p34"/>
            <p:cNvSpPr/>
            <p:nvPr/>
          </p:nvSpPr>
          <p:spPr>
            <a:xfrm>
              <a:off x="6961058" y="1887192"/>
              <a:ext cx="217642" cy="191525"/>
            </a:xfrm>
            <a:custGeom>
              <a:avLst/>
              <a:rect l="l" t="t" r="r" b="b"/>
              <a:pathLst>
                <a:path w="3425" h="3014" fill="none">
                  <a:moveTo>
                    <a:pt x="594" y="1"/>
                  </a:moveTo>
                  <a:lnTo>
                    <a:pt x="3424" y="1941"/>
                  </a:lnTo>
                  <a:cubicBezTo>
                    <a:pt x="3424" y="1941"/>
                    <a:pt x="3379" y="2352"/>
                    <a:pt x="3219" y="3014"/>
                  </a:cubicBezTo>
                  <a:lnTo>
                    <a:pt x="1" y="800"/>
                  </a:lnTo>
                  <a:cubicBezTo>
                    <a:pt x="366" y="343"/>
                    <a:pt x="594" y="1"/>
                    <a:pt x="594" y="1"/>
                  </a:cubicBezTo>
                  <a:close/>
                </a:path>
              </a:pathLst>
            </a:custGeom>
            <a:noFill/>
            <a:ln w="9525" cap="rnd" cmpd="sng">
              <a:solidFill>
                <a:srgbClr val="01000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1" name="Google Shape;671;p34"/>
            <p:cNvSpPr/>
            <p:nvPr/>
          </p:nvSpPr>
          <p:spPr>
            <a:xfrm>
              <a:off x="6479518" y="1887192"/>
              <a:ext cx="699186" cy="673069"/>
            </a:xfrm>
            <a:custGeom>
              <a:avLst/>
              <a:rect l="l" t="t" r="r" b="b"/>
              <a:pathLst>
                <a:path w="11003" h="10592" fill="none">
                  <a:moveTo>
                    <a:pt x="8172" y="1"/>
                  </a:moveTo>
                  <a:lnTo>
                    <a:pt x="11002" y="1941"/>
                  </a:lnTo>
                  <a:cubicBezTo>
                    <a:pt x="11002" y="1941"/>
                    <a:pt x="10203" y="8263"/>
                    <a:pt x="6414" y="9427"/>
                  </a:cubicBezTo>
                  <a:cubicBezTo>
                    <a:pt x="2625" y="10592"/>
                    <a:pt x="1667" y="9633"/>
                    <a:pt x="1667" y="9633"/>
                  </a:cubicBezTo>
                  <a:lnTo>
                    <a:pt x="1" y="9062"/>
                  </a:lnTo>
                  <a:lnTo>
                    <a:pt x="92" y="2877"/>
                  </a:lnTo>
                  <a:cubicBezTo>
                    <a:pt x="92" y="2877"/>
                    <a:pt x="1370" y="3858"/>
                    <a:pt x="2740" y="4041"/>
                  </a:cubicBezTo>
                </a:path>
              </a:pathLst>
            </a:custGeom>
            <a:noFill/>
            <a:ln w="9525" cap="rnd" cmpd="sng">
              <a:solidFill>
                <a:srgbClr val="01000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2" name="Google Shape;672;p34"/>
            <p:cNvSpPr/>
            <p:nvPr/>
          </p:nvSpPr>
          <p:spPr>
            <a:xfrm>
              <a:off x="5847124" y="2071408"/>
              <a:ext cx="419270" cy="749196"/>
            </a:xfrm>
            <a:custGeom>
              <a:avLst/>
              <a:rect l="l" t="t" r="r" b="b"/>
              <a:pathLst>
                <a:path w="6598" h="11790">
                  <a:moveTo>
                    <a:pt x="6392" y="0"/>
                  </a:moveTo>
                  <a:cubicBezTo>
                    <a:pt x="6391" y="1"/>
                    <a:pt x="3812" y="640"/>
                    <a:pt x="2740" y="2603"/>
                  </a:cubicBezTo>
                  <a:cubicBezTo>
                    <a:pt x="1667" y="4566"/>
                    <a:pt x="1" y="8514"/>
                    <a:pt x="1713" y="10706"/>
                  </a:cubicBezTo>
                  <a:cubicBezTo>
                    <a:pt x="2274" y="11422"/>
                    <a:pt x="3123" y="11789"/>
                    <a:pt x="4048" y="11789"/>
                  </a:cubicBezTo>
                  <a:cubicBezTo>
                    <a:pt x="4889" y="11789"/>
                    <a:pt x="5792" y="11485"/>
                    <a:pt x="6597" y="10865"/>
                  </a:cubicBezTo>
                  <a:lnTo>
                    <a:pt x="4452" y="6300"/>
                  </a:lnTo>
                  <a:lnTo>
                    <a:pt x="4342" y="6355"/>
                  </a:lnTo>
                  <a:lnTo>
                    <a:pt x="4342" y="6355"/>
                  </a:lnTo>
                  <a:lnTo>
                    <a:pt x="4406" y="6323"/>
                  </a:lnTo>
                  <a:lnTo>
                    <a:pt x="4383" y="6163"/>
                  </a:lnTo>
                  <a:lnTo>
                    <a:pt x="4223" y="4680"/>
                  </a:lnTo>
                  <a:lnTo>
                    <a:pt x="6392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3" name="Google Shape;673;p34"/>
            <p:cNvSpPr/>
            <p:nvPr/>
          </p:nvSpPr>
          <p:spPr>
            <a:xfrm>
              <a:off x="6060379" y="2071408"/>
              <a:ext cx="192923" cy="111712"/>
            </a:xfrm>
            <a:custGeom>
              <a:avLst/>
              <a:rect l="l" t="t" r="r" b="b"/>
              <a:pathLst>
                <a:path w="3036" h="1758" fill="none">
                  <a:moveTo>
                    <a:pt x="0" y="1758"/>
                  </a:moveTo>
                  <a:cubicBezTo>
                    <a:pt x="1233" y="457"/>
                    <a:pt x="3036" y="0"/>
                    <a:pt x="3036" y="0"/>
                  </a:cubicBezTo>
                </a:path>
              </a:pathLst>
            </a:custGeom>
            <a:noFill/>
            <a:ln w="3425" cap="rnd" cmpd="sng">
              <a:solidFill>
                <a:srgbClr val="01000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4" name="Google Shape;674;p34"/>
            <p:cNvSpPr/>
            <p:nvPr/>
          </p:nvSpPr>
          <p:spPr>
            <a:xfrm>
              <a:off x="5909525" y="2368735"/>
              <a:ext cx="356869" cy="480146"/>
            </a:xfrm>
            <a:custGeom>
              <a:avLst/>
              <a:rect l="l" t="t" r="r" b="b"/>
              <a:pathLst>
                <a:path w="5616" h="7556" fill="none">
                  <a:moveTo>
                    <a:pt x="3241" y="1"/>
                  </a:moveTo>
                  <a:lnTo>
                    <a:pt x="3424" y="1644"/>
                  </a:lnTo>
                  <a:lnTo>
                    <a:pt x="5615" y="6186"/>
                  </a:lnTo>
                  <a:cubicBezTo>
                    <a:pt x="3903" y="7556"/>
                    <a:pt x="1826" y="7419"/>
                    <a:pt x="731" y="6027"/>
                  </a:cubicBezTo>
                  <a:cubicBezTo>
                    <a:pt x="251" y="5410"/>
                    <a:pt x="23" y="4634"/>
                    <a:pt x="0" y="3812"/>
                  </a:cubicBezTo>
                </a:path>
              </a:pathLst>
            </a:custGeom>
            <a:noFill/>
            <a:ln w="3425" cap="rnd" cmpd="sng">
              <a:solidFill>
                <a:srgbClr val="01000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5" name="Google Shape;675;p34"/>
            <p:cNvSpPr/>
            <p:nvPr/>
          </p:nvSpPr>
          <p:spPr>
            <a:xfrm>
              <a:off x="6578139" y="4126640"/>
              <a:ext cx="262631" cy="316263"/>
            </a:xfrm>
            <a:custGeom>
              <a:avLst/>
              <a:rect l="l" t="t" r="r" b="b"/>
              <a:pathLst>
                <a:path w="4133" h="4977">
                  <a:moveTo>
                    <a:pt x="2968" y="1"/>
                  </a:moveTo>
                  <a:lnTo>
                    <a:pt x="1" y="343"/>
                  </a:lnTo>
                  <a:lnTo>
                    <a:pt x="1073" y="4977"/>
                  </a:lnTo>
                  <a:lnTo>
                    <a:pt x="4132" y="4680"/>
                  </a:lnTo>
                  <a:lnTo>
                    <a:pt x="29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6578139" y="4126640"/>
              <a:ext cx="262631" cy="316263"/>
            </a:xfrm>
            <a:custGeom>
              <a:avLst/>
              <a:rect l="l" t="t" r="r" b="b"/>
              <a:pathLst>
                <a:path w="4133" h="4977" fill="none">
                  <a:moveTo>
                    <a:pt x="2968" y="1"/>
                  </a:moveTo>
                  <a:lnTo>
                    <a:pt x="4132" y="4680"/>
                  </a:lnTo>
                  <a:lnTo>
                    <a:pt x="1073" y="4977"/>
                  </a:lnTo>
                  <a:lnTo>
                    <a:pt x="1" y="343"/>
                  </a:lnTo>
                  <a:lnTo>
                    <a:pt x="2968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6572357" y="4366013"/>
              <a:ext cx="561357" cy="236451"/>
            </a:xfrm>
            <a:custGeom>
              <a:avLst/>
              <a:rect l="l" t="t" r="r" b="b"/>
              <a:pathLst>
                <a:path w="8834" h="3721">
                  <a:moveTo>
                    <a:pt x="4839" y="0"/>
                  </a:moveTo>
                  <a:lnTo>
                    <a:pt x="0" y="297"/>
                  </a:lnTo>
                  <a:lnTo>
                    <a:pt x="594" y="3721"/>
                  </a:lnTo>
                  <a:lnTo>
                    <a:pt x="8834" y="3698"/>
                  </a:lnTo>
                  <a:lnTo>
                    <a:pt x="5684" y="1917"/>
                  </a:lnTo>
                  <a:lnTo>
                    <a:pt x="4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8" name="Google Shape;678;p34"/>
            <p:cNvSpPr/>
            <p:nvPr/>
          </p:nvSpPr>
          <p:spPr>
            <a:xfrm>
              <a:off x="6572357" y="4366013"/>
              <a:ext cx="561357" cy="236451"/>
            </a:xfrm>
            <a:custGeom>
              <a:avLst/>
              <a:rect l="l" t="t" r="r" b="b"/>
              <a:pathLst>
                <a:path w="8834" h="3721" fill="none">
                  <a:moveTo>
                    <a:pt x="4839" y="0"/>
                  </a:moveTo>
                  <a:lnTo>
                    <a:pt x="0" y="297"/>
                  </a:lnTo>
                  <a:lnTo>
                    <a:pt x="594" y="3721"/>
                  </a:lnTo>
                  <a:lnTo>
                    <a:pt x="8834" y="3698"/>
                  </a:lnTo>
                  <a:lnTo>
                    <a:pt x="5684" y="1917"/>
                  </a:lnTo>
                  <a:lnTo>
                    <a:pt x="483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9" name="Google Shape;679;p34"/>
            <p:cNvSpPr/>
            <p:nvPr/>
          </p:nvSpPr>
          <p:spPr>
            <a:xfrm>
              <a:off x="6977008" y="4521190"/>
              <a:ext cx="45053" cy="30502"/>
            </a:xfrm>
            <a:custGeom>
              <a:avLst/>
              <a:rect l="l" t="t" r="r" b="b"/>
              <a:pathLst>
                <a:path w="709" h="480" fill="none">
                  <a:moveTo>
                    <a:pt x="708" y="0"/>
                  </a:moveTo>
                  <a:lnTo>
                    <a:pt x="1" y="48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0" name="Google Shape;680;p34"/>
            <p:cNvSpPr/>
            <p:nvPr/>
          </p:nvSpPr>
          <p:spPr>
            <a:xfrm>
              <a:off x="6940724" y="4492150"/>
              <a:ext cx="45053" cy="29104"/>
            </a:xfrm>
            <a:custGeom>
              <a:avLst/>
              <a:rect l="l" t="t" r="r" b="b"/>
              <a:pathLst>
                <a:path w="709" h="458" fill="none">
                  <a:moveTo>
                    <a:pt x="709" y="1"/>
                  </a:moveTo>
                  <a:lnTo>
                    <a:pt x="1" y="457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1" name="Google Shape;681;p34"/>
            <p:cNvSpPr/>
            <p:nvPr/>
          </p:nvSpPr>
          <p:spPr>
            <a:xfrm>
              <a:off x="6589768" y="4484906"/>
              <a:ext cx="168267" cy="117558"/>
            </a:xfrm>
            <a:custGeom>
              <a:avLst/>
              <a:rect l="l" t="t" r="r" b="b"/>
              <a:pathLst>
                <a:path w="2648" h="1850">
                  <a:moveTo>
                    <a:pt x="411" y="1"/>
                  </a:moveTo>
                  <a:cubicBezTo>
                    <a:pt x="274" y="1"/>
                    <a:pt x="137" y="1"/>
                    <a:pt x="0" y="24"/>
                  </a:cubicBezTo>
                  <a:lnTo>
                    <a:pt x="320" y="1850"/>
                  </a:lnTo>
                  <a:lnTo>
                    <a:pt x="2648" y="1850"/>
                  </a:lnTo>
                  <a:cubicBezTo>
                    <a:pt x="2534" y="800"/>
                    <a:pt x="1575" y="1"/>
                    <a:pt x="41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2" name="Google Shape;682;p34"/>
            <p:cNvSpPr/>
            <p:nvPr/>
          </p:nvSpPr>
          <p:spPr>
            <a:xfrm>
              <a:off x="6032801" y="4110690"/>
              <a:ext cx="194384" cy="329354"/>
            </a:xfrm>
            <a:custGeom>
              <a:avLst/>
              <a:rect l="l" t="t" r="r" b="b"/>
              <a:pathLst>
                <a:path w="3059" h="5183">
                  <a:moveTo>
                    <a:pt x="23" y="1"/>
                  </a:moveTo>
                  <a:lnTo>
                    <a:pt x="0" y="4748"/>
                  </a:lnTo>
                  <a:lnTo>
                    <a:pt x="3059" y="5182"/>
                  </a:lnTo>
                  <a:lnTo>
                    <a:pt x="3013" y="34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3" name="Google Shape;683;p34"/>
            <p:cNvSpPr/>
            <p:nvPr/>
          </p:nvSpPr>
          <p:spPr>
            <a:xfrm>
              <a:off x="6032801" y="4110690"/>
              <a:ext cx="194384" cy="329354"/>
            </a:xfrm>
            <a:custGeom>
              <a:avLst/>
              <a:rect l="l" t="t" r="r" b="b"/>
              <a:pathLst>
                <a:path w="3059" h="5183" fill="none">
                  <a:moveTo>
                    <a:pt x="3013" y="343"/>
                  </a:moveTo>
                  <a:lnTo>
                    <a:pt x="3059" y="5182"/>
                  </a:lnTo>
                  <a:lnTo>
                    <a:pt x="0" y="4748"/>
                  </a:lnTo>
                  <a:lnTo>
                    <a:pt x="23" y="1"/>
                  </a:lnTo>
                  <a:lnTo>
                    <a:pt x="3013" y="343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5964618" y="4376117"/>
              <a:ext cx="523674" cy="226347"/>
            </a:xfrm>
            <a:custGeom>
              <a:avLst/>
              <a:rect l="l" t="t" r="r" b="b"/>
              <a:pathLst>
                <a:path w="8241" h="3562">
                  <a:moveTo>
                    <a:pt x="5068" y="1"/>
                  </a:moveTo>
                  <a:lnTo>
                    <a:pt x="366" y="115"/>
                  </a:lnTo>
                  <a:lnTo>
                    <a:pt x="1" y="3562"/>
                  </a:lnTo>
                  <a:lnTo>
                    <a:pt x="1" y="3562"/>
                  </a:lnTo>
                  <a:lnTo>
                    <a:pt x="8240" y="3539"/>
                  </a:lnTo>
                  <a:lnTo>
                    <a:pt x="5113" y="1758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5964618" y="4376117"/>
              <a:ext cx="523674" cy="226347"/>
            </a:xfrm>
            <a:custGeom>
              <a:avLst/>
              <a:rect l="l" t="t" r="r" b="b"/>
              <a:pathLst>
                <a:path w="8241" h="3562" fill="none">
                  <a:moveTo>
                    <a:pt x="5068" y="1"/>
                  </a:moveTo>
                  <a:lnTo>
                    <a:pt x="366" y="115"/>
                  </a:lnTo>
                  <a:lnTo>
                    <a:pt x="1" y="3562"/>
                  </a:lnTo>
                  <a:lnTo>
                    <a:pt x="8240" y="3539"/>
                  </a:lnTo>
                  <a:lnTo>
                    <a:pt x="5113" y="1758"/>
                  </a:lnTo>
                  <a:lnTo>
                    <a:pt x="5068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6" name="Google Shape;686;p34"/>
            <p:cNvSpPr/>
            <p:nvPr/>
          </p:nvSpPr>
          <p:spPr>
            <a:xfrm>
              <a:off x="6331587" y="4521190"/>
              <a:ext cx="44990" cy="30502"/>
            </a:xfrm>
            <a:custGeom>
              <a:avLst/>
              <a:rect l="l" t="t" r="r" b="b"/>
              <a:pathLst>
                <a:path w="708" h="480" fill="none">
                  <a:moveTo>
                    <a:pt x="708" y="0"/>
                  </a:moveTo>
                  <a:lnTo>
                    <a:pt x="0" y="48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6295303" y="4492150"/>
              <a:ext cx="45053" cy="29104"/>
            </a:xfrm>
            <a:custGeom>
              <a:avLst/>
              <a:rect l="l" t="t" r="r" b="b"/>
              <a:pathLst>
                <a:path w="709" h="458" fill="none">
                  <a:moveTo>
                    <a:pt x="708" y="1"/>
                  </a:moveTo>
                  <a:lnTo>
                    <a:pt x="1" y="457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5964618" y="4489227"/>
              <a:ext cx="147996" cy="113237"/>
            </a:xfrm>
            <a:custGeom>
              <a:avLst/>
              <a:rect l="l" t="t" r="r" b="b"/>
              <a:pathLst>
                <a:path w="2329" h="1782">
                  <a:moveTo>
                    <a:pt x="209" y="1"/>
                  </a:moveTo>
                  <a:cubicBezTo>
                    <a:pt x="192" y="1"/>
                    <a:pt x="183" y="1"/>
                    <a:pt x="183" y="1"/>
                  </a:cubicBezTo>
                  <a:lnTo>
                    <a:pt x="1" y="1782"/>
                  </a:lnTo>
                  <a:lnTo>
                    <a:pt x="2329" y="1782"/>
                  </a:lnTo>
                  <a:cubicBezTo>
                    <a:pt x="2116" y="60"/>
                    <a:pt x="440" y="1"/>
                    <a:pt x="20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6266327" y="2854662"/>
              <a:ext cx="659978" cy="1450478"/>
            </a:xfrm>
            <a:custGeom>
              <a:avLst/>
              <a:rect l="l" t="t" r="r" b="b"/>
              <a:pathLst>
                <a:path w="10386" h="22826">
                  <a:moveTo>
                    <a:pt x="0" y="0"/>
                  </a:moveTo>
                  <a:lnTo>
                    <a:pt x="845" y="4131"/>
                  </a:lnTo>
                  <a:lnTo>
                    <a:pt x="3926" y="22825"/>
                  </a:lnTo>
                  <a:lnTo>
                    <a:pt x="10386" y="22300"/>
                  </a:lnTo>
                  <a:lnTo>
                    <a:pt x="59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0" name="Google Shape;690;p34"/>
            <p:cNvSpPr/>
            <p:nvPr/>
          </p:nvSpPr>
          <p:spPr>
            <a:xfrm>
              <a:off x="6321420" y="3125872"/>
              <a:ext cx="604885" cy="1179268"/>
            </a:xfrm>
            <a:custGeom>
              <a:avLst/>
              <a:rect l="l" t="t" r="r" b="b"/>
              <a:pathLst>
                <a:path w="9519" h="18558" fill="none">
                  <a:moveTo>
                    <a:pt x="1" y="0"/>
                  </a:moveTo>
                  <a:lnTo>
                    <a:pt x="3059" y="18557"/>
                  </a:lnTo>
                  <a:lnTo>
                    <a:pt x="9519" y="18032"/>
                  </a:lnTo>
                </a:path>
              </a:pathLst>
            </a:custGeom>
            <a:noFill/>
            <a:ln w="3425" cap="rnd" cmpd="sng">
              <a:solidFill>
                <a:srgbClr val="01000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1" name="Google Shape;691;p34"/>
            <p:cNvSpPr/>
            <p:nvPr/>
          </p:nvSpPr>
          <p:spPr>
            <a:xfrm>
              <a:off x="6343152" y="3078023"/>
              <a:ext cx="101608" cy="516367"/>
            </a:xfrm>
            <a:custGeom>
              <a:avLst/>
              <a:rect l="l" t="t" r="r" b="b"/>
              <a:pathLst>
                <a:path w="1599" h="8126" fill="none">
                  <a:moveTo>
                    <a:pt x="1599" y="0"/>
                  </a:moveTo>
                  <a:lnTo>
                    <a:pt x="594" y="91"/>
                  </a:lnTo>
                  <a:lnTo>
                    <a:pt x="1" y="8126"/>
                  </a:lnTo>
                </a:path>
              </a:pathLst>
            </a:custGeom>
            <a:noFill/>
            <a:ln w="1150" cap="flat" cmpd="sng">
              <a:solidFill>
                <a:srgbClr val="3A4A36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5896434" y="2711051"/>
              <a:ext cx="633925" cy="1573755"/>
            </a:xfrm>
            <a:custGeom>
              <a:avLst/>
              <a:rect l="l" t="t" r="r" b="b"/>
              <a:pathLst>
                <a:path w="9976" h="24766">
                  <a:moveTo>
                    <a:pt x="9975" y="0"/>
                  </a:moveTo>
                  <a:lnTo>
                    <a:pt x="3105" y="1895"/>
                  </a:lnTo>
                  <a:lnTo>
                    <a:pt x="2785" y="3858"/>
                  </a:lnTo>
                  <a:lnTo>
                    <a:pt x="1" y="24675"/>
                  </a:lnTo>
                  <a:lnTo>
                    <a:pt x="6689" y="24766"/>
                  </a:lnTo>
                  <a:lnTo>
                    <a:pt x="7624" y="5866"/>
                  </a:lnTo>
                  <a:lnTo>
                    <a:pt x="8629" y="5775"/>
                  </a:lnTo>
                  <a:lnTo>
                    <a:pt x="997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6254698" y="2018221"/>
              <a:ext cx="235053" cy="565233"/>
            </a:xfrm>
            <a:custGeom>
              <a:avLst/>
              <a:rect l="l" t="t" r="r" b="b"/>
              <a:pathLst>
                <a:path w="3699" h="8895">
                  <a:moveTo>
                    <a:pt x="1398" y="1"/>
                  </a:moveTo>
                  <a:cubicBezTo>
                    <a:pt x="1245" y="1"/>
                    <a:pt x="1109" y="6"/>
                    <a:pt x="1005" y="16"/>
                  </a:cubicBezTo>
                  <a:cubicBezTo>
                    <a:pt x="503" y="39"/>
                    <a:pt x="183" y="701"/>
                    <a:pt x="92" y="1271"/>
                  </a:cubicBezTo>
                  <a:cubicBezTo>
                    <a:pt x="1" y="1842"/>
                    <a:pt x="229" y="3828"/>
                    <a:pt x="229" y="3828"/>
                  </a:cubicBezTo>
                  <a:lnTo>
                    <a:pt x="1210" y="8895"/>
                  </a:lnTo>
                  <a:lnTo>
                    <a:pt x="2123" y="8895"/>
                  </a:lnTo>
                  <a:lnTo>
                    <a:pt x="2648" y="7639"/>
                  </a:lnTo>
                  <a:cubicBezTo>
                    <a:pt x="2648" y="7639"/>
                    <a:pt x="3356" y="3417"/>
                    <a:pt x="3516" y="2253"/>
                  </a:cubicBezTo>
                  <a:cubicBezTo>
                    <a:pt x="3698" y="1111"/>
                    <a:pt x="3219" y="655"/>
                    <a:pt x="2991" y="335"/>
                  </a:cubicBezTo>
                  <a:cubicBezTo>
                    <a:pt x="2810" y="82"/>
                    <a:pt x="1983" y="1"/>
                    <a:pt x="1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6364948" y="2046753"/>
              <a:ext cx="4385" cy="717995"/>
            </a:xfrm>
            <a:custGeom>
              <a:avLst/>
              <a:rect l="l" t="t" r="r" b="b"/>
              <a:pathLst>
                <a:path w="69" h="11299" fill="none">
                  <a:moveTo>
                    <a:pt x="69" y="0"/>
                  </a:moveTo>
                  <a:lnTo>
                    <a:pt x="0" y="11299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5" name="Google Shape;695;p34"/>
            <p:cNvSpPr/>
            <p:nvPr/>
          </p:nvSpPr>
          <p:spPr>
            <a:xfrm>
              <a:off x="6330125" y="2175813"/>
              <a:ext cx="21796" cy="21859"/>
            </a:xfrm>
            <a:custGeom>
              <a:avLst/>
              <a:rect l="l" t="t" r="r" b="b"/>
              <a:pathLst>
                <a:path w="343" h="344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275"/>
                    <a:pt x="92" y="343"/>
                    <a:pt x="183" y="343"/>
                  </a:cubicBezTo>
                  <a:cubicBezTo>
                    <a:pt x="274" y="343"/>
                    <a:pt x="343" y="275"/>
                    <a:pt x="343" y="183"/>
                  </a:cubicBezTo>
                  <a:cubicBezTo>
                    <a:pt x="343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6" name="Google Shape;696;p34"/>
            <p:cNvSpPr/>
            <p:nvPr/>
          </p:nvSpPr>
          <p:spPr>
            <a:xfrm>
              <a:off x="6327202" y="2278819"/>
              <a:ext cx="21859" cy="21796"/>
            </a:xfrm>
            <a:custGeom>
              <a:avLst/>
              <a:rect l="l" t="t" r="r" b="b"/>
              <a:pathLst>
                <a:path w="344" h="343">
                  <a:moveTo>
                    <a:pt x="161" y="0"/>
                  </a:moveTo>
                  <a:cubicBezTo>
                    <a:pt x="69" y="0"/>
                    <a:pt x="1" y="69"/>
                    <a:pt x="1" y="160"/>
                  </a:cubicBezTo>
                  <a:cubicBezTo>
                    <a:pt x="1" y="252"/>
                    <a:pt x="69" y="343"/>
                    <a:pt x="161" y="343"/>
                  </a:cubicBezTo>
                  <a:cubicBezTo>
                    <a:pt x="252" y="343"/>
                    <a:pt x="343" y="252"/>
                    <a:pt x="343" y="160"/>
                  </a:cubicBezTo>
                  <a:cubicBezTo>
                    <a:pt x="343" y="69"/>
                    <a:pt x="252" y="0"/>
                    <a:pt x="161" y="0"/>
                  </a:cubicBezTo>
                  <a:close/>
                </a:path>
              </a:pathLst>
            </a:custGeom>
            <a:solidFill>
              <a:srgbClr val="01000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6330125" y="2380364"/>
              <a:ext cx="21796" cy="21796"/>
            </a:xfrm>
            <a:custGeom>
              <a:avLst/>
              <a:rect l="l" t="t" r="r" b="b"/>
              <a:pathLst>
                <a:path w="343" h="343">
                  <a:moveTo>
                    <a:pt x="183" y="0"/>
                  </a:moveTo>
                  <a:cubicBezTo>
                    <a:pt x="92" y="0"/>
                    <a:pt x="1" y="69"/>
                    <a:pt x="1" y="183"/>
                  </a:cubicBezTo>
                  <a:cubicBezTo>
                    <a:pt x="1" y="274"/>
                    <a:pt x="92" y="343"/>
                    <a:pt x="183" y="343"/>
                  </a:cubicBezTo>
                  <a:cubicBezTo>
                    <a:pt x="274" y="343"/>
                    <a:pt x="343" y="274"/>
                    <a:pt x="343" y="183"/>
                  </a:cubicBezTo>
                  <a:cubicBezTo>
                    <a:pt x="343" y="69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01000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6330125" y="2481908"/>
              <a:ext cx="21796" cy="21796"/>
            </a:xfrm>
            <a:custGeom>
              <a:avLst/>
              <a:rect l="l" t="t" r="r" b="b"/>
              <a:pathLst>
                <a:path w="343" h="343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42"/>
                    <a:pt x="183" y="342"/>
                  </a:cubicBezTo>
                  <a:cubicBezTo>
                    <a:pt x="274" y="342"/>
                    <a:pt x="343" y="274"/>
                    <a:pt x="343" y="183"/>
                  </a:cubicBezTo>
                  <a:cubicBezTo>
                    <a:pt x="343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01000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9" name="Google Shape;699;p34"/>
            <p:cNvSpPr/>
            <p:nvPr/>
          </p:nvSpPr>
          <p:spPr>
            <a:xfrm>
              <a:off x="6156077" y="2001128"/>
              <a:ext cx="416347" cy="647587"/>
            </a:xfrm>
            <a:custGeom>
              <a:avLst/>
              <a:rect l="l" t="t" r="r" b="b"/>
              <a:pathLst>
                <a:path w="6552" h="10191">
                  <a:moveTo>
                    <a:pt x="3276" y="1"/>
                  </a:moveTo>
                  <a:cubicBezTo>
                    <a:pt x="2783" y="1"/>
                    <a:pt x="2184" y="130"/>
                    <a:pt x="1690" y="581"/>
                  </a:cubicBezTo>
                  <a:cubicBezTo>
                    <a:pt x="868" y="1312"/>
                    <a:pt x="274" y="1837"/>
                    <a:pt x="206" y="2681"/>
                  </a:cubicBezTo>
                  <a:lnTo>
                    <a:pt x="754" y="2841"/>
                  </a:lnTo>
                  <a:lnTo>
                    <a:pt x="0" y="3480"/>
                  </a:lnTo>
                  <a:lnTo>
                    <a:pt x="1575" y="7269"/>
                  </a:lnTo>
                  <a:lnTo>
                    <a:pt x="2762" y="10008"/>
                  </a:lnTo>
                  <a:lnTo>
                    <a:pt x="3059" y="10077"/>
                  </a:lnTo>
                  <a:cubicBezTo>
                    <a:pt x="3059" y="10077"/>
                    <a:pt x="2306" y="5352"/>
                    <a:pt x="2215" y="4781"/>
                  </a:cubicBezTo>
                  <a:cubicBezTo>
                    <a:pt x="2100" y="4211"/>
                    <a:pt x="1849" y="810"/>
                    <a:pt x="2329" y="627"/>
                  </a:cubicBezTo>
                  <a:cubicBezTo>
                    <a:pt x="2568" y="536"/>
                    <a:pt x="3013" y="513"/>
                    <a:pt x="3399" y="513"/>
                  </a:cubicBezTo>
                  <a:cubicBezTo>
                    <a:pt x="3784" y="513"/>
                    <a:pt x="4109" y="536"/>
                    <a:pt x="4109" y="536"/>
                  </a:cubicBezTo>
                  <a:cubicBezTo>
                    <a:pt x="4109" y="536"/>
                    <a:pt x="4611" y="718"/>
                    <a:pt x="4680" y="1905"/>
                  </a:cubicBezTo>
                  <a:cubicBezTo>
                    <a:pt x="4725" y="3092"/>
                    <a:pt x="3265" y="10191"/>
                    <a:pt x="3265" y="10191"/>
                  </a:cubicBezTo>
                  <a:lnTo>
                    <a:pt x="3744" y="10100"/>
                  </a:lnTo>
                  <a:lnTo>
                    <a:pt x="6551" y="3480"/>
                  </a:lnTo>
                  <a:lnTo>
                    <a:pt x="5798" y="2841"/>
                  </a:lnTo>
                  <a:lnTo>
                    <a:pt x="6300" y="2681"/>
                  </a:lnTo>
                  <a:cubicBezTo>
                    <a:pt x="6300" y="2681"/>
                    <a:pt x="6141" y="1791"/>
                    <a:pt x="5707" y="1335"/>
                  </a:cubicBezTo>
                  <a:cubicBezTo>
                    <a:pt x="5250" y="878"/>
                    <a:pt x="4451" y="239"/>
                    <a:pt x="4018" y="102"/>
                  </a:cubicBezTo>
                  <a:cubicBezTo>
                    <a:pt x="3844" y="50"/>
                    <a:pt x="3580" y="1"/>
                    <a:pt x="327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0" name="Google Shape;700;p34"/>
            <p:cNvSpPr/>
            <p:nvPr/>
          </p:nvSpPr>
          <p:spPr>
            <a:xfrm>
              <a:off x="6156077" y="2010469"/>
              <a:ext cx="416347" cy="638246"/>
            </a:xfrm>
            <a:custGeom>
              <a:avLst/>
              <a:rect l="l" t="t" r="r" b="b"/>
              <a:pathLst>
                <a:path w="6552" h="10044" fill="none">
                  <a:moveTo>
                    <a:pt x="2854" y="10044"/>
                  </a:moveTo>
                  <a:cubicBezTo>
                    <a:pt x="2283" y="8857"/>
                    <a:pt x="0" y="3333"/>
                    <a:pt x="0" y="3333"/>
                  </a:cubicBezTo>
                  <a:lnTo>
                    <a:pt x="754" y="2694"/>
                  </a:lnTo>
                  <a:lnTo>
                    <a:pt x="206" y="2534"/>
                  </a:lnTo>
                  <a:cubicBezTo>
                    <a:pt x="525" y="800"/>
                    <a:pt x="2420" y="1"/>
                    <a:pt x="2420" y="1"/>
                  </a:cubicBezTo>
                  <a:lnTo>
                    <a:pt x="4132" y="1"/>
                  </a:lnTo>
                  <a:cubicBezTo>
                    <a:pt x="4132" y="1"/>
                    <a:pt x="6026" y="800"/>
                    <a:pt x="6346" y="2534"/>
                  </a:cubicBezTo>
                  <a:lnTo>
                    <a:pt x="5798" y="2694"/>
                  </a:lnTo>
                  <a:lnTo>
                    <a:pt x="6551" y="3333"/>
                  </a:lnTo>
                  <a:cubicBezTo>
                    <a:pt x="6551" y="3333"/>
                    <a:pt x="4269" y="8857"/>
                    <a:pt x="3698" y="10044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1" name="Google Shape;701;p34"/>
            <p:cNvSpPr/>
            <p:nvPr/>
          </p:nvSpPr>
          <p:spPr>
            <a:xfrm>
              <a:off x="5941424" y="2660279"/>
              <a:ext cx="452567" cy="417935"/>
            </a:xfrm>
            <a:custGeom>
              <a:avLst/>
              <a:rect l="l" t="t" r="r" b="b"/>
              <a:pathLst>
                <a:path w="7122" h="6577">
                  <a:moveTo>
                    <a:pt x="7122" y="1"/>
                  </a:moveTo>
                  <a:lnTo>
                    <a:pt x="1986" y="959"/>
                  </a:lnTo>
                  <a:cubicBezTo>
                    <a:pt x="1986" y="959"/>
                    <a:pt x="1187" y="2717"/>
                    <a:pt x="776" y="3904"/>
                  </a:cubicBezTo>
                  <a:cubicBezTo>
                    <a:pt x="571" y="4566"/>
                    <a:pt x="0" y="6414"/>
                    <a:pt x="0" y="6414"/>
                  </a:cubicBezTo>
                  <a:cubicBezTo>
                    <a:pt x="804" y="6527"/>
                    <a:pt x="1484" y="6576"/>
                    <a:pt x="2063" y="6576"/>
                  </a:cubicBezTo>
                  <a:cubicBezTo>
                    <a:pt x="3591" y="6576"/>
                    <a:pt x="4411" y="6235"/>
                    <a:pt x="4908" y="5821"/>
                  </a:cubicBezTo>
                  <a:cubicBezTo>
                    <a:pt x="5593" y="5273"/>
                    <a:pt x="7122" y="1"/>
                    <a:pt x="712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2" name="Google Shape;702;p34"/>
            <p:cNvSpPr/>
            <p:nvPr/>
          </p:nvSpPr>
          <p:spPr>
            <a:xfrm>
              <a:off x="5941424" y="2660279"/>
              <a:ext cx="452567" cy="433758"/>
            </a:xfrm>
            <a:custGeom>
              <a:avLst/>
              <a:rect l="l" t="t" r="r" b="b"/>
              <a:pathLst>
                <a:path w="7122" h="6826" fill="none">
                  <a:moveTo>
                    <a:pt x="7122" y="1"/>
                  </a:moveTo>
                  <a:cubicBezTo>
                    <a:pt x="7122" y="1"/>
                    <a:pt x="5593" y="5273"/>
                    <a:pt x="4908" y="5821"/>
                  </a:cubicBezTo>
                  <a:cubicBezTo>
                    <a:pt x="4223" y="6392"/>
                    <a:pt x="2922" y="6825"/>
                    <a:pt x="0" y="6414"/>
                  </a:cubicBezTo>
                </a:path>
              </a:pathLst>
            </a:custGeom>
            <a:noFill/>
            <a:ln w="3425" cap="rnd" cmpd="sng">
              <a:solidFill>
                <a:srgbClr val="01000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3" name="Google Shape;703;p34"/>
            <p:cNvSpPr/>
            <p:nvPr/>
          </p:nvSpPr>
          <p:spPr>
            <a:xfrm>
              <a:off x="6327202" y="2364414"/>
              <a:ext cx="439541" cy="713801"/>
            </a:xfrm>
            <a:custGeom>
              <a:avLst/>
              <a:rect l="l" t="t" r="r" b="b"/>
              <a:pathLst>
                <a:path w="6917" h="11233">
                  <a:moveTo>
                    <a:pt x="4201" y="0"/>
                  </a:moveTo>
                  <a:lnTo>
                    <a:pt x="389" y="2100"/>
                  </a:lnTo>
                  <a:lnTo>
                    <a:pt x="92" y="4497"/>
                  </a:lnTo>
                  <a:lnTo>
                    <a:pt x="1" y="4520"/>
                  </a:lnTo>
                  <a:cubicBezTo>
                    <a:pt x="1" y="4520"/>
                    <a:pt x="1507" y="9929"/>
                    <a:pt x="2169" y="10477"/>
                  </a:cubicBezTo>
                  <a:cubicBezTo>
                    <a:pt x="2649" y="10891"/>
                    <a:pt x="3441" y="11232"/>
                    <a:pt x="4919" y="11232"/>
                  </a:cubicBezTo>
                  <a:cubicBezTo>
                    <a:pt x="5480" y="11232"/>
                    <a:pt x="6139" y="11183"/>
                    <a:pt x="6917" y="11070"/>
                  </a:cubicBezTo>
                  <a:cubicBezTo>
                    <a:pt x="6917" y="11070"/>
                    <a:pt x="6369" y="9222"/>
                    <a:pt x="6164" y="8560"/>
                  </a:cubicBezTo>
                  <a:cubicBezTo>
                    <a:pt x="5776" y="7373"/>
                    <a:pt x="4680" y="4337"/>
                    <a:pt x="4680" y="4337"/>
                  </a:cubicBezTo>
                  <a:lnTo>
                    <a:pt x="4657" y="4337"/>
                  </a:lnTo>
                  <a:lnTo>
                    <a:pt x="4155" y="2967"/>
                  </a:lnTo>
                  <a:lnTo>
                    <a:pt x="4977" y="365"/>
                  </a:lnTo>
                  <a:lnTo>
                    <a:pt x="42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6327202" y="2397775"/>
              <a:ext cx="439541" cy="696263"/>
            </a:xfrm>
            <a:custGeom>
              <a:avLst/>
              <a:rect l="l" t="t" r="r" b="b"/>
              <a:pathLst>
                <a:path w="6917" h="10957" fill="none">
                  <a:moveTo>
                    <a:pt x="1" y="3995"/>
                  </a:moveTo>
                  <a:cubicBezTo>
                    <a:pt x="1" y="3995"/>
                    <a:pt x="1507" y="9404"/>
                    <a:pt x="2169" y="9952"/>
                  </a:cubicBezTo>
                  <a:cubicBezTo>
                    <a:pt x="2831" y="10523"/>
                    <a:pt x="4087" y="10956"/>
                    <a:pt x="6917" y="10545"/>
                  </a:cubicBezTo>
                  <a:lnTo>
                    <a:pt x="6232" y="8309"/>
                  </a:lnTo>
                  <a:lnTo>
                    <a:pt x="4589" y="3584"/>
                  </a:lnTo>
                  <a:lnTo>
                    <a:pt x="4155" y="2442"/>
                  </a:lnTo>
                  <a:lnTo>
                    <a:pt x="4954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6057456" y="2187632"/>
              <a:ext cx="494634" cy="552460"/>
            </a:xfrm>
            <a:custGeom>
              <a:avLst/>
              <a:rect l="l" t="t" r="r" b="b"/>
              <a:pathLst>
                <a:path w="7784" h="8694">
                  <a:moveTo>
                    <a:pt x="4811" y="1"/>
                  </a:moveTo>
                  <a:cubicBezTo>
                    <a:pt x="4730" y="1"/>
                    <a:pt x="4647" y="14"/>
                    <a:pt x="4565" y="43"/>
                  </a:cubicBezTo>
                  <a:lnTo>
                    <a:pt x="571" y="1527"/>
                  </a:lnTo>
                  <a:cubicBezTo>
                    <a:pt x="183" y="1664"/>
                    <a:pt x="0" y="2097"/>
                    <a:pt x="137" y="2485"/>
                  </a:cubicBezTo>
                  <a:lnTo>
                    <a:pt x="2237" y="8215"/>
                  </a:lnTo>
                  <a:cubicBezTo>
                    <a:pt x="2361" y="8516"/>
                    <a:pt x="2637" y="8693"/>
                    <a:pt x="2936" y="8693"/>
                  </a:cubicBezTo>
                  <a:cubicBezTo>
                    <a:pt x="3022" y="8693"/>
                    <a:pt x="3109" y="8679"/>
                    <a:pt x="3196" y="8648"/>
                  </a:cubicBezTo>
                  <a:lnTo>
                    <a:pt x="7190" y="7187"/>
                  </a:lnTo>
                  <a:cubicBezTo>
                    <a:pt x="7578" y="7028"/>
                    <a:pt x="7784" y="6617"/>
                    <a:pt x="7624" y="6229"/>
                  </a:cubicBezTo>
                  <a:lnTo>
                    <a:pt x="5524" y="500"/>
                  </a:lnTo>
                  <a:cubicBezTo>
                    <a:pt x="5398" y="193"/>
                    <a:pt x="5115" y="1"/>
                    <a:pt x="48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6" name="Google Shape;706;p34"/>
            <p:cNvSpPr/>
            <p:nvPr/>
          </p:nvSpPr>
          <p:spPr>
            <a:xfrm>
              <a:off x="6135743" y="2201358"/>
              <a:ext cx="178498" cy="96207"/>
            </a:xfrm>
            <a:custGeom>
              <a:avLst/>
              <a:rect l="l" t="t" r="r" b="b"/>
              <a:pathLst>
                <a:path w="2809" h="1514">
                  <a:moveTo>
                    <a:pt x="2363" y="1"/>
                  </a:moveTo>
                  <a:cubicBezTo>
                    <a:pt x="2314" y="1"/>
                    <a:pt x="2264" y="11"/>
                    <a:pt x="2215" y="33"/>
                  </a:cubicBezTo>
                  <a:lnTo>
                    <a:pt x="320" y="717"/>
                  </a:lnTo>
                  <a:cubicBezTo>
                    <a:pt x="92" y="809"/>
                    <a:pt x="1" y="1037"/>
                    <a:pt x="69" y="1242"/>
                  </a:cubicBezTo>
                  <a:cubicBezTo>
                    <a:pt x="143" y="1407"/>
                    <a:pt x="304" y="1513"/>
                    <a:pt x="471" y="1513"/>
                  </a:cubicBezTo>
                  <a:cubicBezTo>
                    <a:pt x="512" y="1513"/>
                    <a:pt x="554" y="1507"/>
                    <a:pt x="594" y="1493"/>
                  </a:cubicBezTo>
                  <a:lnTo>
                    <a:pt x="2489" y="786"/>
                  </a:lnTo>
                  <a:cubicBezTo>
                    <a:pt x="2694" y="717"/>
                    <a:pt x="2808" y="466"/>
                    <a:pt x="2740" y="261"/>
                  </a:cubicBezTo>
                  <a:cubicBezTo>
                    <a:pt x="2670" y="104"/>
                    <a:pt x="2521" y="1"/>
                    <a:pt x="236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7" name="Google Shape;707;p34"/>
            <p:cNvSpPr/>
            <p:nvPr/>
          </p:nvSpPr>
          <p:spPr>
            <a:xfrm>
              <a:off x="6182194" y="2270304"/>
              <a:ext cx="344223" cy="324778"/>
            </a:xfrm>
            <a:custGeom>
              <a:avLst/>
              <a:rect l="l" t="t" r="r" b="b"/>
              <a:pathLst>
                <a:path w="5417" h="5111">
                  <a:moveTo>
                    <a:pt x="4372" y="0"/>
                  </a:moveTo>
                  <a:cubicBezTo>
                    <a:pt x="4062" y="0"/>
                    <a:pt x="3127" y="1253"/>
                    <a:pt x="3127" y="1253"/>
                  </a:cubicBezTo>
                  <a:cubicBezTo>
                    <a:pt x="3127" y="1253"/>
                    <a:pt x="3675" y="271"/>
                    <a:pt x="3447" y="203"/>
                  </a:cubicBezTo>
                  <a:cubicBezTo>
                    <a:pt x="3443" y="202"/>
                    <a:pt x="3439" y="201"/>
                    <a:pt x="3434" y="201"/>
                  </a:cubicBezTo>
                  <a:cubicBezTo>
                    <a:pt x="3163" y="201"/>
                    <a:pt x="2169" y="2231"/>
                    <a:pt x="799" y="3444"/>
                  </a:cubicBezTo>
                  <a:cubicBezTo>
                    <a:pt x="0" y="4129"/>
                    <a:pt x="2100" y="5110"/>
                    <a:pt x="2100" y="5110"/>
                  </a:cubicBezTo>
                  <a:cubicBezTo>
                    <a:pt x="2100" y="5110"/>
                    <a:pt x="5205" y="2052"/>
                    <a:pt x="5387" y="1184"/>
                  </a:cubicBezTo>
                  <a:cubicBezTo>
                    <a:pt x="5417" y="1046"/>
                    <a:pt x="5396" y="989"/>
                    <a:pt x="5344" y="989"/>
                  </a:cubicBezTo>
                  <a:cubicBezTo>
                    <a:pt x="5236" y="989"/>
                    <a:pt x="4990" y="1229"/>
                    <a:pt x="4759" y="1486"/>
                  </a:cubicBezTo>
                  <a:lnTo>
                    <a:pt x="4759" y="1486"/>
                  </a:lnTo>
                  <a:cubicBezTo>
                    <a:pt x="4984" y="1186"/>
                    <a:pt x="5179" y="861"/>
                    <a:pt x="5090" y="728"/>
                  </a:cubicBezTo>
                  <a:cubicBezTo>
                    <a:pt x="5077" y="707"/>
                    <a:pt x="5057" y="697"/>
                    <a:pt x="5031" y="697"/>
                  </a:cubicBezTo>
                  <a:cubicBezTo>
                    <a:pt x="4847" y="697"/>
                    <a:pt x="4384" y="1215"/>
                    <a:pt x="4104" y="1548"/>
                  </a:cubicBezTo>
                  <a:lnTo>
                    <a:pt x="4104" y="1548"/>
                  </a:lnTo>
                  <a:cubicBezTo>
                    <a:pt x="4419" y="1150"/>
                    <a:pt x="4939" y="447"/>
                    <a:pt x="4794" y="317"/>
                  </a:cubicBezTo>
                  <a:cubicBezTo>
                    <a:pt x="4783" y="308"/>
                    <a:pt x="4769" y="304"/>
                    <a:pt x="4753" y="304"/>
                  </a:cubicBezTo>
                  <a:cubicBezTo>
                    <a:pt x="4599" y="304"/>
                    <a:pt x="4235" y="687"/>
                    <a:pt x="3942" y="1029"/>
                  </a:cubicBezTo>
                  <a:lnTo>
                    <a:pt x="3942" y="1029"/>
                  </a:lnTo>
                  <a:cubicBezTo>
                    <a:pt x="4244" y="634"/>
                    <a:pt x="4574" y="139"/>
                    <a:pt x="4428" y="20"/>
                  </a:cubicBezTo>
                  <a:cubicBezTo>
                    <a:pt x="4413" y="7"/>
                    <a:pt x="4394" y="0"/>
                    <a:pt x="43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8" name="Google Shape;708;p34"/>
            <p:cNvSpPr/>
            <p:nvPr/>
          </p:nvSpPr>
          <p:spPr>
            <a:xfrm>
              <a:off x="6210408" y="2267127"/>
              <a:ext cx="270638" cy="246237"/>
            </a:xfrm>
            <a:custGeom>
              <a:avLst/>
              <a:rect l="l" t="t" r="r" b="b"/>
              <a:pathLst>
                <a:path w="4259" h="3875">
                  <a:moveTo>
                    <a:pt x="3903" y="1"/>
                  </a:moveTo>
                  <a:cubicBezTo>
                    <a:pt x="3819" y="1"/>
                    <a:pt x="3723" y="62"/>
                    <a:pt x="3642" y="116"/>
                  </a:cubicBezTo>
                  <a:cubicBezTo>
                    <a:pt x="3572" y="163"/>
                    <a:pt x="3305" y="400"/>
                    <a:pt x="3071" y="645"/>
                  </a:cubicBezTo>
                  <a:lnTo>
                    <a:pt x="3071" y="645"/>
                  </a:lnTo>
                  <a:cubicBezTo>
                    <a:pt x="3135" y="485"/>
                    <a:pt x="3166" y="381"/>
                    <a:pt x="3071" y="230"/>
                  </a:cubicBezTo>
                  <a:cubicBezTo>
                    <a:pt x="3058" y="203"/>
                    <a:pt x="3045" y="192"/>
                    <a:pt x="3031" y="192"/>
                  </a:cubicBezTo>
                  <a:cubicBezTo>
                    <a:pt x="3022" y="192"/>
                    <a:pt x="3012" y="198"/>
                    <a:pt x="3003" y="207"/>
                  </a:cubicBezTo>
                  <a:cubicBezTo>
                    <a:pt x="2364" y="481"/>
                    <a:pt x="1953" y="1531"/>
                    <a:pt x="1565" y="2056"/>
                  </a:cubicBezTo>
                  <a:cubicBezTo>
                    <a:pt x="1108" y="2672"/>
                    <a:pt x="583" y="3243"/>
                    <a:pt x="36" y="3791"/>
                  </a:cubicBezTo>
                  <a:cubicBezTo>
                    <a:pt x="1" y="3826"/>
                    <a:pt x="33" y="3874"/>
                    <a:pt x="70" y="3874"/>
                  </a:cubicBezTo>
                  <a:cubicBezTo>
                    <a:pt x="82" y="3874"/>
                    <a:pt x="94" y="3870"/>
                    <a:pt x="104" y="3859"/>
                  </a:cubicBezTo>
                  <a:cubicBezTo>
                    <a:pt x="652" y="3312"/>
                    <a:pt x="1200" y="2718"/>
                    <a:pt x="1656" y="2102"/>
                  </a:cubicBezTo>
                  <a:cubicBezTo>
                    <a:pt x="1930" y="1759"/>
                    <a:pt x="2158" y="1371"/>
                    <a:pt x="2410" y="1029"/>
                  </a:cubicBezTo>
                  <a:cubicBezTo>
                    <a:pt x="2494" y="894"/>
                    <a:pt x="2752" y="560"/>
                    <a:pt x="2863" y="560"/>
                  </a:cubicBezTo>
                  <a:cubicBezTo>
                    <a:pt x="2903" y="560"/>
                    <a:pt x="2924" y="602"/>
                    <a:pt x="2912" y="709"/>
                  </a:cubicBezTo>
                  <a:cubicBezTo>
                    <a:pt x="2912" y="755"/>
                    <a:pt x="2899" y="805"/>
                    <a:pt x="2878" y="858"/>
                  </a:cubicBezTo>
                  <a:lnTo>
                    <a:pt x="2878" y="858"/>
                  </a:lnTo>
                  <a:cubicBezTo>
                    <a:pt x="2753" y="1007"/>
                    <a:pt x="2667" y="1139"/>
                    <a:pt x="2681" y="1204"/>
                  </a:cubicBezTo>
                  <a:lnTo>
                    <a:pt x="2681" y="1204"/>
                  </a:lnTo>
                  <a:cubicBezTo>
                    <a:pt x="2674" y="1214"/>
                    <a:pt x="2667" y="1225"/>
                    <a:pt x="2661" y="1234"/>
                  </a:cubicBezTo>
                  <a:cubicBezTo>
                    <a:pt x="2646" y="1279"/>
                    <a:pt x="2670" y="1314"/>
                    <a:pt x="2701" y="1314"/>
                  </a:cubicBezTo>
                  <a:cubicBezTo>
                    <a:pt x="2717" y="1314"/>
                    <a:pt x="2736" y="1304"/>
                    <a:pt x="2752" y="1280"/>
                  </a:cubicBezTo>
                  <a:cubicBezTo>
                    <a:pt x="2957" y="983"/>
                    <a:pt x="3186" y="687"/>
                    <a:pt x="3437" y="436"/>
                  </a:cubicBezTo>
                  <a:cubicBezTo>
                    <a:pt x="3563" y="323"/>
                    <a:pt x="3725" y="176"/>
                    <a:pt x="3819" y="176"/>
                  </a:cubicBezTo>
                  <a:cubicBezTo>
                    <a:pt x="3878" y="176"/>
                    <a:pt x="3911" y="232"/>
                    <a:pt x="3893" y="390"/>
                  </a:cubicBezTo>
                  <a:cubicBezTo>
                    <a:pt x="3848" y="755"/>
                    <a:pt x="3345" y="1234"/>
                    <a:pt x="3117" y="1486"/>
                  </a:cubicBezTo>
                  <a:cubicBezTo>
                    <a:pt x="3082" y="1521"/>
                    <a:pt x="3128" y="1569"/>
                    <a:pt x="3171" y="1569"/>
                  </a:cubicBezTo>
                  <a:cubicBezTo>
                    <a:pt x="3185" y="1569"/>
                    <a:pt x="3198" y="1565"/>
                    <a:pt x="3208" y="1554"/>
                  </a:cubicBezTo>
                  <a:cubicBezTo>
                    <a:pt x="3414" y="1303"/>
                    <a:pt x="4258" y="481"/>
                    <a:pt x="4053" y="116"/>
                  </a:cubicBezTo>
                  <a:cubicBezTo>
                    <a:pt x="4015" y="31"/>
                    <a:pt x="3962" y="1"/>
                    <a:pt x="3903" y="1"/>
                  </a:cubicBezTo>
                  <a:close/>
                </a:path>
              </a:pathLst>
            </a:custGeom>
            <a:solidFill>
              <a:srgbClr val="0F110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9" name="Google Shape;709;p34"/>
            <p:cNvSpPr/>
            <p:nvPr/>
          </p:nvSpPr>
          <p:spPr>
            <a:xfrm>
              <a:off x="6427984" y="2284093"/>
              <a:ext cx="69010" cy="100147"/>
            </a:xfrm>
            <a:custGeom>
              <a:avLst/>
              <a:rect l="l" t="t" r="r" b="b"/>
              <a:pathLst>
                <a:path w="1086" h="1576">
                  <a:moveTo>
                    <a:pt x="860" y="1"/>
                  </a:moveTo>
                  <a:cubicBezTo>
                    <a:pt x="609" y="1"/>
                    <a:pt x="369" y="343"/>
                    <a:pt x="264" y="511"/>
                  </a:cubicBezTo>
                  <a:cubicBezTo>
                    <a:pt x="231" y="543"/>
                    <a:pt x="268" y="575"/>
                    <a:pt x="300" y="575"/>
                  </a:cubicBezTo>
                  <a:cubicBezTo>
                    <a:pt x="313" y="575"/>
                    <a:pt x="326" y="570"/>
                    <a:pt x="332" y="557"/>
                  </a:cubicBezTo>
                  <a:cubicBezTo>
                    <a:pt x="446" y="420"/>
                    <a:pt x="560" y="260"/>
                    <a:pt x="720" y="169"/>
                  </a:cubicBezTo>
                  <a:cubicBezTo>
                    <a:pt x="769" y="139"/>
                    <a:pt x="822" y="118"/>
                    <a:pt x="865" y="118"/>
                  </a:cubicBezTo>
                  <a:cubicBezTo>
                    <a:pt x="922" y="118"/>
                    <a:pt x="962" y="156"/>
                    <a:pt x="948" y="260"/>
                  </a:cubicBezTo>
                  <a:cubicBezTo>
                    <a:pt x="926" y="420"/>
                    <a:pt x="743" y="579"/>
                    <a:pt x="652" y="716"/>
                  </a:cubicBezTo>
                  <a:cubicBezTo>
                    <a:pt x="469" y="990"/>
                    <a:pt x="241" y="1241"/>
                    <a:pt x="35" y="1492"/>
                  </a:cubicBezTo>
                  <a:cubicBezTo>
                    <a:pt x="0" y="1527"/>
                    <a:pt x="33" y="1576"/>
                    <a:pt x="70" y="1576"/>
                  </a:cubicBezTo>
                  <a:cubicBezTo>
                    <a:pt x="82" y="1576"/>
                    <a:pt x="93" y="1571"/>
                    <a:pt x="104" y="1561"/>
                  </a:cubicBezTo>
                  <a:cubicBezTo>
                    <a:pt x="424" y="1196"/>
                    <a:pt x="834" y="808"/>
                    <a:pt x="1017" y="351"/>
                  </a:cubicBezTo>
                  <a:cubicBezTo>
                    <a:pt x="1063" y="237"/>
                    <a:pt x="1085" y="54"/>
                    <a:pt x="926" y="9"/>
                  </a:cubicBezTo>
                  <a:cubicBezTo>
                    <a:pt x="904" y="3"/>
                    <a:pt x="882" y="1"/>
                    <a:pt x="860" y="1"/>
                  </a:cubicBezTo>
                  <a:close/>
                </a:path>
              </a:pathLst>
            </a:custGeom>
            <a:solidFill>
              <a:srgbClr val="0F110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6455562" y="2309003"/>
              <a:ext cx="58843" cy="88328"/>
            </a:xfrm>
            <a:custGeom>
              <a:avLst/>
              <a:rect l="l" t="t" r="r" b="b"/>
              <a:pathLst>
                <a:path w="926" h="1390">
                  <a:moveTo>
                    <a:pt x="745" y="1"/>
                  </a:moveTo>
                  <a:cubicBezTo>
                    <a:pt x="523" y="1"/>
                    <a:pt x="134" y="436"/>
                    <a:pt x="81" y="507"/>
                  </a:cubicBezTo>
                  <a:cubicBezTo>
                    <a:pt x="46" y="542"/>
                    <a:pt x="78" y="590"/>
                    <a:pt x="115" y="590"/>
                  </a:cubicBezTo>
                  <a:cubicBezTo>
                    <a:pt x="127" y="590"/>
                    <a:pt x="139" y="586"/>
                    <a:pt x="149" y="575"/>
                  </a:cubicBezTo>
                  <a:cubicBezTo>
                    <a:pt x="286" y="438"/>
                    <a:pt x="423" y="256"/>
                    <a:pt x="606" y="165"/>
                  </a:cubicBezTo>
                  <a:cubicBezTo>
                    <a:pt x="648" y="143"/>
                    <a:pt x="682" y="133"/>
                    <a:pt x="707" y="133"/>
                  </a:cubicBezTo>
                  <a:cubicBezTo>
                    <a:pt x="762" y="133"/>
                    <a:pt x="774" y="184"/>
                    <a:pt x="743" y="279"/>
                  </a:cubicBezTo>
                  <a:cubicBezTo>
                    <a:pt x="674" y="507"/>
                    <a:pt x="514" y="690"/>
                    <a:pt x="378" y="872"/>
                  </a:cubicBezTo>
                  <a:cubicBezTo>
                    <a:pt x="263" y="1032"/>
                    <a:pt x="149" y="1169"/>
                    <a:pt x="35" y="1306"/>
                  </a:cubicBezTo>
                  <a:cubicBezTo>
                    <a:pt x="0" y="1341"/>
                    <a:pt x="32" y="1389"/>
                    <a:pt x="70" y="1389"/>
                  </a:cubicBezTo>
                  <a:cubicBezTo>
                    <a:pt x="81" y="1389"/>
                    <a:pt x="93" y="1385"/>
                    <a:pt x="104" y="1374"/>
                  </a:cubicBezTo>
                  <a:cubicBezTo>
                    <a:pt x="286" y="1169"/>
                    <a:pt x="469" y="941"/>
                    <a:pt x="629" y="712"/>
                  </a:cubicBezTo>
                  <a:cubicBezTo>
                    <a:pt x="720" y="575"/>
                    <a:pt x="925" y="324"/>
                    <a:pt x="880" y="119"/>
                  </a:cubicBezTo>
                  <a:cubicBezTo>
                    <a:pt x="855" y="34"/>
                    <a:pt x="806" y="1"/>
                    <a:pt x="745" y="1"/>
                  </a:cubicBezTo>
                  <a:close/>
                </a:path>
              </a:pathLst>
            </a:custGeom>
            <a:solidFill>
              <a:srgbClr val="0F110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1" name="Google Shape;711;p34"/>
            <p:cNvSpPr/>
            <p:nvPr/>
          </p:nvSpPr>
          <p:spPr>
            <a:xfrm>
              <a:off x="6310490" y="2327049"/>
              <a:ext cx="235815" cy="270448"/>
            </a:xfrm>
            <a:custGeom>
              <a:avLst/>
              <a:rect l="l" t="t" r="r" b="b"/>
              <a:pathLst>
                <a:path w="3711" h="4256">
                  <a:moveTo>
                    <a:pt x="3282" y="1"/>
                  </a:moveTo>
                  <a:cubicBezTo>
                    <a:pt x="3071" y="1"/>
                    <a:pt x="2829" y="377"/>
                    <a:pt x="2752" y="474"/>
                  </a:cubicBezTo>
                  <a:cubicBezTo>
                    <a:pt x="2716" y="527"/>
                    <a:pt x="2750" y="580"/>
                    <a:pt x="2788" y="580"/>
                  </a:cubicBezTo>
                  <a:cubicBezTo>
                    <a:pt x="2799" y="580"/>
                    <a:pt x="2810" y="576"/>
                    <a:pt x="2820" y="565"/>
                  </a:cubicBezTo>
                  <a:cubicBezTo>
                    <a:pt x="2887" y="476"/>
                    <a:pt x="3148" y="85"/>
                    <a:pt x="3288" y="85"/>
                  </a:cubicBezTo>
                  <a:cubicBezTo>
                    <a:pt x="3292" y="85"/>
                    <a:pt x="3296" y="85"/>
                    <a:pt x="3300" y="86"/>
                  </a:cubicBezTo>
                  <a:cubicBezTo>
                    <a:pt x="3551" y="154"/>
                    <a:pt x="3071" y="862"/>
                    <a:pt x="3026" y="931"/>
                  </a:cubicBezTo>
                  <a:cubicBezTo>
                    <a:pt x="2775" y="1341"/>
                    <a:pt x="2455" y="1661"/>
                    <a:pt x="2158" y="2003"/>
                  </a:cubicBezTo>
                  <a:cubicBezTo>
                    <a:pt x="1474" y="2734"/>
                    <a:pt x="835" y="3555"/>
                    <a:pt x="36" y="4172"/>
                  </a:cubicBezTo>
                  <a:cubicBezTo>
                    <a:pt x="1" y="4207"/>
                    <a:pt x="33" y="4255"/>
                    <a:pt x="81" y="4255"/>
                  </a:cubicBezTo>
                  <a:cubicBezTo>
                    <a:pt x="95" y="4255"/>
                    <a:pt x="111" y="4251"/>
                    <a:pt x="127" y="4240"/>
                  </a:cubicBezTo>
                  <a:cubicBezTo>
                    <a:pt x="698" y="3784"/>
                    <a:pt x="1177" y="3190"/>
                    <a:pt x="1679" y="2665"/>
                  </a:cubicBezTo>
                  <a:cubicBezTo>
                    <a:pt x="2113" y="2186"/>
                    <a:pt x="2592" y="1729"/>
                    <a:pt x="2980" y="1182"/>
                  </a:cubicBezTo>
                  <a:cubicBezTo>
                    <a:pt x="3094" y="1045"/>
                    <a:pt x="3711" y="291"/>
                    <a:pt x="3391" y="40"/>
                  </a:cubicBezTo>
                  <a:cubicBezTo>
                    <a:pt x="3356" y="13"/>
                    <a:pt x="3320" y="1"/>
                    <a:pt x="3282" y="1"/>
                  </a:cubicBezTo>
                  <a:close/>
                </a:path>
              </a:pathLst>
            </a:custGeom>
            <a:solidFill>
              <a:srgbClr val="0F110E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5971862" y="2397775"/>
              <a:ext cx="443925" cy="425497"/>
            </a:xfrm>
            <a:custGeom>
              <a:avLst/>
              <a:rect l="l" t="t" r="r" b="b"/>
              <a:pathLst>
                <a:path w="6986" h="6696">
                  <a:moveTo>
                    <a:pt x="4794" y="0"/>
                  </a:moveTo>
                  <a:lnTo>
                    <a:pt x="2443" y="1183"/>
                  </a:lnTo>
                  <a:lnTo>
                    <a:pt x="2443" y="1119"/>
                  </a:lnTo>
                  <a:lnTo>
                    <a:pt x="2329" y="1233"/>
                  </a:lnTo>
                  <a:lnTo>
                    <a:pt x="434" y="2169"/>
                  </a:lnTo>
                  <a:lnTo>
                    <a:pt x="1" y="5843"/>
                  </a:lnTo>
                  <a:cubicBezTo>
                    <a:pt x="561" y="6404"/>
                    <a:pt x="1304" y="6695"/>
                    <a:pt x="2105" y="6695"/>
                  </a:cubicBezTo>
                  <a:cubicBezTo>
                    <a:pt x="3914" y="6695"/>
                    <a:pt x="6020" y="5207"/>
                    <a:pt x="6985" y="1963"/>
                  </a:cubicBezTo>
                  <a:lnTo>
                    <a:pt x="47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5955912" y="2397775"/>
              <a:ext cx="459875" cy="493173"/>
            </a:xfrm>
            <a:custGeom>
              <a:avLst/>
              <a:rect l="l" t="t" r="r" b="b"/>
              <a:pathLst>
                <a:path w="7237" h="7761" fill="none">
                  <a:moveTo>
                    <a:pt x="1" y="5570"/>
                  </a:moveTo>
                  <a:cubicBezTo>
                    <a:pt x="1713" y="7761"/>
                    <a:pt x="5775" y="6848"/>
                    <a:pt x="7236" y="1963"/>
                  </a:cubicBezTo>
                  <a:lnTo>
                    <a:pt x="5045" y="0"/>
                  </a:lnTo>
                  <a:lnTo>
                    <a:pt x="1324" y="1872"/>
                  </a:lnTo>
                </a:path>
              </a:pathLst>
            </a:custGeom>
            <a:noFill/>
            <a:ln w="9525" cap="rnd" cmpd="sng">
              <a:solidFill>
                <a:srgbClr val="01000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6212632" y="2429674"/>
              <a:ext cx="169792" cy="181357"/>
            </a:xfrm>
            <a:custGeom>
              <a:avLst/>
              <a:rect l="l" t="t" r="r" b="b"/>
              <a:pathLst>
                <a:path w="2672" h="2854" fill="none">
                  <a:moveTo>
                    <a:pt x="1" y="0"/>
                  </a:moveTo>
                  <a:lnTo>
                    <a:pt x="2671" y="2853"/>
                  </a:lnTo>
                </a:path>
              </a:pathLst>
            </a:custGeom>
            <a:noFill/>
            <a:ln w="9525" cap="rnd" cmpd="sng">
              <a:solidFill>
                <a:srgbClr val="01000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6251775" y="2425290"/>
              <a:ext cx="26181" cy="26181"/>
            </a:xfrm>
            <a:custGeom>
              <a:avLst/>
              <a:rect l="l" t="t" r="r" b="b"/>
              <a:pathLst>
                <a:path w="412" h="412">
                  <a:moveTo>
                    <a:pt x="206" y="1"/>
                  </a:moveTo>
                  <a:cubicBezTo>
                    <a:pt x="92" y="1"/>
                    <a:pt x="1" y="92"/>
                    <a:pt x="1" y="206"/>
                  </a:cubicBezTo>
                  <a:cubicBezTo>
                    <a:pt x="1" y="320"/>
                    <a:pt x="92" y="412"/>
                    <a:pt x="206" y="412"/>
                  </a:cubicBezTo>
                  <a:cubicBezTo>
                    <a:pt x="321" y="412"/>
                    <a:pt x="412" y="320"/>
                    <a:pt x="412" y="206"/>
                  </a:cubicBezTo>
                  <a:cubicBezTo>
                    <a:pt x="412" y="92"/>
                    <a:pt x="321" y="1"/>
                    <a:pt x="2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6240210" y="1982954"/>
              <a:ext cx="272735" cy="142468"/>
            </a:xfrm>
            <a:custGeom>
              <a:avLst/>
              <a:rect l="l" t="t" r="r" b="b"/>
              <a:pathLst>
                <a:path w="4292" h="2242">
                  <a:moveTo>
                    <a:pt x="1995" y="0"/>
                  </a:moveTo>
                  <a:cubicBezTo>
                    <a:pt x="1623" y="0"/>
                    <a:pt x="1370" y="183"/>
                    <a:pt x="1370" y="183"/>
                  </a:cubicBezTo>
                  <a:cubicBezTo>
                    <a:pt x="1370" y="183"/>
                    <a:pt x="0" y="1027"/>
                    <a:pt x="183" y="1712"/>
                  </a:cubicBezTo>
                  <a:cubicBezTo>
                    <a:pt x="277" y="2075"/>
                    <a:pt x="624" y="2240"/>
                    <a:pt x="1016" y="2240"/>
                  </a:cubicBezTo>
                  <a:cubicBezTo>
                    <a:pt x="1387" y="2240"/>
                    <a:pt x="1800" y="2093"/>
                    <a:pt x="2077" y="1826"/>
                  </a:cubicBezTo>
                  <a:cubicBezTo>
                    <a:pt x="2077" y="1826"/>
                    <a:pt x="2563" y="2242"/>
                    <a:pt x="3058" y="2242"/>
                  </a:cubicBezTo>
                  <a:cubicBezTo>
                    <a:pt x="3198" y="2242"/>
                    <a:pt x="3339" y="2209"/>
                    <a:pt x="3470" y="2123"/>
                  </a:cubicBezTo>
                  <a:cubicBezTo>
                    <a:pt x="4292" y="1621"/>
                    <a:pt x="3310" y="616"/>
                    <a:pt x="2625" y="183"/>
                  </a:cubicBezTo>
                  <a:cubicBezTo>
                    <a:pt x="2397" y="46"/>
                    <a:pt x="2181" y="0"/>
                    <a:pt x="19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7" name="Google Shape;717;p34"/>
            <p:cNvSpPr/>
            <p:nvPr/>
          </p:nvSpPr>
          <p:spPr>
            <a:xfrm>
              <a:off x="6240210" y="1968402"/>
              <a:ext cx="272735" cy="174113"/>
            </a:xfrm>
            <a:custGeom>
              <a:avLst/>
              <a:rect l="l" t="t" r="r" b="b"/>
              <a:pathLst>
                <a:path w="4292" h="2740" fill="none">
                  <a:moveTo>
                    <a:pt x="2077" y="2055"/>
                  </a:moveTo>
                  <a:cubicBezTo>
                    <a:pt x="2077" y="2055"/>
                    <a:pt x="2876" y="2740"/>
                    <a:pt x="3470" y="2352"/>
                  </a:cubicBezTo>
                  <a:cubicBezTo>
                    <a:pt x="4292" y="1850"/>
                    <a:pt x="3310" y="845"/>
                    <a:pt x="2625" y="412"/>
                  </a:cubicBezTo>
                  <a:cubicBezTo>
                    <a:pt x="1941" y="1"/>
                    <a:pt x="1370" y="412"/>
                    <a:pt x="1370" y="412"/>
                  </a:cubicBezTo>
                  <a:cubicBezTo>
                    <a:pt x="1370" y="412"/>
                    <a:pt x="0" y="1256"/>
                    <a:pt x="183" y="1941"/>
                  </a:cubicBezTo>
                  <a:cubicBezTo>
                    <a:pt x="366" y="2649"/>
                    <a:pt x="1507" y="2603"/>
                    <a:pt x="2077" y="2055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8" name="Google Shape;718;p34"/>
            <p:cNvSpPr/>
            <p:nvPr/>
          </p:nvSpPr>
          <p:spPr>
            <a:xfrm>
              <a:off x="6150294" y="1624434"/>
              <a:ext cx="467056" cy="390675"/>
            </a:xfrm>
            <a:custGeom>
              <a:avLst/>
              <a:rect l="l" t="t" r="r" b="b"/>
              <a:pathLst>
                <a:path w="7350" h="6148">
                  <a:moveTo>
                    <a:pt x="3755" y="0"/>
                  </a:moveTo>
                  <a:cubicBezTo>
                    <a:pt x="3013" y="0"/>
                    <a:pt x="1776" y="281"/>
                    <a:pt x="959" y="1944"/>
                  </a:cubicBezTo>
                  <a:cubicBezTo>
                    <a:pt x="0" y="3885"/>
                    <a:pt x="297" y="5231"/>
                    <a:pt x="480" y="5756"/>
                  </a:cubicBezTo>
                  <a:cubicBezTo>
                    <a:pt x="525" y="5916"/>
                    <a:pt x="662" y="6007"/>
                    <a:pt x="799" y="6007"/>
                  </a:cubicBezTo>
                  <a:lnTo>
                    <a:pt x="5935" y="6144"/>
                  </a:lnTo>
                  <a:cubicBezTo>
                    <a:pt x="5948" y="6146"/>
                    <a:pt x="5962" y="6147"/>
                    <a:pt x="5975" y="6147"/>
                  </a:cubicBezTo>
                  <a:cubicBezTo>
                    <a:pt x="6117" y="6147"/>
                    <a:pt x="6235" y="6037"/>
                    <a:pt x="6277" y="5870"/>
                  </a:cubicBezTo>
                  <a:cubicBezTo>
                    <a:pt x="6574" y="4798"/>
                    <a:pt x="7350" y="1009"/>
                    <a:pt x="4383" y="73"/>
                  </a:cubicBezTo>
                  <a:cubicBezTo>
                    <a:pt x="4383" y="73"/>
                    <a:pt x="4133" y="0"/>
                    <a:pt x="37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9" name="Google Shape;719;p34"/>
            <p:cNvSpPr/>
            <p:nvPr/>
          </p:nvSpPr>
          <p:spPr>
            <a:xfrm>
              <a:off x="6295303" y="1705771"/>
              <a:ext cx="229270" cy="374471"/>
            </a:xfrm>
            <a:custGeom>
              <a:avLst/>
              <a:rect l="l" t="t" r="r" b="b"/>
              <a:pathLst>
                <a:path w="3608" h="5893">
                  <a:moveTo>
                    <a:pt x="2266" y="0"/>
                  </a:moveTo>
                  <a:cubicBezTo>
                    <a:pt x="2241" y="0"/>
                    <a:pt x="2217" y="1"/>
                    <a:pt x="2192" y="2"/>
                  </a:cubicBezTo>
                  <a:lnTo>
                    <a:pt x="1188" y="48"/>
                  </a:lnTo>
                  <a:cubicBezTo>
                    <a:pt x="526" y="71"/>
                    <a:pt x="1" y="733"/>
                    <a:pt x="46" y="1509"/>
                  </a:cubicBezTo>
                  <a:lnTo>
                    <a:pt x="115" y="3061"/>
                  </a:lnTo>
                  <a:cubicBezTo>
                    <a:pt x="115" y="3107"/>
                    <a:pt x="115" y="3152"/>
                    <a:pt x="138" y="3198"/>
                  </a:cubicBezTo>
                  <a:cubicBezTo>
                    <a:pt x="115" y="3244"/>
                    <a:pt x="115" y="3289"/>
                    <a:pt x="115" y="3335"/>
                  </a:cubicBezTo>
                  <a:lnTo>
                    <a:pt x="161" y="4294"/>
                  </a:lnTo>
                  <a:lnTo>
                    <a:pt x="161" y="4339"/>
                  </a:lnTo>
                  <a:lnTo>
                    <a:pt x="229" y="5298"/>
                  </a:lnTo>
                  <a:cubicBezTo>
                    <a:pt x="229" y="5627"/>
                    <a:pt x="503" y="5893"/>
                    <a:pt x="828" y="5893"/>
                  </a:cubicBezTo>
                  <a:cubicBezTo>
                    <a:pt x="841" y="5893"/>
                    <a:pt x="855" y="5892"/>
                    <a:pt x="868" y="5891"/>
                  </a:cubicBezTo>
                  <a:lnTo>
                    <a:pt x="1279" y="5869"/>
                  </a:lnTo>
                  <a:cubicBezTo>
                    <a:pt x="1621" y="5869"/>
                    <a:pt x="1895" y="5572"/>
                    <a:pt x="1872" y="5207"/>
                  </a:cubicBezTo>
                  <a:lnTo>
                    <a:pt x="1827" y="4385"/>
                  </a:lnTo>
                  <a:lnTo>
                    <a:pt x="2420" y="4339"/>
                  </a:lnTo>
                  <a:cubicBezTo>
                    <a:pt x="3082" y="4316"/>
                    <a:pt x="3607" y="3655"/>
                    <a:pt x="3561" y="2901"/>
                  </a:cubicBezTo>
                  <a:lnTo>
                    <a:pt x="3493" y="1326"/>
                  </a:lnTo>
                  <a:cubicBezTo>
                    <a:pt x="3449" y="578"/>
                    <a:pt x="2917" y="0"/>
                    <a:pt x="22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6295303" y="1702975"/>
              <a:ext cx="229270" cy="378665"/>
            </a:xfrm>
            <a:custGeom>
              <a:avLst/>
              <a:rect l="l" t="t" r="r" b="b"/>
              <a:pathLst>
                <a:path w="3608" h="5959" fill="none">
                  <a:moveTo>
                    <a:pt x="2192" y="46"/>
                  </a:moveTo>
                  <a:lnTo>
                    <a:pt x="1188" y="92"/>
                  </a:lnTo>
                  <a:cubicBezTo>
                    <a:pt x="526" y="115"/>
                    <a:pt x="1" y="777"/>
                    <a:pt x="46" y="1553"/>
                  </a:cubicBezTo>
                  <a:lnTo>
                    <a:pt x="115" y="3105"/>
                  </a:lnTo>
                  <a:cubicBezTo>
                    <a:pt x="115" y="3151"/>
                    <a:pt x="115" y="3196"/>
                    <a:pt x="138" y="3242"/>
                  </a:cubicBezTo>
                  <a:cubicBezTo>
                    <a:pt x="115" y="3288"/>
                    <a:pt x="115" y="3333"/>
                    <a:pt x="115" y="3379"/>
                  </a:cubicBezTo>
                  <a:lnTo>
                    <a:pt x="161" y="4338"/>
                  </a:lnTo>
                  <a:lnTo>
                    <a:pt x="161" y="4383"/>
                  </a:lnTo>
                  <a:lnTo>
                    <a:pt x="229" y="5342"/>
                  </a:lnTo>
                  <a:cubicBezTo>
                    <a:pt x="229" y="5684"/>
                    <a:pt x="526" y="5958"/>
                    <a:pt x="868" y="5935"/>
                  </a:cubicBezTo>
                  <a:lnTo>
                    <a:pt x="1279" y="5913"/>
                  </a:lnTo>
                  <a:cubicBezTo>
                    <a:pt x="1621" y="5913"/>
                    <a:pt x="1895" y="5616"/>
                    <a:pt x="1872" y="5251"/>
                  </a:cubicBezTo>
                  <a:lnTo>
                    <a:pt x="1827" y="4429"/>
                  </a:lnTo>
                  <a:lnTo>
                    <a:pt x="2420" y="4383"/>
                  </a:lnTo>
                  <a:cubicBezTo>
                    <a:pt x="3082" y="4360"/>
                    <a:pt x="3607" y="3699"/>
                    <a:pt x="3561" y="2945"/>
                  </a:cubicBezTo>
                  <a:lnTo>
                    <a:pt x="3493" y="1370"/>
                  </a:lnTo>
                  <a:cubicBezTo>
                    <a:pt x="3447" y="594"/>
                    <a:pt x="2877" y="1"/>
                    <a:pt x="2192" y="4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1" name="Google Shape;721;p34"/>
            <p:cNvSpPr/>
            <p:nvPr/>
          </p:nvSpPr>
          <p:spPr>
            <a:xfrm>
              <a:off x="6389603" y="1813226"/>
              <a:ext cx="30502" cy="29231"/>
            </a:xfrm>
            <a:custGeom>
              <a:avLst/>
              <a:rect l="l" t="t" r="r" b="b"/>
              <a:pathLst>
                <a:path w="480" h="460">
                  <a:moveTo>
                    <a:pt x="229" y="1"/>
                  </a:moveTo>
                  <a:cubicBezTo>
                    <a:pt x="92" y="23"/>
                    <a:pt x="0" y="115"/>
                    <a:pt x="0" y="252"/>
                  </a:cubicBezTo>
                  <a:cubicBezTo>
                    <a:pt x="21" y="356"/>
                    <a:pt x="99" y="460"/>
                    <a:pt x="217" y="460"/>
                  </a:cubicBezTo>
                  <a:cubicBezTo>
                    <a:pt x="228" y="460"/>
                    <a:pt x="240" y="459"/>
                    <a:pt x="251" y="457"/>
                  </a:cubicBezTo>
                  <a:cubicBezTo>
                    <a:pt x="366" y="457"/>
                    <a:pt x="480" y="343"/>
                    <a:pt x="457" y="229"/>
                  </a:cubicBezTo>
                  <a:cubicBezTo>
                    <a:pt x="457" y="92"/>
                    <a:pt x="343" y="1"/>
                    <a:pt x="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2" name="Google Shape;722;p34"/>
            <p:cNvSpPr/>
            <p:nvPr/>
          </p:nvSpPr>
          <p:spPr>
            <a:xfrm>
              <a:off x="6483903" y="1808905"/>
              <a:ext cx="26117" cy="24719"/>
            </a:xfrm>
            <a:custGeom>
              <a:avLst/>
              <a:rect l="l" t="t" r="r" b="b"/>
              <a:pathLst>
                <a:path w="411" h="389">
                  <a:moveTo>
                    <a:pt x="205" y="0"/>
                  </a:moveTo>
                  <a:cubicBezTo>
                    <a:pt x="91" y="0"/>
                    <a:pt x="0" y="91"/>
                    <a:pt x="23" y="206"/>
                  </a:cubicBezTo>
                  <a:cubicBezTo>
                    <a:pt x="23" y="320"/>
                    <a:pt x="114" y="388"/>
                    <a:pt x="228" y="388"/>
                  </a:cubicBezTo>
                  <a:cubicBezTo>
                    <a:pt x="320" y="388"/>
                    <a:pt x="411" y="297"/>
                    <a:pt x="411" y="183"/>
                  </a:cubicBezTo>
                  <a:cubicBezTo>
                    <a:pt x="411" y="69"/>
                    <a:pt x="320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3" name="Google Shape;723;p34"/>
            <p:cNvSpPr/>
            <p:nvPr/>
          </p:nvSpPr>
          <p:spPr>
            <a:xfrm>
              <a:off x="6418579" y="1874165"/>
              <a:ext cx="59986" cy="36920"/>
            </a:xfrm>
            <a:custGeom>
              <a:avLst/>
              <a:rect l="l" t="t" r="r" b="b"/>
              <a:pathLst>
                <a:path w="944" h="581">
                  <a:moveTo>
                    <a:pt x="171" y="146"/>
                  </a:moveTo>
                  <a:cubicBezTo>
                    <a:pt x="373" y="163"/>
                    <a:pt x="566" y="180"/>
                    <a:pt x="767" y="197"/>
                  </a:cubicBezTo>
                  <a:lnTo>
                    <a:pt x="767" y="197"/>
                  </a:lnTo>
                  <a:cubicBezTo>
                    <a:pt x="735" y="259"/>
                    <a:pt x="688" y="318"/>
                    <a:pt x="640" y="365"/>
                  </a:cubicBezTo>
                  <a:cubicBezTo>
                    <a:pt x="590" y="405"/>
                    <a:pt x="540" y="422"/>
                    <a:pt x="492" y="422"/>
                  </a:cubicBezTo>
                  <a:cubicBezTo>
                    <a:pt x="354" y="422"/>
                    <a:pt x="233" y="284"/>
                    <a:pt x="171" y="146"/>
                  </a:cubicBezTo>
                  <a:close/>
                  <a:moveTo>
                    <a:pt x="69" y="0"/>
                  </a:moveTo>
                  <a:cubicBezTo>
                    <a:pt x="24" y="0"/>
                    <a:pt x="1" y="46"/>
                    <a:pt x="1" y="92"/>
                  </a:cubicBezTo>
                  <a:cubicBezTo>
                    <a:pt x="42" y="318"/>
                    <a:pt x="231" y="581"/>
                    <a:pt x="485" y="581"/>
                  </a:cubicBezTo>
                  <a:cubicBezTo>
                    <a:pt x="513" y="581"/>
                    <a:pt x="542" y="578"/>
                    <a:pt x="572" y="571"/>
                  </a:cubicBezTo>
                  <a:cubicBezTo>
                    <a:pt x="768" y="527"/>
                    <a:pt x="881" y="337"/>
                    <a:pt x="930" y="161"/>
                  </a:cubicBezTo>
                  <a:lnTo>
                    <a:pt x="930" y="161"/>
                  </a:lnTo>
                  <a:cubicBezTo>
                    <a:pt x="933" y="155"/>
                    <a:pt x="934" y="149"/>
                    <a:pt x="935" y="143"/>
                  </a:cubicBezTo>
                  <a:lnTo>
                    <a:pt x="935" y="143"/>
                  </a:lnTo>
                  <a:cubicBezTo>
                    <a:pt x="936" y="141"/>
                    <a:pt x="936" y="139"/>
                    <a:pt x="937" y="137"/>
                  </a:cubicBezTo>
                  <a:cubicBezTo>
                    <a:pt x="943" y="111"/>
                    <a:pt x="937" y="91"/>
                    <a:pt x="924" y="77"/>
                  </a:cubicBezTo>
                  <a:lnTo>
                    <a:pt x="924" y="77"/>
                  </a:lnTo>
                  <a:cubicBezTo>
                    <a:pt x="913" y="59"/>
                    <a:pt x="894" y="46"/>
                    <a:pt x="868" y="46"/>
                  </a:cubicBezTo>
                  <a:cubicBezTo>
                    <a:pt x="594" y="23"/>
                    <a:pt x="343" y="23"/>
                    <a:pt x="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4" name="Google Shape;724;p34"/>
            <p:cNvSpPr/>
            <p:nvPr/>
          </p:nvSpPr>
          <p:spPr>
            <a:xfrm>
              <a:off x="6218859" y="1668343"/>
              <a:ext cx="310036" cy="183010"/>
            </a:xfrm>
            <a:custGeom>
              <a:avLst/>
              <a:rect l="l" t="t" r="r" b="b"/>
              <a:pathLst>
                <a:path w="4879" h="2880">
                  <a:moveTo>
                    <a:pt x="2883" y="1"/>
                  </a:moveTo>
                  <a:cubicBezTo>
                    <a:pt x="2155" y="1"/>
                    <a:pt x="1454" y="310"/>
                    <a:pt x="1204" y="591"/>
                  </a:cubicBezTo>
                  <a:cubicBezTo>
                    <a:pt x="758" y="1095"/>
                    <a:pt x="1" y="2880"/>
                    <a:pt x="952" y="2880"/>
                  </a:cubicBezTo>
                  <a:cubicBezTo>
                    <a:pt x="1122" y="2880"/>
                    <a:pt x="1347" y="2823"/>
                    <a:pt x="1637" y="2691"/>
                  </a:cubicBezTo>
                  <a:cubicBezTo>
                    <a:pt x="3098" y="2029"/>
                    <a:pt x="3555" y="843"/>
                    <a:pt x="3555" y="843"/>
                  </a:cubicBezTo>
                  <a:cubicBezTo>
                    <a:pt x="4057" y="1641"/>
                    <a:pt x="4879" y="1893"/>
                    <a:pt x="4879" y="1893"/>
                  </a:cubicBezTo>
                  <a:cubicBezTo>
                    <a:pt x="4655" y="440"/>
                    <a:pt x="3750" y="1"/>
                    <a:pt x="28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5" name="Google Shape;725;p34"/>
            <p:cNvSpPr/>
            <p:nvPr/>
          </p:nvSpPr>
          <p:spPr>
            <a:xfrm>
              <a:off x="6218414" y="1820406"/>
              <a:ext cx="105993" cy="101736"/>
            </a:xfrm>
            <a:custGeom>
              <a:avLst/>
              <a:rect l="l" t="t" r="r" b="b"/>
              <a:pathLst>
                <a:path w="1668" h="1601">
                  <a:moveTo>
                    <a:pt x="841" y="1"/>
                  </a:moveTo>
                  <a:cubicBezTo>
                    <a:pt x="827" y="1"/>
                    <a:pt x="814" y="1"/>
                    <a:pt x="800" y="2"/>
                  </a:cubicBezTo>
                  <a:cubicBezTo>
                    <a:pt x="343" y="25"/>
                    <a:pt x="1" y="413"/>
                    <a:pt x="24" y="846"/>
                  </a:cubicBezTo>
                  <a:cubicBezTo>
                    <a:pt x="46" y="1266"/>
                    <a:pt x="410" y="1601"/>
                    <a:pt x="827" y="1601"/>
                  </a:cubicBezTo>
                  <a:cubicBezTo>
                    <a:pt x="841" y="1601"/>
                    <a:pt x="855" y="1600"/>
                    <a:pt x="868" y="1599"/>
                  </a:cubicBezTo>
                  <a:cubicBezTo>
                    <a:pt x="1325" y="1577"/>
                    <a:pt x="1667" y="1211"/>
                    <a:pt x="1644" y="755"/>
                  </a:cubicBezTo>
                  <a:cubicBezTo>
                    <a:pt x="1622" y="335"/>
                    <a:pt x="1258" y="1"/>
                    <a:pt x="8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6257621" y="1841884"/>
              <a:ext cx="47913" cy="40669"/>
            </a:xfrm>
            <a:custGeom>
              <a:avLst/>
              <a:rect l="l" t="t" r="r" b="b"/>
              <a:pathLst>
                <a:path w="754" h="640">
                  <a:moveTo>
                    <a:pt x="201" y="0"/>
                  </a:moveTo>
                  <a:cubicBezTo>
                    <a:pt x="172" y="0"/>
                    <a:pt x="144" y="2"/>
                    <a:pt x="114" y="6"/>
                  </a:cubicBezTo>
                  <a:cubicBezTo>
                    <a:pt x="0" y="29"/>
                    <a:pt x="0" y="189"/>
                    <a:pt x="114" y="189"/>
                  </a:cubicBezTo>
                  <a:cubicBezTo>
                    <a:pt x="146" y="183"/>
                    <a:pt x="177" y="180"/>
                    <a:pt x="208" y="180"/>
                  </a:cubicBezTo>
                  <a:cubicBezTo>
                    <a:pt x="414" y="180"/>
                    <a:pt x="571" y="315"/>
                    <a:pt x="571" y="554"/>
                  </a:cubicBezTo>
                  <a:cubicBezTo>
                    <a:pt x="571" y="611"/>
                    <a:pt x="617" y="639"/>
                    <a:pt x="662" y="639"/>
                  </a:cubicBezTo>
                  <a:cubicBezTo>
                    <a:pt x="708" y="639"/>
                    <a:pt x="754" y="611"/>
                    <a:pt x="754" y="554"/>
                  </a:cubicBezTo>
                  <a:cubicBezTo>
                    <a:pt x="754" y="220"/>
                    <a:pt x="505" y="0"/>
                    <a:pt x="2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7" name="Google Shape;727;p34"/>
            <p:cNvSpPr/>
            <p:nvPr/>
          </p:nvSpPr>
          <p:spPr>
            <a:xfrm>
              <a:off x="6476659" y="1787998"/>
              <a:ext cx="37301" cy="12391"/>
            </a:xfrm>
            <a:custGeom>
              <a:avLst/>
              <a:rect l="l" t="t" r="r" b="b"/>
              <a:pathLst>
                <a:path w="587" h="195">
                  <a:moveTo>
                    <a:pt x="201" y="1"/>
                  </a:moveTo>
                  <a:cubicBezTo>
                    <a:pt x="165" y="1"/>
                    <a:pt x="128" y="3"/>
                    <a:pt x="91" y="10"/>
                  </a:cubicBezTo>
                  <a:cubicBezTo>
                    <a:pt x="6" y="10"/>
                    <a:pt x="0" y="149"/>
                    <a:pt x="74" y="149"/>
                  </a:cubicBezTo>
                  <a:cubicBezTo>
                    <a:pt x="79" y="149"/>
                    <a:pt x="85" y="148"/>
                    <a:pt x="91" y="146"/>
                  </a:cubicBezTo>
                  <a:cubicBezTo>
                    <a:pt x="228" y="146"/>
                    <a:pt x="342" y="146"/>
                    <a:pt x="456" y="192"/>
                  </a:cubicBezTo>
                  <a:cubicBezTo>
                    <a:pt x="463" y="194"/>
                    <a:pt x="470" y="195"/>
                    <a:pt x="476" y="195"/>
                  </a:cubicBezTo>
                  <a:cubicBezTo>
                    <a:pt x="554" y="195"/>
                    <a:pt x="586" y="76"/>
                    <a:pt x="502" y="55"/>
                  </a:cubicBezTo>
                  <a:cubicBezTo>
                    <a:pt x="402" y="22"/>
                    <a:pt x="302" y="1"/>
                    <a:pt x="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8" name="Google Shape;728;p34"/>
            <p:cNvSpPr/>
            <p:nvPr/>
          </p:nvSpPr>
          <p:spPr>
            <a:xfrm>
              <a:off x="6381723" y="1789841"/>
              <a:ext cx="37936" cy="23194"/>
            </a:xfrm>
            <a:custGeom>
              <a:avLst/>
              <a:rect l="l" t="t" r="r" b="b"/>
              <a:pathLst>
                <a:path w="597" h="365">
                  <a:moveTo>
                    <a:pt x="509" y="1"/>
                  </a:moveTo>
                  <a:cubicBezTo>
                    <a:pt x="503" y="1"/>
                    <a:pt x="497" y="2"/>
                    <a:pt x="490" y="3"/>
                  </a:cubicBezTo>
                  <a:cubicBezTo>
                    <a:pt x="330" y="49"/>
                    <a:pt x="193" y="140"/>
                    <a:pt x="56" y="232"/>
                  </a:cubicBezTo>
                  <a:cubicBezTo>
                    <a:pt x="1" y="268"/>
                    <a:pt x="34" y="365"/>
                    <a:pt x="86" y="365"/>
                  </a:cubicBezTo>
                  <a:cubicBezTo>
                    <a:pt x="98" y="365"/>
                    <a:pt x="111" y="359"/>
                    <a:pt x="124" y="346"/>
                  </a:cubicBezTo>
                  <a:cubicBezTo>
                    <a:pt x="261" y="254"/>
                    <a:pt x="375" y="186"/>
                    <a:pt x="512" y="140"/>
                  </a:cubicBezTo>
                  <a:cubicBezTo>
                    <a:pt x="597" y="119"/>
                    <a:pt x="584" y="1"/>
                    <a:pt x="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9" name="Google Shape;729;p34"/>
            <p:cNvSpPr/>
            <p:nvPr/>
          </p:nvSpPr>
          <p:spPr>
            <a:xfrm>
              <a:off x="6448445" y="1807125"/>
              <a:ext cx="31137" cy="48421"/>
            </a:xfrm>
            <a:custGeom>
              <a:avLst/>
              <a:rect l="l" t="t" r="r" b="b"/>
              <a:pathLst>
                <a:path w="490" h="762">
                  <a:moveTo>
                    <a:pt x="107" y="0"/>
                  </a:moveTo>
                  <a:cubicBezTo>
                    <a:pt x="61" y="0"/>
                    <a:pt x="0" y="54"/>
                    <a:pt x="33" y="119"/>
                  </a:cubicBezTo>
                  <a:cubicBezTo>
                    <a:pt x="113" y="279"/>
                    <a:pt x="193" y="439"/>
                    <a:pt x="304" y="584"/>
                  </a:cubicBezTo>
                  <a:lnTo>
                    <a:pt x="304" y="584"/>
                  </a:lnTo>
                  <a:cubicBezTo>
                    <a:pt x="236" y="609"/>
                    <a:pt x="169" y="622"/>
                    <a:pt x="102" y="622"/>
                  </a:cubicBezTo>
                  <a:cubicBezTo>
                    <a:pt x="17" y="643"/>
                    <a:pt x="50" y="761"/>
                    <a:pt x="127" y="761"/>
                  </a:cubicBezTo>
                  <a:cubicBezTo>
                    <a:pt x="133" y="761"/>
                    <a:pt x="140" y="760"/>
                    <a:pt x="147" y="758"/>
                  </a:cubicBezTo>
                  <a:cubicBezTo>
                    <a:pt x="238" y="758"/>
                    <a:pt x="353" y="713"/>
                    <a:pt x="444" y="667"/>
                  </a:cubicBezTo>
                  <a:cubicBezTo>
                    <a:pt x="467" y="644"/>
                    <a:pt x="490" y="599"/>
                    <a:pt x="467" y="576"/>
                  </a:cubicBezTo>
                  <a:cubicBezTo>
                    <a:pt x="353" y="393"/>
                    <a:pt x="238" y="234"/>
                    <a:pt x="147" y="28"/>
                  </a:cubicBezTo>
                  <a:cubicBezTo>
                    <a:pt x="141" y="9"/>
                    <a:pt x="125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0" name="Google Shape;730;p34"/>
            <p:cNvSpPr/>
            <p:nvPr/>
          </p:nvSpPr>
          <p:spPr>
            <a:xfrm>
              <a:off x="6129528" y="1524148"/>
              <a:ext cx="188602" cy="188665"/>
            </a:xfrm>
            <a:custGeom>
              <a:avLst/>
              <a:rect l="l" t="t" r="r" b="b"/>
              <a:pathLst>
                <a:path w="2968" h="2969">
                  <a:moveTo>
                    <a:pt x="1484" y="1"/>
                  </a:moveTo>
                  <a:cubicBezTo>
                    <a:pt x="662" y="1"/>
                    <a:pt x="0" y="663"/>
                    <a:pt x="0" y="1484"/>
                  </a:cubicBezTo>
                  <a:cubicBezTo>
                    <a:pt x="0" y="2306"/>
                    <a:pt x="662" y="2968"/>
                    <a:pt x="1484" y="2968"/>
                  </a:cubicBezTo>
                  <a:cubicBezTo>
                    <a:pt x="2305" y="2968"/>
                    <a:pt x="2967" y="2306"/>
                    <a:pt x="2967" y="1484"/>
                  </a:cubicBezTo>
                  <a:cubicBezTo>
                    <a:pt x="2967" y="663"/>
                    <a:pt x="2305" y="1"/>
                    <a:pt x="1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31" name="Google Shape;731;p34"/>
          <p:cNvSpPr/>
          <p:nvPr/>
        </p:nvSpPr>
        <p:spPr>
          <a:xfrm>
            <a:off x="4387591" y="253562"/>
            <a:ext cx="943716" cy="931649"/>
          </a:xfrm>
          <a:custGeom>
            <a:avLst/>
            <a:rect l="l" t="t" r="r" b="b"/>
            <a:pathLst>
              <a:path w="8195" h="8195" fill="none">
                <a:moveTo>
                  <a:pt x="2626" y="4497"/>
                </a:moveTo>
                <a:cubicBezTo>
                  <a:pt x="2831" y="5273"/>
                  <a:pt x="3630" y="5753"/>
                  <a:pt x="4406" y="5547"/>
                </a:cubicBezTo>
                <a:cubicBezTo>
                  <a:pt x="5182" y="5319"/>
                  <a:pt x="5661" y="4520"/>
                  <a:pt x="5456" y="3744"/>
                </a:cubicBezTo>
                <a:cubicBezTo>
                  <a:pt x="5250" y="2968"/>
                  <a:pt x="4452" y="2488"/>
                  <a:pt x="3653" y="2694"/>
                </a:cubicBezTo>
                <a:cubicBezTo>
                  <a:pt x="2877" y="2899"/>
                  <a:pt x="2420" y="3721"/>
                  <a:pt x="2626" y="4497"/>
                </a:cubicBezTo>
                <a:close/>
                <a:moveTo>
                  <a:pt x="2420" y="1187"/>
                </a:moveTo>
                <a:lnTo>
                  <a:pt x="2397" y="343"/>
                </a:lnTo>
                <a:lnTo>
                  <a:pt x="3721" y="1"/>
                </a:lnTo>
                <a:lnTo>
                  <a:pt x="4109" y="731"/>
                </a:lnTo>
                <a:cubicBezTo>
                  <a:pt x="4406" y="731"/>
                  <a:pt x="4703" y="777"/>
                  <a:pt x="4977" y="868"/>
                </a:cubicBezTo>
                <a:lnTo>
                  <a:pt x="5547" y="252"/>
                </a:lnTo>
                <a:lnTo>
                  <a:pt x="6734" y="936"/>
                </a:lnTo>
                <a:lnTo>
                  <a:pt x="6483" y="1735"/>
                </a:lnTo>
                <a:cubicBezTo>
                  <a:pt x="6688" y="1941"/>
                  <a:pt x="6871" y="2169"/>
                  <a:pt x="7031" y="2443"/>
                </a:cubicBezTo>
                <a:lnTo>
                  <a:pt x="7853" y="2420"/>
                </a:lnTo>
                <a:lnTo>
                  <a:pt x="8195" y="3721"/>
                </a:lnTo>
                <a:lnTo>
                  <a:pt x="7465" y="4109"/>
                </a:lnTo>
                <a:cubicBezTo>
                  <a:pt x="7465" y="4406"/>
                  <a:pt x="7419" y="4703"/>
                  <a:pt x="7350" y="4999"/>
                </a:cubicBezTo>
                <a:lnTo>
                  <a:pt x="7944" y="5547"/>
                </a:lnTo>
                <a:lnTo>
                  <a:pt x="7259" y="6734"/>
                </a:lnTo>
                <a:lnTo>
                  <a:pt x="6460" y="6483"/>
                </a:lnTo>
                <a:cubicBezTo>
                  <a:pt x="6255" y="6688"/>
                  <a:pt x="6027" y="6871"/>
                  <a:pt x="5753" y="7031"/>
                </a:cubicBezTo>
                <a:lnTo>
                  <a:pt x="5798" y="7852"/>
                </a:lnTo>
                <a:lnTo>
                  <a:pt x="4474" y="8195"/>
                </a:lnTo>
                <a:lnTo>
                  <a:pt x="4086" y="7464"/>
                </a:lnTo>
                <a:cubicBezTo>
                  <a:pt x="3790" y="7464"/>
                  <a:pt x="3493" y="7419"/>
                  <a:pt x="3196" y="7350"/>
                </a:cubicBezTo>
                <a:lnTo>
                  <a:pt x="2648" y="7944"/>
                </a:lnTo>
                <a:lnTo>
                  <a:pt x="1461" y="7259"/>
                </a:lnTo>
                <a:lnTo>
                  <a:pt x="1713" y="6483"/>
                </a:lnTo>
                <a:cubicBezTo>
                  <a:pt x="1507" y="6277"/>
                  <a:pt x="1325" y="6026"/>
                  <a:pt x="1165" y="5775"/>
                </a:cubicBezTo>
                <a:lnTo>
                  <a:pt x="343" y="5798"/>
                </a:lnTo>
                <a:lnTo>
                  <a:pt x="1" y="4474"/>
                </a:lnTo>
                <a:lnTo>
                  <a:pt x="731" y="4086"/>
                </a:lnTo>
                <a:cubicBezTo>
                  <a:pt x="731" y="3790"/>
                  <a:pt x="777" y="3493"/>
                  <a:pt x="845" y="3219"/>
                </a:cubicBezTo>
                <a:lnTo>
                  <a:pt x="252" y="2648"/>
                </a:lnTo>
                <a:lnTo>
                  <a:pt x="936" y="1461"/>
                </a:lnTo>
                <a:lnTo>
                  <a:pt x="1713" y="1712"/>
                </a:lnTo>
                <a:cubicBezTo>
                  <a:pt x="1941" y="1507"/>
                  <a:pt x="2169" y="1324"/>
                  <a:pt x="2420" y="1187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2825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32" name="Google Shape;732;p34"/>
          <p:cNvSpPr/>
          <p:nvPr/>
        </p:nvSpPr>
        <p:spPr>
          <a:xfrm>
            <a:off x="5164702" y="5730446"/>
            <a:ext cx="3143202" cy="7610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/>
            <a:endParaRPr b="0" i="0"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chemeClr val="lt2"/>
              </a:solidFill>
              <a:latin typeface="Staatliches"/>
            </a:endParaRPr>
          </a:p>
        </p:txBody>
      </p:sp>
      <p:sp>
        <p:nvSpPr>
          <p:cNvPr id="733" name="Google Shape;733;p34"/>
          <p:cNvSpPr>
            <a:spLocks noGrp="1" noEditPoints="1"/>
          </p:cNvSpPr>
          <p:nvPr>
            <p:ph type="ctrTitle" idx="2"/>
          </p:nvPr>
        </p:nvSpPr>
        <p:spPr>
          <a:xfrm>
            <a:off x="9282261" y="510912"/>
            <a:ext cx="2493000" cy="9267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. поле 4"/>
          <p:cNvSpPr txBox="1"/>
          <p:nvPr/>
        </p:nvSpPr>
        <p:spPr>
          <a:xfrm>
            <a:off x="145096" y="170502"/>
            <a:ext cx="2923798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ПРОФИЛЬ КОМАНДЫ</a:t>
            </a:r>
            <a:endParaRPr lang="en-US" sz="2000" b="1"/>
          </a:p>
        </p:txBody>
      </p:sp>
      <p:pic>
        <p:nvPicPr>
          <p:cNvPr id="3" name="Изображение 112066119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45096" y="1110466"/>
            <a:ext cx="2485487" cy="2485487"/>
          </a:xfrm>
          <a:prstGeom prst="rect">
            <a:avLst/>
          </a:prstGeom>
          <a:effectLst/>
        </p:spPr>
      </p:pic>
      <p:sp>
        <p:nvSpPr>
          <p:cNvPr id="4" name="Текст. поле 6"/>
          <p:cNvSpPr txBox="1"/>
          <p:nvPr/>
        </p:nvSpPr>
        <p:spPr>
          <a:xfrm>
            <a:off x="686657" y="3668825"/>
            <a:ext cx="1716058" cy="515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/>
              <a:t>Пермитин Артем </a:t>
            </a:r>
          </a:p>
          <a:p>
            <a:pPr algn="ctr"/>
            <a:r>
              <a:rPr lang="ru-RU" b="1"/>
              <a:t>Александрович</a:t>
            </a:r>
            <a:endParaRPr lang="en-US" b="1"/>
          </a:p>
        </p:txBody>
      </p:sp>
      <p:sp>
        <p:nvSpPr>
          <p:cNvPr id="5" name="Текст. поле 7"/>
          <p:cNvSpPr txBox="1"/>
          <p:nvPr/>
        </p:nvSpPr>
        <p:spPr>
          <a:xfrm>
            <a:off x="812497" y="4184192"/>
            <a:ext cx="1464377" cy="302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лидер команды</a:t>
            </a:r>
            <a:endParaRPr lang="en-US"/>
          </a:p>
        </p:txBody>
      </p:sp>
      <p:sp>
        <p:nvSpPr>
          <p:cNvPr id="6" name="Текст. поле 8"/>
          <p:cNvSpPr txBox="1"/>
          <p:nvPr/>
        </p:nvSpPr>
        <p:spPr>
          <a:xfrm>
            <a:off x="401578" y="4414916"/>
            <a:ext cx="2286215" cy="4326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/>
              <a:t>опыт управления большими </a:t>
            </a:r>
          </a:p>
          <a:p>
            <a:r>
              <a:rPr lang="ru-RU" sz="1100"/>
              <a:t>сообществами, дата-аналитика</a:t>
            </a:r>
            <a:endParaRPr lang="en-US"/>
          </a:p>
        </p:txBody>
      </p:sp>
      <p:pic>
        <p:nvPicPr>
          <p:cNvPr id="7" name="Изображение 59157992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5848" y="411631"/>
            <a:ext cx="1838729" cy="12246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Текст. поле 6"/>
          <p:cNvSpPr txBox="1"/>
          <p:nvPr/>
        </p:nvSpPr>
        <p:spPr>
          <a:xfrm>
            <a:off x="3260630" y="1667221"/>
            <a:ext cx="1569164" cy="515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/>
              <a:t>Соков Ярослав</a:t>
            </a:r>
          </a:p>
          <a:p>
            <a:r>
              <a:rPr lang="ru-RU" b="1"/>
              <a:t>Александрович</a:t>
            </a:r>
          </a:p>
        </p:txBody>
      </p:sp>
      <p:sp>
        <p:nvSpPr>
          <p:cNvPr id="9" name="Текст. поле 7"/>
          <p:cNvSpPr txBox="1"/>
          <p:nvPr/>
        </p:nvSpPr>
        <p:spPr>
          <a:xfrm>
            <a:off x="3125848" y="2096206"/>
            <a:ext cx="1838729" cy="302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текстовый аналитик</a:t>
            </a:r>
            <a:endParaRPr lang="en-US"/>
          </a:p>
        </p:txBody>
      </p:sp>
      <p:sp>
        <p:nvSpPr>
          <p:cNvPr id="10" name="Текст. поле 8"/>
          <p:cNvSpPr txBox="1"/>
          <p:nvPr/>
        </p:nvSpPr>
        <p:spPr>
          <a:xfrm>
            <a:off x="2893041" y="2317436"/>
            <a:ext cx="2304343" cy="4326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/>
              <a:t>анализ и структурирование </a:t>
            </a:r>
          </a:p>
          <a:p>
            <a:pPr algn="ctr"/>
            <a:r>
              <a:rPr lang="ru-RU" sz="1100"/>
              <a:t>информации</a:t>
            </a:r>
            <a:endParaRPr lang="en-US"/>
          </a:p>
        </p:txBody>
      </p:sp>
      <p:sp>
        <p:nvSpPr>
          <p:cNvPr id="12" name="Текст. поле 6"/>
          <p:cNvSpPr txBox="1"/>
          <p:nvPr/>
        </p:nvSpPr>
        <p:spPr>
          <a:xfrm>
            <a:off x="5197384" y="1670683"/>
            <a:ext cx="1926848" cy="515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/>
              <a:t>Тарасенко Надежда</a:t>
            </a:r>
          </a:p>
          <a:p>
            <a:pPr algn="ctr"/>
            <a:r>
              <a:rPr lang="ru-RU" b="1"/>
              <a:t>Константиновна</a:t>
            </a:r>
          </a:p>
        </p:txBody>
      </p:sp>
      <p:sp>
        <p:nvSpPr>
          <p:cNvPr id="13" name="Текст. поле 7"/>
          <p:cNvSpPr txBox="1"/>
          <p:nvPr/>
        </p:nvSpPr>
        <p:spPr>
          <a:xfrm>
            <a:off x="5304122" y="2099668"/>
            <a:ext cx="1393969" cy="302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душа команды</a:t>
            </a:r>
            <a:endParaRPr lang="en-US"/>
          </a:p>
        </p:txBody>
      </p:sp>
      <p:sp>
        <p:nvSpPr>
          <p:cNvPr id="14" name="Текст. поле 8"/>
          <p:cNvSpPr txBox="1"/>
          <p:nvPr/>
        </p:nvSpPr>
        <p:spPr>
          <a:xfrm>
            <a:off x="5197384" y="2353209"/>
            <a:ext cx="1834053" cy="264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/>
              <a:t>навыки мотивирования</a:t>
            </a:r>
            <a:endParaRPr lang="en-US"/>
          </a:p>
        </p:txBody>
      </p:sp>
      <p:pic>
        <p:nvPicPr>
          <p:cNvPr id="15" name="Изображение 42616195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2445" y="79434"/>
            <a:ext cx="1195646" cy="1591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Изображение 134196550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84881" y="619124"/>
            <a:ext cx="1814992" cy="1732606"/>
          </a:xfrm>
          <a:prstGeom prst="rect">
            <a:avLst/>
          </a:prstGeom>
        </p:spPr>
      </p:pic>
      <p:pic>
        <p:nvPicPr>
          <p:cNvPr id="17" name="Изображение 134196550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7281" y="771524"/>
            <a:ext cx="1814992" cy="1732606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06898" y="236160"/>
            <a:ext cx="1498010" cy="1431061"/>
          </a:xfrm>
          <a:prstGeom prst="rect">
            <a:avLst/>
          </a:prstGeom>
        </p:spPr>
      </p:pic>
      <p:sp>
        <p:nvSpPr>
          <p:cNvPr id="19" name="Текст. поле 6"/>
          <p:cNvSpPr txBox="1"/>
          <p:nvPr/>
        </p:nvSpPr>
        <p:spPr>
          <a:xfrm>
            <a:off x="7127409" y="1670683"/>
            <a:ext cx="2056986" cy="515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/>
              <a:t>Куандыкова Махабат</a:t>
            </a:r>
          </a:p>
          <a:p>
            <a:pPr algn="ctr"/>
            <a:r>
              <a:rPr lang="ru-RU" b="1"/>
              <a:t>Муратбековна</a:t>
            </a:r>
          </a:p>
        </p:txBody>
      </p:sp>
      <p:sp>
        <p:nvSpPr>
          <p:cNvPr id="20" name="Текст. поле 7"/>
          <p:cNvSpPr txBox="1"/>
          <p:nvPr/>
        </p:nvSpPr>
        <p:spPr>
          <a:xfrm>
            <a:off x="7345613" y="2099668"/>
            <a:ext cx="1471322" cy="302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генератор идей</a:t>
            </a:r>
            <a:endParaRPr lang="en-US"/>
          </a:p>
        </p:txBody>
      </p:sp>
      <p:sp>
        <p:nvSpPr>
          <p:cNvPr id="21" name="Текст. поле 8"/>
          <p:cNvSpPr txBox="1"/>
          <p:nvPr/>
        </p:nvSpPr>
        <p:spPr>
          <a:xfrm>
            <a:off x="7344679" y="2353209"/>
            <a:ext cx="1622445" cy="264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/>
              <a:t>навыки работы в </a:t>
            </a:r>
            <a:r>
              <a:rPr lang="en-US" sz="1100"/>
              <a:t>Tilda</a:t>
            </a:r>
            <a:endParaRPr lang="en-US"/>
          </a:p>
        </p:txBody>
      </p:sp>
      <p:pic>
        <p:nvPicPr>
          <p:cNvPr id="22" name="Изображение 1235926527"/>
          <p:cNvPicPr>
            <a:picLocks noChangeAspect="1"/>
          </p:cNvPicPr>
          <p:nvPr/>
        </p:nvPicPr>
        <p:blipFill>
          <a:blip r:embed="rId6"/>
          <a:srcRect t="19807"/>
          <a:stretch/>
        </p:blipFill>
        <p:spPr bwMode="auto">
          <a:xfrm>
            <a:off x="3388277" y="2769388"/>
            <a:ext cx="1096953" cy="1320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Текст. поле 6"/>
          <p:cNvSpPr txBox="1"/>
          <p:nvPr/>
        </p:nvSpPr>
        <p:spPr>
          <a:xfrm>
            <a:off x="3140799" y="4089809"/>
            <a:ext cx="1591910" cy="515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/>
              <a:t>Поткина Карина</a:t>
            </a:r>
          </a:p>
          <a:p>
            <a:pPr algn="ctr"/>
            <a:r>
              <a:rPr lang="ru-RU" b="1"/>
              <a:t>Сергеевна</a:t>
            </a:r>
          </a:p>
        </p:txBody>
      </p:sp>
      <p:sp>
        <p:nvSpPr>
          <p:cNvPr id="24" name="Текст. поле 7"/>
          <p:cNvSpPr txBox="1"/>
          <p:nvPr/>
        </p:nvSpPr>
        <p:spPr>
          <a:xfrm>
            <a:off x="3565287" y="4486199"/>
            <a:ext cx="742933" cy="302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спикер</a:t>
            </a:r>
            <a:endParaRPr lang="en-US"/>
          </a:p>
        </p:txBody>
      </p:sp>
      <p:sp>
        <p:nvSpPr>
          <p:cNvPr id="25" name="Текст. поле 8"/>
          <p:cNvSpPr txBox="1"/>
          <p:nvPr/>
        </p:nvSpPr>
        <p:spPr>
          <a:xfrm>
            <a:off x="2893041" y="4718974"/>
            <a:ext cx="2184855" cy="424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/>
              <a:t>опыт выступления на </a:t>
            </a:r>
          </a:p>
          <a:p>
            <a:pPr algn="ctr"/>
            <a:r>
              <a:rPr lang="ru-RU" sz="1100"/>
              <a:t>мероприятиях</a:t>
            </a:r>
            <a:endParaRPr lang="en-US" sz="1100"/>
          </a:p>
        </p:txBody>
      </p:sp>
      <p:pic>
        <p:nvPicPr>
          <p:cNvPr id="26" name="Изображение 2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448104" y="2692261"/>
            <a:ext cx="1106006" cy="1474675"/>
          </a:xfrm>
          <a:prstGeom prst="rect">
            <a:avLst/>
          </a:prstGeom>
        </p:spPr>
      </p:pic>
      <p:sp>
        <p:nvSpPr>
          <p:cNvPr id="27" name="Текст. поле 6"/>
          <p:cNvSpPr txBox="1"/>
          <p:nvPr/>
        </p:nvSpPr>
        <p:spPr>
          <a:xfrm>
            <a:off x="5134223" y="4157233"/>
            <a:ext cx="1733768" cy="515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/>
              <a:t>Васильева Елена</a:t>
            </a:r>
          </a:p>
          <a:p>
            <a:pPr algn="ctr"/>
            <a:r>
              <a:rPr lang="ru-RU" b="1"/>
              <a:t>Алексеевна</a:t>
            </a:r>
          </a:p>
        </p:txBody>
      </p:sp>
      <p:sp>
        <p:nvSpPr>
          <p:cNvPr id="28" name="Текст. поле 7"/>
          <p:cNvSpPr txBox="1"/>
          <p:nvPr/>
        </p:nvSpPr>
        <p:spPr>
          <a:xfrm>
            <a:off x="4964577" y="4545509"/>
            <a:ext cx="2078863" cy="302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добытчик информации</a:t>
            </a:r>
            <a:endParaRPr lang="en-US"/>
          </a:p>
        </p:txBody>
      </p:sp>
      <p:sp>
        <p:nvSpPr>
          <p:cNvPr id="29" name="Текст. поле 8"/>
          <p:cNvSpPr txBox="1"/>
          <p:nvPr/>
        </p:nvSpPr>
        <p:spPr>
          <a:xfrm>
            <a:off x="4829794" y="4788206"/>
            <a:ext cx="2315761" cy="4326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/>
              <a:t>анализ больших объемов </a:t>
            </a:r>
          </a:p>
          <a:p>
            <a:pPr algn="ctr"/>
            <a:r>
              <a:rPr lang="ru-RU" sz="1100"/>
              <a:t>информации</a:t>
            </a:r>
            <a:endParaRPr lang="en-US"/>
          </a:p>
        </p:txBody>
      </p:sp>
      <p:pic>
        <p:nvPicPr>
          <p:cNvPr id="30" name="Изображение 119010793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524963" y="3384880"/>
            <a:ext cx="1946562" cy="22727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Изображение 119010793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677363" y="3537280"/>
            <a:ext cx="1946562" cy="22727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Изображение 3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542207" y="2709517"/>
            <a:ext cx="1227391" cy="1433062"/>
          </a:xfrm>
          <a:prstGeom prst="rect">
            <a:avLst/>
          </a:prstGeom>
        </p:spPr>
      </p:pic>
      <p:sp>
        <p:nvSpPr>
          <p:cNvPr id="34" name="Текст. поле 6"/>
          <p:cNvSpPr txBox="1"/>
          <p:nvPr/>
        </p:nvSpPr>
        <p:spPr>
          <a:xfrm>
            <a:off x="6973744" y="4115849"/>
            <a:ext cx="2210651" cy="515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/>
              <a:t>Черепанова Екатерина</a:t>
            </a:r>
          </a:p>
          <a:p>
            <a:pPr algn="ctr"/>
            <a:r>
              <a:rPr lang="ru-RU" b="1"/>
              <a:t>Николаевна</a:t>
            </a:r>
          </a:p>
        </p:txBody>
      </p:sp>
      <p:sp>
        <p:nvSpPr>
          <p:cNvPr id="35" name="Текст. поле 7"/>
          <p:cNvSpPr txBox="1"/>
          <p:nvPr/>
        </p:nvSpPr>
        <p:spPr>
          <a:xfrm>
            <a:off x="7072465" y="4524780"/>
            <a:ext cx="2040057" cy="302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финансовый аналитик</a:t>
            </a:r>
            <a:endParaRPr lang="en-US"/>
          </a:p>
        </p:txBody>
      </p:sp>
      <p:sp>
        <p:nvSpPr>
          <p:cNvPr id="36" name="Текст. поле 8"/>
          <p:cNvSpPr txBox="1"/>
          <p:nvPr/>
        </p:nvSpPr>
        <p:spPr>
          <a:xfrm>
            <a:off x="7008084" y="4718974"/>
            <a:ext cx="2295637" cy="4326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/>
              <a:t>навык предвидения рисков </a:t>
            </a:r>
          </a:p>
          <a:p>
            <a:pPr algn="ctr"/>
            <a:r>
              <a:rPr lang="ru-RU" sz="1100"/>
              <a:t>в проекте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1790043" y="5760905"/>
            <a:ext cx="7704000" cy="572700"/>
          </a:xfrm>
        </p:spPr>
        <p:txBody>
          <a:bodyPr/>
          <a:lstStyle/>
          <a:p/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786271" y="1482680"/>
            <a:ext cx="4357729" cy="2299304"/>
          </a:xfrm>
          <a:prstGeom prst="rect">
            <a:avLst/>
          </a:prstGeom>
        </p:spPr>
      </p:pic>
      <p:sp>
        <p:nvSpPr>
          <p:cNvPr id="6" name="Текст. поле 5"/>
          <p:cNvSpPr txBox="1"/>
          <p:nvPr/>
        </p:nvSpPr>
        <p:spPr>
          <a:xfrm>
            <a:off x="225383" y="855658"/>
            <a:ext cx="4357729" cy="3959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>
                <a:latin typeface="Arial"/>
                <a:cs typeface="Arial"/>
              </a:rPr>
              <a:t>Около 69% студентов заряжают свои аппараты минимум два раза в день, при этом 63% заявляют, что переживают о том, что аккумулятор в их гаджетах разрядится, и они не смогут найти возможность зарядиться. </a:t>
            </a:r>
            <a:endParaRPr sz="1600" b="0" i="0" u="none">
              <a:solidFill>
                <a:srgbClr val="000000"/>
              </a:solidFill>
              <a:latin typeface="Segoe UI"/>
              <a:ea typeface="Segoe UI"/>
              <a:cs typeface="Segoe UI"/>
            </a:endParaRPr>
          </a:p>
          <a:p>
            <a:pPr algn="just"/>
            <a:endParaRPr sz="1600" b="0" i="0" u="none">
              <a:solidFill>
                <a:srgbClr val="000000"/>
              </a:solidFill>
              <a:latin typeface="Segoe UI"/>
              <a:ea typeface="Segoe UI"/>
              <a:cs typeface="Segoe UI"/>
            </a:endParaRPr>
          </a:p>
          <a:p>
            <a:pPr algn="just"/>
            <a:r>
              <a:rPr lang="ru-RU" sz="1600">
                <a:latin typeface="Arial"/>
                <a:cs typeface="Arial"/>
              </a:rPr>
              <a:t>Чтобы избежать казусных ситуаций, студенты вынуждены носить с собой зарядные устройства, но не везде есть розетки, куда можно подключиться. В иной ситуации они ищут человека, который сможет поделиться своим зарядным устройством, что тоже оказывается сложно реализуемо.</a:t>
            </a:r>
          </a:p>
          <a:p>
            <a:pPr algn="just"/>
            <a:endParaRPr lang="ru-RU" sz="1400">
              <a:latin typeface="Arial"/>
              <a:cs typeface="Arial"/>
            </a:endParaRPr>
          </a:p>
        </p:txBody>
      </p:sp>
      <p:sp>
        <p:nvSpPr>
          <p:cNvPr id="7" name="Текст. поле 6"/>
          <p:cNvSpPr txBox="1"/>
          <p:nvPr/>
        </p:nvSpPr>
        <p:spPr>
          <a:xfrm>
            <a:off x="132400" y="166791"/>
            <a:ext cx="1657643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ПРОБЛЕМА</a:t>
            </a:r>
            <a:endParaRPr lang="en-US" sz="2000" b="1"/>
          </a:p>
        </p:txBody>
      </p:sp>
      <p:sp>
        <p:nvSpPr>
          <p:cNvPr id="8" name="Текст. поле 7"/>
          <p:cNvSpPr txBox="1"/>
          <p:nvPr/>
        </p:nvSpPr>
        <p:spPr>
          <a:xfrm>
            <a:off x="4874006" y="3942408"/>
            <a:ext cx="4174369" cy="51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Статистика </a:t>
            </a:r>
            <a:r>
              <a:rPr lang="ru-RU">
                <a:latin typeface="Arial"/>
                <a:cs typeface="Arial"/>
              </a:rPr>
              <a:t>«</a:t>
            </a:r>
            <a:r>
              <a:rPr lang="ru-RU"/>
              <a:t>Частота зарядки гаджетов</a:t>
            </a:r>
            <a:r>
              <a:rPr lang="ru-RU">
                <a:latin typeface="Arial"/>
                <a:cs typeface="Arial"/>
              </a:rPr>
              <a:t>»</a:t>
            </a:r>
            <a:endParaRPr lang="en-US"/>
          </a:p>
          <a:p>
            <a:pPr algn="l"/>
            <a:r>
              <a:rPr lang="ru-RU"/>
              <a:t>Источник:</a:t>
            </a:r>
            <a:r>
              <a:rPr lang="ru-RU">
                <a:solidFill>
                  <a:schemeClr val="tx1"/>
                </a:solidFill>
              </a:rPr>
              <a:t> </a:t>
            </a:r>
            <a:r>
              <a:rPr lang="ru-RU">
                <a:solidFill>
                  <a:schemeClr val="tx1">
                    <a:alpha val="82000"/>
                  </a:schemeClr>
                </a:solidFill>
                <a:highlight>
                  <a:srgbClr val="000000"/>
                </a:highlight>
                <a:hlinkClick r:id="rId2"/>
              </a:rPr>
              <a:t>ixbt.co</a:t>
            </a:r>
            <a:r>
              <a:rPr lang="en-US">
                <a:solidFill>
                  <a:schemeClr val="tx1">
                    <a:alpha val="82000"/>
                  </a:schemeClr>
                </a:solidFill>
                <a:highlight>
                  <a:srgbClr val="000000"/>
                </a:highlight>
                <a:hlinkClick r:id="rId2"/>
              </a:rPr>
              <a:t>m</a:t>
            </a:r>
            <a:endParaRPr lang="en-US">
              <a:highlight>
                <a:srgbClr val="000000"/>
              </a:highlight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1366219" y="7060693"/>
            <a:ext cx="7704000" cy="572700"/>
          </a:xfrm>
        </p:spPr>
        <p:txBody>
          <a:bodyPr/>
          <a:lstStyle/>
          <a:p/>
        </p:txBody>
      </p:sp>
      <p:pic>
        <p:nvPicPr>
          <p:cNvPr id="3" name="Изображение 205376326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2927" y="780879"/>
            <a:ext cx="2592463" cy="38886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Текст. поле 3"/>
          <p:cNvSpPr txBox="1"/>
          <p:nvPr/>
        </p:nvSpPr>
        <p:spPr>
          <a:xfrm>
            <a:off x="96933" y="178608"/>
            <a:ext cx="3097679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>
                <a:ln w="12700">
                  <a:noFill/>
                </a:ln>
                <a:solidFill>
                  <a:schemeClr val="tx1"/>
                </a:solidFill>
              </a:rPr>
              <a:t>ЦЕЛЕВАЯ АУДИТОРИЯ</a:t>
            </a:r>
            <a:endParaRPr lang="en-US" sz="2000" b="1">
              <a:ln w="12700"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5" name="Текст. поле 4"/>
          <p:cNvSpPr txBox="1"/>
          <p:nvPr/>
        </p:nvSpPr>
        <p:spPr>
          <a:xfrm>
            <a:off x="3710717" y="898223"/>
            <a:ext cx="5160255" cy="331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>
                <a:latin typeface="Arial"/>
                <a:cs typeface="Arial"/>
              </a:rPr>
              <a:t>Студенты, преподаватели и сотрудники ТюмГУ всех возрастов, которые используют гаджеты (телефоны, планшеты, ноутбуки) для учебной деятельности (поиск информации, написание конспектов, работа с текстами и тд).</a:t>
            </a:r>
          </a:p>
          <a:p>
            <a:pPr algn="just"/>
            <a:endParaRPr lang="ru-RU" sz="1600">
              <a:latin typeface="Arial"/>
              <a:cs typeface="Arial"/>
            </a:endParaRPr>
          </a:p>
          <a:p>
            <a:pPr algn="just"/>
            <a:r>
              <a:rPr lang="ru-RU" sz="1600">
                <a:latin typeface="Arial"/>
                <a:cs typeface="Arial"/>
              </a:rPr>
              <a:t>Из-за продолжительного использования девайсов, они разряжаются, что доставляет дискомфорт. </a:t>
            </a:r>
          </a:p>
          <a:p>
            <a:pPr algn="just"/>
            <a:r>
              <a:rPr lang="ru-RU" sz="1600">
                <a:latin typeface="Arial"/>
                <a:cs typeface="Arial"/>
              </a:rPr>
              <a:t>Они ценят надежность и доступность, которые позволят им в нужный момент подзарядить используемое устройство.</a:t>
            </a:r>
          </a:p>
          <a:p>
            <a:endParaRPr lang="ru-RU" sz="1800">
              <a:latin typeface="Arial"/>
              <a:cs typeface="Arial"/>
            </a:endParaRPr>
          </a:p>
          <a:p>
            <a:endParaRPr lang="ru-RU" sz="1800"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5056664" y="7055285"/>
            <a:ext cx="3858900" cy="738300"/>
          </a:xfrm>
        </p:spPr>
        <p:txBody>
          <a:bodyPr/>
          <a:lstStyle/>
          <a:p/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4240813" y="5943983"/>
            <a:ext cx="3858900" cy="973200"/>
          </a:xfrm>
        </p:spPr>
        <p:txBody>
          <a:bodyPr/>
          <a:lstStyle/>
          <a:p/>
        </p:txBody>
      </p:sp>
      <p:sp>
        <p:nvSpPr>
          <p:cNvPr id="4" name="Текст. поле 3"/>
          <p:cNvSpPr txBox="1"/>
          <p:nvPr/>
        </p:nvSpPr>
        <p:spPr>
          <a:xfrm>
            <a:off x="153477" y="187807"/>
            <a:ext cx="2181518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ИДЕЯ ПРОЕКТА</a:t>
            </a:r>
            <a:endParaRPr lang="en-US" sz="2000" b="1"/>
          </a:p>
        </p:txBody>
      </p:sp>
      <p:sp>
        <p:nvSpPr>
          <p:cNvPr id="5" name="Текст. поле 4"/>
          <p:cNvSpPr txBox="1"/>
          <p:nvPr/>
        </p:nvSpPr>
        <p:spPr>
          <a:xfrm>
            <a:off x="269797" y="983055"/>
            <a:ext cx="8604407" cy="2770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0">
                <a:latin typeface="Arial"/>
                <a:cs typeface="Arial"/>
              </a:rPr>
              <a:t>Мы</a:t>
            </a:r>
            <a:r>
              <a:rPr lang="ru-RU" sz="1600" b="1">
                <a:latin typeface="Arial"/>
                <a:cs typeface="Arial"/>
              </a:rPr>
              <a:t> </a:t>
            </a:r>
            <a:r>
              <a:rPr lang="ru-RU" sz="1600">
                <a:latin typeface="Arial"/>
                <a:cs typeface="Arial"/>
              </a:rPr>
              <a:t>предлагаем аренду портативных зарядных устройств (с помощью студкоинов) в зданиях университетов, что позволит студентам поддерживать свои устройства постоянно в рабочем состоянии и сконцентрироваться на выполнении заданий, не беспокоясь о внезапной потере работоспособности устройства. Так же это позволит студентам со своими личными ноутбуками не носить тяжёлые зарядные устройства, что облегчит сумку и позитивно скажется на здоровье обучающегося.</a:t>
            </a:r>
          </a:p>
          <a:p>
            <a:endParaRPr lang="ru-RU" sz="1600">
              <a:latin typeface="Arial"/>
              <a:cs typeface="Arial"/>
            </a:endParaRPr>
          </a:p>
          <a:p>
            <a:endParaRPr lang="ru-RU" sz="1600">
              <a:latin typeface="Arial"/>
              <a:cs typeface="Arial"/>
            </a:endParaRPr>
          </a:p>
          <a:p>
            <a:r>
              <a:rPr lang="ru-RU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7 месяцев, за сумму до 1 млн р</a:t>
            </a:r>
            <a:r>
              <a:rPr lang="ru-RU" sz="1600">
                <a:latin typeface="Arial"/>
                <a:cs typeface="Arial"/>
              </a:rPr>
              <a:t>ублей, силами нашей команды.</a:t>
            </a:r>
          </a:p>
          <a:p>
            <a:endParaRPr lang="ru-RU" sz="1600"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527208" y="7052615"/>
            <a:ext cx="7704000" cy="572700"/>
          </a:xfrm>
        </p:spPr>
        <p:txBody>
          <a:bodyPr/>
          <a:lstStyle/>
          <a:p/>
        </p:txBody>
      </p:sp>
      <p:pic>
        <p:nvPicPr>
          <p:cNvPr id="3" name="Изображение 145534412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27208" y="913095"/>
            <a:ext cx="3724203" cy="3557175"/>
          </a:xfrm>
          <a:prstGeom prst="rect">
            <a:avLst/>
          </a:prstGeom>
        </p:spPr>
      </p:pic>
      <p:sp>
        <p:nvSpPr>
          <p:cNvPr id="4" name="Текст. поле 3"/>
          <p:cNvSpPr txBox="1"/>
          <p:nvPr/>
        </p:nvSpPr>
        <p:spPr>
          <a:xfrm>
            <a:off x="153477" y="203963"/>
            <a:ext cx="2664713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ПРОДУКТ ПРОЕКТА</a:t>
            </a:r>
            <a:endParaRPr lang="en-US" sz="2000" b="1"/>
          </a:p>
        </p:txBody>
      </p:sp>
      <p:sp>
        <p:nvSpPr>
          <p:cNvPr id="5" name="Текст. поле 4"/>
          <p:cNvSpPr txBox="1"/>
          <p:nvPr/>
        </p:nvSpPr>
        <p:spPr>
          <a:xfrm>
            <a:off x="1098572" y="4614408"/>
            <a:ext cx="2395657" cy="332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/>
              <a:t>Пример внешнего вида</a:t>
            </a:r>
            <a:endParaRPr lang="en-US"/>
          </a:p>
        </p:txBody>
      </p:sp>
      <p:sp>
        <p:nvSpPr>
          <p:cNvPr id="6" name="Текст. поле 5"/>
          <p:cNvSpPr txBox="1"/>
          <p:nvPr/>
        </p:nvSpPr>
        <p:spPr>
          <a:xfrm>
            <a:off x="4379208" y="452373"/>
            <a:ext cx="4833719" cy="4691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sz="1600"/>
              <a:t>Мы предлагаем создать станции с портативными аккумуляторами для студентов с возможностью аренды (за студкоины) на определенное количество времени.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–"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зарядка мобильных устройств / ноутбуков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Студент, используя наше приложение, вносит свои данные в приложении (например, корпоративная почта), после чего совершает оплату студкоинами за полтора часа использования устройства (в течение одной пары). После окончания аренды студент возвращает устройство.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Станция будет разработана и  сделана </a:t>
            </a:r>
            <a:r>
              <a:rPr lang="ru-RU" sz="16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нами.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1164276" y="7068770"/>
            <a:ext cx="7704000" cy="572700"/>
          </a:xfrm>
        </p:spPr>
        <p:txBody>
          <a:bodyPr/>
          <a:lstStyle/>
          <a:p/>
        </p:txBody>
      </p:sp>
      <p:sp>
        <p:nvSpPr>
          <p:cNvPr id="3" name="Текст. поле 2"/>
          <p:cNvSpPr txBox="1"/>
          <p:nvPr/>
        </p:nvSpPr>
        <p:spPr>
          <a:xfrm>
            <a:off x="402271" y="1123731"/>
            <a:ext cx="8597946" cy="2800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кроссплатформенное приложение, автономные станции с портативными аккумуляторами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устройство с 12 слотами для хранения и зарядки повербанков. Встроены 3 популярных шнура для зарядки (Lightning, Type-C, micro USB). Батарея: 5000мА/ч.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сейчас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будет через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месяц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ев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№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Текст. поле 3"/>
          <p:cNvSpPr txBox="1"/>
          <p:nvPr/>
        </p:nvSpPr>
        <p:spPr>
          <a:xfrm>
            <a:off x="192889" y="220118"/>
            <a:ext cx="1942773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ТЕХНОЛОГИЯ</a:t>
            </a:r>
            <a:endParaRPr lang="en-US" sz="2000" b="1"/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731113" y="6147908"/>
            <a:ext cx="7704000" cy="572700"/>
          </a:xfrm>
        </p:spPr>
        <p:txBody>
          <a:bodyPr/>
          <a:lstStyle/>
          <a:p/>
        </p:txBody>
      </p:sp>
      <p:sp>
        <p:nvSpPr>
          <p:cNvPr id="3" name="Текст. поле 2"/>
          <p:cNvSpPr txBox="1"/>
          <p:nvPr/>
        </p:nvSpPr>
        <p:spPr>
          <a:xfrm>
            <a:off x="137321" y="212041"/>
            <a:ext cx="3464788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КОНКУРЕНТНЫЙ АНАЛИЗ</a:t>
            </a:r>
            <a:endParaRPr lang="en-US" sz="2000" b="1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6989" y="1331407"/>
          <a:ext cx="9010022" cy="36220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465385"/>
                <a:gridCol w="1850571"/>
                <a:gridCol w="1004835"/>
                <a:gridCol w="863824"/>
                <a:gridCol w="1438924"/>
                <a:gridCol w="1155560"/>
                <a:gridCol w="1230923"/>
              </a:tblGrid>
              <a:tr h="865791"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Критерии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Наш проект</a:t>
                      </a:r>
                    </a:p>
                    <a:p>
                      <a:pPr algn="ctr"/>
                      <a:r>
                        <a:rPr lang="ru-RU" sz="1100"/>
                        <a:t>«Аренда </a:t>
                      </a:r>
                      <a:r>
                        <a:rPr lang="en-US" sz="1100"/>
                        <a:t>POWERBANK</a:t>
                      </a:r>
                      <a:r>
                        <a:rPr lang="ru-RU" sz="1100"/>
                        <a:t> в ТюмГУ»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«</a:t>
                      </a:r>
                      <a:r>
                        <a:rPr lang="ru-RU" sz="1100"/>
                        <a:t>Бери заряд</a:t>
                      </a:r>
                      <a:r>
                        <a:rPr lang="en-US" sz="110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«Get Power»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Собственный </a:t>
                      </a:r>
                      <a:r>
                        <a:rPr lang="en-US" sz="1100"/>
                        <a:t>Power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Зарядные устройства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Возможность попросить зарядное устройство у другого</a:t>
                      </a:r>
                      <a:endParaRPr lang="en-US" sz="11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Стоимость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100 студкоинов</a:t>
                      </a:r>
                      <a:endParaRPr lang="en-US" sz="11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150р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100р</a:t>
                      </a:r>
                      <a:endParaRPr lang="en-US" sz="11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~1400</a:t>
                      </a:r>
                      <a:r>
                        <a:rPr lang="ru-RU" sz="1100"/>
                        <a:t>р</a:t>
                      </a:r>
                      <a:endParaRPr lang="en-US" sz="1100"/>
                    </a:p>
                  </a:txBody>
                  <a:tcPr>
                    <a:solidFill>
                      <a:srgbClr val="FF5B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0-300р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0р</a:t>
                      </a:r>
                      <a:endParaRPr lang="en-US" sz="11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Время аренды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1,5ч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24ч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24ч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∞</a:t>
                      </a:r>
                      <a:endParaRPr lang="en-US" sz="11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∞</a:t>
                      </a:r>
                      <a:endParaRPr lang="en-US" sz="11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15-30мин</a:t>
                      </a:r>
                      <a:endParaRPr lang="en-US" sz="1100"/>
                    </a:p>
                  </a:txBody>
                  <a:tcPr>
                    <a:solidFill>
                      <a:srgbClr val="FF5B5B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Количество устройств в 1й станции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12</a:t>
                      </a:r>
                      <a:endParaRPr lang="en-US" sz="11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6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9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1-3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</a:t>
                      </a:r>
                      <a:endParaRPr lang="en-US" sz="1100"/>
                    </a:p>
                  </a:txBody>
                  <a:tcPr>
                    <a:solidFill>
                      <a:srgbClr val="FF5B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</a:t>
                      </a:r>
                      <a:endParaRPr lang="en-US" sz="1100"/>
                    </a:p>
                  </a:txBody>
                  <a:tcPr>
                    <a:solidFill>
                      <a:srgbClr val="FF5B5B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Расположение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Во всех корпусах ТюмГУ и административных зданиях</a:t>
                      </a:r>
                      <a:endParaRPr lang="en-US" sz="11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Во всех ТЦ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Только в центре города</a:t>
                      </a:r>
                      <a:endParaRPr lang="en-US" sz="1100"/>
                    </a:p>
                  </a:txBody>
                  <a:tcPr>
                    <a:solidFill>
                      <a:srgbClr val="FF5B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С собой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С собой/дом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Различное</a:t>
                      </a:r>
                      <a:endParaRPr lang="en-US" sz="11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Уникальность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Единственные станции в ТюмГУ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Доступность станций в любой точке города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Самая доступная цена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Бесплатное продолжительное пользование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Быстрая скорость зарядки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Бесплатно</a:t>
                      </a:r>
                      <a:endParaRPr lang="en-US" sz="11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. поле 1"/>
          <p:cNvSpPr txBox="1"/>
          <p:nvPr/>
        </p:nvSpPr>
        <p:spPr>
          <a:xfrm>
            <a:off x="132303" y="752811"/>
            <a:ext cx="5668364" cy="4507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Гипотезы: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предполагаем, что к концу учебного дня 80% студентов ТюмГУ сталкиваются с низким зарядом на устройствах.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Около 60% студентов сталкивались с проблемой ношения зарядного устройства (оставляли дома и тд).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цифровое анкетирование (опрос)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~ 50-100 студентов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sz="160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Результат: 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Обе гипотезы подтвердились: в первом случае 94% студентов сталкиваются с низким зарядом; во втором случае около 75% студентов сталкивались с проблемой ношения зарядного устройства.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Текст. поле 2"/>
          <p:cNvSpPr txBox="1"/>
          <p:nvPr/>
        </p:nvSpPr>
        <p:spPr>
          <a:xfrm>
            <a:off x="132303" y="200967"/>
            <a:ext cx="2905070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ГИПОТЕЗЫ ПРОЕКТА</a:t>
            </a:r>
            <a:endParaRPr lang="en-US" sz="2000" b="1"/>
          </a:p>
        </p:txBody>
      </p:sp>
      <p:sp>
        <p:nvSpPr>
          <p:cNvPr id="4" name="Текст. поле 3"/>
          <p:cNvSpPr txBox="1"/>
          <p:nvPr/>
        </p:nvSpPr>
        <p:spPr>
          <a:xfrm>
            <a:off x="5639092" y="822103"/>
            <a:ext cx="3430520" cy="39896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опроса: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Как часто вы используете гаджеты во время нахождения в университете?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Как часто вы сталкиваетесь с проблемой отсутствия зарядного устройства?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Возникали ли сложности в ношении зарядного устройства или провода для зарядки по университета?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Хватает ли вам заряда вашего устройства на время обучения?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Был ли у вас опыт использования арендованного портативного аккумулятора?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. поле 1"/>
          <p:cNvSpPr txBox="1"/>
          <p:nvPr/>
        </p:nvSpPr>
        <p:spPr>
          <a:xfrm>
            <a:off x="113060" y="900662"/>
            <a:ext cx="5446206" cy="3258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использования арендованных power bank за период с 2020 по 2023 гг. показывает рост на 8,2% ежегодно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(по данным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highlight>
                  <a:srgbClr val="000000"/>
                </a:highlight>
                <a:latin typeface="Arial"/>
                <a:ea typeface="Arial"/>
                <a:cs typeface="Arial"/>
                <a:hlinkClick r:id="rId1"/>
              </a:rPr>
              <a:t>https://exactitudeconsultancy.com/ru/отчеты/19601/power-bank-рынок/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highlight>
                  <a:srgbClr val="000000"/>
                </a:highlight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Несмотря на существующих конкурентов в лице компаний Get power, Бери заряд, мы стремимся занять 10% регионального рынка за счет установки станций с зарядными устройства в корпусах Тюменского государственного университета.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Текст. поле 2"/>
          <p:cNvSpPr txBox="1"/>
          <p:nvPr/>
        </p:nvSpPr>
        <p:spPr>
          <a:xfrm>
            <a:off x="113060" y="215335"/>
            <a:ext cx="2175441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ОБЪЕМ РЫНКА</a:t>
            </a:r>
            <a:endParaRPr lang="en-US" sz="2000" b="1"/>
          </a:p>
        </p:txBody>
      </p:sp>
      <p:pic>
        <p:nvPicPr>
          <p:cNvPr id="4" name="Изображение 195441653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62456" y="836012"/>
            <a:ext cx="3209289" cy="2227341"/>
          </a:xfrm>
          <a:prstGeom prst="rect">
            <a:avLst/>
          </a:prstGeom>
        </p:spPr>
      </p:pic>
      <p:pic>
        <p:nvPicPr>
          <p:cNvPr id="5" name="Изображение 212115791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3872" y="3712468"/>
            <a:ext cx="3306458" cy="11073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. поле 1"/>
          <p:cNvSpPr txBox="1"/>
          <p:nvPr/>
        </p:nvSpPr>
        <p:spPr>
          <a:xfrm>
            <a:off x="82062" y="744745"/>
            <a:ext cx="4315767" cy="4050249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800" b="1" i="0" u="none" strike="noStrike" cap="none" spc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 lang="ru-RU" sz="1600" b="1" i="0" u="none" strike="noStrike" cap="none" spc="0">
              <a:ln>
                <a:noFill/>
              </a:ln>
              <a:solidFill>
                <a:schemeClr val="bg2">
                  <a:lumMod val="75000"/>
                </a:schemeClr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сдача в аренду портативных аккумуляторов на временное пользование. Потребитель будет брать power bank на определенный период, который требуется оплатить с помощью студкоинов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100 студкоинов за 1.5 часа использования портативного аккумулятора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приложение, через которое будет осуществляться авторизация и оформляться аренда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Текст. поле 2"/>
          <p:cNvSpPr txBox="1"/>
          <p:nvPr/>
        </p:nvSpPr>
        <p:spPr>
          <a:xfrm>
            <a:off x="147454" y="207328"/>
            <a:ext cx="2448292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БИЗНЕС-МОДЕЛЬ</a:t>
            </a:r>
            <a:endParaRPr lang="en-US" sz="2000" b="1"/>
          </a:p>
        </p:txBody>
      </p:sp>
      <p:sp>
        <p:nvSpPr>
          <p:cNvPr id="4" name="Текст. поле 3"/>
          <p:cNvSpPr txBox="1"/>
          <p:nvPr/>
        </p:nvSpPr>
        <p:spPr>
          <a:xfrm>
            <a:off x="4572000" y="744745"/>
            <a:ext cx="4407877" cy="3044808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800" b="1" i="0" u="none" strike="noStrike" cap="none" spc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оплата будет осуществляться  с помощью студкоинов (баллы за занятия будут переводиться в виртуальную валюту, с помощью которой можно будет оплачивать аренду зарядных устройств)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приложение, программа лояльности, внешняя реклама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Текст. поле 4"/>
          <p:cNvSpPr txBox="1"/>
          <p:nvPr/>
        </p:nvSpPr>
        <p:spPr>
          <a:xfrm>
            <a:off x="4572000" y="4188586"/>
            <a:ext cx="4407877" cy="606408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>
                <a:solidFill>
                  <a:schemeClr val="bg2">
                    <a:lumMod val="75000"/>
                  </a:schemeClr>
                </a:solidFill>
              </a:rPr>
              <a:t>Партнеры:</a:t>
            </a:r>
            <a:r>
              <a:rPr lang="ru-RU"/>
              <a:t> </a:t>
            </a:r>
            <a:r>
              <a:rPr lang="ru-RU" sz="1600"/>
              <a:t>Тюменский государственный университет</a:t>
            </a:r>
            <a:endParaRPr lang="en-US" sz="1600"/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3222" y="593621"/>
          <a:ext cx="8959781" cy="403451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524000"/>
                <a:gridCol w="795495"/>
                <a:gridCol w="809503"/>
                <a:gridCol w="628022"/>
                <a:gridCol w="731244"/>
                <a:gridCol w="745253"/>
                <a:gridCol w="887604"/>
                <a:gridCol w="929473"/>
                <a:gridCol w="862483"/>
                <a:gridCol w="1046704"/>
              </a:tblGrid>
              <a:tr h="223199">
                <a:tc>
                  <a:txBody>
                    <a:bodyPr/>
                    <a:lstStyle/>
                    <a:p>
                      <a:pPr algn="ctr"/>
                      <a:endParaRPr lang="en-US" sz="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Январь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Февраль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Март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Апрель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Май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Июнь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Июль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Август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Сентябрь</a:t>
                      </a:r>
                      <a:endParaRPr lang="en-US" sz="800" b="0"/>
                    </a:p>
                  </a:txBody>
                  <a:tcPr/>
                </a:tc>
              </a:tr>
              <a:tr h="131173"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</a:tr>
              <a:tr h="232578">
                <a:tc gridSpan="10">
                  <a:txBody>
                    <a:bodyPr/>
                    <a:lstStyle/>
                    <a:p>
                      <a:pPr algn="l"/>
                      <a:r>
                        <a:rPr lang="ru-RU" sz="800" b="0"/>
                        <a:t>Доходы:</a:t>
                      </a:r>
                      <a:endParaRPr lang="en-US" sz="800" b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</a:tr>
              <a:tr h="163830"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Выручка от продажи продукции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</a:tr>
              <a:tr h="250163"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Грант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1000000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</a:tr>
              <a:tr h="200423">
                <a:tc gridSpan="10">
                  <a:txBody>
                    <a:bodyPr/>
                    <a:lstStyle/>
                    <a:p>
                      <a:pPr algn="l"/>
                      <a:r>
                        <a:rPr lang="ru-RU" sz="800" b="0"/>
                        <a:t>Расходы:</a:t>
                      </a:r>
                      <a:endParaRPr lang="en-US" sz="800" b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/>
                    </a:p>
                  </a:txBody>
                  <a:tcPr/>
                </a:tc>
              </a:tr>
              <a:tr h="305371"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Заработная плата специалистов: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</a:tr>
              <a:tr h="184220">
                <a:tc>
                  <a:txBody>
                    <a:bodyPr/>
                    <a:lstStyle/>
                    <a:p>
                      <a:pPr algn="ctr"/>
                      <a:r>
                        <a:rPr lang="en-US" sz="800" b="0"/>
                        <a:t>—</a:t>
                      </a:r>
                      <a:r>
                        <a:rPr lang="ru-RU" sz="800" b="0"/>
                        <a:t> Разработчик приложений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100000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100000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</a:tr>
              <a:tr h="178693">
                <a:tc>
                  <a:txBody>
                    <a:bodyPr/>
                    <a:lstStyle/>
                    <a:p>
                      <a:pPr algn="ctr"/>
                      <a:r>
                        <a:rPr lang="en-US" sz="800" b="0"/>
                        <a:t>—</a:t>
                      </a:r>
                      <a:r>
                        <a:rPr lang="ru-RU" sz="800" b="0"/>
                        <a:t> Технический персонал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6000</a:t>
                      </a:r>
                      <a:endParaRPr lang="en-US" sz="800" b="0"/>
                    </a:p>
                  </a:txBody>
                  <a:tcPr/>
                </a:tc>
              </a:tr>
              <a:tr h="215035">
                <a:tc>
                  <a:txBody>
                    <a:bodyPr/>
                    <a:lstStyle/>
                    <a:p>
                      <a:pPr algn="ctr"/>
                      <a:r>
                        <a:rPr lang="en-US" sz="800" b="0"/>
                        <a:t>—</a:t>
                      </a:r>
                      <a:r>
                        <a:rPr lang="ru-RU" sz="800" b="0"/>
                        <a:t> Команда проекта (7 человек)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42500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42500</a:t>
                      </a:r>
                      <a:endParaRPr lang="en-US" sz="800" b="0"/>
                    </a:p>
                  </a:txBody>
                  <a:tcPr/>
                </a:tc>
              </a:tr>
              <a:tr h="192593"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Материалы и комплектующие: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</a:tr>
              <a:tr h="228935"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— Автономная станция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200000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200000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200000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</a:tr>
              <a:tr h="223979">
                <a:tc>
                  <a:txBody>
                    <a:bodyPr/>
                    <a:lstStyle/>
                    <a:p>
                      <a:pPr algn="ctr"/>
                      <a:r>
                        <a:rPr lang="en-US" sz="800" b="0"/>
                        <a:t>—</a:t>
                      </a:r>
                      <a:r>
                        <a:rPr lang="ru-RU" sz="800" b="0"/>
                        <a:t> Стойка для станции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10000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10000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10000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</a:tr>
              <a:tr h="241818"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Комиссия за выход в магазины приложения (</a:t>
                      </a:r>
                      <a:r>
                        <a:rPr lang="en-US" sz="800" b="0"/>
                        <a:t>Play Market, App Store)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10000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b="0"/>
                    </a:p>
                  </a:txBody>
                  <a:tcPr/>
                </a:tc>
              </a:tr>
              <a:tr h="223898">
                <a:tc>
                  <a:txBody>
                    <a:bodyPr/>
                    <a:lstStyle/>
                    <a:p>
                      <a:pPr algn="ctr"/>
                      <a:r>
                        <a:rPr lang="ru-RU" sz="800" b="1"/>
                        <a:t>ИТОГО</a:t>
                      </a:r>
                      <a:r>
                        <a:rPr lang="ru-RU" sz="800" b="0"/>
                        <a:t>: (доходы - расходы) 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684000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-316000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-16000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-6000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-6000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-258500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-6000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-6000</a:t>
                      </a:r>
                      <a:endParaRPr lang="en-US" sz="8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/>
                        <a:t>-48500</a:t>
                      </a:r>
                      <a:endParaRPr lang="en-US" sz="800" b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3" name="Текст. поле 152"/>
          <p:cNvSpPr txBox="1"/>
          <p:nvPr/>
        </p:nvSpPr>
        <p:spPr>
          <a:xfrm>
            <a:off x="103222" y="4628133"/>
            <a:ext cx="5153901" cy="515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/>
              <a:t>Общая стоимость реализации проекта:</a:t>
            </a:r>
            <a:r>
              <a:rPr lang="ru-RU"/>
              <a:t> 1.000.000 рублей</a:t>
            </a:r>
          </a:p>
          <a:p>
            <a:r>
              <a:rPr lang="ru-RU" b="1"/>
              <a:t>Период окупаемости:</a:t>
            </a:r>
            <a:r>
              <a:rPr lang="ru-RU"/>
              <a:t> 0 месяцев</a:t>
            </a:r>
          </a:p>
        </p:txBody>
      </p:sp>
      <p:sp>
        <p:nvSpPr>
          <p:cNvPr id="154" name="Текст. поле 153"/>
          <p:cNvSpPr txBox="1"/>
          <p:nvPr/>
        </p:nvSpPr>
        <p:spPr>
          <a:xfrm>
            <a:off x="208662" y="113056"/>
            <a:ext cx="4363338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РЕСУРСЫ: ФИНАНСОВЫЙ ПЛАН</a:t>
            </a:r>
            <a:endParaRPr lang="en-US" sz="2000" b="1"/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11"/>
          <p:cNvGraphicFramePr>
            <a:graphicFrameLocks noGrp="1"/>
          </p:cNvGraphicFramePr>
          <p:nvPr/>
        </p:nvGraphicFramePr>
        <p:xfrm>
          <a:off x="75363" y="1106916"/>
          <a:ext cx="8901164" cy="3065641"/>
        </p:xfrm>
        <a:graphic>
          <a:graphicData uri="http://schemas.openxmlformats.org/drawingml/2006/table">
            <a:tbl>
              <a:tblPr/>
              <a:tblGrid>
                <a:gridCol w="1855560"/>
                <a:gridCol w="784933"/>
                <a:gridCol w="912102"/>
                <a:gridCol w="1093352"/>
                <a:gridCol w="420728"/>
                <a:gridCol w="367808"/>
                <a:gridCol w="452176"/>
                <a:gridCol w="435429"/>
                <a:gridCol w="611274"/>
                <a:gridCol w="301451"/>
                <a:gridCol w="535912"/>
                <a:gridCol w="343319"/>
                <a:gridCol w="427055"/>
                <a:gridCol w="360065"/>
              </a:tblGrid>
              <a:tr h="253327">
                <a:tc rowSpan="2">
                  <a:txBody>
                    <a:bodyPr anchor="ctr"/>
                    <a:lstStyle/>
                    <a:p>
                      <a:pPr algn="ctr"/>
                      <a:r>
                        <a:rPr lang="ru-RU" sz="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8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 anchor="ctr"/>
                    <a:lstStyle/>
                    <a:p>
                      <a:pPr algn="ctr"/>
                      <a:r>
                        <a:rPr lang="ru-RU" sz="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8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 anchor="ctr"/>
                    <a:lstStyle/>
                    <a:p>
                      <a:pPr algn="ctr"/>
                      <a:r>
                        <a:rPr lang="ru-RU" sz="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8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 anchor="ctr"/>
                    <a:lstStyle/>
                    <a:p>
                      <a:pPr algn="ctr"/>
                      <a:r>
                        <a:rPr lang="ru-RU" sz="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8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3">
                  <a:txBody>
                    <a:bodyPr lIns="15250" tIns="10167" rIns="15250" bIns="10167" anchor="ctr"/>
                    <a:lstStyle/>
                    <a:p>
                      <a:pPr algn="l"/>
                      <a:r>
                        <a:rPr sz="800">
                          <a:solidFill>
                            <a:schemeClr val="bg1"/>
                          </a:solidFill>
                        </a:rPr>
                        <a:t>                 2023 год</a:t>
                      </a: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gridSpan="2">
                  <a:txBody>
                    <a:bodyPr lIns="15250" tIns="10167" rIns="15250" bIns="10167" anchor="ctr"/>
                    <a:lstStyle/>
                    <a:p>
                      <a:pPr algn="l"/>
                      <a:r>
                        <a:rPr sz="800">
                          <a:solidFill>
                            <a:schemeClr val="bg1"/>
                          </a:solidFill>
                        </a:rPr>
                        <a:t>       </a:t>
                      </a:r>
                      <a:r>
                        <a:rPr lang="ru-RU" sz="8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sz="800">
                          <a:solidFill>
                            <a:schemeClr val="bg1"/>
                          </a:solidFill>
                        </a:rPr>
                        <a:t> 2024 год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gridSpan="5">
                  <a:txBody>
                    <a:bodyPr lIns="15250" tIns="10167" rIns="15250" bIns="10167" anchor="ctr"/>
                    <a:lstStyle/>
                    <a:p>
                      <a:pPr algn="l"/>
                      <a:r>
                        <a:rPr sz="800">
                          <a:solidFill>
                            <a:schemeClr val="bg1"/>
                          </a:solidFill>
                        </a:rPr>
                        <a:t>                        </a:t>
                      </a:r>
                      <a:r>
                        <a:rPr lang="ru-RU" sz="80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sz="800">
                          <a:solidFill>
                            <a:schemeClr val="bg1"/>
                          </a:solidFill>
                        </a:rPr>
                        <a:t>   2025 год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256740">
                <a:tc vMerge="1">
                  <a:txBody>
                    <a:bodyPr anchor="ctr"/>
                    <a:lstStyle/>
                    <a:p>
                      <a:pPr algn="ctr"/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 anchor="ctr"/>
                    <a:lstStyle/>
                    <a:p>
                      <a:pPr algn="ctr"/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 anchor="ctr"/>
                    <a:lstStyle/>
                    <a:p>
                      <a:pPr algn="ctr"/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 anchor="ctr"/>
                    <a:lstStyle/>
                    <a:p>
                      <a:pPr algn="ctr"/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ctr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ctr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ctr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ctr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ctr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ctr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ctr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ctr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just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         июнь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 lIns="15249" tIns="10166" rIns="15249" bIns="10166" anchor="ctr"/>
                    <a:lstStyle/>
                    <a:p>
                      <a:pPr algn="just"/>
                      <a:r>
                        <a:rPr sz="8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        июль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13825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>
                          <a:latin typeface="Arial"/>
                          <a:cs typeface="Arial"/>
                        </a:rPr>
                        <a:t>Разработать концепцию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Пермитин А.А.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sz="8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4477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Разработать приложение</a:t>
                      </a:r>
                      <a:endParaRPr lang="ru-RU" sz="8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Соков Я.А.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3825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Получить Грант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Черепанова Е.Н.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674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Договориться о партнёрстве с сотрудниками ТюмГУ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Тарасенко Н.К.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674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Дождаться согласования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miter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01.03.2025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Васильева Е.А.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miter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miter/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miter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miter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674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Установить первую станцию аренды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01.03.2025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08.03.2025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Соков Я.А.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3825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>
                          <a:latin typeface="Arial"/>
                          <a:cs typeface="Arial"/>
                        </a:rPr>
                        <a:t>Сбор обратной связи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08.03.2025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08.04.2025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Куандыкова М.М.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674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Произвести необходимые корректировки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08.04.2025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Поткина К.С.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674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Продолжить установку станций аренды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16.05.2025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Соков Я.А.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3825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Сбор обратной связи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16.05.2025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Куандыкова М.М.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674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Произвести необходимые корректировки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Поткина К.С.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beve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6742">
                <a:tc>
                  <a:txBody>
                    <a:bodyPr lIns="15250" tIns="10167" rIns="15250" bIns="10167" anchor="b"/>
                    <a:lstStyle/>
                    <a:p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 sz="8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algn="ctr"/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15.07.2025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Пермитин А.А.</a:t>
                      </a:r>
                      <a:endParaRPr lang="ru-RU" sz="8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 lIns="15250" tIns="10167" rIns="15250" bIns="10167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15249" tIns="10166" rIns="15249" bIns="10166" anchor="b"/>
                    <a:lstStyle/>
                    <a:p>
                      <a:endParaRPr lang="ru-RU" sz="8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00" name="Текст. поле 199"/>
          <p:cNvSpPr txBox="1"/>
          <p:nvPr/>
        </p:nvSpPr>
        <p:spPr>
          <a:xfrm>
            <a:off x="75363" y="192594"/>
            <a:ext cx="4190201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РЕСУРСЫ: ДИАГРАММА ГАНТА</a:t>
            </a:r>
            <a:endParaRPr lang="en-US" sz="2000" b="1"/>
          </a:p>
        </p:txBody>
      </p:sp>
      <p:sp>
        <p:nvSpPr>
          <p:cNvPr id="201" name="Текст. поле 200"/>
          <p:cNvSpPr txBox="1"/>
          <p:nvPr/>
        </p:nvSpPr>
        <p:spPr>
          <a:xfrm flipH="1">
            <a:off x="184220" y="4546879"/>
            <a:ext cx="8344656" cy="33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/>
              <a:t>Общий срок реализации проекта:</a:t>
            </a:r>
            <a:r>
              <a:rPr lang="ru-RU" sz="1600"/>
              <a:t> 7 месяцев (не более 3-х лет)</a:t>
            </a:r>
            <a:endParaRPr lang="en-US" sz="1600"/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. поле 1"/>
          <p:cNvSpPr txBox="1"/>
          <p:nvPr/>
        </p:nvSpPr>
        <p:spPr>
          <a:xfrm>
            <a:off x="0" y="759311"/>
            <a:ext cx="9264580" cy="4568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</a:p>
          <a:p>
            <a:pPr marL="283879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80% клиентов оценивают работу наших станций на оценку выше 7 из 10.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 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не ниже 4,6   за первые 3 месяца с даты публикации.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Установка18 станций в корпусах ТюмГУ.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65% студентов ТюмГУ используют наши станции для подзарядки  своих гаджетов.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AutoNum type="arabicPeriod"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Повышение работоспособности студентов за счет того, что оплата power bank происходит по студкоинам, которые начисляются за баллы, полученные во время учебных занятий.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Обеспечение зарядными устройствами студентов ТюмГУ.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Отсутствие волнения у студентов о том, что их гаджет может сесть из-за отсутствия зарядного устройства.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Студентам будет радостнее находиться на парах, зная, что в любой момент они могут воспользоваться портативным зарядным устройством.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lang="ru-RU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Текст. поле 2"/>
          <p:cNvSpPr txBox="1"/>
          <p:nvPr/>
        </p:nvSpPr>
        <p:spPr>
          <a:xfrm>
            <a:off x="159099" y="182841"/>
            <a:ext cx="1942028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РЕЗУЛЬТАТЫ</a:t>
            </a:r>
            <a:endParaRPr lang="en-US" sz="2000" b="1"/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200835" y="7194168"/>
            <a:ext cx="7704000" cy="572700"/>
          </a:xfrm>
        </p:spPr>
        <p:txBody>
          <a:bodyPr/>
          <a:lstStyle/>
          <a:p/>
        </p:txBody>
      </p:sp>
      <p:sp>
        <p:nvSpPr>
          <p:cNvPr id="3" name="Текст. поле 2"/>
          <p:cNvSpPr txBox="1"/>
          <p:nvPr/>
        </p:nvSpPr>
        <p:spPr>
          <a:xfrm>
            <a:off x="167209" y="912385"/>
            <a:ext cx="8800945" cy="3288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</a:t>
            </a:r>
            <a:r>
              <a:rPr lang="ru-RU" sz="16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целесообразен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для реализации по следующим причинам: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–"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Растущий спрос на услуги аренды Power Bank</a:t>
            </a: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600"/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–"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Экономия средств: аренда Power Bank позволяет избежать покупки дорогостоящего устройства, которое может не использоваться  постоянно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sz="1600"/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–"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Удобство: возможность взять устройство на прокат в нужный момент, не заботясь о его хранении и обслуживании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разместить наш продукт не только в корпусах ТюмГУ, но и в других университетах Тюмени.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Текст. поле 3"/>
          <p:cNvSpPr txBox="1"/>
          <p:nvPr/>
        </p:nvSpPr>
        <p:spPr>
          <a:xfrm>
            <a:off x="200835" y="209341"/>
            <a:ext cx="1425595" cy="3922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/>
              <a:t>ВЫВОДЫ</a:t>
            </a:r>
            <a:endParaRPr lang="en-US" sz="2000" b="1"/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xmlns:r="http://schemas.openxmlformats.org/officeDocument/2006/relationships" name="Cool Startup Business Plan by Slidesgo">
  <a:themeElements>
    <a:clrScheme name="Simple Light">
      <a:dk1>
        <a:srgbClr val="000000"/>
      </a:dk1>
      <a:lt1>
        <a:srgbClr val="FFFFFF"/>
      </a:lt1>
      <a:dk2>
        <a:srgbClr val="20DD20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Лена Васильева</cp:lastModifiedBy>
  <dcterms:modified xsi:type="dcterms:W3CDTF">2023-10-24T13:33:49Z</dcterms:modified>
</cp:coreProperties>
</file>