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4" r:id="rId2"/>
    <p:sldId id="301" r:id="rId3"/>
    <p:sldId id="302" r:id="rId4"/>
    <p:sldId id="303" r:id="rId5"/>
    <p:sldId id="304" r:id="rId6"/>
    <p:sldId id="306" r:id="rId7"/>
    <p:sldId id="307" r:id="rId8"/>
    <p:sldId id="308" r:id="rId9"/>
    <p:sldId id="309" r:id="rId10"/>
    <p:sldId id="316" r:id="rId11"/>
    <p:sldId id="310" r:id="rId12"/>
    <p:sldId id="31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01" userDrawn="1">
          <p15:clr>
            <a:srgbClr val="A4A3A4"/>
          </p15:clr>
        </p15:guide>
        <p15:guide id="3" pos="438" userDrawn="1">
          <p15:clr>
            <a:srgbClr val="A4A3A4"/>
          </p15:clr>
        </p15:guide>
        <p15:guide id="4" orient="horz" pos="119" userDrawn="1">
          <p15:clr>
            <a:srgbClr val="A4A3A4"/>
          </p15:clr>
        </p15:guide>
        <p15:guide id="5" orient="horz" pos="2840" userDrawn="1">
          <p15:clr>
            <a:srgbClr val="A4A3A4"/>
          </p15:clr>
        </p15:guide>
        <p15:guide id="6" orient="horz" pos="1480" userDrawn="1">
          <p15:clr>
            <a:srgbClr val="A4A3A4"/>
          </p15:clr>
        </p15:guide>
        <p15:guide id="10" pos="724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0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9DDD"/>
    <a:srgbClr val="B3A4DF"/>
    <a:srgbClr val="BDC5EE"/>
    <a:srgbClr val="C5D0F1"/>
    <a:srgbClr val="000000"/>
    <a:srgbClr val="DDB8EA"/>
    <a:srgbClr val="614792"/>
    <a:srgbClr val="E21825"/>
    <a:srgbClr val="5E4890"/>
    <a:srgbClr val="E0B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6D40D0-9D8B-4EA1-B7E3-E305BBA9A9A9}" v="253" dt="2022-11-22T16:30:48.504"/>
    <p1510:client id="{8C6A68FF-1CC7-4283-9C35-F3D0847FD87D}" v="82" dt="2022-11-22T08:11:42.2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398" y="77"/>
      </p:cViewPr>
      <p:guideLst>
        <p:guide orient="horz" pos="4201"/>
        <p:guide pos="438"/>
        <p:guide orient="horz" pos="119"/>
        <p:guide orient="horz" pos="2840"/>
        <p:guide orient="horz" pos="1480"/>
        <p:guide pos="724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1080001" cy="108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Константин М. Старченко" userId="28719e65-9071-4d34-8a08-80fd84824630" providerId="ADAL" clId="{4E561098-40AD-4787-A4F5-333C56492C14}"/>
    <pc:docChg chg="undo custSel addSld modSld">
      <pc:chgData name="Константин М. Старченко" userId="28719e65-9071-4d34-8a08-80fd84824630" providerId="ADAL" clId="{4E561098-40AD-4787-A4F5-333C56492C14}" dt="2022-10-07T11:56:44.787" v="71" actId="27918"/>
      <pc:docMkLst>
        <pc:docMk/>
      </pc:docMkLst>
      <pc:sldChg chg="addSp delSp modSp mod">
        <pc:chgData name="Константин М. Старченко" userId="28719e65-9071-4d34-8a08-80fd84824630" providerId="ADAL" clId="{4E561098-40AD-4787-A4F5-333C56492C14}" dt="2022-10-07T11:56:44.787" v="71" actId="27918"/>
        <pc:sldMkLst>
          <pc:docMk/>
          <pc:sldMk cId="3651506217" sldId="257"/>
        </pc:sldMkLst>
        <pc:spChg chg="del">
          <ac:chgData name="Константин М. Старченко" userId="28719e65-9071-4d34-8a08-80fd84824630" providerId="ADAL" clId="{4E561098-40AD-4787-A4F5-333C56492C14}" dt="2022-10-07T11:49:30.002" v="5" actId="478"/>
          <ac:spMkLst>
            <pc:docMk/>
            <pc:sldMk cId="3651506217" sldId="257"/>
            <ac:spMk id="5" creationId="{B77D56C9-E8DD-0063-A1B6-116705EE0DA3}"/>
          </ac:spMkLst>
        </pc:spChg>
        <pc:spChg chg="del mod">
          <ac:chgData name="Константин М. Старченко" userId="28719e65-9071-4d34-8a08-80fd84824630" providerId="ADAL" clId="{4E561098-40AD-4787-A4F5-333C56492C14}" dt="2022-10-07T11:49:27.795" v="4" actId="478"/>
          <ac:spMkLst>
            <pc:docMk/>
            <pc:sldMk cId="3651506217" sldId="257"/>
            <ac:spMk id="24" creationId="{506B3B16-F4E5-8A56-C6DE-9995D54F6BDC}"/>
          </ac:spMkLst>
        </pc:spChg>
        <pc:graphicFrameChg chg="add">
          <ac:chgData name="Константин М. Старченко" userId="28719e65-9071-4d34-8a08-80fd84824630" providerId="ADAL" clId="{4E561098-40AD-4787-A4F5-333C56492C14}" dt="2022-10-07T11:56:14.164" v="66"/>
          <ac:graphicFrameMkLst>
            <pc:docMk/>
            <pc:sldMk cId="3651506217" sldId="257"/>
            <ac:graphicFrameMk id="4" creationId="{7EAE4993-2872-03B0-B58D-71568B12008E}"/>
          </ac:graphicFrameMkLst>
        </pc:graphicFrameChg>
        <pc:picChg chg="add del mod">
          <ac:chgData name="Константин М. Старченко" userId="28719e65-9071-4d34-8a08-80fd84824630" providerId="ADAL" clId="{4E561098-40AD-4787-A4F5-333C56492C14}" dt="2022-10-07T11:53:54.731" v="49" actId="478"/>
          <ac:picMkLst>
            <pc:docMk/>
            <pc:sldMk cId="3651506217" sldId="257"/>
            <ac:picMk id="3" creationId="{F5229829-6C68-EA0C-14C2-B601C142F236}"/>
          </ac:picMkLst>
        </pc:picChg>
        <pc:picChg chg="add mod">
          <ac:chgData name="Константин М. Старченко" userId="28719e65-9071-4d34-8a08-80fd84824630" providerId="ADAL" clId="{4E561098-40AD-4787-A4F5-333C56492C14}" dt="2022-10-07T11:53:00.351" v="43" actId="1076"/>
          <ac:picMkLst>
            <pc:docMk/>
            <pc:sldMk cId="3651506217" sldId="257"/>
            <ac:picMk id="7" creationId="{F28166E5-68CC-E27F-2393-A1C919D21D36}"/>
          </ac:picMkLst>
        </pc:picChg>
        <pc:picChg chg="add del">
          <ac:chgData name="Константин М. Старченко" userId="28719e65-9071-4d34-8a08-80fd84824630" providerId="ADAL" clId="{4E561098-40AD-4787-A4F5-333C56492C14}" dt="2022-10-07T11:56:25.455" v="68" actId="22"/>
          <ac:picMkLst>
            <pc:docMk/>
            <pc:sldMk cId="3651506217" sldId="257"/>
            <ac:picMk id="8" creationId="{B07F0389-98BC-C103-41B6-9531A70462BA}"/>
          </ac:picMkLst>
        </pc:picChg>
        <pc:picChg chg="add mod">
          <ac:chgData name="Константин М. Старченко" userId="28719e65-9071-4d34-8a08-80fd84824630" providerId="ADAL" clId="{4E561098-40AD-4787-A4F5-333C56492C14}" dt="2022-10-07T11:53:58.176" v="50" actId="1076"/>
          <ac:picMkLst>
            <pc:docMk/>
            <pc:sldMk cId="3651506217" sldId="257"/>
            <ac:picMk id="9" creationId="{8F91D2E3-ACFD-0620-2032-BE9B698AD1A7}"/>
          </ac:picMkLst>
        </pc:picChg>
        <pc:picChg chg="del">
          <ac:chgData name="Константин М. Старченко" userId="28719e65-9071-4d34-8a08-80fd84824630" providerId="ADAL" clId="{4E561098-40AD-4787-A4F5-333C56492C14}" dt="2022-10-07T11:49:24.901" v="2" actId="478"/>
          <ac:picMkLst>
            <pc:docMk/>
            <pc:sldMk cId="3651506217" sldId="257"/>
            <ac:picMk id="11" creationId="{C1EE09AD-1358-7C06-6E45-65CA3D7D85A0}"/>
          </ac:picMkLst>
        </pc:picChg>
        <pc:picChg chg="add mod">
          <ac:chgData name="Константин М. Старченко" userId="28719e65-9071-4d34-8a08-80fd84824630" providerId="ADAL" clId="{4E561098-40AD-4787-A4F5-333C56492C14}" dt="2022-10-07T11:55:05.330" v="65" actId="1076"/>
          <ac:picMkLst>
            <pc:docMk/>
            <pc:sldMk cId="3651506217" sldId="257"/>
            <ac:picMk id="13" creationId="{0900B0A3-3013-60F4-2489-6DAAEBE71312}"/>
          </ac:picMkLst>
        </pc:picChg>
        <pc:picChg chg="add mod">
          <ac:chgData name="Константин М. Старченко" userId="28719e65-9071-4d34-8a08-80fd84824630" providerId="ADAL" clId="{4E561098-40AD-4787-A4F5-333C56492C14}" dt="2022-10-07T11:52:58.661" v="42" actId="1076"/>
          <ac:picMkLst>
            <pc:docMk/>
            <pc:sldMk cId="3651506217" sldId="257"/>
            <ac:picMk id="17" creationId="{B46813D4-AD12-A989-A27D-327ABC15D8E7}"/>
          </ac:picMkLst>
        </pc:picChg>
        <pc:picChg chg="add mod">
          <ac:chgData name="Константин М. Старченко" userId="28719e65-9071-4d34-8a08-80fd84824630" providerId="ADAL" clId="{4E561098-40AD-4787-A4F5-333C56492C14}" dt="2022-10-07T11:54:55.935" v="63" actId="1076"/>
          <ac:picMkLst>
            <pc:docMk/>
            <pc:sldMk cId="3651506217" sldId="257"/>
            <ac:picMk id="20" creationId="{54EEE5B9-8CD3-C86F-A43C-3EE9B91D7239}"/>
          </ac:picMkLst>
        </pc:picChg>
      </pc:sldChg>
      <pc:sldChg chg="delSp add setBg delDesignElem">
        <pc:chgData name="Константин М. Старченко" userId="28719e65-9071-4d34-8a08-80fd84824630" providerId="ADAL" clId="{4E561098-40AD-4787-A4F5-333C56492C14}" dt="2022-10-07T11:49:21.238" v="1"/>
        <pc:sldMkLst>
          <pc:docMk/>
          <pc:sldMk cId="2392651" sldId="264"/>
        </pc:sldMkLst>
        <pc:spChg chg="del">
          <ac:chgData name="Константин М. Старченко" userId="28719e65-9071-4d34-8a08-80fd84824630" providerId="ADAL" clId="{4E561098-40AD-4787-A4F5-333C56492C14}" dt="2022-10-07T11:49:21.238" v="1"/>
          <ac:spMkLst>
            <pc:docMk/>
            <pc:sldMk cId="2392651" sldId="264"/>
            <ac:spMk id="16" creationId="{1FE21981-771D-4A29-8D3A-D068BE54BFE9}"/>
          </ac:spMkLst>
        </pc:spChg>
      </pc:sldChg>
    </pc:docChg>
  </pc:docChgLst>
  <pc:docChgLst>
    <pc:chgData name="Старченко Константин М." userId="9db720f4-8b5e-4499-993a-9f59ec90c0c3" providerId="ADAL" clId="{8C6A68FF-1CC7-4283-9C35-F3D0847FD87D}"/>
    <pc:docChg chg="undo redo custSel addSld delSld modSld sldOrd">
      <pc:chgData name="Старченко Константин М." userId="9db720f4-8b5e-4499-993a-9f59ec90c0c3" providerId="ADAL" clId="{8C6A68FF-1CC7-4283-9C35-F3D0847FD87D}" dt="2022-11-22T08:11:42.278" v="4112"/>
      <pc:docMkLst>
        <pc:docMk/>
      </pc:docMkLst>
      <pc:sldChg chg="addSp delSp modSp add del mod setBg">
        <pc:chgData name="Старченко Константин М." userId="9db720f4-8b5e-4499-993a-9f59ec90c0c3" providerId="ADAL" clId="{8C6A68FF-1CC7-4283-9C35-F3D0847FD87D}" dt="2022-11-22T08:01:55.055" v="3968" actId="1362"/>
        <pc:sldMkLst>
          <pc:docMk/>
          <pc:sldMk cId="2392651" sldId="264"/>
        </pc:sldMkLst>
        <pc:picChg chg="add del mod">
          <ac:chgData name="Старченко Константин М." userId="9db720f4-8b5e-4499-993a-9f59ec90c0c3" providerId="ADAL" clId="{8C6A68FF-1CC7-4283-9C35-F3D0847FD87D}" dt="2022-11-21T10:15:03.456" v="988" actId="478"/>
          <ac:picMkLst>
            <pc:docMk/>
            <pc:sldMk cId="2392651" sldId="264"/>
            <ac:picMk id="4" creationId="{83E7B6EE-7328-0EFD-8E70-632EFC5F3FAE}"/>
          </ac:picMkLst>
        </pc:picChg>
        <pc:picChg chg="mod">
          <ac:chgData name="Старченко Константин М." userId="9db720f4-8b5e-4499-993a-9f59ec90c0c3" providerId="ADAL" clId="{8C6A68FF-1CC7-4283-9C35-F3D0847FD87D}" dt="2022-11-21T10:50:38.553" v="1049" actId="34135"/>
          <ac:picMkLst>
            <pc:docMk/>
            <pc:sldMk cId="2392651" sldId="264"/>
            <ac:picMk id="6" creationId="{3FBDE7A3-58C2-B20F-9662-7AC6923288C2}"/>
          </ac:picMkLst>
        </pc:picChg>
        <pc:picChg chg="add mod modCrop">
          <ac:chgData name="Старченко Константин М." userId="9db720f4-8b5e-4499-993a-9f59ec90c0c3" providerId="ADAL" clId="{8C6A68FF-1CC7-4283-9C35-F3D0847FD87D}" dt="2022-11-22T07:17:54.860" v="1138" actId="1076"/>
          <ac:picMkLst>
            <pc:docMk/>
            <pc:sldMk cId="2392651" sldId="264"/>
            <ac:picMk id="8" creationId="{1A4FC0E1-A272-3B5A-1F43-288D732CA662}"/>
          </ac:picMkLst>
        </pc:picChg>
        <pc:picChg chg="add del mod">
          <ac:chgData name="Старченко Константин М." userId="9db720f4-8b5e-4499-993a-9f59ec90c0c3" providerId="ADAL" clId="{8C6A68FF-1CC7-4283-9C35-F3D0847FD87D}" dt="2022-11-22T08:01:55.055" v="3968" actId="1362"/>
          <ac:picMkLst>
            <pc:docMk/>
            <pc:sldMk cId="2392651" sldId="264"/>
            <ac:picMk id="10" creationId="{5B51842E-8CB4-FFB7-F9E0-E4808FE6C544}"/>
          </ac:picMkLst>
        </pc:picChg>
        <pc:picChg chg="add del mod">
          <ac:chgData name="Старченко Константин М." userId="9db720f4-8b5e-4499-993a-9f59ec90c0c3" providerId="ADAL" clId="{8C6A68FF-1CC7-4283-9C35-F3D0847FD87D}" dt="2022-11-22T07:17:05.382" v="1136" actId="478"/>
          <ac:picMkLst>
            <pc:docMk/>
            <pc:sldMk cId="2392651" sldId="264"/>
            <ac:picMk id="12" creationId="{56027332-207C-796C-26D4-0968CED448D3}"/>
          </ac:picMkLst>
        </pc:picChg>
      </pc:sldChg>
      <pc:sldChg chg="addSp delSp modSp del mod">
        <pc:chgData name="Старченко Константин М." userId="9db720f4-8b5e-4499-993a-9f59ec90c0c3" providerId="ADAL" clId="{8C6A68FF-1CC7-4283-9C35-F3D0847FD87D}" dt="2022-11-22T07:16:50.217" v="1134" actId="47"/>
        <pc:sldMkLst>
          <pc:docMk/>
          <pc:sldMk cId="2240136644" sldId="267"/>
        </pc:sldMkLst>
        <pc:spChg chg="del mod">
          <ac:chgData name="Старченко Константин М." userId="9db720f4-8b5e-4499-993a-9f59ec90c0c3" providerId="ADAL" clId="{8C6A68FF-1CC7-4283-9C35-F3D0847FD87D}" dt="2022-11-21T10:56:12.685" v="1091" actId="478"/>
          <ac:spMkLst>
            <pc:docMk/>
            <pc:sldMk cId="2240136644" sldId="267"/>
            <ac:spMk id="3" creationId="{FDDA31A5-2D26-6638-5E4A-A12E431623CF}"/>
          </ac:spMkLst>
        </pc:spChg>
        <pc:spChg chg="mod">
          <ac:chgData name="Старченко Константин М." userId="9db720f4-8b5e-4499-993a-9f59ec90c0c3" providerId="ADAL" clId="{8C6A68FF-1CC7-4283-9C35-F3D0847FD87D}" dt="2022-11-21T10:56:27.070" v="1117" actId="20577"/>
          <ac:spMkLst>
            <pc:docMk/>
            <pc:sldMk cId="2240136644" sldId="267"/>
            <ac:spMk id="4" creationId="{271A1AA9-460F-B65D-45F2-50B404D74D78}"/>
          </ac:spMkLst>
        </pc:spChg>
        <pc:spChg chg="add mod">
          <ac:chgData name="Старченко Константин М." userId="9db720f4-8b5e-4499-993a-9f59ec90c0c3" providerId="ADAL" clId="{8C6A68FF-1CC7-4283-9C35-F3D0847FD87D}" dt="2022-11-21T10:56:23.156" v="1113" actId="20577"/>
          <ac:spMkLst>
            <pc:docMk/>
            <pc:sldMk cId="2240136644" sldId="267"/>
            <ac:spMk id="8" creationId="{6B6BBA8E-0A48-46FA-99B9-44092C49E18E}"/>
          </ac:spMkLst>
        </pc:spChg>
      </pc:sldChg>
      <pc:sldChg chg="addSp delSp modSp del mod">
        <pc:chgData name="Старченко Константин М." userId="9db720f4-8b5e-4499-993a-9f59ec90c0c3" providerId="ADAL" clId="{8C6A68FF-1CC7-4283-9C35-F3D0847FD87D}" dt="2022-11-22T07:16:49.377" v="1133" actId="47"/>
        <pc:sldMkLst>
          <pc:docMk/>
          <pc:sldMk cId="2183961136" sldId="268"/>
        </pc:sldMkLst>
        <pc:spChg chg="del">
          <ac:chgData name="Старченко Константин М." userId="9db720f4-8b5e-4499-993a-9f59ec90c0c3" providerId="ADAL" clId="{8C6A68FF-1CC7-4283-9C35-F3D0847FD87D}" dt="2022-11-21T10:56:32.837" v="1118" actId="478"/>
          <ac:spMkLst>
            <pc:docMk/>
            <pc:sldMk cId="2183961136" sldId="268"/>
            <ac:spMk id="3" creationId="{FDDA31A5-2D26-6638-5E4A-A12E431623CF}"/>
          </ac:spMkLst>
        </pc:spChg>
        <pc:spChg chg="add mod">
          <ac:chgData name="Старченко Константин М." userId="9db720f4-8b5e-4499-993a-9f59ec90c0c3" providerId="ADAL" clId="{8C6A68FF-1CC7-4283-9C35-F3D0847FD87D}" dt="2022-11-21T10:56:40.198" v="1120"/>
          <ac:spMkLst>
            <pc:docMk/>
            <pc:sldMk cId="2183961136" sldId="268"/>
            <ac:spMk id="6" creationId="{8DF8A69D-4A15-E095-BDA5-107E4296B1E4}"/>
          </ac:spMkLst>
        </pc:spChg>
        <pc:spChg chg="mod">
          <ac:chgData name="Старченко Константин М." userId="9db720f4-8b5e-4499-993a-9f59ec90c0c3" providerId="ADAL" clId="{8C6A68FF-1CC7-4283-9C35-F3D0847FD87D}" dt="2022-11-21T10:57:03.909" v="1122" actId="14100"/>
          <ac:spMkLst>
            <pc:docMk/>
            <pc:sldMk cId="2183961136" sldId="268"/>
            <ac:spMk id="14" creationId="{078E5282-1716-E3FE-5E1C-46A27EB8EDE5}"/>
          </ac:spMkLst>
        </pc:spChg>
      </pc:sldChg>
      <pc:sldChg chg="del">
        <pc:chgData name="Старченко Константин М." userId="9db720f4-8b5e-4499-993a-9f59ec90c0c3" providerId="ADAL" clId="{8C6A68FF-1CC7-4283-9C35-F3D0847FD87D}" dt="2022-11-21T10:20:23.466" v="1035" actId="47"/>
        <pc:sldMkLst>
          <pc:docMk/>
          <pc:sldMk cId="3821645058" sldId="271"/>
        </pc:sldMkLst>
      </pc:sldChg>
      <pc:sldChg chg="del">
        <pc:chgData name="Старченко Константин М." userId="9db720f4-8b5e-4499-993a-9f59ec90c0c3" providerId="ADAL" clId="{8C6A68FF-1CC7-4283-9C35-F3D0847FD87D}" dt="2022-11-21T10:20:29.712" v="1046" actId="47"/>
        <pc:sldMkLst>
          <pc:docMk/>
          <pc:sldMk cId="4160945527" sldId="272"/>
        </pc:sldMkLst>
      </pc:sldChg>
      <pc:sldChg chg="del">
        <pc:chgData name="Старченко Константин М." userId="9db720f4-8b5e-4499-993a-9f59ec90c0c3" providerId="ADAL" clId="{8C6A68FF-1CC7-4283-9C35-F3D0847FD87D}" dt="2022-11-21T10:20:29.061" v="1044" actId="47"/>
        <pc:sldMkLst>
          <pc:docMk/>
          <pc:sldMk cId="4165241617" sldId="273"/>
        </pc:sldMkLst>
      </pc:sldChg>
      <pc:sldChg chg="del">
        <pc:chgData name="Старченко Константин М." userId="9db720f4-8b5e-4499-993a-9f59ec90c0c3" providerId="ADAL" clId="{8C6A68FF-1CC7-4283-9C35-F3D0847FD87D}" dt="2022-11-21T10:20:28.712" v="1043" actId="47"/>
        <pc:sldMkLst>
          <pc:docMk/>
          <pc:sldMk cId="1915072125" sldId="274"/>
        </pc:sldMkLst>
      </pc:sldChg>
      <pc:sldChg chg="del">
        <pc:chgData name="Старченко Константин М." userId="9db720f4-8b5e-4499-993a-9f59ec90c0c3" providerId="ADAL" clId="{8C6A68FF-1CC7-4283-9C35-F3D0847FD87D}" dt="2022-11-21T10:20:28.296" v="1042" actId="47"/>
        <pc:sldMkLst>
          <pc:docMk/>
          <pc:sldMk cId="1916038317" sldId="275"/>
        </pc:sldMkLst>
      </pc:sldChg>
      <pc:sldChg chg="del">
        <pc:chgData name="Старченко Константин М." userId="9db720f4-8b5e-4499-993a-9f59ec90c0c3" providerId="ADAL" clId="{8C6A68FF-1CC7-4283-9C35-F3D0847FD87D}" dt="2022-11-21T10:20:27.643" v="1040" actId="47"/>
        <pc:sldMkLst>
          <pc:docMk/>
          <pc:sldMk cId="4273954178" sldId="276"/>
        </pc:sldMkLst>
      </pc:sldChg>
      <pc:sldChg chg="del">
        <pc:chgData name="Старченко Константин М." userId="9db720f4-8b5e-4499-993a-9f59ec90c0c3" providerId="ADAL" clId="{8C6A68FF-1CC7-4283-9C35-F3D0847FD87D}" dt="2022-11-21T10:20:27.064" v="1038" actId="47"/>
        <pc:sldMkLst>
          <pc:docMk/>
          <pc:sldMk cId="1068286459" sldId="277"/>
        </pc:sldMkLst>
      </pc:sldChg>
      <pc:sldChg chg="del">
        <pc:chgData name="Старченко Константин М." userId="9db720f4-8b5e-4499-993a-9f59ec90c0c3" providerId="ADAL" clId="{8C6A68FF-1CC7-4283-9C35-F3D0847FD87D}" dt="2022-11-21T10:20:27.364" v="1039" actId="47"/>
        <pc:sldMkLst>
          <pc:docMk/>
          <pc:sldMk cId="2675820968" sldId="278"/>
        </pc:sldMkLst>
      </pc:sldChg>
      <pc:sldChg chg="del">
        <pc:chgData name="Старченко Константин М." userId="9db720f4-8b5e-4499-993a-9f59ec90c0c3" providerId="ADAL" clId="{8C6A68FF-1CC7-4283-9C35-F3D0847FD87D}" dt="2022-11-21T10:20:30.118" v="1047" actId="47"/>
        <pc:sldMkLst>
          <pc:docMk/>
          <pc:sldMk cId="2769059489" sldId="280"/>
        </pc:sldMkLst>
      </pc:sldChg>
      <pc:sldChg chg="del">
        <pc:chgData name="Старченко Константин М." userId="9db720f4-8b5e-4499-993a-9f59ec90c0c3" providerId="ADAL" clId="{8C6A68FF-1CC7-4283-9C35-F3D0847FD87D}" dt="2022-11-21T10:20:29.299" v="1045" actId="47"/>
        <pc:sldMkLst>
          <pc:docMk/>
          <pc:sldMk cId="1459796405" sldId="281"/>
        </pc:sldMkLst>
      </pc:sldChg>
      <pc:sldChg chg="del">
        <pc:chgData name="Старченко Константин М." userId="9db720f4-8b5e-4499-993a-9f59ec90c0c3" providerId="ADAL" clId="{8C6A68FF-1CC7-4283-9C35-F3D0847FD87D}" dt="2022-11-21T10:20:27.976" v="1041" actId="47"/>
        <pc:sldMkLst>
          <pc:docMk/>
          <pc:sldMk cId="3324004549" sldId="282"/>
        </pc:sldMkLst>
      </pc:sldChg>
      <pc:sldChg chg="del">
        <pc:chgData name="Старченко Константин М." userId="9db720f4-8b5e-4499-993a-9f59ec90c0c3" providerId="ADAL" clId="{8C6A68FF-1CC7-4283-9C35-F3D0847FD87D}" dt="2022-11-21T10:20:26.748" v="1037" actId="47"/>
        <pc:sldMkLst>
          <pc:docMk/>
          <pc:sldMk cId="4268977646" sldId="283"/>
        </pc:sldMkLst>
      </pc:sldChg>
      <pc:sldChg chg="del">
        <pc:chgData name="Старченко Константин М." userId="9db720f4-8b5e-4499-993a-9f59ec90c0c3" providerId="ADAL" clId="{8C6A68FF-1CC7-4283-9C35-F3D0847FD87D}" dt="2022-11-21T10:20:26.507" v="1036" actId="47"/>
        <pc:sldMkLst>
          <pc:docMk/>
          <pc:sldMk cId="1128178289" sldId="284"/>
        </pc:sldMkLst>
      </pc:sldChg>
      <pc:sldChg chg="addSp delSp modSp del mod">
        <pc:chgData name="Старченко Константин М." userId="9db720f4-8b5e-4499-993a-9f59ec90c0c3" providerId="ADAL" clId="{8C6A68FF-1CC7-4283-9C35-F3D0847FD87D}" dt="2022-11-22T07:16:46.485" v="1130" actId="47"/>
        <pc:sldMkLst>
          <pc:docMk/>
          <pc:sldMk cId="326644035" sldId="285"/>
        </pc:sldMkLst>
        <pc:spChg chg="add mod">
          <ac:chgData name="Старченко Константин М." userId="9db720f4-8b5e-4499-993a-9f59ec90c0c3" providerId="ADAL" clId="{8C6A68FF-1CC7-4283-9C35-F3D0847FD87D}" dt="2022-11-21T10:56:41.340" v="1121"/>
          <ac:spMkLst>
            <pc:docMk/>
            <pc:sldMk cId="326644035" sldId="285"/>
            <ac:spMk id="2" creationId="{F560CF14-7E42-E7C4-4358-114F871F970F}"/>
          </ac:spMkLst>
        </pc:spChg>
        <pc:spChg chg="del">
          <ac:chgData name="Старченко Константин М." userId="9db720f4-8b5e-4499-993a-9f59ec90c0c3" providerId="ADAL" clId="{8C6A68FF-1CC7-4283-9C35-F3D0847FD87D}" dt="2022-11-21T10:56:35.718" v="1119" actId="478"/>
          <ac:spMkLst>
            <pc:docMk/>
            <pc:sldMk cId="326644035" sldId="285"/>
            <ac:spMk id="3" creationId="{FDDA31A5-2D26-6638-5E4A-A12E431623CF}"/>
          </ac:spMkLst>
        </pc:spChg>
        <pc:spChg chg="mod">
          <ac:chgData name="Старченко Константин М." userId="9db720f4-8b5e-4499-993a-9f59ec90c0c3" providerId="ADAL" clId="{8C6A68FF-1CC7-4283-9C35-F3D0847FD87D}" dt="2022-11-21T10:57:11.429" v="1123" actId="14100"/>
          <ac:spMkLst>
            <pc:docMk/>
            <pc:sldMk cId="326644035" sldId="285"/>
            <ac:spMk id="6" creationId="{81685EEC-E9B9-4D2E-BB1E-7F53D5894D01}"/>
          </ac:spMkLst>
        </pc:spChg>
        <pc:spChg chg="mod">
          <ac:chgData name="Старченко Константин М." userId="9db720f4-8b5e-4499-993a-9f59ec90c0c3" providerId="ADAL" clId="{8C6A68FF-1CC7-4283-9C35-F3D0847FD87D}" dt="2022-11-21T10:57:23.365" v="1129" actId="20577"/>
          <ac:spMkLst>
            <pc:docMk/>
            <pc:sldMk cId="326644035" sldId="285"/>
            <ac:spMk id="9" creationId="{27687921-3E82-B903-0B2A-86C980A4CF61}"/>
          </ac:spMkLst>
        </pc:spChg>
      </pc:sldChg>
      <pc:sldChg chg="addSp delSp modSp mod">
        <pc:chgData name="Старченко Константин М." userId="9db720f4-8b5e-4499-993a-9f59ec90c0c3" providerId="ADAL" clId="{8C6A68FF-1CC7-4283-9C35-F3D0847FD87D}" dt="2022-11-22T08:07:57.733" v="4108" actId="207"/>
        <pc:sldMkLst>
          <pc:docMk/>
          <pc:sldMk cId="755428638" sldId="286"/>
        </pc:sldMkLst>
        <pc:spChg chg="add del mod">
          <ac:chgData name="Старченко Константин М." userId="9db720f4-8b5e-4499-993a-9f59ec90c0c3" providerId="ADAL" clId="{8C6A68FF-1CC7-4283-9C35-F3D0847FD87D}" dt="2022-11-21T10:55:16.941" v="1080" actId="478"/>
          <ac:spMkLst>
            <pc:docMk/>
            <pc:sldMk cId="755428638" sldId="286"/>
            <ac:spMk id="2" creationId="{34E64FEB-23A5-F3DD-0A63-327898423756}"/>
          </ac:spMkLst>
        </pc:spChg>
        <pc:spChg chg="add del">
          <ac:chgData name="Старченко Константин М." userId="9db720f4-8b5e-4499-993a-9f59ec90c0c3" providerId="ADAL" clId="{8C6A68FF-1CC7-4283-9C35-F3D0847FD87D}" dt="2022-11-22T07:19:26.379" v="1140" actId="478"/>
          <ac:spMkLst>
            <pc:docMk/>
            <pc:sldMk cId="755428638" sldId="286"/>
            <ac:spMk id="2" creationId="{4677C914-5D58-2720-EBC8-62F1AADA63EC}"/>
          </ac:spMkLst>
        </pc:spChg>
        <pc:spChg chg="add mod ord">
          <ac:chgData name="Старченко Константин М." userId="9db720f4-8b5e-4499-993a-9f59ec90c0c3" providerId="ADAL" clId="{8C6A68FF-1CC7-4283-9C35-F3D0847FD87D}" dt="2022-11-22T08:07:57.733" v="4108" actId="207"/>
          <ac:spMkLst>
            <pc:docMk/>
            <pc:sldMk cId="755428638" sldId="286"/>
            <ac:spMk id="3" creationId="{9A7E011E-5F00-DA2E-8086-3BE807011E77}"/>
          </ac:spMkLst>
        </pc:spChg>
        <pc:spChg chg="del">
          <ac:chgData name="Старченко Константин М." userId="9db720f4-8b5e-4499-993a-9f59ec90c0c3" providerId="ADAL" clId="{8C6A68FF-1CC7-4283-9C35-F3D0847FD87D}" dt="2022-11-22T07:22:01.601" v="1153" actId="478"/>
          <ac:spMkLst>
            <pc:docMk/>
            <pc:sldMk cId="755428638" sldId="286"/>
            <ac:spMk id="5" creationId="{B77D56C9-E8DD-0063-A1B6-116705EE0DA3}"/>
          </ac:spMkLst>
        </pc:spChg>
        <pc:spChg chg="del">
          <ac:chgData name="Старченко Константин М." userId="9db720f4-8b5e-4499-993a-9f59ec90c0c3" providerId="ADAL" clId="{8C6A68FF-1CC7-4283-9C35-F3D0847FD87D}" dt="2022-11-22T07:21:59.889" v="1152" actId="478"/>
          <ac:spMkLst>
            <pc:docMk/>
            <pc:sldMk cId="755428638" sldId="286"/>
            <ac:spMk id="24" creationId="{506B3B16-F4E5-8A56-C6DE-9995D54F6BDC}"/>
          </ac:spMkLst>
        </pc:spChg>
        <pc:spChg chg="mod">
          <ac:chgData name="Старченко Константин М." userId="9db720f4-8b5e-4499-993a-9f59ec90c0c3" providerId="ADAL" clId="{8C6A68FF-1CC7-4283-9C35-F3D0847FD87D}" dt="2022-11-22T08:07:06.179" v="4008" actId="34135"/>
          <ac:spMkLst>
            <pc:docMk/>
            <pc:sldMk cId="755428638" sldId="286"/>
            <ac:spMk id="50" creationId="{49BB469E-66D3-F166-4739-6CE00154128A}"/>
          </ac:spMkLst>
        </pc:spChg>
        <pc:spChg chg="mod">
          <ac:chgData name="Старченко Константин М." userId="9db720f4-8b5e-4499-993a-9f59ec90c0c3" providerId="ADAL" clId="{8C6A68FF-1CC7-4283-9C35-F3D0847FD87D}" dt="2022-11-22T07:32:43.343" v="1918" actId="1076"/>
          <ac:spMkLst>
            <pc:docMk/>
            <pc:sldMk cId="755428638" sldId="286"/>
            <ac:spMk id="57" creationId="{20D0BC51-5F2E-DB2B-1821-7073B6E3C5B6}"/>
          </ac:spMkLst>
        </pc:spChg>
        <pc:spChg chg="mod">
          <ac:chgData name="Старченко Константин М." userId="9db720f4-8b5e-4499-993a-9f59ec90c0c3" providerId="ADAL" clId="{8C6A68FF-1CC7-4283-9C35-F3D0847FD87D}" dt="2022-11-22T07:41:45.086" v="2943"/>
          <ac:spMkLst>
            <pc:docMk/>
            <pc:sldMk cId="755428638" sldId="286"/>
            <ac:spMk id="58" creationId="{5557A8E9-421B-4713-291F-D4F4C6B55C03}"/>
          </ac:spMkLst>
        </pc:spChg>
        <pc:picChg chg="del">
          <ac:chgData name="Старченко Константин М." userId="9db720f4-8b5e-4499-993a-9f59ec90c0c3" providerId="ADAL" clId="{8C6A68FF-1CC7-4283-9C35-F3D0847FD87D}" dt="2022-11-22T07:21:43.546" v="1149" actId="478"/>
          <ac:picMkLst>
            <pc:docMk/>
            <pc:sldMk cId="755428638" sldId="286"/>
            <ac:picMk id="4" creationId="{41F33FD8-D26F-4AE6-4DD6-859EF7A5FA82}"/>
          </ac:picMkLst>
        </pc:picChg>
        <pc:picChg chg="add del mod">
          <ac:chgData name="Старченко Константин М." userId="9db720f4-8b5e-4499-993a-9f59ec90c0c3" providerId="ADAL" clId="{8C6A68FF-1CC7-4283-9C35-F3D0847FD87D}" dt="2022-11-22T07:26:39.657" v="1307" actId="478"/>
          <ac:picMkLst>
            <pc:docMk/>
            <pc:sldMk cId="755428638" sldId="286"/>
            <ac:picMk id="6" creationId="{707730BC-A1E8-391B-E435-8D235CE3C695}"/>
          </ac:picMkLst>
        </pc:picChg>
        <pc:picChg chg="del mod">
          <ac:chgData name="Старченко Константин М." userId="9db720f4-8b5e-4499-993a-9f59ec90c0c3" providerId="ADAL" clId="{8C6A68FF-1CC7-4283-9C35-F3D0847FD87D}" dt="2022-11-22T07:25:06.408" v="1298" actId="478"/>
          <ac:picMkLst>
            <pc:docMk/>
            <pc:sldMk cId="755428638" sldId="286"/>
            <ac:picMk id="43" creationId="{9EDC4FF0-642E-F129-6167-F7CF9F21B6DE}"/>
          </ac:picMkLst>
        </pc:picChg>
        <pc:picChg chg="mod">
          <ac:chgData name="Старченко Константин М." userId="9db720f4-8b5e-4499-993a-9f59ec90c0c3" providerId="ADAL" clId="{8C6A68FF-1CC7-4283-9C35-F3D0847FD87D}" dt="2022-11-22T08:07:08.367" v="4009" actId="34135"/>
          <ac:picMkLst>
            <pc:docMk/>
            <pc:sldMk cId="755428638" sldId="286"/>
            <ac:picMk id="45" creationId="{B9B85A85-A243-87C4-4122-86072CEE4B54}"/>
          </ac:picMkLst>
        </pc:picChg>
        <pc:picChg chg="mod">
          <ac:chgData name="Старченко Константин М." userId="9db720f4-8b5e-4499-993a-9f59ec90c0c3" providerId="ADAL" clId="{8C6A68FF-1CC7-4283-9C35-F3D0847FD87D}" dt="2022-11-22T08:07:03.747" v="4007" actId="34135"/>
          <ac:picMkLst>
            <pc:docMk/>
            <pc:sldMk cId="755428638" sldId="286"/>
            <ac:picMk id="49" creationId="{6B713754-328D-E570-2C01-F4400A0744A5}"/>
          </ac:picMkLst>
        </pc:picChg>
        <pc:picChg chg="mod">
          <ac:chgData name="Старченко Константин М." userId="9db720f4-8b5e-4499-993a-9f59ec90c0c3" providerId="ADAL" clId="{8C6A68FF-1CC7-4283-9C35-F3D0847FD87D}" dt="2022-11-22T08:07:09.950" v="4010" actId="34135"/>
          <ac:picMkLst>
            <pc:docMk/>
            <pc:sldMk cId="755428638" sldId="286"/>
            <ac:picMk id="52" creationId="{6696C459-8597-AFEE-B64B-3FD2AF3EE084}"/>
          </ac:picMkLst>
        </pc:picChg>
        <pc:picChg chg="mod ord modCrop">
          <ac:chgData name="Старченко Константин М." userId="9db720f4-8b5e-4499-993a-9f59ec90c0c3" providerId="ADAL" clId="{8C6A68FF-1CC7-4283-9C35-F3D0847FD87D}" dt="2022-11-22T08:07:13.987" v="4013" actId="34135"/>
          <ac:picMkLst>
            <pc:docMk/>
            <pc:sldMk cId="755428638" sldId="286"/>
            <ac:picMk id="56" creationId="{DBFBF631-B3D6-396C-B138-3068AD0A32E2}"/>
          </ac:picMkLst>
        </pc:picChg>
      </pc:sldChg>
      <pc:sldChg chg="addSp modSp mod">
        <pc:chgData name="Старченко Константин М." userId="9db720f4-8b5e-4499-993a-9f59ec90c0c3" providerId="ADAL" clId="{8C6A68FF-1CC7-4283-9C35-F3D0847FD87D}" dt="2022-11-22T07:41:32.684" v="2940"/>
        <pc:sldMkLst>
          <pc:docMk/>
          <pc:sldMk cId="3806062767" sldId="287"/>
        </pc:sldMkLst>
        <pc:spChg chg="add mod">
          <ac:chgData name="Старченко Константин М." userId="9db720f4-8b5e-4499-993a-9f59ec90c0c3" providerId="ADAL" clId="{8C6A68FF-1CC7-4283-9C35-F3D0847FD87D}" dt="2022-11-22T07:41:32.684" v="2940"/>
          <ac:spMkLst>
            <pc:docMk/>
            <pc:sldMk cId="3806062767" sldId="287"/>
            <ac:spMk id="2" creationId="{B2581357-64C5-FC10-9736-3AE69D14C97C}"/>
          </ac:spMkLst>
        </pc:spChg>
        <pc:spChg chg="add mod">
          <ac:chgData name="Старченко Константин М." userId="9db720f4-8b5e-4499-993a-9f59ec90c0c3" providerId="ADAL" clId="{8C6A68FF-1CC7-4283-9C35-F3D0847FD87D}" dt="2022-11-21T09:52:43.729" v="140" actId="6549"/>
          <ac:spMkLst>
            <pc:docMk/>
            <pc:sldMk cId="3806062767" sldId="287"/>
            <ac:spMk id="3" creationId="{F0A55C2E-E38F-C426-D2BC-699CE07ECE89}"/>
          </ac:spMkLst>
        </pc:spChg>
      </pc:sldChg>
      <pc:sldChg chg="modSp add mod">
        <pc:chgData name="Старченко Константин М." userId="9db720f4-8b5e-4499-993a-9f59ec90c0c3" providerId="ADAL" clId="{8C6A68FF-1CC7-4283-9C35-F3D0847FD87D}" dt="2022-11-21T09:50:43.662" v="79" actId="6549"/>
        <pc:sldMkLst>
          <pc:docMk/>
          <pc:sldMk cId="572611378" sldId="288"/>
        </pc:sldMkLst>
        <pc:spChg chg="mod">
          <ac:chgData name="Старченко Константин М." userId="9db720f4-8b5e-4499-993a-9f59ec90c0c3" providerId="ADAL" clId="{8C6A68FF-1CC7-4283-9C35-F3D0847FD87D}" dt="2022-11-21T09:50:12.931" v="75" actId="20577"/>
          <ac:spMkLst>
            <pc:docMk/>
            <pc:sldMk cId="572611378" sldId="288"/>
            <ac:spMk id="2" creationId="{B2581357-64C5-FC10-9736-3AE69D14C97C}"/>
          </ac:spMkLst>
        </pc:spChg>
        <pc:spChg chg="mod">
          <ac:chgData name="Старченко Константин М." userId="9db720f4-8b5e-4499-993a-9f59ec90c0c3" providerId="ADAL" clId="{8C6A68FF-1CC7-4283-9C35-F3D0847FD87D}" dt="2022-11-21T09:50:43.662" v="79" actId="6549"/>
          <ac:spMkLst>
            <pc:docMk/>
            <pc:sldMk cId="572611378" sldId="288"/>
            <ac:spMk id="3" creationId="{F0A55C2E-E38F-C426-D2BC-699CE07ECE89}"/>
          </ac:spMkLst>
        </pc:spChg>
      </pc:sldChg>
      <pc:sldChg chg="modSp add mod">
        <pc:chgData name="Старченко Константин М." userId="9db720f4-8b5e-4499-993a-9f59ec90c0c3" providerId="ADAL" clId="{8C6A68FF-1CC7-4283-9C35-F3D0847FD87D}" dt="2022-11-21T09:53:46.797" v="160" actId="6549"/>
        <pc:sldMkLst>
          <pc:docMk/>
          <pc:sldMk cId="1269143922" sldId="289"/>
        </pc:sldMkLst>
        <pc:spChg chg="mod">
          <ac:chgData name="Старченко Константин М." userId="9db720f4-8b5e-4499-993a-9f59ec90c0c3" providerId="ADAL" clId="{8C6A68FF-1CC7-4283-9C35-F3D0847FD87D}" dt="2022-11-21T09:52:01.787" v="128" actId="20577"/>
          <ac:spMkLst>
            <pc:docMk/>
            <pc:sldMk cId="1269143922" sldId="289"/>
            <ac:spMk id="2" creationId="{B2581357-64C5-FC10-9736-3AE69D14C97C}"/>
          </ac:spMkLst>
        </pc:spChg>
        <pc:spChg chg="mod">
          <ac:chgData name="Старченко Константин М." userId="9db720f4-8b5e-4499-993a-9f59ec90c0c3" providerId="ADAL" clId="{8C6A68FF-1CC7-4283-9C35-F3D0847FD87D}" dt="2022-11-21T09:53:46.797" v="160" actId="6549"/>
          <ac:spMkLst>
            <pc:docMk/>
            <pc:sldMk cId="1269143922" sldId="289"/>
            <ac:spMk id="3" creationId="{F0A55C2E-E38F-C426-D2BC-699CE07ECE89}"/>
          </ac:spMkLst>
        </pc:spChg>
      </pc:sldChg>
      <pc:sldChg chg="modSp add mod">
        <pc:chgData name="Старченко Константин М." userId="9db720f4-8b5e-4499-993a-9f59ec90c0c3" providerId="ADAL" clId="{8C6A68FF-1CC7-4283-9C35-F3D0847FD87D}" dt="2022-11-21T09:53:41.562" v="159" actId="20577"/>
        <pc:sldMkLst>
          <pc:docMk/>
          <pc:sldMk cId="3263925956" sldId="290"/>
        </pc:sldMkLst>
        <pc:spChg chg="mod">
          <ac:chgData name="Старченко Константин М." userId="9db720f4-8b5e-4499-993a-9f59ec90c0c3" providerId="ADAL" clId="{8C6A68FF-1CC7-4283-9C35-F3D0847FD87D}" dt="2022-11-21T09:53:41.562" v="159" actId="20577"/>
          <ac:spMkLst>
            <pc:docMk/>
            <pc:sldMk cId="3263925956" sldId="290"/>
            <ac:spMk id="3" creationId="{F0A55C2E-E38F-C426-D2BC-699CE07ECE89}"/>
          </ac:spMkLst>
        </pc:spChg>
      </pc:sldChg>
      <pc:sldChg chg="modSp add mod">
        <pc:chgData name="Старченко Константин М." userId="9db720f4-8b5e-4499-993a-9f59ec90c0c3" providerId="ADAL" clId="{8C6A68FF-1CC7-4283-9C35-F3D0847FD87D}" dt="2022-11-21T09:54:53.498" v="188" actId="20577"/>
        <pc:sldMkLst>
          <pc:docMk/>
          <pc:sldMk cId="2051512038" sldId="291"/>
        </pc:sldMkLst>
        <pc:spChg chg="mod">
          <ac:chgData name="Старченко Константин М." userId="9db720f4-8b5e-4499-993a-9f59ec90c0c3" providerId="ADAL" clId="{8C6A68FF-1CC7-4283-9C35-F3D0847FD87D}" dt="2022-11-21T09:54:13.435" v="173" actId="20577"/>
          <ac:spMkLst>
            <pc:docMk/>
            <pc:sldMk cId="2051512038" sldId="291"/>
            <ac:spMk id="2" creationId="{B2581357-64C5-FC10-9736-3AE69D14C97C}"/>
          </ac:spMkLst>
        </pc:spChg>
        <pc:spChg chg="mod">
          <ac:chgData name="Старченко Константин М." userId="9db720f4-8b5e-4499-993a-9f59ec90c0c3" providerId="ADAL" clId="{8C6A68FF-1CC7-4283-9C35-F3D0847FD87D}" dt="2022-11-21T09:54:53.498" v="188" actId="20577"/>
          <ac:spMkLst>
            <pc:docMk/>
            <pc:sldMk cId="2051512038" sldId="291"/>
            <ac:spMk id="3" creationId="{F0A55C2E-E38F-C426-D2BC-699CE07ECE89}"/>
          </ac:spMkLst>
        </pc:spChg>
      </pc:sldChg>
      <pc:sldChg chg="modSp add mod">
        <pc:chgData name="Старченко Константин М." userId="9db720f4-8b5e-4499-993a-9f59ec90c0c3" providerId="ADAL" clId="{8C6A68FF-1CC7-4283-9C35-F3D0847FD87D}" dt="2022-11-21T09:55:45.746" v="212" actId="20577"/>
        <pc:sldMkLst>
          <pc:docMk/>
          <pc:sldMk cId="1497437400" sldId="292"/>
        </pc:sldMkLst>
        <pc:spChg chg="mod">
          <ac:chgData name="Старченко Константин М." userId="9db720f4-8b5e-4499-993a-9f59ec90c0c3" providerId="ADAL" clId="{8C6A68FF-1CC7-4283-9C35-F3D0847FD87D}" dt="2022-11-21T09:55:13.410" v="199" actId="20577"/>
          <ac:spMkLst>
            <pc:docMk/>
            <pc:sldMk cId="1497437400" sldId="292"/>
            <ac:spMk id="2" creationId="{B2581357-64C5-FC10-9736-3AE69D14C97C}"/>
          </ac:spMkLst>
        </pc:spChg>
        <pc:spChg chg="mod">
          <ac:chgData name="Старченко Константин М." userId="9db720f4-8b5e-4499-993a-9f59ec90c0c3" providerId="ADAL" clId="{8C6A68FF-1CC7-4283-9C35-F3D0847FD87D}" dt="2022-11-21T09:55:45.746" v="212" actId="20577"/>
          <ac:spMkLst>
            <pc:docMk/>
            <pc:sldMk cId="1497437400" sldId="292"/>
            <ac:spMk id="3" creationId="{F0A55C2E-E38F-C426-D2BC-699CE07ECE89}"/>
          </ac:spMkLst>
        </pc:spChg>
      </pc:sldChg>
      <pc:sldChg chg="modSp add mod">
        <pc:chgData name="Старченко Константин М." userId="9db720f4-8b5e-4499-993a-9f59ec90c0c3" providerId="ADAL" clId="{8C6A68FF-1CC7-4283-9C35-F3D0847FD87D}" dt="2022-11-21T09:56:38.389" v="235" actId="6549"/>
        <pc:sldMkLst>
          <pc:docMk/>
          <pc:sldMk cId="3175861396" sldId="293"/>
        </pc:sldMkLst>
        <pc:spChg chg="mod">
          <ac:chgData name="Старченко Константин М." userId="9db720f4-8b5e-4499-993a-9f59ec90c0c3" providerId="ADAL" clId="{8C6A68FF-1CC7-4283-9C35-F3D0847FD87D}" dt="2022-11-21T09:56:11.434" v="230" actId="20577"/>
          <ac:spMkLst>
            <pc:docMk/>
            <pc:sldMk cId="3175861396" sldId="293"/>
            <ac:spMk id="2" creationId="{B2581357-64C5-FC10-9736-3AE69D14C97C}"/>
          </ac:spMkLst>
        </pc:spChg>
        <pc:spChg chg="mod">
          <ac:chgData name="Старченко Константин М." userId="9db720f4-8b5e-4499-993a-9f59ec90c0c3" providerId="ADAL" clId="{8C6A68FF-1CC7-4283-9C35-F3D0847FD87D}" dt="2022-11-21T09:56:38.389" v="235" actId="6549"/>
          <ac:spMkLst>
            <pc:docMk/>
            <pc:sldMk cId="3175861396" sldId="293"/>
            <ac:spMk id="3" creationId="{F0A55C2E-E38F-C426-D2BC-699CE07ECE89}"/>
          </ac:spMkLst>
        </pc:spChg>
      </pc:sldChg>
      <pc:sldChg chg="modSp add mod">
        <pc:chgData name="Старченко Константин М." userId="9db720f4-8b5e-4499-993a-9f59ec90c0c3" providerId="ADAL" clId="{8C6A68FF-1CC7-4283-9C35-F3D0847FD87D}" dt="2022-11-21T09:59:48.977" v="308" actId="313"/>
        <pc:sldMkLst>
          <pc:docMk/>
          <pc:sldMk cId="4129884601" sldId="294"/>
        </pc:sldMkLst>
        <pc:spChg chg="mod">
          <ac:chgData name="Старченко Константин М." userId="9db720f4-8b5e-4499-993a-9f59ec90c0c3" providerId="ADAL" clId="{8C6A68FF-1CC7-4283-9C35-F3D0847FD87D}" dt="2022-11-21T09:59:48.977" v="308" actId="313"/>
          <ac:spMkLst>
            <pc:docMk/>
            <pc:sldMk cId="4129884601" sldId="294"/>
            <ac:spMk id="2" creationId="{B2581357-64C5-FC10-9736-3AE69D14C97C}"/>
          </ac:spMkLst>
        </pc:spChg>
        <pc:spChg chg="mod">
          <ac:chgData name="Старченко Константин М." userId="9db720f4-8b5e-4499-993a-9f59ec90c0c3" providerId="ADAL" clId="{8C6A68FF-1CC7-4283-9C35-F3D0847FD87D}" dt="2022-11-21T09:59:43.243" v="307" actId="20577"/>
          <ac:spMkLst>
            <pc:docMk/>
            <pc:sldMk cId="4129884601" sldId="294"/>
            <ac:spMk id="3" creationId="{F0A55C2E-E38F-C426-D2BC-699CE07ECE89}"/>
          </ac:spMkLst>
        </pc:spChg>
      </pc:sldChg>
      <pc:sldChg chg="modSp add mod">
        <pc:chgData name="Старченко Константин М." userId="9db720f4-8b5e-4499-993a-9f59ec90c0c3" providerId="ADAL" clId="{8C6A68FF-1CC7-4283-9C35-F3D0847FD87D}" dt="2022-11-21T10:04:05.573" v="652" actId="6549"/>
        <pc:sldMkLst>
          <pc:docMk/>
          <pc:sldMk cId="4142422209" sldId="295"/>
        </pc:sldMkLst>
        <pc:spChg chg="mod">
          <ac:chgData name="Старченко Константин М." userId="9db720f4-8b5e-4499-993a-9f59ec90c0c3" providerId="ADAL" clId="{8C6A68FF-1CC7-4283-9C35-F3D0847FD87D}" dt="2022-11-21T10:00:21.306" v="347" actId="20577"/>
          <ac:spMkLst>
            <pc:docMk/>
            <pc:sldMk cId="4142422209" sldId="295"/>
            <ac:spMk id="2" creationId="{B2581357-64C5-FC10-9736-3AE69D14C97C}"/>
          </ac:spMkLst>
        </pc:spChg>
        <pc:spChg chg="mod">
          <ac:chgData name="Старченко Константин М." userId="9db720f4-8b5e-4499-993a-9f59ec90c0c3" providerId="ADAL" clId="{8C6A68FF-1CC7-4283-9C35-F3D0847FD87D}" dt="2022-11-21T10:04:05.573" v="652" actId="6549"/>
          <ac:spMkLst>
            <pc:docMk/>
            <pc:sldMk cId="4142422209" sldId="295"/>
            <ac:spMk id="3" creationId="{F0A55C2E-E38F-C426-D2BC-699CE07ECE89}"/>
          </ac:spMkLst>
        </pc:spChg>
      </pc:sldChg>
      <pc:sldChg chg="modSp add mod">
        <pc:chgData name="Старченко Константин М." userId="9db720f4-8b5e-4499-993a-9f59ec90c0c3" providerId="ADAL" clId="{8C6A68FF-1CC7-4283-9C35-F3D0847FD87D}" dt="2022-11-21T10:05:29.851" v="793" actId="5793"/>
        <pc:sldMkLst>
          <pc:docMk/>
          <pc:sldMk cId="2283866226" sldId="296"/>
        </pc:sldMkLst>
        <pc:spChg chg="mod">
          <ac:chgData name="Старченко Константин М." userId="9db720f4-8b5e-4499-993a-9f59ec90c0c3" providerId="ADAL" clId="{8C6A68FF-1CC7-4283-9C35-F3D0847FD87D}" dt="2022-11-21T10:04:29.681" v="677" actId="20577"/>
          <ac:spMkLst>
            <pc:docMk/>
            <pc:sldMk cId="2283866226" sldId="296"/>
            <ac:spMk id="2" creationId="{B2581357-64C5-FC10-9736-3AE69D14C97C}"/>
          </ac:spMkLst>
        </pc:spChg>
        <pc:spChg chg="mod">
          <ac:chgData name="Старченко Константин М." userId="9db720f4-8b5e-4499-993a-9f59ec90c0c3" providerId="ADAL" clId="{8C6A68FF-1CC7-4283-9C35-F3D0847FD87D}" dt="2022-11-21T10:05:29.851" v="793" actId="5793"/>
          <ac:spMkLst>
            <pc:docMk/>
            <pc:sldMk cId="2283866226" sldId="296"/>
            <ac:spMk id="3" creationId="{F0A55C2E-E38F-C426-D2BC-699CE07ECE89}"/>
          </ac:spMkLst>
        </pc:spChg>
      </pc:sldChg>
      <pc:sldChg chg="modSp add mod">
        <pc:chgData name="Старченко Константин М." userId="9db720f4-8b5e-4499-993a-9f59ec90c0c3" providerId="ADAL" clId="{8C6A68FF-1CC7-4283-9C35-F3D0847FD87D}" dt="2022-11-21T10:12:28.593" v="918" actId="20577"/>
        <pc:sldMkLst>
          <pc:docMk/>
          <pc:sldMk cId="1667498114" sldId="297"/>
        </pc:sldMkLst>
        <pc:spChg chg="mod">
          <ac:chgData name="Старченко Константин М." userId="9db720f4-8b5e-4499-993a-9f59ec90c0c3" providerId="ADAL" clId="{8C6A68FF-1CC7-4283-9C35-F3D0847FD87D}" dt="2022-11-21T10:10:10.842" v="862" actId="20577"/>
          <ac:spMkLst>
            <pc:docMk/>
            <pc:sldMk cId="1667498114" sldId="297"/>
            <ac:spMk id="2" creationId="{B2581357-64C5-FC10-9736-3AE69D14C97C}"/>
          </ac:spMkLst>
        </pc:spChg>
        <pc:spChg chg="mod">
          <ac:chgData name="Старченко Константин М." userId="9db720f4-8b5e-4499-993a-9f59ec90c0c3" providerId="ADAL" clId="{8C6A68FF-1CC7-4283-9C35-F3D0847FD87D}" dt="2022-11-21T10:12:28.593" v="918" actId="20577"/>
          <ac:spMkLst>
            <pc:docMk/>
            <pc:sldMk cId="1667498114" sldId="297"/>
            <ac:spMk id="3" creationId="{F0A55C2E-E38F-C426-D2BC-699CE07ECE89}"/>
          </ac:spMkLst>
        </pc:spChg>
      </pc:sldChg>
      <pc:sldChg chg="addSp modSp add mod">
        <pc:chgData name="Старченко Константин М." userId="9db720f4-8b5e-4499-993a-9f59ec90c0c3" providerId="ADAL" clId="{8C6A68FF-1CC7-4283-9C35-F3D0847FD87D}" dt="2022-11-21T10:13:51.033" v="982" actId="20577"/>
        <pc:sldMkLst>
          <pc:docMk/>
          <pc:sldMk cId="1305745042" sldId="298"/>
        </pc:sldMkLst>
        <pc:spChg chg="mod">
          <ac:chgData name="Старченко Константин М." userId="9db720f4-8b5e-4499-993a-9f59ec90c0c3" providerId="ADAL" clId="{8C6A68FF-1CC7-4283-9C35-F3D0847FD87D}" dt="2022-11-21T10:12:54.298" v="952" actId="20577"/>
          <ac:spMkLst>
            <pc:docMk/>
            <pc:sldMk cId="1305745042" sldId="298"/>
            <ac:spMk id="2" creationId="{B2581357-64C5-FC10-9736-3AE69D14C97C}"/>
          </ac:spMkLst>
        </pc:spChg>
        <pc:spChg chg="mod">
          <ac:chgData name="Старченко Константин М." userId="9db720f4-8b5e-4499-993a-9f59ec90c0c3" providerId="ADAL" clId="{8C6A68FF-1CC7-4283-9C35-F3D0847FD87D}" dt="2022-11-21T10:13:51.033" v="982" actId="20577"/>
          <ac:spMkLst>
            <pc:docMk/>
            <pc:sldMk cId="1305745042" sldId="298"/>
            <ac:spMk id="3" creationId="{F0A55C2E-E38F-C426-D2BC-699CE07ECE89}"/>
          </ac:spMkLst>
        </pc:spChg>
        <pc:spChg chg="add mod">
          <ac:chgData name="Старченко Константин М." userId="9db720f4-8b5e-4499-993a-9f59ec90c0c3" providerId="ADAL" clId="{8C6A68FF-1CC7-4283-9C35-F3D0847FD87D}" dt="2022-11-21T10:13:29.501" v="963" actId="1076"/>
          <ac:spMkLst>
            <pc:docMk/>
            <pc:sldMk cId="1305745042" sldId="298"/>
            <ac:spMk id="6" creationId="{020593F6-FE03-4E90-3E06-DD2076CBADA8}"/>
          </ac:spMkLst>
        </pc:spChg>
      </pc:sldChg>
      <pc:sldChg chg="modSp add del mod">
        <pc:chgData name="Старченко Константин М." userId="9db720f4-8b5e-4499-993a-9f59ec90c0c3" providerId="ADAL" clId="{8C6A68FF-1CC7-4283-9C35-F3D0847FD87D}" dt="2022-11-22T07:46:50.975" v="3089" actId="47"/>
        <pc:sldMkLst>
          <pc:docMk/>
          <pc:sldMk cId="351060246" sldId="299"/>
        </pc:sldMkLst>
        <pc:spChg chg="mod">
          <ac:chgData name="Старченко Константин М." userId="9db720f4-8b5e-4499-993a-9f59ec90c0c3" providerId="ADAL" clId="{8C6A68FF-1CC7-4283-9C35-F3D0847FD87D}" dt="2022-11-22T07:41:17.509" v="2937"/>
          <ac:spMkLst>
            <pc:docMk/>
            <pc:sldMk cId="351060246" sldId="299"/>
            <ac:spMk id="57" creationId="{20D0BC51-5F2E-DB2B-1821-7073B6E3C5B6}"/>
          </ac:spMkLst>
        </pc:spChg>
        <pc:spChg chg="mod">
          <ac:chgData name="Старченко Константин М." userId="9db720f4-8b5e-4499-993a-9f59ec90c0c3" providerId="ADAL" clId="{8C6A68FF-1CC7-4283-9C35-F3D0847FD87D}" dt="2022-11-22T07:41:17.738" v="2938"/>
          <ac:spMkLst>
            <pc:docMk/>
            <pc:sldMk cId="351060246" sldId="299"/>
            <ac:spMk id="58" creationId="{5557A8E9-421B-4713-291F-D4F4C6B55C03}"/>
          </ac:spMkLst>
        </pc:spChg>
      </pc:sldChg>
      <pc:sldChg chg="addSp delSp add mod">
        <pc:chgData name="Старченко Константин М." userId="9db720f4-8b5e-4499-993a-9f59ec90c0c3" providerId="ADAL" clId="{8C6A68FF-1CC7-4283-9C35-F3D0847FD87D}" dt="2022-11-22T08:03:56.637" v="3986" actId="26606"/>
        <pc:sldMkLst>
          <pc:docMk/>
          <pc:sldMk cId="1761449296" sldId="300"/>
        </pc:sldMkLst>
        <pc:spChg chg="add del">
          <ac:chgData name="Старченко Константин М." userId="9db720f4-8b5e-4499-993a-9f59ec90c0c3" providerId="ADAL" clId="{8C6A68FF-1CC7-4283-9C35-F3D0847FD87D}" dt="2022-11-22T08:03:56.637" v="3986" actId="26606"/>
          <ac:spMkLst>
            <pc:docMk/>
            <pc:sldMk cId="1761449296" sldId="300"/>
            <ac:spMk id="3" creationId="{F0A55C2E-E38F-C426-D2BC-699CE07ECE89}"/>
          </ac:spMkLst>
        </pc:spChg>
        <pc:graphicFrameChg chg="add del">
          <ac:chgData name="Старченко Константин М." userId="9db720f4-8b5e-4499-993a-9f59ec90c0c3" providerId="ADAL" clId="{8C6A68FF-1CC7-4283-9C35-F3D0847FD87D}" dt="2022-11-22T08:03:47.158" v="3978" actId="26606"/>
          <ac:graphicFrameMkLst>
            <pc:docMk/>
            <pc:sldMk cId="1761449296" sldId="300"/>
            <ac:graphicFrameMk id="58" creationId="{1321A79F-9580-6AFF-4A11-DEFBE529C003}"/>
          </ac:graphicFrameMkLst>
        </pc:graphicFrameChg>
        <pc:graphicFrameChg chg="add del">
          <ac:chgData name="Старченко Константин М." userId="9db720f4-8b5e-4499-993a-9f59ec90c0c3" providerId="ADAL" clId="{8C6A68FF-1CC7-4283-9C35-F3D0847FD87D}" dt="2022-11-22T08:03:48.194" v="3980" actId="26606"/>
          <ac:graphicFrameMkLst>
            <pc:docMk/>
            <pc:sldMk cId="1761449296" sldId="300"/>
            <ac:graphicFrameMk id="60" creationId="{B73F2FC8-13F6-C8C5-B6F2-7FB830683D28}"/>
          </ac:graphicFrameMkLst>
        </pc:graphicFrameChg>
        <pc:graphicFrameChg chg="add del">
          <ac:chgData name="Старченко Константин М." userId="9db720f4-8b5e-4499-993a-9f59ec90c0c3" providerId="ADAL" clId="{8C6A68FF-1CC7-4283-9C35-F3D0847FD87D}" dt="2022-11-22T08:03:50.276" v="3982" actId="26606"/>
          <ac:graphicFrameMkLst>
            <pc:docMk/>
            <pc:sldMk cId="1761449296" sldId="300"/>
            <ac:graphicFrameMk id="62" creationId="{D10ADFFC-A99A-36C3-F97D-DBA0B88BFA64}"/>
          </ac:graphicFrameMkLst>
        </pc:graphicFrameChg>
        <pc:graphicFrameChg chg="add del">
          <ac:chgData name="Старченко Константин М." userId="9db720f4-8b5e-4499-993a-9f59ec90c0c3" providerId="ADAL" clId="{8C6A68FF-1CC7-4283-9C35-F3D0847FD87D}" dt="2022-11-22T08:03:51.591" v="3984" actId="26606"/>
          <ac:graphicFrameMkLst>
            <pc:docMk/>
            <pc:sldMk cId="1761449296" sldId="300"/>
            <ac:graphicFrameMk id="64" creationId="{D1FD1C89-0C41-A0A9-5297-66E56376F79F}"/>
          </ac:graphicFrameMkLst>
        </pc:graphicFrameChg>
        <pc:graphicFrameChg chg="add del">
          <ac:chgData name="Старченко Константин М." userId="9db720f4-8b5e-4499-993a-9f59ec90c0c3" providerId="ADAL" clId="{8C6A68FF-1CC7-4283-9C35-F3D0847FD87D}" dt="2022-11-22T08:03:56.637" v="3986" actId="26606"/>
          <ac:graphicFrameMkLst>
            <pc:docMk/>
            <pc:sldMk cId="1761449296" sldId="300"/>
            <ac:graphicFrameMk id="66" creationId="{1321A79F-9580-6AFF-4A11-DEFBE529C003}"/>
          </ac:graphicFrameMkLst>
        </pc:graphicFrameChg>
      </pc:sldChg>
      <pc:sldChg chg="addSp delSp modSp add mod ord">
        <pc:chgData name="Старченко Константин М." userId="9db720f4-8b5e-4499-993a-9f59ec90c0c3" providerId="ADAL" clId="{8C6A68FF-1CC7-4283-9C35-F3D0847FD87D}" dt="2022-11-22T08:10:29.036" v="4110" actId="14861"/>
        <pc:sldMkLst>
          <pc:docMk/>
          <pc:sldMk cId="1333106039" sldId="301"/>
        </pc:sldMkLst>
        <pc:spChg chg="mod">
          <ac:chgData name="Старченко Константин М." userId="9db720f4-8b5e-4499-993a-9f59ec90c0c3" providerId="ADAL" clId="{8C6A68FF-1CC7-4283-9C35-F3D0847FD87D}" dt="2022-11-22T07:51:27.198" v="3207" actId="207"/>
          <ac:spMkLst>
            <pc:docMk/>
            <pc:sldMk cId="1333106039" sldId="301"/>
            <ac:spMk id="3" creationId="{9A7E011E-5F00-DA2E-8086-3BE807011E77}"/>
          </ac:spMkLst>
        </pc:spChg>
        <pc:spChg chg="mod">
          <ac:chgData name="Старченко Константин М." userId="9db720f4-8b5e-4499-993a-9f59ec90c0c3" providerId="ADAL" clId="{8C6A68FF-1CC7-4283-9C35-F3D0847FD87D}" dt="2022-11-22T07:51:35.711" v="3208" actId="207"/>
          <ac:spMkLst>
            <pc:docMk/>
            <pc:sldMk cId="1333106039" sldId="301"/>
            <ac:spMk id="50" creationId="{49BB469E-66D3-F166-4739-6CE00154128A}"/>
          </ac:spMkLst>
        </pc:spChg>
        <pc:picChg chg="add del mod modCrop">
          <ac:chgData name="Старченко Константин М." userId="9db720f4-8b5e-4499-993a-9f59ec90c0c3" providerId="ADAL" clId="{8C6A68FF-1CC7-4283-9C35-F3D0847FD87D}" dt="2022-11-22T07:56:12.189" v="3535" actId="478"/>
          <ac:picMkLst>
            <pc:docMk/>
            <pc:sldMk cId="1333106039" sldId="301"/>
            <ac:picMk id="2" creationId="{8C0E1E14-9E4B-6E1C-8C58-E267C2760DEA}"/>
          </ac:picMkLst>
        </pc:picChg>
        <pc:picChg chg="mod">
          <ac:chgData name="Старченко Константин М." userId="9db720f4-8b5e-4499-993a-9f59ec90c0c3" providerId="ADAL" clId="{8C6A68FF-1CC7-4283-9C35-F3D0847FD87D}" dt="2022-11-22T07:51:51.105" v="3210"/>
          <ac:picMkLst>
            <pc:docMk/>
            <pc:sldMk cId="1333106039" sldId="301"/>
            <ac:picMk id="45" creationId="{B9B85A85-A243-87C4-4122-86072CEE4B54}"/>
          </ac:picMkLst>
        </pc:picChg>
        <pc:picChg chg="mod">
          <ac:chgData name="Старченко Константин М." userId="9db720f4-8b5e-4499-993a-9f59ec90c0c3" providerId="ADAL" clId="{8C6A68FF-1CC7-4283-9C35-F3D0847FD87D}" dt="2022-11-22T08:10:29.036" v="4110" actId="14861"/>
          <ac:picMkLst>
            <pc:docMk/>
            <pc:sldMk cId="1333106039" sldId="301"/>
            <ac:picMk id="49" creationId="{6B713754-328D-E570-2C01-F4400A0744A5}"/>
          </ac:picMkLst>
        </pc:picChg>
        <pc:picChg chg="mod">
          <ac:chgData name="Старченко Константин М." userId="9db720f4-8b5e-4499-993a-9f59ec90c0c3" providerId="ADAL" clId="{8C6A68FF-1CC7-4283-9C35-F3D0847FD87D}" dt="2022-11-22T07:51:53.439" v="3211"/>
          <ac:picMkLst>
            <pc:docMk/>
            <pc:sldMk cId="1333106039" sldId="301"/>
            <ac:picMk id="52" creationId="{6696C459-8597-AFEE-B64B-3FD2AF3EE084}"/>
          </ac:picMkLst>
        </pc:picChg>
        <pc:picChg chg="mod">
          <ac:chgData name="Старченко Константин М." userId="9db720f4-8b5e-4499-993a-9f59ec90c0c3" providerId="ADAL" clId="{8C6A68FF-1CC7-4283-9C35-F3D0847FD87D}" dt="2022-11-22T07:51:58.474" v="3212"/>
          <ac:picMkLst>
            <pc:docMk/>
            <pc:sldMk cId="1333106039" sldId="301"/>
            <ac:picMk id="56" creationId="{DBFBF631-B3D6-396C-B138-3068AD0A32E2}"/>
          </ac:picMkLst>
        </pc:picChg>
      </pc:sldChg>
      <pc:sldChg chg="add del">
        <pc:chgData name="Старченко Константин М." userId="9db720f4-8b5e-4499-993a-9f59ec90c0c3" providerId="ADAL" clId="{8C6A68FF-1CC7-4283-9C35-F3D0847FD87D}" dt="2022-11-22T07:46:50.183" v="3088" actId="47"/>
        <pc:sldMkLst>
          <pc:docMk/>
          <pc:sldMk cId="2414116389" sldId="301"/>
        </pc:sldMkLst>
      </pc:sldChg>
      <pc:sldChg chg="add del">
        <pc:chgData name="Старченко Константин М." userId="9db720f4-8b5e-4499-993a-9f59ec90c0c3" providerId="ADAL" clId="{8C6A68FF-1CC7-4283-9C35-F3D0847FD87D}" dt="2022-11-22T08:11:42.278" v="4112"/>
        <pc:sldMkLst>
          <pc:docMk/>
          <pc:sldMk cId="2476795717" sldId="302"/>
        </pc:sldMkLst>
      </pc:sldChg>
      <pc:sldChg chg="addSp delSp modSp add del mod">
        <pc:chgData name="Старченко Константин М." userId="9db720f4-8b5e-4499-993a-9f59ec90c0c3" providerId="ADAL" clId="{8C6A68FF-1CC7-4283-9C35-F3D0847FD87D}" dt="2022-11-22T08:05:43.312" v="3998" actId="47"/>
        <pc:sldMkLst>
          <pc:docMk/>
          <pc:sldMk cId="3337763871" sldId="302"/>
        </pc:sldMkLst>
        <pc:spChg chg="add del mod ord">
          <ac:chgData name="Старченко Константин М." userId="9db720f4-8b5e-4499-993a-9f59ec90c0c3" providerId="ADAL" clId="{8C6A68FF-1CC7-4283-9C35-F3D0847FD87D}" dt="2022-11-22T08:04:56.685" v="3996" actId="478"/>
          <ac:spMkLst>
            <pc:docMk/>
            <pc:sldMk cId="3337763871" sldId="302"/>
            <ac:spMk id="2" creationId="{AC258254-7627-BECB-3ABC-8A73EE870A73}"/>
          </ac:spMkLst>
        </pc:spChg>
        <pc:picChg chg="del">
          <ac:chgData name="Старченко Константин М." userId="9db720f4-8b5e-4499-993a-9f59ec90c0c3" providerId="ADAL" clId="{8C6A68FF-1CC7-4283-9C35-F3D0847FD87D}" dt="2022-11-22T08:04:42.220" v="3995" actId="478"/>
          <ac:picMkLst>
            <pc:docMk/>
            <pc:sldMk cId="3337763871" sldId="302"/>
            <ac:picMk id="6" creationId="{3FBDE7A3-58C2-B20F-9662-7AC6923288C2}"/>
          </ac:picMkLst>
        </pc:picChg>
        <pc:picChg chg="del">
          <ac:chgData name="Старченко Константин М." userId="9db720f4-8b5e-4499-993a-9f59ec90c0c3" providerId="ADAL" clId="{8C6A68FF-1CC7-4283-9C35-F3D0847FD87D}" dt="2022-11-22T08:04:40.197" v="3992" actId="478"/>
          <ac:picMkLst>
            <pc:docMk/>
            <pc:sldMk cId="3337763871" sldId="302"/>
            <ac:picMk id="8" creationId="{1A4FC0E1-A272-3B5A-1F43-288D732CA662}"/>
          </ac:picMkLst>
        </pc:picChg>
        <pc:picChg chg="del">
          <ac:chgData name="Старченко Константин М." userId="9db720f4-8b5e-4499-993a-9f59ec90c0c3" providerId="ADAL" clId="{8C6A68FF-1CC7-4283-9C35-F3D0847FD87D}" dt="2022-11-22T08:02:05.286" v="3970" actId="478"/>
          <ac:picMkLst>
            <pc:docMk/>
            <pc:sldMk cId="3337763871" sldId="302"/>
            <ac:picMk id="10" creationId="{5B51842E-8CB4-FFB7-F9E0-E4808FE6C544}"/>
          </ac:picMkLst>
        </pc:picChg>
        <pc:picChg chg="del">
          <ac:chgData name="Старченко Константин М." userId="9db720f4-8b5e-4499-993a-9f59ec90c0c3" providerId="ADAL" clId="{8C6A68FF-1CC7-4283-9C35-F3D0847FD87D}" dt="2022-11-22T08:04:36.789" v="3991" actId="478"/>
          <ac:picMkLst>
            <pc:docMk/>
            <pc:sldMk cId="3337763871" sldId="302"/>
            <ac:picMk id="11" creationId="{C1EE09AD-1358-7C06-6E45-65CA3D7D85A0}"/>
          </ac:picMkLst>
        </pc:picChg>
        <pc:picChg chg="del">
          <ac:chgData name="Старченко Константин М." userId="9db720f4-8b5e-4499-993a-9f59ec90c0c3" providerId="ADAL" clId="{8C6A68FF-1CC7-4283-9C35-F3D0847FD87D}" dt="2022-11-22T08:04:40.949" v="3993" actId="478"/>
          <ac:picMkLst>
            <pc:docMk/>
            <pc:sldMk cId="3337763871" sldId="302"/>
            <ac:picMk id="15" creationId="{0317A6CA-DE2C-DFCB-F44A-B19E1BC55827}"/>
          </ac:picMkLst>
        </pc:picChg>
        <pc:picChg chg="del">
          <ac:chgData name="Старченко Константин М." userId="9db720f4-8b5e-4499-993a-9f59ec90c0c3" providerId="ADAL" clId="{8C6A68FF-1CC7-4283-9C35-F3D0847FD87D}" dt="2022-11-22T08:04:41.525" v="3994" actId="478"/>
          <ac:picMkLst>
            <pc:docMk/>
            <pc:sldMk cId="3337763871" sldId="302"/>
            <ac:picMk id="19" creationId="{5FB2EAAD-28EF-0A6F-C59F-D2D13EEA5A30}"/>
          </ac:picMkLst>
        </pc:picChg>
      </pc:sldChg>
      <pc:sldChg chg="modSp add del">
        <pc:chgData name="Старченко Константин М." userId="9db720f4-8b5e-4499-993a-9f59ec90c0c3" providerId="ADAL" clId="{8C6A68FF-1CC7-4283-9C35-F3D0847FD87D}" dt="2022-11-22T08:06:29.783" v="4004" actId="47"/>
        <pc:sldMkLst>
          <pc:docMk/>
          <pc:sldMk cId="2097459569" sldId="303"/>
        </pc:sldMkLst>
        <pc:picChg chg="mod">
          <ac:chgData name="Старченко Константин М." userId="9db720f4-8b5e-4499-993a-9f59ec90c0c3" providerId="ADAL" clId="{8C6A68FF-1CC7-4283-9C35-F3D0847FD87D}" dt="2022-11-22T08:06:16.294" v="4003" actId="14826"/>
          <ac:picMkLst>
            <pc:docMk/>
            <pc:sldMk cId="2097459569" sldId="303"/>
            <ac:picMk id="10" creationId="{5B51842E-8CB4-FFB7-F9E0-E4808FE6C544}"/>
          </ac:picMkLst>
        </pc:picChg>
      </pc:sldChg>
    </pc:docChg>
  </pc:docChgLst>
  <pc:docChgLst>
    <pc:chgData name="Константин М. Старченко" userId="28719e65-9071-4d34-8a08-80fd84824630" providerId="ADAL" clId="{E627200F-83C9-4E6B-B8D9-6C77635CCE3B}"/>
    <pc:docChg chg="custSel addSld modSld sldOrd">
      <pc:chgData name="Константин М. Старченко" userId="28719e65-9071-4d34-8a08-80fd84824630" providerId="ADAL" clId="{E627200F-83C9-4E6B-B8D9-6C77635CCE3B}" dt="2022-11-03T11:04:10.798" v="27"/>
      <pc:docMkLst>
        <pc:docMk/>
      </pc:docMkLst>
      <pc:sldChg chg="ord delCm">
        <pc:chgData name="Константин М. Старченко" userId="28719e65-9071-4d34-8a08-80fd84824630" providerId="ADAL" clId="{E627200F-83C9-4E6B-B8D9-6C77635CCE3B}" dt="2022-11-03T11:04:10.798" v="27"/>
        <pc:sldMkLst>
          <pc:docMk/>
          <pc:sldMk cId="1916038317" sldId="275"/>
        </pc:sldMkLst>
      </pc:sldChg>
      <pc:sldChg chg="addSp delSp modSp add mod">
        <pc:chgData name="Константин М. Старченко" userId="28719e65-9071-4d34-8a08-80fd84824630" providerId="ADAL" clId="{E627200F-83C9-4E6B-B8D9-6C77635CCE3B}" dt="2022-10-31T09:04:18.240" v="24"/>
        <pc:sldMkLst>
          <pc:docMk/>
          <pc:sldMk cId="1128178289" sldId="284"/>
        </pc:sldMkLst>
        <pc:spChg chg="del">
          <ac:chgData name="Константин М. Старченко" userId="28719e65-9071-4d34-8a08-80fd84824630" providerId="ADAL" clId="{E627200F-83C9-4E6B-B8D9-6C77635CCE3B}" dt="2022-10-31T09:04:17.150" v="23" actId="478"/>
          <ac:spMkLst>
            <pc:docMk/>
            <pc:sldMk cId="1128178289" sldId="284"/>
            <ac:spMk id="2" creationId="{A8B94DD7-2C43-A6D4-D593-5A1D293B5F26}"/>
          </ac:spMkLst>
        </pc:spChg>
        <pc:spChg chg="add del mod">
          <ac:chgData name="Константин М. Старченко" userId="28719e65-9071-4d34-8a08-80fd84824630" providerId="ADAL" clId="{E627200F-83C9-4E6B-B8D9-6C77635CCE3B}" dt="2022-10-31T09:04:13.671" v="22"/>
          <ac:spMkLst>
            <pc:docMk/>
            <pc:sldMk cId="1128178289" sldId="284"/>
            <ac:spMk id="3" creationId="{41EBF292-2157-C319-C3A8-6190803DB58C}"/>
          </ac:spMkLst>
        </pc:spChg>
        <pc:spChg chg="add del mod">
          <ac:chgData name="Константин М. Старченко" userId="28719e65-9071-4d34-8a08-80fd84824630" providerId="ADAL" clId="{E627200F-83C9-4E6B-B8D9-6C77635CCE3B}" dt="2022-10-31T09:04:13.671" v="22"/>
          <ac:spMkLst>
            <pc:docMk/>
            <pc:sldMk cId="1128178289" sldId="284"/>
            <ac:spMk id="4" creationId="{4DDE2440-FA12-6022-1CA0-6C13514CF525}"/>
          </ac:spMkLst>
        </pc:spChg>
        <pc:spChg chg="add mod">
          <ac:chgData name="Константин М. Старченко" userId="28719e65-9071-4d34-8a08-80fd84824630" providerId="ADAL" clId="{E627200F-83C9-4E6B-B8D9-6C77635CCE3B}" dt="2022-10-31T09:04:18.240" v="24"/>
          <ac:spMkLst>
            <pc:docMk/>
            <pc:sldMk cId="1128178289" sldId="284"/>
            <ac:spMk id="7" creationId="{3EBD088B-8F0D-AFEE-1884-7B0403E090EC}"/>
          </ac:spMkLst>
        </pc:spChg>
        <pc:spChg chg="add mod">
          <ac:chgData name="Константин М. Старченко" userId="28719e65-9071-4d34-8a08-80fd84824630" providerId="ADAL" clId="{E627200F-83C9-4E6B-B8D9-6C77635CCE3B}" dt="2022-10-31T09:04:18.240" v="24"/>
          <ac:spMkLst>
            <pc:docMk/>
            <pc:sldMk cId="1128178289" sldId="284"/>
            <ac:spMk id="8" creationId="{49026EA5-337A-156D-4A32-15F5C5D4318B}"/>
          </ac:spMkLst>
        </pc:spChg>
        <pc:spChg chg="mod">
          <ac:chgData name="Константин М. Старченко" userId="28719e65-9071-4d34-8a08-80fd84824630" providerId="ADAL" clId="{E627200F-83C9-4E6B-B8D9-6C77635CCE3B}" dt="2022-10-31T09:03:42.957" v="20" actId="20577"/>
          <ac:spMkLst>
            <pc:docMk/>
            <pc:sldMk cId="1128178289" sldId="284"/>
            <ac:spMk id="37" creationId="{BED2962F-1611-BD43-A24B-99361AD3CAFA}"/>
          </ac:spMkLst>
        </pc:spChg>
      </pc:sldChg>
    </pc:docChg>
  </pc:docChgLst>
  <pc:docChgLst>
    <pc:chgData name="Константин М. Старченко" userId="28719e65-9071-4d34-8a08-80fd84824630" providerId="ADAL" clId="{0ED247CE-E56D-43E1-9F9C-4A27ED5DE92A}"/>
    <pc:docChg chg="undo custSel addSld delSld modSld sldOrd">
      <pc:chgData name="Константин М. Старченко" userId="28719e65-9071-4d34-8a08-80fd84824630" providerId="ADAL" clId="{0ED247CE-E56D-43E1-9F9C-4A27ED5DE92A}" dt="2022-10-24T17:47:49.269" v="1679" actId="20577"/>
      <pc:docMkLst>
        <pc:docMk/>
      </pc:docMkLst>
      <pc:sldChg chg="del">
        <pc:chgData name="Константин М. Старченко" userId="28719e65-9071-4d34-8a08-80fd84824630" providerId="ADAL" clId="{0ED247CE-E56D-43E1-9F9C-4A27ED5DE92A}" dt="2022-10-24T17:28:58.407" v="1195" actId="47"/>
        <pc:sldMkLst>
          <pc:docMk/>
          <pc:sldMk cId="1562958962" sldId="256"/>
        </pc:sldMkLst>
      </pc:sldChg>
      <pc:sldChg chg="delSp del mod ord">
        <pc:chgData name="Константин М. Старченко" userId="28719e65-9071-4d34-8a08-80fd84824630" providerId="ADAL" clId="{0ED247CE-E56D-43E1-9F9C-4A27ED5DE92A}" dt="2022-10-24T16:54:39.060" v="12" actId="47"/>
        <pc:sldMkLst>
          <pc:docMk/>
          <pc:sldMk cId="3651506217" sldId="257"/>
        </pc:sldMkLst>
        <pc:picChg chg="del">
          <ac:chgData name="Константин М. Старченко" userId="28719e65-9071-4d34-8a08-80fd84824630" providerId="ADAL" clId="{0ED247CE-E56D-43E1-9F9C-4A27ED5DE92A}" dt="2022-10-24T16:54:14.513" v="2" actId="478"/>
          <ac:picMkLst>
            <pc:docMk/>
            <pc:sldMk cId="3651506217" sldId="257"/>
            <ac:picMk id="14" creationId="{5DDFABDB-2A13-F4CE-2158-82BAFD3C74B8}"/>
          </ac:picMkLst>
        </pc:picChg>
        <pc:picChg chg="del">
          <ac:chgData name="Константин М. Старченко" userId="28719e65-9071-4d34-8a08-80fd84824630" providerId="ADAL" clId="{0ED247CE-E56D-43E1-9F9C-4A27ED5DE92A}" dt="2022-10-24T16:54:15.127" v="3" actId="478"/>
          <ac:picMkLst>
            <pc:docMk/>
            <pc:sldMk cId="3651506217" sldId="257"/>
            <ac:picMk id="22" creationId="{96162B41-D7A3-ACF9-554E-6A45DF5C0B5D}"/>
          </ac:picMkLst>
        </pc:picChg>
      </pc:sldChg>
      <pc:sldChg chg="del">
        <pc:chgData name="Константин М. Старченко" userId="28719e65-9071-4d34-8a08-80fd84824630" providerId="ADAL" clId="{0ED247CE-E56D-43E1-9F9C-4A27ED5DE92A}" dt="2022-10-24T17:28:57.556" v="1194" actId="47"/>
        <pc:sldMkLst>
          <pc:docMk/>
          <pc:sldMk cId="2769889853" sldId="258"/>
        </pc:sldMkLst>
      </pc:sldChg>
      <pc:sldChg chg="del">
        <pc:chgData name="Константин М. Старченко" userId="28719e65-9071-4d34-8a08-80fd84824630" providerId="ADAL" clId="{0ED247CE-E56D-43E1-9F9C-4A27ED5DE92A}" dt="2022-10-24T17:28:59.275" v="1196" actId="47"/>
        <pc:sldMkLst>
          <pc:docMk/>
          <pc:sldMk cId="1332345851" sldId="259"/>
        </pc:sldMkLst>
      </pc:sldChg>
      <pc:sldChg chg="del">
        <pc:chgData name="Константин М. Старченко" userId="28719e65-9071-4d34-8a08-80fd84824630" providerId="ADAL" clId="{0ED247CE-E56D-43E1-9F9C-4A27ED5DE92A}" dt="2022-10-24T17:29:00.165" v="1197" actId="47"/>
        <pc:sldMkLst>
          <pc:docMk/>
          <pc:sldMk cId="233654238" sldId="260"/>
        </pc:sldMkLst>
      </pc:sldChg>
      <pc:sldChg chg="del">
        <pc:chgData name="Константин М. Старченко" userId="28719e65-9071-4d34-8a08-80fd84824630" providerId="ADAL" clId="{0ED247CE-E56D-43E1-9F9C-4A27ED5DE92A}" dt="2022-10-24T17:28:54.440" v="1193" actId="47"/>
        <pc:sldMkLst>
          <pc:docMk/>
          <pc:sldMk cId="3398948612" sldId="261"/>
        </pc:sldMkLst>
      </pc:sldChg>
      <pc:sldChg chg="addSp delSp modSp mod">
        <pc:chgData name="Константин М. Старченко" userId="28719e65-9071-4d34-8a08-80fd84824630" providerId="ADAL" clId="{0ED247CE-E56D-43E1-9F9C-4A27ED5DE92A}" dt="2022-10-24T17:27:48.015" v="1162"/>
        <pc:sldMkLst>
          <pc:docMk/>
          <pc:sldMk cId="2392651" sldId="264"/>
        </pc:sldMkLst>
        <pc:spChg chg="add del mod">
          <ac:chgData name="Константин М. Старченко" userId="28719e65-9071-4d34-8a08-80fd84824630" providerId="ADAL" clId="{0ED247CE-E56D-43E1-9F9C-4A27ED5DE92A}" dt="2022-10-24T17:27:48.015" v="1162"/>
          <ac:spMkLst>
            <pc:docMk/>
            <pc:sldMk cId="2392651" sldId="264"/>
            <ac:spMk id="2" creationId="{6E4D7105-4281-5E8F-7E83-A39D0B5DE261}"/>
          </ac:spMkLst>
        </pc:spChg>
        <pc:spChg chg="mod">
          <ac:chgData name="Константин М. Старченко" userId="28719e65-9071-4d34-8a08-80fd84824630" providerId="ADAL" clId="{0ED247CE-E56D-43E1-9F9C-4A27ED5DE92A}" dt="2022-10-24T17:17:30.360" v="816" actId="20577"/>
          <ac:spMkLst>
            <pc:docMk/>
            <pc:sldMk cId="2392651" sldId="264"/>
            <ac:spMk id="24" creationId="{506B3B16-F4E5-8A56-C6DE-9995D54F6BDC}"/>
          </ac:spMkLst>
        </pc:spChg>
      </pc:sldChg>
      <pc:sldChg chg="addSp delSp modSp del mod">
        <pc:chgData name="Константин М. Старченко" userId="28719e65-9071-4d34-8a08-80fd84824630" providerId="ADAL" clId="{0ED247CE-E56D-43E1-9F9C-4A27ED5DE92A}" dt="2022-10-24T17:23:36.284" v="1001" actId="47"/>
        <pc:sldMkLst>
          <pc:docMk/>
          <pc:sldMk cId="901383624" sldId="265"/>
        </pc:sldMkLst>
        <pc:spChg chg="add mod">
          <ac:chgData name="Константин М. Старченко" userId="28719e65-9071-4d34-8a08-80fd84824630" providerId="ADAL" clId="{0ED247CE-E56D-43E1-9F9C-4A27ED5DE92A}" dt="2022-10-24T17:18:35.792" v="880" actId="20577"/>
          <ac:spMkLst>
            <pc:docMk/>
            <pc:sldMk cId="901383624" sldId="265"/>
            <ac:spMk id="7" creationId="{934A83DB-BB5C-68A8-7039-8BA94D1A36B5}"/>
          </ac:spMkLst>
        </pc:spChg>
        <pc:spChg chg="del">
          <ac:chgData name="Константин М. Старченко" userId="28719e65-9071-4d34-8a08-80fd84824630" providerId="ADAL" clId="{0ED247CE-E56D-43E1-9F9C-4A27ED5DE92A}" dt="2022-10-24T17:17:45.889" v="825" actId="478"/>
          <ac:spMkLst>
            <pc:docMk/>
            <pc:sldMk cId="901383624" sldId="265"/>
            <ac:spMk id="8" creationId="{9205881D-3F2B-155F-E4ED-A2B266194002}"/>
          </ac:spMkLst>
        </pc:spChg>
        <pc:spChg chg="del">
          <ac:chgData name="Константин М. Старченко" userId="28719e65-9071-4d34-8a08-80fd84824630" providerId="ADAL" clId="{0ED247CE-E56D-43E1-9F9C-4A27ED5DE92A}" dt="2022-10-24T17:17:49.746" v="829" actId="478"/>
          <ac:spMkLst>
            <pc:docMk/>
            <pc:sldMk cId="901383624" sldId="265"/>
            <ac:spMk id="11" creationId="{FE57FC90-3B3D-D05A-E5D3-5DCAED109C89}"/>
          </ac:spMkLst>
        </pc:spChg>
        <pc:spChg chg="add mod">
          <ac:chgData name="Константин М. Старченко" userId="28719e65-9071-4d34-8a08-80fd84824630" providerId="ADAL" clId="{0ED247CE-E56D-43E1-9F9C-4A27ED5DE92A}" dt="2022-10-24T17:20:46.499" v="950" actId="571"/>
          <ac:spMkLst>
            <pc:docMk/>
            <pc:sldMk cId="901383624" sldId="265"/>
            <ac:spMk id="12" creationId="{7F5E4ACC-1B22-378E-6C62-F06D165CFB09}"/>
          </ac:spMkLst>
        </pc:spChg>
        <pc:spChg chg="del">
          <ac:chgData name="Константин М. Старченко" userId="28719e65-9071-4d34-8a08-80fd84824630" providerId="ADAL" clId="{0ED247CE-E56D-43E1-9F9C-4A27ED5DE92A}" dt="2022-10-24T17:17:57.896" v="834" actId="478"/>
          <ac:spMkLst>
            <pc:docMk/>
            <pc:sldMk cId="901383624" sldId="265"/>
            <ac:spMk id="22" creationId="{A08174AC-B96D-F4A9-1A2F-B7753C26E050}"/>
          </ac:spMkLst>
        </pc:spChg>
        <pc:spChg chg="del">
          <ac:chgData name="Константин М. Старченко" userId="28719e65-9071-4d34-8a08-80fd84824630" providerId="ADAL" clId="{0ED247CE-E56D-43E1-9F9C-4A27ED5DE92A}" dt="2022-10-24T17:17:47.864" v="827" actId="478"/>
          <ac:spMkLst>
            <pc:docMk/>
            <pc:sldMk cId="901383624" sldId="265"/>
            <ac:spMk id="24" creationId="{01EB4310-067C-A3F2-8287-75F1D6CD07A8}"/>
          </ac:spMkLst>
        </pc:spChg>
        <pc:spChg chg="del mod">
          <ac:chgData name="Константин М. Старченко" userId="28719e65-9071-4d34-8a08-80fd84824630" providerId="ADAL" clId="{0ED247CE-E56D-43E1-9F9C-4A27ED5DE92A}" dt="2022-10-24T17:17:40.465" v="820" actId="478"/>
          <ac:spMkLst>
            <pc:docMk/>
            <pc:sldMk cId="901383624" sldId="265"/>
            <ac:spMk id="27" creationId="{AFF2A19E-F4EE-2557-A11E-E0C292C1186C}"/>
          </ac:spMkLst>
        </pc:spChg>
        <pc:spChg chg="del">
          <ac:chgData name="Константин М. Старченко" userId="28719e65-9071-4d34-8a08-80fd84824630" providerId="ADAL" clId="{0ED247CE-E56D-43E1-9F9C-4A27ED5DE92A}" dt="2022-10-24T17:17:42.474" v="822" actId="478"/>
          <ac:spMkLst>
            <pc:docMk/>
            <pc:sldMk cId="901383624" sldId="265"/>
            <ac:spMk id="29" creationId="{1AD23855-9C40-1129-9777-6039011DAB74}"/>
          </ac:spMkLst>
        </pc:spChg>
        <pc:spChg chg="mod">
          <ac:chgData name="Константин М. Старченко" userId="28719e65-9071-4d34-8a08-80fd84824630" providerId="ADAL" clId="{0ED247CE-E56D-43E1-9F9C-4A27ED5DE92A}" dt="2022-10-24T17:18:09.504" v="846" actId="20577"/>
          <ac:spMkLst>
            <pc:docMk/>
            <pc:sldMk cId="901383624" sldId="265"/>
            <ac:spMk id="37" creationId="{BED2962F-1611-BD43-A24B-99361AD3CAFA}"/>
          </ac:spMkLst>
        </pc:spChg>
        <pc:spChg chg="del">
          <ac:chgData name="Константин М. Старченко" userId="28719e65-9071-4d34-8a08-80fd84824630" providerId="ADAL" clId="{0ED247CE-E56D-43E1-9F9C-4A27ED5DE92A}" dt="2022-10-24T17:17:43.824" v="823" actId="478"/>
          <ac:spMkLst>
            <pc:docMk/>
            <pc:sldMk cId="901383624" sldId="265"/>
            <ac:spMk id="41" creationId="{5112A7D9-8E0A-1689-7D1E-798D0AC08309}"/>
          </ac:spMkLst>
        </pc:spChg>
        <pc:graphicFrameChg chg="add mod modGraphic">
          <ac:chgData name="Константин М. Старченко" userId="28719e65-9071-4d34-8a08-80fd84824630" providerId="ADAL" clId="{0ED247CE-E56D-43E1-9F9C-4A27ED5DE92A}" dt="2022-10-24T17:20:34.654" v="948"/>
          <ac:graphicFrameMkLst>
            <pc:docMk/>
            <pc:sldMk cId="901383624" sldId="265"/>
            <ac:graphicFrameMk id="9" creationId="{C1C402D8-1C0C-EB5F-FEE5-838DB2A26273}"/>
          </ac:graphicFrameMkLst>
        </pc:graphicFrameChg>
        <pc:picChg chg="add del">
          <ac:chgData name="Константин М. Старченко" userId="28719e65-9071-4d34-8a08-80fd84824630" providerId="ADAL" clId="{0ED247CE-E56D-43E1-9F9C-4A27ED5DE92A}" dt="2022-10-24T17:21:28.996" v="957" actId="478"/>
          <ac:picMkLst>
            <pc:docMk/>
            <pc:sldMk cId="901383624" sldId="265"/>
            <ac:picMk id="2" creationId="{71996876-8972-F795-0D38-C85DDC00A438}"/>
          </ac:picMkLst>
        </pc:picChg>
        <pc:picChg chg="del">
          <ac:chgData name="Константин М. Старченко" userId="28719e65-9071-4d34-8a08-80fd84824630" providerId="ADAL" clId="{0ED247CE-E56D-43E1-9F9C-4A27ED5DE92A}" dt="2022-10-24T17:17:37.040" v="817" actId="478"/>
          <ac:picMkLst>
            <pc:docMk/>
            <pc:sldMk cId="901383624" sldId="265"/>
            <ac:picMk id="3" creationId="{8462EA7C-3E68-3877-7A33-5F8D9ED1B32F}"/>
          </ac:picMkLst>
        </pc:picChg>
        <pc:picChg chg="add mod">
          <ac:chgData name="Константин М. Старченко" userId="28719e65-9071-4d34-8a08-80fd84824630" providerId="ADAL" clId="{0ED247CE-E56D-43E1-9F9C-4A27ED5DE92A}" dt="2022-10-24T17:21:35.316" v="961" actId="1076"/>
          <ac:picMkLst>
            <pc:docMk/>
            <pc:sldMk cId="901383624" sldId="265"/>
            <ac:picMk id="14" creationId="{47A88AF8-71E0-EA90-A944-8B5BEFCCD9CB}"/>
          </ac:picMkLst>
        </pc:picChg>
        <pc:picChg chg="del">
          <ac:chgData name="Константин М. Старченко" userId="28719e65-9071-4d34-8a08-80fd84824630" providerId="ADAL" clId="{0ED247CE-E56D-43E1-9F9C-4A27ED5DE92A}" dt="2022-10-24T17:17:40.905" v="821" actId="478"/>
          <ac:picMkLst>
            <pc:docMk/>
            <pc:sldMk cId="901383624" sldId="265"/>
            <ac:picMk id="17" creationId="{E06CA6AD-5B85-33F2-42A0-72F1E6D5B3BF}"/>
          </ac:picMkLst>
        </pc:picChg>
        <pc:picChg chg="del">
          <ac:chgData name="Константин М. Старченко" userId="28719e65-9071-4d34-8a08-80fd84824630" providerId="ADAL" clId="{0ED247CE-E56D-43E1-9F9C-4A27ED5DE92A}" dt="2022-10-24T17:17:48.232" v="828" actId="478"/>
          <ac:picMkLst>
            <pc:docMk/>
            <pc:sldMk cId="901383624" sldId="265"/>
            <ac:picMk id="21" creationId="{5FD49D4E-1018-033C-8196-34E762C768A7}"/>
          </ac:picMkLst>
        </pc:picChg>
        <pc:picChg chg="del">
          <ac:chgData name="Константин М. Старченко" userId="28719e65-9071-4d34-8a08-80fd84824630" providerId="ADAL" clId="{0ED247CE-E56D-43E1-9F9C-4A27ED5DE92A}" dt="2022-10-24T17:17:39.209" v="818" actId="478"/>
          <ac:picMkLst>
            <pc:docMk/>
            <pc:sldMk cId="901383624" sldId="265"/>
            <ac:picMk id="25" creationId="{59FF9642-45F8-7A74-C212-3C7C47782414}"/>
          </ac:picMkLst>
        </pc:picChg>
        <pc:picChg chg="del mod">
          <ac:chgData name="Константин М. Старченко" userId="28719e65-9071-4d34-8a08-80fd84824630" providerId="ADAL" clId="{0ED247CE-E56D-43E1-9F9C-4A27ED5DE92A}" dt="2022-10-24T17:17:50.097" v="831" actId="478"/>
          <ac:picMkLst>
            <pc:docMk/>
            <pc:sldMk cId="901383624" sldId="265"/>
            <ac:picMk id="26" creationId="{24DEE516-23E2-99E5-DB79-42EB6EC8E04C}"/>
          </ac:picMkLst>
        </pc:picChg>
        <pc:picChg chg="del">
          <ac:chgData name="Константин М. Старченко" userId="28719e65-9071-4d34-8a08-80fd84824630" providerId="ADAL" clId="{0ED247CE-E56D-43E1-9F9C-4A27ED5DE92A}" dt="2022-10-24T17:17:46.287" v="826" actId="478"/>
          <ac:picMkLst>
            <pc:docMk/>
            <pc:sldMk cId="901383624" sldId="265"/>
            <ac:picMk id="28" creationId="{8103B20E-E735-39CA-E88B-2593783F1567}"/>
          </ac:picMkLst>
        </pc:picChg>
        <pc:picChg chg="del">
          <ac:chgData name="Константин М. Старченко" userId="28719e65-9071-4d34-8a08-80fd84824630" providerId="ADAL" clId="{0ED247CE-E56D-43E1-9F9C-4A27ED5DE92A}" dt="2022-10-24T17:17:44.712" v="824" actId="478"/>
          <ac:picMkLst>
            <pc:docMk/>
            <pc:sldMk cId="901383624" sldId="265"/>
            <ac:picMk id="40" creationId="{25D6B440-7988-0EF3-EE09-663D53CE3C5D}"/>
          </ac:picMkLst>
        </pc:picChg>
        <pc:cxnChg chg="del">
          <ac:chgData name="Константин М. Старченко" userId="28719e65-9071-4d34-8a08-80fd84824630" providerId="ADAL" clId="{0ED247CE-E56D-43E1-9F9C-4A27ED5DE92A}" dt="2022-10-24T17:17:58.872" v="835" actId="478"/>
          <ac:cxnSpMkLst>
            <pc:docMk/>
            <pc:sldMk cId="901383624" sldId="265"/>
            <ac:cxnSpMk id="4" creationId="{4EEEAC45-5FFD-612E-46A4-399FAE177157}"/>
          </ac:cxnSpMkLst>
        </pc:cxnChg>
      </pc:sldChg>
      <pc:sldChg chg="del">
        <pc:chgData name="Константин М. Старченко" userId="28719e65-9071-4d34-8a08-80fd84824630" providerId="ADAL" clId="{0ED247CE-E56D-43E1-9F9C-4A27ED5DE92A}" dt="2022-10-24T17:21:42.452" v="963" actId="47"/>
        <pc:sldMkLst>
          <pc:docMk/>
          <pc:sldMk cId="1795490646" sldId="266"/>
        </pc:sldMkLst>
      </pc:sldChg>
      <pc:sldChg chg="addSp delSp modSp add mod setBg delDesignElem">
        <pc:chgData name="Константин М. Старченко" userId="28719e65-9071-4d34-8a08-80fd84824630" providerId="ADAL" clId="{0ED247CE-E56D-43E1-9F9C-4A27ED5DE92A}" dt="2022-10-24T17:44:54.909" v="1573" actId="20577"/>
        <pc:sldMkLst>
          <pc:docMk/>
          <pc:sldMk cId="2240136644" sldId="267"/>
        </pc:sldMkLst>
        <pc:spChg chg="add mod">
          <ac:chgData name="Константин М. Старченко" userId="28719e65-9071-4d34-8a08-80fd84824630" providerId="ADAL" clId="{0ED247CE-E56D-43E1-9F9C-4A27ED5DE92A}" dt="2022-10-24T17:00:13.812" v="196" actId="26606"/>
          <ac:spMkLst>
            <pc:docMk/>
            <pc:sldMk cId="2240136644" sldId="267"/>
            <ac:spMk id="3" creationId="{FDDA31A5-2D26-6638-5E4A-A12E431623CF}"/>
          </ac:spMkLst>
        </pc:spChg>
        <pc:spChg chg="add mod">
          <ac:chgData name="Константин М. Старченко" userId="28719e65-9071-4d34-8a08-80fd84824630" providerId="ADAL" clId="{0ED247CE-E56D-43E1-9F9C-4A27ED5DE92A}" dt="2022-10-24T17:44:54.909" v="1573" actId="20577"/>
          <ac:spMkLst>
            <pc:docMk/>
            <pc:sldMk cId="2240136644" sldId="267"/>
            <ac:spMk id="4" creationId="{271A1AA9-460F-B65D-45F2-50B404D74D78}"/>
          </ac:spMkLst>
        </pc:spChg>
        <pc:spChg chg="add del">
          <ac:chgData name="Константин М. Старченко" userId="28719e65-9071-4d34-8a08-80fd84824630" providerId="ADAL" clId="{0ED247CE-E56D-43E1-9F9C-4A27ED5DE92A}" dt="2022-10-24T17:00:13.812" v="196" actId="26606"/>
          <ac:spMkLst>
            <pc:docMk/>
            <pc:sldMk cId="2240136644" sldId="267"/>
            <ac:spMk id="13" creationId="{AAAE94E3-A7DB-4868-B1E3-E49703488BBC}"/>
          </ac:spMkLst>
        </pc:spChg>
        <pc:spChg chg="add del">
          <ac:chgData name="Константин М. Старченко" userId="28719e65-9071-4d34-8a08-80fd84824630" providerId="ADAL" clId="{0ED247CE-E56D-43E1-9F9C-4A27ED5DE92A}" dt="2022-10-24T17:00:13.812" v="196" actId="26606"/>
          <ac:spMkLst>
            <pc:docMk/>
            <pc:sldMk cId="2240136644" sldId="267"/>
            <ac:spMk id="14" creationId="{3873B707-463F-40B0-8227-E8CC6C67EB25}"/>
          </ac:spMkLst>
        </pc:spChg>
        <pc:spChg chg="del">
          <ac:chgData name="Константин М. Старченко" userId="28719e65-9071-4d34-8a08-80fd84824630" providerId="ADAL" clId="{0ED247CE-E56D-43E1-9F9C-4A27ED5DE92A}" dt="2022-10-24T16:54:29.113" v="5"/>
          <ac:spMkLst>
            <pc:docMk/>
            <pc:sldMk cId="2240136644" sldId="267"/>
            <ac:spMk id="16" creationId="{1FE21981-771D-4A29-8D3A-D068BE54BFE9}"/>
          </ac:spMkLst>
        </pc:spChg>
        <pc:spChg chg="del mod">
          <ac:chgData name="Константин М. Старченко" userId="28719e65-9071-4d34-8a08-80fd84824630" providerId="ADAL" clId="{0ED247CE-E56D-43E1-9F9C-4A27ED5DE92A}" dt="2022-10-24T16:54:33.640" v="8" actId="478"/>
          <ac:spMkLst>
            <pc:docMk/>
            <pc:sldMk cId="2240136644" sldId="267"/>
            <ac:spMk id="18" creationId="{B06B1C0F-B16E-D753-A6E9-11ED1E236A1D}"/>
          </ac:spMkLst>
        </pc:spChg>
        <pc:spChg chg="add del">
          <ac:chgData name="Константин М. Старченко" userId="28719e65-9071-4d34-8a08-80fd84824630" providerId="ADAL" clId="{0ED247CE-E56D-43E1-9F9C-4A27ED5DE92A}" dt="2022-10-24T17:00:13.812" v="196" actId="26606"/>
          <ac:spMkLst>
            <pc:docMk/>
            <pc:sldMk cId="2240136644" sldId="267"/>
            <ac:spMk id="21" creationId="{C13237C8-E62C-4F0D-A318-BD6FB6C2D138}"/>
          </ac:spMkLst>
        </pc:spChg>
        <pc:spChg chg="add del">
          <ac:chgData name="Константин М. Старченко" userId="28719e65-9071-4d34-8a08-80fd84824630" providerId="ADAL" clId="{0ED247CE-E56D-43E1-9F9C-4A27ED5DE92A}" dt="2022-10-24T17:00:13.812" v="196" actId="26606"/>
          <ac:spMkLst>
            <pc:docMk/>
            <pc:sldMk cId="2240136644" sldId="267"/>
            <ac:spMk id="23" creationId="{19C9EAEA-39D0-4B0E-A0EB-51E7B26740B1}"/>
          </ac:spMkLst>
        </pc:spChg>
        <pc:spChg chg="add del">
          <ac:chgData name="Константин М. Старченко" userId="28719e65-9071-4d34-8a08-80fd84824630" providerId="ADAL" clId="{0ED247CE-E56D-43E1-9F9C-4A27ED5DE92A}" dt="2022-10-24T17:00:13.812" v="196" actId="26606"/>
          <ac:spMkLst>
            <pc:docMk/>
            <pc:sldMk cId="2240136644" sldId="267"/>
            <ac:spMk id="25" creationId="{8CB5D2D7-DF65-4E86-BFBA-FFB9B5ACEB64}"/>
          </ac:spMkLst>
        </pc:spChg>
        <pc:grpChg chg="add del">
          <ac:chgData name="Константин М. Старченко" userId="28719e65-9071-4d34-8a08-80fd84824630" providerId="ADAL" clId="{0ED247CE-E56D-43E1-9F9C-4A27ED5DE92A}" dt="2022-10-24T17:00:13.812" v="196" actId="26606"/>
          <ac:grpSpMkLst>
            <pc:docMk/>
            <pc:sldMk cId="2240136644" sldId="267"/>
            <ac:grpSpMk id="11" creationId="{1DE889C7-FAD6-4397-98E2-05D503484459}"/>
          </ac:grpSpMkLst>
        </pc:grpChg>
        <pc:picChg chg="mod ord">
          <ac:chgData name="Константин М. Старченко" userId="28719e65-9071-4d34-8a08-80fd84824630" providerId="ADAL" clId="{0ED247CE-E56D-43E1-9F9C-4A27ED5DE92A}" dt="2022-10-24T17:00:13.812" v="196" actId="26606"/>
          <ac:picMkLst>
            <pc:docMk/>
            <pc:sldMk cId="2240136644" sldId="267"/>
            <ac:picMk id="5" creationId="{6C01B719-BB55-22D2-AFF9-BD57877529C5}"/>
          </ac:picMkLst>
        </pc:picChg>
        <pc:picChg chg="del">
          <ac:chgData name="Константин М. Старченко" userId="28719e65-9071-4d34-8a08-80fd84824630" providerId="ADAL" clId="{0ED247CE-E56D-43E1-9F9C-4A27ED5DE92A}" dt="2022-10-24T16:54:36.103" v="11" actId="478"/>
          <ac:picMkLst>
            <pc:docMk/>
            <pc:sldMk cId="2240136644" sldId="267"/>
            <ac:picMk id="6" creationId="{3FBDE7A3-58C2-B20F-9662-7AC6923288C2}"/>
          </ac:picMkLst>
        </pc:picChg>
        <pc:picChg chg="add mod modCrop">
          <ac:chgData name="Константин М. Старченко" userId="28719e65-9071-4d34-8a08-80fd84824630" providerId="ADAL" clId="{0ED247CE-E56D-43E1-9F9C-4A27ED5DE92A}" dt="2022-10-24T17:05:07.630" v="285" actId="14100"/>
          <ac:picMkLst>
            <pc:docMk/>
            <pc:sldMk cId="2240136644" sldId="267"/>
            <ac:picMk id="8" creationId="{2E56B45B-4238-5B4C-3A0A-2A6890FFB1D4}"/>
          </ac:picMkLst>
        </pc:picChg>
        <pc:picChg chg="del">
          <ac:chgData name="Константин М. Старченко" userId="28719e65-9071-4d34-8a08-80fd84824630" providerId="ADAL" clId="{0ED247CE-E56D-43E1-9F9C-4A27ED5DE92A}" dt="2022-10-24T16:54:31.656" v="6" actId="478"/>
          <ac:picMkLst>
            <pc:docMk/>
            <pc:sldMk cId="2240136644" sldId="267"/>
            <ac:picMk id="10" creationId="{5B51842E-8CB4-FFB7-F9E0-E4808FE6C544}"/>
          </ac:picMkLst>
        </pc:picChg>
        <pc:picChg chg="del">
          <ac:chgData name="Константин М. Старченко" userId="28719e65-9071-4d34-8a08-80fd84824630" providerId="ADAL" clId="{0ED247CE-E56D-43E1-9F9C-4A27ED5DE92A}" dt="2022-10-24T16:54:35.688" v="10" actId="478"/>
          <ac:picMkLst>
            <pc:docMk/>
            <pc:sldMk cId="2240136644" sldId="267"/>
            <ac:picMk id="15" creationId="{0317A6CA-DE2C-DFCB-F44A-B19E1BC55827}"/>
          </ac:picMkLst>
        </pc:picChg>
        <pc:picChg chg="del">
          <ac:chgData name="Константин М. Старченко" userId="28719e65-9071-4d34-8a08-80fd84824630" providerId="ADAL" clId="{0ED247CE-E56D-43E1-9F9C-4A27ED5DE92A}" dt="2022-10-24T16:54:35.287" v="9" actId="478"/>
          <ac:picMkLst>
            <pc:docMk/>
            <pc:sldMk cId="2240136644" sldId="267"/>
            <ac:picMk id="19" creationId="{5FB2EAAD-28EF-0A6F-C59F-D2D13EEA5A30}"/>
          </ac:picMkLst>
        </pc:picChg>
      </pc:sldChg>
      <pc:sldChg chg="addSp delSp modSp add mod">
        <pc:chgData name="Константин М. Старченко" userId="28719e65-9071-4d34-8a08-80fd84824630" providerId="ADAL" clId="{0ED247CE-E56D-43E1-9F9C-4A27ED5DE92A}" dt="2022-10-24T17:47:49.269" v="1679" actId="20577"/>
        <pc:sldMkLst>
          <pc:docMk/>
          <pc:sldMk cId="2183961136" sldId="268"/>
        </pc:sldMkLst>
        <pc:spChg chg="add mod">
          <ac:chgData name="Константин М. Старченко" userId="28719e65-9071-4d34-8a08-80fd84824630" providerId="ADAL" clId="{0ED247CE-E56D-43E1-9F9C-4A27ED5DE92A}" dt="2022-10-24T17:27:55.391" v="1164" actId="6549"/>
          <ac:spMkLst>
            <pc:docMk/>
            <pc:sldMk cId="2183961136" sldId="268"/>
            <ac:spMk id="2" creationId="{9F1F881A-1201-7D53-714F-392620B86A49}"/>
          </ac:spMkLst>
        </pc:spChg>
        <pc:spChg chg="del mod">
          <ac:chgData name="Константин М. Старченко" userId="28719e65-9071-4d34-8a08-80fd84824630" providerId="ADAL" clId="{0ED247CE-E56D-43E1-9F9C-4A27ED5DE92A}" dt="2022-10-24T17:02:02.272" v="232" actId="478"/>
          <ac:spMkLst>
            <pc:docMk/>
            <pc:sldMk cId="2183961136" sldId="268"/>
            <ac:spMk id="4" creationId="{271A1AA9-460F-B65D-45F2-50B404D74D78}"/>
          </ac:spMkLst>
        </pc:spChg>
        <pc:spChg chg="add mod">
          <ac:chgData name="Константин М. Старченко" userId="28719e65-9071-4d34-8a08-80fd84824630" providerId="ADAL" clId="{0ED247CE-E56D-43E1-9F9C-4A27ED5DE92A}" dt="2022-10-24T17:47:49.269" v="1679" actId="20577"/>
          <ac:spMkLst>
            <pc:docMk/>
            <pc:sldMk cId="2183961136" sldId="268"/>
            <ac:spMk id="14" creationId="{078E5282-1716-E3FE-5E1C-46A27EB8EDE5}"/>
          </ac:spMkLst>
        </pc:spChg>
        <pc:picChg chg="add del mod">
          <ac:chgData name="Константин М. Старченко" userId="28719e65-9071-4d34-8a08-80fd84824630" providerId="ADAL" clId="{0ED247CE-E56D-43E1-9F9C-4A27ED5DE92A}" dt="2022-10-24T17:03:46.102" v="277" actId="478"/>
          <ac:picMkLst>
            <pc:docMk/>
            <pc:sldMk cId="2183961136" sldId="268"/>
            <ac:picMk id="7" creationId="{42404480-0253-43AA-9CE0-0A5CEF198F55}"/>
          </ac:picMkLst>
        </pc:picChg>
        <pc:picChg chg="del">
          <ac:chgData name="Константин М. Старченко" userId="28719e65-9071-4d34-8a08-80fd84824630" providerId="ADAL" clId="{0ED247CE-E56D-43E1-9F9C-4A27ED5DE92A}" dt="2022-10-24T17:01:11.114" v="206" actId="478"/>
          <ac:picMkLst>
            <pc:docMk/>
            <pc:sldMk cId="2183961136" sldId="268"/>
            <ac:picMk id="8" creationId="{2E56B45B-4238-5B4C-3A0A-2A6890FFB1D4}"/>
          </ac:picMkLst>
        </pc:picChg>
        <pc:picChg chg="add mod modCrop">
          <ac:chgData name="Константин М. Старченко" userId="28719e65-9071-4d34-8a08-80fd84824630" providerId="ADAL" clId="{0ED247CE-E56D-43E1-9F9C-4A27ED5DE92A}" dt="2022-10-24T17:16:32.307" v="799" actId="1076"/>
          <ac:picMkLst>
            <pc:docMk/>
            <pc:sldMk cId="2183961136" sldId="268"/>
            <ac:picMk id="10" creationId="{6C8D1FA2-785C-4B55-9D50-09F782FE7AFD}"/>
          </ac:picMkLst>
        </pc:picChg>
        <pc:picChg chg="add mod">
          <ac:chgData name="Константин М. Старченко" userId="28719e65-9071-4d34-8a08-80fd84824630" providerId="ADAL" clId="{0ED247CE-E56D-43E1-9F9C-4A27ED5DE92A}" dt="2022-10-24T17:10:45.886" v="343" actId="34135"/>
          <ac:picMkLst>
            <pc:docMk/>
            <pc:sldMk cId="2183961136" sldId="268"/>
            <ac:picMk id="11" creationId="{799873E3-9E1A-F52D-2E81-188D1BEFF7B4}"/>
          </ac:picMkLst>
        </pc:picChg>
        <pc:picChg chg="add mod">
          <ac:chgData name="Константин М. Старченко" userId="28719e65-9071-4d34-8a08-80fd84824630" providerId="ADAL" clId="{0ED247CE-E56D-43E1-9F9C-4A27ED5DE92A}" dt="2022-10-24T17:10:43.690" v="342" actId="34135"/>
          <ac:picMkLst>
            <pc:docMk/>
            <pc:sldMk cId="2183961136" sldId="268"/>
            <ac:picMk id="12" creationId="{0F2AF719-3A71-1A0B-BECD-B7F15A57097C}"/>
          </ac:picMkLst>
        </pc:picChg>
        <pc:picChg chg="add mod">
          <ac:chgData name="Константин М. Старченко" userId="28719e65-9071-4d34-8a08-80fd84824630" providerId="ADAL" clId="{0ED247CE-E56D-43E1-9F9C-4A27ED5DE92A}" dt="2022-10-24T17:10:39.426" v="341" actId="34135"/>
          <ac:picMkLst>
            <pc:docMk/>
            <pc:sldMk cId="2183961136" sldId="268"/>
            <ac:picMk id="13" creationId="{09B8EA49-6FEB-B5DE-8930-D8322802F7C6}"/>
          </ac:picMkLst>
        </pc:picChg>
      </pc:sldChg>
      <pc:sldChg chg="addSp delSp modSp add mod">
        <pc:chgData name="Константин М. Старченко" userId="28719e65-9071-4d34-8a08-80fd84824630" providerId="ADAL" clId="{0ED247CE-E56D-43E1-9F9C-4A27ED5DE92A}" dt="2022-10-24T17:29:54.214" v="1232" actId="14100"/>
        <pc:sldMkLst>
          <pc:docMk/>
          <pc:sldMk cId="1756246445" sldId="269"/>
        </pc:sldMkLst>
        <pc:spChg chg="add del mod">
          <ac:chgData name="Константин М. Старченко" userId="28719e65-9071-4d34-8a08-80fd84824630" providerId="ADAL" clId="{0ED247CE-E56D-43E1-9F9C-4A27ED5DE92A}" dt="2022-10-24T17:22:15.752" v="969" actId="478"/>
          <ac:spMkLst>
            <pc:docMk/>
            <pc:sldMk cId="1756246445" sldId="269"/>
            <ac:spMk id="2" creationId="{D066BAE5-2CD6-4929-DDFD-6CA5BEB6B431}"/>
          </ac:spMkLst>
        </pc:spChg>
        <pc:spChg chg="add del mod">
          <ac:chgData name="Константин М. Старченко" userId="28719e65-9071-4d34-8a08-80fd84824630" providerId="ADAL" clId="{0ED247CE-E56D-43E1-9F9C-4A27ED5DE92A}" dt="2022-10-24T17:23:32.818" v="1000" actId="478"/>
          <ac:spMkLst>
            <pc:docMk/>
            <pc:sldMk cId="1756246445" sldId="269"/>
            <ac:spMk id="3" creationId="{40605473-28DB-64AA-F059-42236C05236F}"/>
          </ac:spMkLst>
        </pc:spChg>
        <pc:spChg chg="add mod">
          <ac:chgData name="Константин М. Старченко" userId="28719e65-9071-4d34-8a08-80fd84824630" providerId="ADAL" clId="{0ED247CE-E56D-43E1-9F9C-4A27ED5DE92A}" dt="2022-10-24T17:25:03.402" v="1052" actId="1076"/>
          <ac:spMkLst>
            <pc:docMk/>
            <pc:sldMk cId="1756246445" sldId="269"/>
            <ac:spMk id="4" creationId="{008585D5-AC52-A719-2188-C06E381099E8}"/>
          </ac:spMkLst>
        </pc:spChg>
        <pc:spChg chg="del">
          <ac:chgData name="Константин М. Старченко" userId="28719e65-9071-4d34-8a08-80fd84824630" providerId="ADAL" clId="{0ED247CE-E56D-43E1-9F9C-4A27ED5DE92A}" dt="2022-10-24T17:28:05.473" v="1168" actId="478"/>
          <ac:spMkLst>
            <pc:docMk/>
            <pc:sldMk cId="1756246445" sldId="269"/>
            <ac:spMk id="7" creationId="{934A83DB-BB5C-68A8-7039-8BA94D1A36B5}"/>
          </ac:spMkLst>
        </pc:spChg>
        <pc:spChg chg="add del mod">
          <ac:chgData name="Константин М. Старченко" userId="28719e65-9071-4d34-8a08-80fd84824630" providerId="ADAL" clId="{0ED247CE-E56D-43E1-9F9C-4A27ED5DE92A}" dt="2022-10-24T17:24:33.091" v="1034"/>
          <ac:spMkLst>
            <pc:docMk/>
            <pc:sldMk cId="1756246445" sldId="269"/>
            <ac:spMk id="8" creationId="{925C145E-893A-D315-2939-F14170558555}"/>
          </ac:spMkLst>
        </pc:spChg>
        <pc:spChg chg="add del mod">
          <ac:chgData name="Константин М. Старченко" userId="28719e65-9071-4d34-8a08-80fd84824630" providerId="ADAL" clId="{0ED247CE-E56D-43E1-9F9C-4A27ED5DE92A}" dt="2022-10-24T17:24:36.107" v="1036"/>
          <ac:spMkLst>
            <pc:docMk/>
            <pc:sldMk cId="1756246445" sldId="269"/>
            <ac:spMk id="11" creationId="{53D3F4DE-F6EF-D61C-1300-C0291C0D7F48}"/>
          </ac:spMkLst>
        </pc:spChg>
        <pc:spChg chg="add mod">
          <ac:chgData name="Константин М. Старченко" userId="28719e65-9071-4d34-8a08-80fd84824630" providerId="ADAL" clId="{0ED247CE-E56D-43E1-9F9C-4A27ED5DE92A}" dt="2022-10-24T17:27:20.725" v="1160" actId="14100"/>
          <ac:spMkLst>
            <pc:docMk/>
            <pc:sldMk cId="1756246445" sldId="269"/>
            <ac:spMk id="12" creationId="{ECCBD8DB-8122-CD34-E5CE-DA92C77E046E}"/>
          </ac:spMkLst>
        </pc:spChg>
        <pc:spChg chg="add mod">
          <ac:chgData name="Константин М. Старченко" userId="28719e65-9071-4d34-8a08-80fd84824630" providerId="ADAL" clId="{0ED247CE-E56D-43E1-9F9C-4A27ED5DE92A}" dt="2022-10-24T17:29:54.214" v="1232" actId="14100"/>
          <ac:spMkLst>
            <pc:docMk/>
            <pc:sldMk cId="1756246445" sldId="269"/>
            <ac:spMk id="13" creationId="{8B2DC6DE-30AA-2F10-BFEC-1F41DF94E456}"/>
          </ac:spMkLst>
        </pc:spChg>
        <pc:graphicFrameChg chg="mod modGraphic">
          <ac:chgData name="Константин М. Старченко" userId="28719e65-9071-4d34-8a08-80fd84824630" providerId="ADAL" clId="{0ED247CE-E56D-43E1-9F9C-4A27ED5DE92A}" dt="2022-10-24T17:24:40.793" v="1043" actId="20577"/>
          <ac:graphicFrameMkLst>
            <pc:docMk/>
            <pc:sldMk cId="1756246445" sldId="269"/>
            <ac:graphicFrameMk id="9" creationId="{C1C402D8-1C0C-EB5F-FEE5-838DB2A26273}"/>
          </ac:graphicFrameMkLst>
        </pc:graphicFrameChg>
      </pc:sldChg>
      <pc:sldChg chg="addSp delSp modSp add mod">
        <pc:chgData name="Константин М. Старченко" userId="28719e65-9071-4d34-8a08-80fd84824630" providerId="ADAL" clId="{0ED247CE-E56D-43E1-9F9C-4A27ED5DE92A}" dt="2022-10-24T17:42:00.401" v="1499" actId="1076"/>
        <pc:sldMkLst>
          <pc:docMk/>
          <pc:sldMk cId="3190647892" sldId="270"/>
        </pc:sldMkLst>
        <pc:spChg chg="del">
          <ac:chgData name="Константин М. Старченко" userId="28719e65-9071-4d34-8a08-80fd84824630" providerId="ADAL" clId="{0ED247CE-E56D-43E1-9F9C-4A27ED5DE92A}" dt="2022-10-24T17:29:07.673" v="1200" actId="478"/>
          <ac:spMkLst>
            <pc:docMk/>
            <pc:sldMk cId="3190647892" sldId="270"/>
            <ac:spMk id="4" creationId="{008585D5-AC52-A719-2188-C06E381099E8}"/>
          </ac:spMkLst>
        </pc:spChg>
        <pc:spChg chg="del">
          <ac:chgData name="Константин М. Старченко" userId="28719e65-9071-4d34-8a08-80fd84824630" providerId="ADAL" clId="{0ED247CE-E56D-43E1-9F9C-4A27ED5DE92A}" dt="2022-10-24T17:29:06.986" v="1199" actId="478"/>
          <ac:spMkLst>
            <pc:docMk/>
            <pc:sldMk cId="3190647892" sldId="270"/>
            <ac:spMk id="12" creationId="{ECCBD8DB-8122-CD34-E5CE-DA92C77E046E}"/>
          </ac:spMkLst>
        </pc:spChg>
        <pc:spChg chg="mod">
          <ac:chgData name="Константин М. Старченко" userId="28719e65-9071-4d34-8a08-80fd84824630" providerId="ADAL" clId="{0ED247CE-E56D-43E1-9F9C-4A27ED5DE92A}" dt="2022-10-24T17:36:01.953" v="1353" actId="20577"/>
          <ac:spMkLst>
            <pc:docMk/>
            <pc:sldMk cId="3190647892" sldId="270"/>
            <ac:spMk id="13" creationId="{8B2DC6DE-30AA-2F10-BFEC-1F41DF94E456}"/>
          </ac:spMkLst>
        </pc:spChg>
        <pc:spChg chg="add del mod ord">
          <ac:chgData name="Константин М. Старченко" userId="28719e65-9071-4d34-8a08-80fd84824630" providerId="ADAL" clId="{0ED247CE-E56D-43E1-9F9C-4A27ED5DE92A}" dt="2022-10-24T17:37:28.009" v="1447" actId="478"/>
          <ac:spMkLst>
            <pc:docMk/>
            <pc:sldMk cId="3190647892" sldId="270"/>
            <ac:spMk id="20" creationId="{6185DE4B-DDD7-B179-95B8-8E5F802A32CB}"/>
          </ac:spMkLst>
        </pc:spChg>
        <pc:graphicFrameChg chg="del">
          <ac:chgData name="Константин М. Старченко" userId="28719e65-9071-4d34-8a08-80fd84824630" providerId="ADAL" clId="{0ED247CE-E56D-43E1-9F9C-4A27ED5DE92A}" dt="2022-10-24T17:29:06.084" v="1198" actId="478"/>
          <ac:graphicFrameMkLst>
            <pc:docMk/>
            <pc:sldMk cId="3190647892" sldId="270"/>
            <ac:graphicFrameMk id="9" creationId="{C1C402D8-1C0C-EB5F-FEE5-838DB2A26273}"/>
          </ac:graphicFrameMkLst>
        </pc:graphicFrameChg>
        <pc:picChg chg="add mod modCrop">
          <ac:chgData name="Константин М. Старченко" userId="28719e65-9071-4d34-8a08-80fd84824630" providerId="ADAL" clId="{0ED247CE-E56D-43E1-9F9C-4A27ED5DE92A}" dt="2022-10-24T17:42:00.401" v="1499" actId="1076"/>
          <ac:picMkLst>
            <pc:docMk/>
            <pc:sldMk cId="3190647892" sldId="270"/>
            <ac:picMk id="3" creationId="{A54623FA-72B1-51FA-E881-D8BB886F1D6F}"/>
          </ac:picMkLst>
        </pc:picChg>
        <pc:picChg chg="add mod">
          <ac:chgData name="Константин М. Старченко" userId="28719e65-9071-4d34-8a08-80fd84824630" providerId="ADAL" clId="{0ED247CE-E56D-43E1-9F9C-4A27ED5DE92A}" dt="2022-10-24T17:33:26.078" v="1303" actId="1076"/>
          <ac:picMkLst>
            <pc:docMk/>
            <pc:sldMk cId="3190647892" sldId="270"/>
            <ac:picMk id="8" creationId="{16C910AD-565B-D5CB-B2A9-062D13D07C11}"/>
          </ac:picMkLst>
        </pc:picChg>
        <pc:picChg chg="del">
          <ac:chgData name="Константин М. Старченко" userId="28719e65-9071-4d34-8a08-80fd84824630" providerId="ADAL" clId="{0ED247CE-E56D-43E1-9F9C-4A27ED5DE92A}" dt="2022-10-24T17:30:55.986" v="1275" actId="478"/>
          <ac:picMkLst>
            <pc:docMk/>
            <pc:sldMk cId="3190647892" sldId="270"/>
            <ac:picMk id="14" creationId="{47A88AF8-71E0-EA90-A944-8B5BEFCCD9CB}"/>
          </ac:picMkLst>
        </pc:picChg>
        <pc:picChg chg="add del mod">
          <ac:chgData name="Константин М. Старченко" userId="28719e65-9071-4d34-8a08-80fd84824630" providerId="ADAL" clId="{0ED247CE-E56D-43E1-9F9C-4A27ED5DE92A}" dt="2022-10-24T17:35:23.675" v="1320" actId="478"/>
          <ac:picMkLst>
            <pc:docMk/>
            <pc:sldMk cId="3190647892" sldId="270"/>
            <ac:picMk id="16" creationId="{5A8BF86A-832D-120D-8909-6FBAD267E71B}"/>
          </ac:picMkLst>
        </pc:picChg>
        <pc:picChg chg="add mod">
          <ac:chgData name="Константин М. Старченко" userId="28719e65-9071-4d34-8a08-80fd84824630" providerId="ADAL" clId="{0ED247CE-E56D-43E1-9F9C-4A27ED5DE92A}" dt="2022-10-24T17:35:38.212" v="1327" actId="1076"/>
          <ac:picMkLst>
            <pc:docMk/>
            <pc:sldMk cId="3190647892" sldId="270"/>
            <ac:picMk id="18" creationId="{023438D2-44EC-56E0-694B-5610C55633F8}"/>
          </ac:picMkLst>
        </pc:picChg>
        <pc:cxnChg chg="add mod">
          <ac:chgData name="Константин М. Старченко" userId="28719e65-9071-4d34-8a08-80fd84824630" providerId="ADAL" clId="{0ED247CE-E56D-43E1-9F9C-4A27ED5DE92A}" dt="2022-10-24T17:38:45.335" v="1470" actId="14100"/>
          <ac:cxnSpMkLst>
            <pc:docMk/>
            <pc:sldMk cId="3190647892" sldId="270"/>
            <ac:cxnSpMk id="22" creationId="{DE7B24CA-6D97-FAC8-9D75-68EEA8578D49}"/>
          </ac:cxnSpMkLst>
        </pc:cxnChg>
      </pc:sldChg>
      <pc:sldChg chg="addSp delSp modSp add mod">
        <pc:chgData name="Константин М. Старченко" userId="28719e65-9071-4d34-8a08-80fd84824630" providerId="ADAL" clId="{0ED247CE-E56D-43E1-9F9C-4A27ED5DE92A}" dt="2022-10-24T17:44:26.979" v="1563"/>
        <pc:sldMkLst>
          <pc:docMk/>
          <pc:sldMk cId="3821645058" sldId="271"/>
        </pc:sldMkLst>
        <pc:spChg chg="add del mod">
          <ac:chgData name="Константин М. Старченко" userId="28719e65-9071-4d34-8a08-80fd84824630" providerId="ADAL" clId="{0ED247CE-E56D-43E1-9F9C-4A27ED5DE92A}" dt="2022-10-24T17:41:45.507" v="1494" actId="478"/>
          <ac:spMkLst>
            <pc:docMk/>
            <pc:sldMk cId="3821645058" sldId="271"/>
            <ac:spMk id="2" creationId="{A71F13BB-B988-17B1-32DB-F2670EE3EC95}"/>
          </ac:spMkLst>
        </pc:spChg>
        <pc:spChg chg="add mod">
          <ac:chgData name="Константин М. Старченко" userId="28719e65-9071-4d34-8a08-80fd84824630" providerId="ADAL" clId="{0ED247CE-E56D-43E1-9F9C-4A27ED5DE92A}" dt="2022-10-24T17:44:00.216" v="1561" actId="20577"/>
          <ac:spMkLst>
            <pc:docMk/>
            <pc:sldMk cId="3821645058" sldId="271"/>
            <ac:spMk id="4" creationId="{73C2F8BB-7B6A-42EB-248C-5FA6090A8B0D}"/>
          </ac:spMkLst>
        </pc:spChg>
        <pc:spChg chg="add del mod">
          <ac:chgData name="Константин М. Старченко" userId="28719e65-9071-4d34-8a08-80fd84824630" providerId="ADAL" clId="{0ED247CE-E56D-43E1-9F9C-4A27ED5DE92A}" dt="2022-10-24T17:44:26.979" v="1563"/>
          <ac:spMkLst>
            <pc:docMk/>
            <pc:sldMk cId="3821645058" sldId="271"/>
            <ac:spMk id="7" creationId="{226A222E-D301-D315-9F81-711A3F3529EF}"/>
          </ac:spMkLst>
        </pc:spChg>
        <pc:spChg chg="del mod">
          <ac:chgData name="Константин М. Старченко" userId="28719e65-9071-4d34-8a08-80fd84824630" providerId="ADAL" clId="{0ED247CE-E56D-43E1-9F9C-4A27ED5DE92A}" dt="2022-10-24T17:42:08.995" v="1500" actId="478"/>
          <ac:spMkLst>
            <pc:docMk/>
            <pc:sldMk cId="3821645058" sldId="271"/>
            <ac:spMk id="13" creationId="{8B2DC6DE-30AA-2F10-BFEC-1F41DF94E456}"/>
          </ac:spMkLst>
        </pc:spChg>
        <pc:spChg chg="mod">
          <ac:chgData name="Константин М. Старченко" userId="28719e65-9071-4d34-8a08-80fd84824630" providerId="ADAL" clId="{0ED247CE-E56D-43E1-9F9C-4A27ED5DE92A}" dt="2022-10-24T17:43:40.352" v="1539" actId="20577"/>
          <ac:spMkLst>
            <pc:docMk/>
            <pc:sldMk cId="3821645058" sldId="271"/>
            <ac:spMk id="37" creationId="{BED2962F-1611-BD43-A24B-99361AD3CAFA}"/>
          </ac:spMkLst>
        </pc:spChg>
        <pc:picChg chg="del">
          <ac:chgData name="Константин М. Старченко" userId="28719e65-9071-4d34-8a08-80fd84824630" providerId="ADAL" clId="{0ED247CE-E56D-43E1-9F9C-4A27ED5DE92A}" dt="2022-10-24T17:36:41.736" v="1438" actId="478"/>
          <ac:picMkLst>
            <pc:docMk/>
            <pc:sldMk cId="3821645058" sldId="271"/>
            <ac:picMk id="3" creationId="{A54623FA-72B1-51FA-E881-D8BB886F1D6F}"/>
          </ac:picMkLst>
        </pc:picChg>
        <pc:picChg chg="del">
          <ac:chgData name="Константин М. Старченко" userId="28719e65-9071-4d34-8a08-80fd84824630" providerId="ADAL" clId="{0ED247CE-E56D-43E1-9F9C-4A27ED5DE92A}" dt="2022-10-24T17:36:42.289" v="1439" actId="478"/>
          <ac:picMkLst>
            <pc:docMk/>
            <pc:sldMk cId="3821645058" sldId="271"/>
            <ac:picMk id="8" creationId="{16C910AD-565B-D5CB-B2A9-062D13D07C11}"/>
          </ac:picMkLst>
        </pc:picChg>
        <pc:picChg chg="add del mod">
          <ac:chgData name="Константин М. Старченко" userId="28719e65-9071-4d34-8a08-80fd84824630" providerId="ADAL" clId="{0ED247CE-E56D-43E1-9F9C-4A27ED5DE92A}" dt="2022-10-24T17:40:33.931" v="1477" actId="478"/>
          <ac:picMkLst>
            <pc:docMk/>
            <pc:sldMk cId="3821645058" sldId="271"/>
            <ac:picMk id="10" creationId="{5B51842E-8CB4-FFB7-F9E0-E4808FE6C544}"/>
          </ac:picMkLst>
        </pc:picChg>
        <pc:picChg chg="del">
          <ac:chgData name="Константин М. Старченко" userId="28719e65-9071-4d34-8a08-80fd84824630" providerId="ADAL" clId="{0ED247CE-E56D-43E1-9F9C-4A27ED5DE92A}" dt="2022-10-24T17:42:14.346" v="1501" actId="478"/>
          <ac:picMkLst>
            <pc:docMk/>
            <pc:sldMk cId="3821645058" sldId="271"/>
            <ac:picMk id="18" creationId="{023438D2-44EC-56E0-694B-5610C55633F8}"/>
          </ac:picMkLst>
        </pc:picChg>
        <pc:picChg chg="add del mod">
          <ac:chgData name="Константин М. Старченко" userId="28719e65-9071-4d34-8a08-80fd84824630" providerId="ADAL" clId="{0ED247CE-E56D-43E1-9F9C-4A27ED5DE92A}" dt="2022-10-24T17:40:36.936" v="1478" actId="478"/>
          <ac:picMkLst>
            <pc:docMk/>
            <pc:sldMk cId="3821645058" sldId="271"/>
            <ac:picMk id="1026" creationId="{BCFFBD57-0B27-8054-61FA-0CFBEAC5F9F7}"/>
          </ac:picMkLst>
        </pc:picChg>
        <pc:picChg chg="add del mod">
          <ac:chgData name="Константин М. Старченко" userId="28719e65-9071-4d34-8a08-80fd84824630" providerId="ADAL" clId="{0ED247CE-E56D-43E1-9F9C-4A27ED5DE92A}" dt="2022-10-24T17:41:46.003" v="1495" actId="478"/>
          <ac:picMkLst>
            <pc:docMk/>
            <pc:sldMk cId="3821645058" sldId="271"/>
            <ac:picMk id="1028" creationId="{FEA27000-F6C2-878F-053E-39877AA1B260}"/>
          </ac:picMkLst>
        </pc:picChg>
      </pc:sldChg>
      <pc:sldChg chg="add del">
        <pc:chgData name="Константин М. Старченко" userId="28719e65-9071-4d34-8a08-80fd84824630" providerId="ADAL" clId="{0ED247CE-E56D-43E1-9F9C-4A27ED5DE92A}" dt="2022-10-24T17:37:30.756" v="1449"/>
        <pc:sldMkLst>
          <pc:docMk/>
          <pc:sldMk cId="1323358653" sldId="272"/>
        </pc:sldMkLst>
      </pc:sldChg>
      <pc:sldChg chg="modSp add mod">
        <pc:chgData name="Константин М. Старченко" userId="28719e65-9071-4d34-8a08-80fd84824630" providerId="ADAL" clId="{0ED247CE-E56D-43E1-9F9C-4A27ED5DE92A}" dt="2022-10-24T17:44:35.585" v="1572" actId="20577"/>
        <pc:sldMkLst>
          <pc:docMk/>
          <pc:sldMk cId="4160945527" sldId="272"/>
        </pc:sldMkLst>
        <pc:spChg chg="mod">
          <ac:chgData name="Константин М. Старченко" userId="28719e65-9071-4d34-8a08-80fd84824630" providerId="ADAL" clId="{0ED247CE-E56D-43E1-9F9C-4A27ED5DE92A}" dt="2022-10-24T17:44:35.585" v="1572" actId="20577"/>
          <ac:spMkLst>
            <pc:docMk/>
            <pc:sldMk cId="4160945527" sldId="272"/>
            <ac:spMk id="37" creationId="{BED2962F-1611-BD43-A24B-99361AD3CAFA}"/>
          </ac:spMkLst>
        </pc:spChg>
      </pc:sldChg>
      <pc:sldChg chg="modSp add mod">
        <pc:chgData name="Константин М. Старченко" userId="28719e65-9071-4d34-8a08-80fd84824630" providerId="ADAL" clId="{0ED247CE-E56D-43E1-9F9C-4A27ED5DE92A}" dt="2022-10-24T17:45:15.729" v="1604" actId="20577"/>
        <pc:sldMkLst>
          <pc:docMk/>
          <pc:sldMk cId="4165241617" sldId="273"/>
        </pc:sldMkLst>
        <pc:spChg chg="mod">
          <ac:chgData name="Константин М. Старченко" userId="28719e65-9071-4d34-8a08-80fd84824630" providerId="ADAL" clId="{0ED247CE-E56D-43E1-9F9C-4A27ED5DE92A}" dt="2022-10-24T17:45:15.729" v="1604" actId="20577"/>
          <ac:spMkLst>
            <pc:docMk/>
            <pc:sldMk cId="4165241617" sldId="273"/>
            <ac:spMk id="37" creationId="{BED2962F-1611-BD43-A24B-99361AD3CAFA}"/>
          </ac:spMkLst>
        </pc:spChg>
      </pc:sldChg>
      <pc:sldChg chg="modSp add mod">
        <pc:chgData name="Константин М. Старченко" userId="28719e65-9071-4d34-8a08-80fd84824630" providerId="ADAL" clId="{0ED247CE-E56D-43E1-9F9C-4A27ED5DE92A}" dt="2022-10-24T17:45:28.377" v="1610" actId="20577"/>
        <pc:sldMkLst>
          <pc:docMk/>
          <pc:sldMk cId="1915072125" sldId="274"/>
        </pc:sldMkLst>
        <pc:spChg chg="mod">
          <ac:chgData name="Константин М. Старченко" userId="28719e65-9071-4d34-8a08-80fd84824630" providerId="ADAL" clId="{0ED247CE-E56D-43E1-9F9C-4A27ED5DE92A}" dt="2022-10-24T17:45:28.377" v="1610" actId="20577"/>
          <ac:spMkLst>
            <pc:docMk/>
            <pc:sldMk cId="1915072125" sldId="274"/>
            <ac:spMk id="37" creationId="{BED2962F-1611-BD43-A24B-99361AD3CAFA}"/>
          </ac:spMkLst>
        </pc:spChg>
      </pc:sldChg>
      <pc:sldChg chg="modSp add mod">
        <pc:chgData name="Константин М. Старченко" userId="28719e65-9071-4d34-8a08-80fd84824630" providerId="ADAL" clId="{0ED247CE-E56D-43E1-9F9C-4A27ED5DE92A}" dt="2022-10-24T17:45:42.776" v="1621" actId="20577"/>
        <pc:sldMkLst>
          <pc:docMk/>
          <pc:sldMk cId="1916038317" sldId="275"/>
        </pc:sldMkLst>
        <pc:spChg chg="mod">
          <ac:chgData name="Константин М. Старченко" userId="28719e65-9071-4d34-8a08-80fd84824630" providerId="ADAL" clId="{0ED247CE-E56D-43E1-9F9C-4A27ED5DE92A}" dt="2022-10-24T17:45:42.776" v="1621" actId="20577"/>
          <ac:spMkLst>
            <pc:docMk/>
            <pc:sldMk cId="1916038317" sldId="275"/>
            <ac:spMk id="37" creationId="{BED2962F-1611-BD43-A24B-99361AD3CAFA}"/>
          </ac:spMkLst>
        </pc:spChg>
      </pc:sldChg>
      <pc:sldChg chg="modSp add mod">
        <pc:chgData name="Константин М. Старченко" userId="28719e65-9071-4d34-8a08-80fd84824630" providerId="ADAL" clId="{0ED247CE-E56D-43E1-9F9C-4A27ED5DE92A}" dt="2022-10-24T17:45:53.985" v="1635" actId="20577"/>
        <pc:sldMkLst>
          <pc:docMk/>
          <pc:sldMk cId="4273954178" sldId="276"/>
        </pc:sldMkLst>
        <pc:spChg chg="mod">
          <ac:chgData name="Константин М. Старченко" userId="28719e65-9071-4d34-8a08-80fd84824630" providerId="ADAL" clId="{0ED247CE-E56D-43E1-9F9C-4A27ED5DE92A}" dt="2022-10-24T17:45:53.985" v="1635" actId="20577"/>
          <ac:spMkLst>
            <pc:docMk/>
            <pc:sldMk cId="4273954178" sldId="276"/>
            <ac:spMk id="37" creationId="{BED2962F-1611-BD43-A24B-99361AD3CAFA}"/>
          </ac:spMkLst>
        </pc:spChg>
      </pc:sldChg>
      <pc:sldChg chg="modSp add mod">
        <pc:chgData name="Константин М. Старченко" userId="28719e65-9071-4d34-8a08-80fd84824630" providerId="ADAL" clId="{0ED247CE-E56D-43E1-9F9C-4A27ED5DE92A}" dt="2022-10-24T17:46:07.680" v="1657" actId="20577"/>
        <pc:sldMkLst>
          <pc:docMk/>
          <pc:sldMk cId="1068286459" sldId="277"/>
        </pc:sldMkLst>
        <pc:spChg chg="mod">
          <ac:chgData name="Константин М. Старченко" userId="28719e65-9071-4d34-8a08-80fd84824630" providerId="ADAL" clId="{0ED247CE-E56D-43E1-9F9C-4A27ED5DE92A}" dt="2022-10-24T17:46:07.680" v="1657" actId="20577"/>
          <ac:spMkLst>
            <pc:docMk/>
            <pc:sldMk cId="1068286459" sldId="277"/>
            <ac:spMk id="37" creationId="{BED2962F-1611-BD43-A24B-99361AD3CAFA}"/>
          </ac:spMkLst>
        </pc:spChg>
      </pc:sldChg>
      <pc:sldChg chg="modSp add mod">
        <pc:chgData name="Константин М. Старченко" userId="28719e65-9071-4d34-8a08-80fd84824630" providerId="ADAL" clId="{0ED247CE-E56D-43E1-9F9C-4A27ED5DE92A}" dt="2022-10-24T17:46:20.361" v="1674" actId="20577"/>
        <pc:sldMkLst>
          <pc:docMk/>
          <pc:sldMk cId="2675820968" sldId="278"/>
        </pc:sldMkLst>
        <pc:spChg chg="mod">
          <ac:chgData name="Константин М. Старченко" userId="28719e65-9071-4d34-8a08-80fd84824630" providerId="ADAL" clId="{0ED247CE-E56D-43E1-9F9C-4A27ED5DE92A}" dt="2022-10-24T17:46:20.361" v="1674" actId="20577"/>
          <ac:spMkLst>
            <pc:docMk/>
            <pc:sldMk cId="2675820968" sldId="278"/>
            <ac:spMk id="37" creationId="{BED2962F-1611-BD43-A24B-99361AD3CAFA}"/>
          </ac:spMkLst>
        </pc:spChg>
      </pc:sldChg>
    </pc:docChg>
  </pc:docChgLst>
  <pc:docChgLst>
    <pc:chgData name="Старченко Константин М." userId="9db720f4-8b5e-4499-993a-9f59ec90c0c3" providerId="ADAL" clId="{316D40D0-9D8B-4EA1-B7E3-E305BBA9A9A9}"/>
    <pc:docChg chg="undo custSel addSld delSld modSld sldOrd">
      <pc:chgData name="Старченко Константин М." userId="9db720f4-8b5e-4499-993a-9f59ec90c0c3" providerId="ADAL" clId="{316D40D0-9D8B-4EA1-B7E3-E305BBA9A9A9}" dt="2022-11-22T16:30:55.185" v="1182" actId="34135"/>
      <pc:docMkLst>
        <pc:docMk/>
      </pc:docMkLst>
      <pc:sldChg chg="modSp add del mod ord">
        <pc:chgData name="Старченко Константин М." userId="9db720f4-8b5e-4499-993a-9f59ec90c0c3" providerId="ADAL" clId="{316D40D0-9D8B-4EA1-B7E3-E305BBA9A9A9}" dt="2022-11-22T16:19:28.260" v="763" actId="34136"/>
        <pc:sldMkLst>
          <pc:docMk/>
          <pc:sldMk cId="2392651" sldId="264"/>
        </pc:sldMkLst>
        <pc:spChg chg="mod">
          <ac:chgData name="Старченко Константин М." userId="9db720f4-8b5e-4499-993a-9f59ec90c0c3" providerId="ADAL" clId="{316D40D0-9D8B-4EA1-B7E3-E305BBA9A9A9}" dt="2022-11-22T08:35:39.004" v="12" actId="207"/>
          <ac:spMkLst>
            <pc:docMk/>
            <pc:sldMk cId="2392651" sldId="264"/>
            <ac:spMk id="2" creationId="{6BB92FDF-47AE-7CDD-AF24-889E0417A745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5:17.781" v="10" actId="207"/>
          <ac:spMkLst>
            <pc:docMk/>
            <pc:sldMk cId="2392651" sldId="264"/>
            <ac:spMk id="24" creationId="{506B3B16-F4E5-8A56-C6DE-9995D54F6BDC}"/>
          </ac:spMkLst>
        </pc:spChg>
        <pc:picChg chg="mod">
          <ac:chgData name="Старченко Константин М." userId="9db720f4-8b5e-4499-993a-9f59ec90c0c3" providerId="ADAL" clId="{316D40D0-9D8B-4EA1-B7E3-E305BBA9A9A9}" dt="2022-11-22T08:50:03.353" v="106" actId="34135"/>
          <ac:picMkLst>
            <pc:docMk/>
            <pc:sldMk cId="2392651" sldId="264"/>
            <ac:picMk id="10" creationId="{5B51842E-8CB4-FFB7-F9E0-E4808FE6C54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16:19:28.260" v="763" actId="34136"/>
          <ac:picMkLst>
            <pc:docMk/>
            <pc:sldMk cId="2392651" sldId="264"/>
            <ac:picMk id="11" creationId="{C1EE09AD-1358-7C06-6E45-65CA3D7D85A0}"/>
          </ac:picMkLst>
        </pc:picChg>
      </pc:sldChg>
      <pc:sldChg chg="del">
        <pc:chgData name="Старченко Константин М." userId="9db720f4-8b5e-4499-993a-9f59ec90c0c3" providerId="ADAL" clId="{316D40D0-9D8B-4EA1-B7E3-E305BBA9A9A9}" dt="2022-11-22T08:34:38.809" v="0" actId="47"/>
        <pc:sldMkLst>
          <pc:docMk/>
          <pc:sldMk cId="755428638" sldId="286"/>
        </pc:sldMkLst>
      </pc:sldChg>
      <pc:sldChg chg="del">
        <pc:chgData name="Старченко Константин М." userId="9db720f4-8b5e-4499-993a-9f59ec90c0c3" providerId="ADAL" clId="{316D40D0-9D8B-4EA1-B7E3-E305BBA9A9A9}" dt="2022-11-22T08:36:05.431" v="13" actId="47"/>
        <pc:sldMkLst>
          <pc:docMk/>
          <pc:sldMk cId="3806062767" sldId="287"/>
        </pc:sldMkLst>
      </pc:sldChg>
      <pc:sldChg chg="del">
        <pc:chgData name="Старченко Константин М." userId="9db720f4-8b5e-4499-993a-9f59ec90c0c3" providerId="ADAL" clId="{316D40D0-9D8B-4EA1-B7E3-E305BBA9A9A9}" dt="2022-11-22T08:36:48.040" v="23" actId="47"/>
        <pc:sldMkLst>
          <pc:docMk/>
          <pc:sldMk cId="572611378" sldId="288"/>
        </pc:sldMkLst>
      </pc:sldChg>
      <pc:sldChg chg="del">
        <pc:chgData name="Старченко Константин М." userId="9db720f4-8b5e-4499-993a-9f59ec90c0c3" providerId="ADAL" clId="{316D40D0-9D8B-4EA1-B7E3-E305BBA9A9A9}" dt="2022-11-22T08:37:04.620" v="33" actId="47"/>
        <pc:sldMkLst>
          <pc:docMk/>
          <pc:sldMk cId="1269143922" sldId="289"/>
        </pc:sldMkLst>
      </pc:sldChg>
      <pc:sldChg chg="modSp del mod">
        <pc:chgData name="Старченко Константин М." userId="9db720f4-8b5e-4499-993a-9f59ec90c0c3" providerId="ADAL" clId="{316D40D0-9D8B-4EA1-B7E3-E305BBA9A9A9}" dt="2022-11-22T08:37:30.644" v="43" actId="47"/>
        <pc:sldMkLst>
          <pc:docMk/>
          <pc:sldMk cId="3263925956" sldId="290"/>
        </pc:sldMkLst>
        <pc:spChg chg="mod">
          <ac:chgData name="Старченко Константин М." userId="9db720f4-8b5e-4499-993a-9f59ec90c0c3" providerId="ADAL" clId="{316D40D0-9D8B-4EA1-B7E3-E305BBA9A9A9}" dt="2022-11-22T08:37:11.603" v="36" actId="1076"/>
          <ac:spMkLst>
            <pc:docMk/>
            <pc:sldMk cId="3263925956" sldId="290"/>
            <ac:spMk id="2" creationId="{B2581357-64C5-FC10-9736-3AE69D14C97C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7:23.091" v="41" actId="1076"/>
          <ac:spMkLst>
            <pc:docMk/>
            <pc:sldMk cId="3263925956" sldId="290"/>
            <ac:spMk id="3" creationId="{F0A55C2E-E38F-C426-D2BC-699CE07ECE89}"/>
          </ac:spMkLst>
        </pc:spChg>
      </pc:sldChg>
      <pc:sldChg chg="del">
        <pc:chgData name="Старченко Константин М." userId="9db720f4-8b5e-4499-993a-9f59ec90c0c3" providerId="ADAL" clId="{316D40D0-9D8B-4EA1-B7E3-E305BBA9A9A9}" dt="2022-11-22T08:37:48.516" v="47" actId="47"/>
        <pc:sldMkLst>
          <pc:docMk/>
          <pc:sldMk cId="2051512038" sldId="291"/>
        </pc:sldMkLst>
      </pc:sldChg>
      <pc:sldChg chg="modSp del mod">
        <pc:chgData name="Старченко Константин М." userId="9db720f4-8b5e-4499-993a-9f59ec90c0c3" providerId="ADAL" clId="{316D40D0-9D8B-4EA1-B7E3-E305BBA9A9A9}" dt="2022-11-22T08:38:10.547" v="53" actId="47"/>
        <pc:sldMkLst>
          <pc:docMk/>
          <pc:sldMk cId="1497437400" sldId="292"/>
        </pc:sldMkLst>
        <pc:spChg chg="mod">
          <ac:chgData name="Старченко Константин М." userId="9db720f4-8b5e-4499-993a-9f59ec90c0c3" providerId="ADAL" clId="{316D40D0-9D8B-4EA1-B7E3-E305BBA9A9A9}" dt="2022-11-22T08:38:00.691" v="51" actId="1076"/>
          <ac:spMkLst>
            <pc:docMk/>
            <pc:sldMk cId="1497437400" sldId="292"/>
            <ac:spMk id="3" creationId="{F0A55C2E-E38F-C426-D2BC-699CE07ECE89}"/>
          </ac:spMkLst>
        </pc:spChg>
      </pc:sldChg>
      <pc:sldChg chg="modSp del mod">
        <pc:chgData name="Старченко Константин М." userId="9db720f4-8b5e-4499-993a-9f59ec90c0c3" providerId="ADAL" clId="{316D40D0-9D8B-4EA1-B7E3-E305BBA9A9A9}" dt="2022-11-22T08:38:29.332" v="59" actId="47"/>
        <pc:sldMkLst>
          <pc:docMk/>
          <pc:sldMk cId="3175861396" sldId="293"/>
        </pc:sldMkLst>
        <pc:spChg chg="mod">
          <ac:chgData name="Старченко Константин М." userId="9db720f4-8b5e-4499-993a-9f59ec90c0c3" providerId="ADAL" clId="{316D40D0-9D8B-4EA1-B7E3-E305BBA9A9A9}" dt="2022-11-22T08:38:23.445" v="57"/>
          <ac:spMkLst>
            <pc:docMk/>
            <pc:sldMk cId="3175861396" sldId="293"/>
            <ac:spMk id="3" creationId="{F0A55C2E-E38F-C426-D2BC-699CE07ECE89}"/>
          </ac:spMkLst>
        </pc:spChg>
      </pc:sldChg>
      <pc:sldChg chg="del">
        <pc:chgData name="Старченко Константин М." userId="9db720f4-8b5e-4499-993a-9f59ec90c0c3" providerId="ADAL" clId="{316D40D0-9D8B-4EA1-B7E3-E305BBA9A9A9}" dt="2022-11-22T08:38:48.613" v="63" actId="47"/>
        <pc:sldMkLst>
          <pc:docMk/>
          <pc:sldMk cId="4129884601" sldId="294"/>
        </pc:sldMkLst>
      </pc:sldChg>
      <pc:sldChg chg="del">
        <pc:chgData name="Старченко Константин М." userId="9db720f4-8b5e-4499-993a-9f59ec90c0c3" providerId="ADAL" clId="{316D40D0-9D8B-4EA1-B7E3-E305BBA9A9A9}" dt="2022-11-22T08:39:08.459" v="69" actId="47"/>
        <pc:sldMkLst>
          <pc:docMk/>
          <pc:sldMk cId="4142422209" sldId="295"/>
        </pc:sldMkLst>
      </pc:sldChg>
      <pc:sldChg chg="modSp del mod">
        <pc:chgData name="Старченко Константин М." userId="9db720f4-8b5e-4499-993a-9f59ec90c0c3" providerId="ADAL" clId="{316D40D0-9D8B-4EA1-B7E3-E305BBA9A9A9}" dt="2022-11-22T08:39:39.658" v="79" actId="47"/>
        <pc:sldMkLst>
          <pc:docMk/>
          <pc:sldMk cId="2283866226" sldId="296"/>
        </pc:sldMkLst>
        <pc:spChg chg="mod">
          <ac:chgData name="Старченко Константин М." userId="9db720f4-8b5e-4499-993a-9f59ec90c0c3" providerId="ADAL" clId="{316D40D0-9D8B-4EA1-B7E3-E305BBA9A9A9}" dt="2022-11-22T08:39:13.963" v="72" actId="1076"/>
          <ac:spMkLst>
            <pc:docMk/>
            <pc:sldMk cId="2283866226" sldId="296"/>
            <ac:spMk id="2" creationId="{B2581357-64C5-FC10-9736-3AE69D14C97C}"/>
          </ac:spMkLst>
        </pc:spChg>
      </pc:sldChg>
      <pc:sldChg chg="modSp del mod">
        <pc:chgData name="Старченко Константин М." userId="9db720f4-8b5e-4499-993a-9f59ec90c0c3" providerId="ADAL" clId="{316D40D0-9D8B-4EA1-B7E3-E305BBA9A9A9}" dt="2022-11-22T08:40:04.450" v="86" actId="47"/>
        <pc:sldMkLst>
          <pc:docMk/>
          <pc:sldMk cId="1667498114" sldId="297"/>
        </pc:sldMkLst>
        <pc:spChg chg="mod">
          <ac:chgData name="Старченко Константин М." userId="9db720f4-8b5e-4499-993a-9f59ec90c0c3" providerId="ADAL" clId="{316D40D0-9D8B-4EA1-B7E3-E305BBA9A9A9}" dt="2022-11-22T08:39:45.475" v="82" actId="1076"/>
          <ac:spMkLst>
            <pc:docMk/>
            <pc:sldMk cId="1667498114" sldId="297"/>
            <ac:spMk id="2" creationId="{B2581357-64C5-FC10-9736-3AE69D14C97C}"/>
          </ac:spMkLst>
        </pc:spChg>
      </pc:sldChg>
      <pc:sldChg chg="del">
        <pc:chgData name="Старченко Константин М." userId="9db720f4-8b5e-4499-993a-9f59ec90c0c3" providerId="ADAL" clId="{316D40D0-9D8B-4EA1-B7E3-E305BBA9A9A9}" dt="2022-11-22T08:40:19.691" v="88" actId="47"/>
        <pc:sldMkLst>
          <pc:docMk/>
          <pc:sldMk cId="1305745042" sldId="298"/>
        </pc:sldMkLst>
      </pc:sldChg>
      <pc:sldChg chg="del">
        <pc:chgData name="Старченко Константин М." userId="9db720f4-8b5e-4499-993a-9f59ec90c0c3" providerId="ADAL" clId="{316D40D0-9D8B-4EA1-B7E3-E305BBA9A9A9}" dt="2022-11-22T08:36:22.400" v="17" actId="47"/>
        <pc:sldMkLst>
          <pc:docMk/>
          <pc:sldMk cId="1761449296" sldId="300"/>
        </pc:sldMkLst>
      </pc:sldChg>
      <pc:sldChg chg="addSp delSp modSp mod ord">
        <pc:chgData name="Старченко Константин М." userId="9db720f4-8b5e-4499-993a-9f59ec90c0c3" providerId="ADAL" clId="{316D40D0-9D8B-4EA1-B7E3-E305BBA9A9A9}" dt="2022-11-22T16:30:55.185" v="1182" actId="34135"/>
        <pc:sldMkLst>
          <pc:docMk/>
          <pc:sldMk cId="1333106039" sldId="301"/>
        </pc:sldMkLst>
        <pc:spChg chg="mod ord">
          <ac:chgData name="Старченко Константин М." userId="9db720f4-8b5e-4499-993a-9f59ec90c0c3" providerId="ADAL" clId="{316D40D0-9D8B-4EA1-B7E3-E305BBA9A9A9}" dt="2022-11-22T10:54:50.815" v="745" actId="167"/>
          <ac:spMkLst>
            <pc:docMk/>
            <pc:sldMk cId="1333106039" sldId="301"/>
            <ac:spMk id="3" creationId="{9A7E011E-5F00-DA2E-8086-3BE807011E77}"/>
          </ac:spMkLst>
        </pc:spChg>
        <pc:spChg chg="mod">
          <ac:chgData name="Старченко Константин М." userId="9db720f4-8b5e-4499-993a-9f59ec90c0c3" providerId="ADAL" clId="{316D40D0-9D8B-4EA1-B7E3-E305BBA9A9A9}" dt="2022-11-22T08:50:16.278" v="108" actId="34135"/>
          <ac:spMkLst>
            <pc:docMk/>
            <pc:sldMk cId="1333106039" sldId="301"/>
            <ac:spMk id="50" creationId="{49BB469E-66D3-F166-4739-6CE00154128A}"/>
          </ac:spMkLst>
        </pc:spChg>
        <pc:picChg chg="add mod">
          <ac:chgData name="Старченко Константин М." userId="9db720f4-8b5e-4499-993a-9f59ec90c0c3" providerId="ADAL" clId="{316D40D0-9D8B-4EA1-B7E3-E305BBA9A9A9}" dt="2022-11-22T16:30:55.185" v="1182" actId="34135"/>
          <ac:picMkLst>
            <pc:docMk/>
            <pc:sldMk cId="1333106039" sldId="301"/>
            <ac:picMk id="2" creationId="{D1010B9F-FD9E-DA43-9703-91D4C56B99AB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0:16.278" v="108" actId="34135"/>
          <ac:picMkLst>
            <pc:docMk/>
            <pc:sldMk cId="1333106039" sldId="301"/>
            <ac:picMk id="45" creationId="{B9B85A85-A243-87C4-4122-86072CEE4B54}"/>
          </ac:picMkLst>
        </pc:picChg>
        <pc:picChg chg="del mod">
          <ac:chgData name="Старченко Константин М." userId="9db720f4-8b5e-4499-993a-9f59ec90c0c3" providerId="ADAL" clId="{316D40D0-9D8B-4EA1-B7E3-E305BBA9A9A9}" dt="2022-11-22T16:30:43.395" v="1178" actId="478"/>
          <ac:picMkLst>
            <pc:docMk/>
            <pc:sldMk cId="1333106039" sldId="301"/>
            <ac:picMk id="49" creationId="{6B713754-328D-E570-2C01-F4400A0744A5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0:16.278" v="108" actId="34135"/>
          <ac:picMkLst>
            <pc:docMk/>
            <pc:sldMk cId="1333106039" sldId="301"/>
            <ac:picMk id="52" creationId="{6696C459-8597-AFEE-B64B-3FD2AF3EE08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0:16.278" v="108" actId="34135"/>
          <ac:picMkLst>
            <pc:docMk/>
            <pc:sldMk cId="1333106039" sldId="301"/>
            <ac:picMk id="56" creationId="{DBFBF631-B3D6-396C-B138-3068AD0A32E2}"/>
          </ac:picMkLst>
        </pc:picChg>
      </pc:sldChg>
      <pc:sldChg chg="addSp delSp modSp add mod">
        <pc:chgData name="Старченко Константин М." userId="9db720f4-8b5e-4499-993a-9f59ec90c0c3" providerId="ADAL" clId="{316D40D0-9D8B-4EA1-B7E3-E305BBA9A9A9}" dt="2022-11-22T16:30:52.305" v="1181" actId="34135"/>
        <pc:sldMkLst>
          <pc:docMk/>
          <pc:sldMk cId="3050911990" sldId="302"/>
        </pc:sldMkLst>
        <pc:spChg chg="add mod ord">
          <ac:chgData name="Старченко Константин М." userId="9db720f4-8b5e-4499-993a-9f59ec90c0c3" providerId="ADAL" clId="{316D40D0-9D8B-4EA1-B7E3-E305BBA9A9A9}" dt="2022-11-22T10:54:54.194" v="746" actId="167"/>
          <ac:spMkLst>
            <pc:docMk/>
            <pc:sldMk cId="3050911990" sldId="302"/>
            <ac:spMk id="2" creationId="{A3DBE8DD-32FF-FE59-284B-1EE1299B8C62}"/>
          </ac:spMkLst>
        </pc:spChg>
        <pc:spChg chg="del">
          <ac:chgData name="Старченко Константин М." userId="9db720f4-8b5e-4499-993a-9f59ec90c0c3" providerId="ADAL" clId="{316D40D0-9D8B-4EA1-B7E3-E305BBA9A9A9}" dt="2022-11-22T10:53:40.389" v="704" actId="478"/>
          <ac:spMkLst>
            <pc:docMk/>
            <pc:sldMk cId="3050911990" sldId="302"/>
            <ac:spMk id="3" creationId="{9A7E011E-5F00-DA2E-8086-3BE807011E77}"/>
          </ac:spMkLst>
        </pc:spChg>
        <pc:spChg chg="mod">
          <ac:chgData name="Старченко Константин М." userId="9db720f4-8b5e-4499-993a-9f59ec90c0c3" providerId="ADAL" clId="{316D40D0-9D8B-4EA1-B7E3-E305BBA9A9A9}" dt="2022-11-22T08:50:26.001" v="109" actId="34135"/>
          <ac:spMkLst>
            <pc:docMk/>
            <pc:sldMk cId="3050911990" sldId="302"/>
            <ac:spMk id="50" creationId="{49BB469E-66D3-F166-4739-6CE00154128A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6:14.352" v="15"/>
          <ac:spMkLst>
            <pc:docMk/>
            <pc:sldMk cId="3050911990" sldId="302"/>
            <ac:spMk id="57" creationId="{20D0BC51-5F2E-DB2B-1821-7073B6E3C5B6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6:20.286" v="16"/>
          <ac:spMkLst>
            <pc:docMk/>
            <pc:sldMk cId="3050911990" sldId="302"/>
            <ac:spMk id="58" creationId="{5557A8E9-421B-4713-291F-D4F4C6B55C03}"/>
          </ac:spMkLst>
        </pc:spChg>
        <pc:picChg chg="mod">
          <ac:chgData name="Старченко Константин М." userId="9db720f4-8b5e-4499-993a-9f59ec90c0c3" providerId="ADAL" clId="{316D40D0-9D8B-4EA1-B7E3-E305BBA9A9A9}" dt="2022-11-22T08:50:26.001" v="109" actId="34135"/>
          <ac:picMkLst>
            <pc:docMk/>
            <pc:sldMk cId="3050911990" sldId="302"/>
            <ac:picMk id="45" creationId="{B9B85A85-A243-87C4-4122-86072CEE4B5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16:30:52.305" v="1181" actId="34135"/>
          <ac:picMkLst>
            <pc:docMk/>
            <pc:sldMk cId="3050911990" sldId="302"/>
            <ac:picMk id="49" creationId="{6B713754-328D-E570-2C01-F4400A0744A5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0:26.001" v="109" actId="34135"/>
          <ac:picMkLst>
            <pc:docMk/>
            <pc:sldMk cId="3050911990" sldId="302"/>
            <ac:picMk id="52" creationId="{6696C459-8597-AFEE-B64B-3FD2AF3EE08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0:26.001" v="109" actId="34135"/>
          <ac:picMkLst>
            <pc:docMk/>
            <pc:sldMk cId="3050911990" sldId="302"/>
            <ac:picMk id="56" creationId="{DBFBF631-B3D6-396C-B138-3068AD0A32E2}"/>
          </ac:picMkLst>
        </pc:picChg>
      </pc:sldChg>
      <pc:sldChg chg="addSp delSp modSp add mod">
        <pc:chgData name="Старченко Константин М." userId="9db720f4-8b5e-4499-993a-9f59ec90c0c3" providerId="ADAL" clId="{316D40D0-9D8B-4EA1-B7E3-E305BBA9A9A9}" dt="2022-11-22T10:54:58.126" v="747" actId="167"/>
        <pc:sldMkLst>
          <pc:docMk/>
          <pc:sldMk cId="798675660" sldId="303"/>
        </pc:sldMkLst>
        <pc:spChg chg="add mod ord">
          <ac:chgData name="Старченко Константин М." userId="9db720f4-8b5e-4499-993a-9f59ec90c0c3" providerId="ADAL" clId="{316D40D0-9D8B-4EA1-B7E3-E305BBA9A9A9}" dt="2022-11-22T10:54:58.126" v="747" actId="167"/>
          <ac:spMkLst>
            <pc:docMk/>
            <pc:sldMk cId="798675660" sldId="303"/>
            <ac:spMk id="2" creationId="{91EB18DF-1923-927A-0C35-5450082F89D5}"/>
          </ac:spMkLst>
        </pc:spChg>
        <pc:spChg chg="del mod">
          <ac:chgData name="Старченко Константин М." userId="9db720f4-8b5e-4499-993a-9f59ec90c0c3" providerId="ADAL" clId="{316D40D0-9D8B-4EA1-B7E3-E305BBA9A9A9}" dt="2022-11-22T10:53:44.156" v="706" actId="478"/>
          <ac:spMkLst>
            <pc:docMk/>
            <pc:sldMk cId="798675660" sldId="303"/>
            <ac:spMk id="3" creationId="{9A7E011E-5F00-DA2E-8086-3BE807011E77}"/>
          </ac:spMkLst>
        </pc:spChg>
        <pc:spChg chg="mod">
          <ac:chgData name="Старченко Константин М." userId="9db720f4-8b5e-4499-993a-9f59ec90c0c3" providerId="ADAL" clId="{316D40D0-9D8B-4EA1-B7E3-E305BBA9A9A9}" dt="2022-11-22T08:50:33.734" v="110" actId="34135"/>
          <ac:spMkLst>
            <pc:docMk/>
            <pc:sldMk cId="798675660" sldId="303"/>
            <ac:spMk id="50" creationId="{49BB469E-66D3-F166-4739-6CE00154128A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6:30.008" v="19"/>
          <ac:spMkLst>
            <pc:docMk/>
            <pc:sldMk cId="798675660" sldId="303"/>
            <ac:spMk id="57" creationId="{20D0BC51-5F2E-DB2B-1821-7073B6E3C5B6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6:39.773" v="22" actId="6549"/>
          <ac:spMkLst>
            <pc:docMk/>
            <pc:sldMk cId="798675660" sldId="303"/>
            <ac:spMk id="58" creationId="{5557A8E9-421B-4713-291F-D4F4C6B55C03}"/>
          </ac:spMkLst>
        </pc:spChg>
        <pc:picChg chg="mod">
          <ac:chgData name="Старченко Константин М." userId="9db720f4-8b5e-4499-993a-9f59ec90c0c3" providerId="ADAL" clId="{316D40D0-9D8B-4EA1-B7E3-E305BBA9A9A9}" dt="2022-11-22T08:50:33.734" v="110" actId="34135"/>
          <ac:picMkLst>
            <pc:docMk/>
            <pc:sldMk cId="798675660" sldId="303"/>
            <ac:picMk id="45" creationId="{B9B85A85-A243-87C4-4122-86072CEE4B5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0:33.734" v="110" actId="34135"/>
          <ac:picMkLst>
            <pc:docMk/>
            <pc:sldMk cId="798675660" sldId="303"/>
            <ac:picMk id="49" creationId="{6B713754-328D-E570-2C01-F4400A0744A5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0:33.734" v="110" actId="34135"/>
          <ac:picMkLst>
            <pc:docMk/>
            <pc:sldMk cId="798675660" sldId="303"/>
            <ac:picMk id="52" creationId="{6696C459-8597-AFEE-B64B-3FD2AF3EE08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0:33.734" v="110" actId="34135"/>
          <ac:picMkLst>
            <pc:docMk/>
            <pc:sldMk cId="798675660" sldId="303"/>
            <ac:picMk id="56" creationId="{DBFBF631-B3D6-396C-B138-3068AD0A32E2}"/>
          </ac:picMkLst>
        </pc:picChg>
      </pc:sldChg>
      <pc:sldChg chg="addSp delSp modSp add mod">
        <pc:chgData name="Старченко Константин М." userId="9db720f4-8b5e-4499-993a-9f59ec90c0c3" providerId="ADAL" clId="{316D40D0-9D8B-4EA1-B7E3-E305BBA9A9A9}" dt="2022-11-22T10:55:00.795" v="748" actId="167"/>
        <pc:sldMkLst>
          <pc:docMk/>
          <pc:sldMk cId="39223949" sldId="304"/>
        </pc:sldMkLst>
        <pc:spChg chg="add mod ord">
          <ac:chgData name="Старченко Константин М." userId="9db720f4-8b5e-4499-993a-9f59ec90c0c3" providerId="ADAL" clId="{316D40D0-9D8B-4EA1-B7E3-E305BBA9A9A9}" dt="2022-11-22T10:55:00.795" v="748" actId="167"/>
          <ac:spMkLst>
            <pc:docMk/>
            <pc:sldMk cId="39223949" sldId="304"/>
            <ac:spMk id="2" creationId="{EC1E3BA7-9035-2B70-2CA3-2FCAD1E25542}"/>
          </ac:spMkLst>
        </pc:spChg>
        <pc:spChg chg="del mod">
          <ac:chgData name="Старченко Константин М." userId="9db720f4-8b5e-4499-993a-9f59ec90c0c3" providerId="ADAL" clId="{316D40D0-9D8B-4EA1-B7E3-E305BBA9A9A9}" dt="2022-11-22T10:53:47.036" v="708" actId="478"/>
          <ac:spMkLst>
            <pc:docMk/>
            <pc:sldMk cId="39223949" sldId="304"/>
            <ac:spMk id="3" creationId="{9A7E011E-5F00-DA2E-8086-3BE807011E77}"/>
          </ac:spMkLst>
        </pc:spChg>
        <pc:spChg chg="mod">
          <ac:chgData name="Старченко Константин М." userId="9db720f4-8b5e-4499-993a-9f59ec90c0c3" providerId="ADAL" clId="{316D40D0-9D8B-4EA1-B7E3-E305BBA9A9A9}" dt="2022-11-22T08:50:42.206" v="111" actId="34135"/>
          <ac:spMkLst>
            <pc:docMk/>
            <pc:sldMk cId="39223949" sldId="304"/>
            <ac:spMk id="50" creationId="{49BB469E-66D3-F166-4739-6CE00154128A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6:54.337" v="31" actId="20577"/>
          <ac:spMkLst>
            <pc:docMk/>
            <pc:sldMk cId="39223949" sldId="304"/>
            <ac:spMk id="57" creationId="{20D0BC51-5F2E-DB2B-1821-7073B6E3C5B6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7:02.489" v="32"/>
          <ac:spMkLst>
            <pc:docMk/>
            <pc:sldMk cId="39223949" sldId="304"/>
            <ac:spMk id="58" creationId="{5557A8E9-421B-4713-291F-D4F4C6B55C03}"/>
          </ac:spMkLst>
        </pc:spChg>
        <pc:picChg chg="mod">
          <ac:chgData name="Старченко Константин М." userId="9db720f4-8b5e-4499-993a-9f59ec90c0c3" providerId="ADAL" clId="{316D40D0-9D8B-4EA1-B7E3-E305BBA9A9A9}" dt="2022-11-22T08:50:42.206" v="111" actId="34135"/>
          <ac:picMkLst>
            <pc:docMk/>
            <pc:sldMk cId="39223949" sldId="304"/>
            <ac:picMk id="45" creationId="{B9B85A85-A243-87C4-4122-86072CEE4B5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0:42.206" v="111" actId="34135"/>
          <ac:picMkLst>
            <pc:docMk/>
            <pc:sldMk cId="39223949" sldId="304"/>
            <ac:picMk id="49" creationId="{6B713754-328D-E570-2C01-F4400A0744A5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0:42.206" v="111" actId="34135"/>
          <ac:picMkLst>
            <pc:docMk/>
            <pc:sldMk cId="39223949" sldId="304"/>
            <ac:picMk id="52" creationId="{6696C459-8597-AFEE-B64B-3FD2AF3EE08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0:42.206" v="111" actId="34135"/>
          <ac:picMkLst>
            <pc:docMk/>
            <pc:sldMk cId="39223949" sldId="304"/>
            <ac:picMk id="56" creationId="{DBFBF631-B3D6-396C-B138-3068AD0A32E2}"/>
          </ac:picMkLst>
        </pc:picChg>
      </pc:sldChg>
      <pc:sldChg chg="addSp delSp modSp add mod">
        <pc:chgData name="Старченко Константин М." userId="9db720f4-8b5e-4499-993a-9f59ec90c0c3" providerId="ADAL" clId="{316D40D0-9D8B-4EA1-B7E3-E305BBA9A9A9}" dt="2022-11-22T10:55:03.651" v="749" actId="167"/>
        <pc:sldMkLst>
          <pc:docMk/>
          <pc:sldMk cId="2653331361" sldId="305"/>
        </pc:sldMkLst>
        <pc:spChg chg="add mod ord">
          <ac:chgData name="Старченко Константин М." userId="9db720f4-8b5e-4499-993a-9f59ec90c0c3" providerId="ADAL" clId="{316D40D0-9D8B-4EA1-B7E3-E305BBA9A9A9}" dt="2022-11-22T10:55:03.651" v="749" actId="167"/>
          <ac:spMkLst>
            <pc:docMk/>
            <pc:sldMk cId="2653331361" sldId="305"/>
            <ac:spMk id="2" creationId="{7AC50C8C-AC9A-D60B-8EE4-A84D0DE71735}"/>
          </ac:spMkLst>
        </pc:spChg>
        <pc:spChg chg="del mod">
          <ac:chgData name="Старченко Константин М." userId="9db720f4-8b5e-4499-993a-9f59ec90c0c3" providerId="ADAL" clId="{316D40D0-9D8B-4EA1-B7E3-E305BBA9A9A9}" dt="2022-11-22T10:53:49.757" v="710" actId="478"/>
          <ac:spMkLst>
            <pc:docMk/>
            <pc:sldMk cId="2653331361" sldId="305"/>
            <ac:spMk id="3" creationId="{9A7E011E-5F00-DA2E-8086-3BE807011E77}"/>
          </ac:spMkLst>
        </pc:spChg>
        <pc:spChg chg="mod">
          <ac:chgData name="Старченко Константин М." userId="9db720f4-8b5e-4499-993a-9f59ec90c0c3" providerId="ADAL" clId="{316D40D0-9D8B-4EA1-B7E3-E305BBA9A9A9}" dt="2022-11-22T08:50:48.844" v="112" actId="34135"/>
          <ac:spMkLst>
            <pc:docMk/>
            <pc:sldMk cId="2653331361" sldId="305"/>
            <ac:spMk id="50" creationId="{49BB469E-66D3-F166-4739-6CE00154128A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7:15.871" v="37"/>
          <ac:spMkLst>
            <pc:docMk/>
            <pc:sldMk cId="2653331361" sldId="305"/>
            <ac:spMk id="57" creationId="{20D0BC51-5F2E-DB2B-1821-7073B6E3C5B6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7:28.432" v="42"/>
          <ac:spMkLst>
            <pc:docMk/>
            <pc:sldMk cId="2653331361" sldId="305"/>
            <ac:spMk id="58" creationId="{5557A8E9-421B-4713-291F-D4F4C6B55C03}"/>
          </ac:spMkLst>
        </pc:spChg>
        <pc:picChg chg="mod">
          <ac:chgData name="Старченко Константин М." userId="9db720f4-8b5e-4499-993a-9f59ec90c0c3" providerId="ADAL" clId="{316D40D0-9D8B-4EA1-B7E3-E305BBA9A9A9}" dt="2022-11-22T08:50:48.844" v="112" actId="34135"/>
          <ac:picMkLst>
            <pc:docMk/>
            <pc:sldMk cId="2653331361" sldId="305"/>
            <ac:picMk id="45" creationId="{B9B85A85-A243-87C4-4122-86072CEE4B5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0:48.844" v="112" actId="34135"/>
          <ac:picMkLst>
            <pc:docMk/>
            <pc:sldMk cId="2653331361" sldId="305"/>
            <ac:picMk id="49" creationId="{6B713754-328D-E570-2C01-F4400A0744A5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0:48.844" v="112" actId="34135"/>
          <ac:picMkLst>
            <pc:docMk/>
            <pc:sldMk cId="2653331361" sldId="305"/>
            <ac:picMk id="52" creationId="{6696C459-8597-AFEE-B64B-3FD2AF3EE08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0:48.844" v="112" actId="34135"/>
          <ac:picMkLst>
            <pc:docMk/>
            <pc:sldMk cId="2653331361" sldId="305"/>
            <ac:picMk id="56" creationId="{DBFBF631-B3D6-396C-B138-3068AD0A32E2}"/>
          </ac:picMkLst>
        </pc:picChg>
      </pc:sldChg>
      <pc:sldChg chg="addSp delSp modSp add mod">
        <pc:chgData name="Старченко Константин М." userId="9db720f4-8b5e-4499-993a-9f59ec90c0c3" providerId="ADAL" clId="{316D40D0-9D8B-4EA1-B7E3-E305BBA9A9A9}" dt="2022-11-22T10:55:07.373" v="750" actId="167"/>
        <pc:sldMkLst>
          <pc:docMk/>
          <pc:sldMk cId="557487122" sldId="306"/>
        </pc:sldMkLst>
        <pc:spChg chg="add mod ord">
          <ac:chgData name="Старченко Константин М." userId="9db720f4-8b5e-4499-993a-9f59ec90c0c3" providerId="ADAL" clId="{316D40D0-9D8B-4EA1-B7E3-E305BBA9A9A9}" dt="2022-11-22T10:55:07.373" v="750" actId="167"/>
          <ac:spMkLst>
            <pc:docMk/>
            <pc:sldMk cId="557487122" sldId="306"/>
            <ac:spMk id="2" creationId="{D65F5892-F340-E4AC-493B-E6D02B0DD6CC}"/>
          </ac:spMkLst>
        </pc:spChg>
        <pc:spChg chg="del mod">
          <ac:chgData name="Старченко Константин М." userId="9db720f4-8b5e-4499-993a-9f59ec90c0c3" providerId="ADAL" clId="{316D40D0-9D8B-4EA1-B7E3-E305BBA9A9A9}" dt="2022-11-22T10:53:53.756" v="712" actId="478"/>
          <ac:spMkLst>
            <pc:docMk/>
            <pc:sldMk cId="557487122" sldId="306"/>
            <ac:spMk id="3" creationId="{9A7E011E-5F00-DA2E-8086-3BE807011E77}"/>
          </ac:spMkLst>
        </pc:spChg>
        <pc:spChg chg="mod">
          <ac:chgData name="Старченко Константин М." userId="9db720f4-8b5e-4499-993a-9f59ec90c0c3" providerId="ADAL" clId="{316D40D0-9D8B-4EA1-B7E3-E305BBA9A9A9}" dt="2022-11-22T08:50:55.392" v="113" actId="34135"/>
          <ac:spMkLst>
            <pc:docMk/>
            <pc:sldMk cId="557487122" sldId="306"/>
            <ac:spMk id="50" creationId="{49BB469E-66D3-F166-4739-6CE00154128A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7:39.423" v="45"/>
          <ac:spMkLst>
            <pc:docMk/>
            <pc:sldMk cId="557487122" sldId="306"/>
            <ac:spMk id="57" creationId="{20D0BC51-5F2E-DB2B-1821-7073B6E3C5B6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7:46.777" v="46"/>
          <ac:spMkLst>
            <pc:docMk/>
            <pc:sldMk cId="557487122" sldId="306"/>
            <ac:spMk id="58" creationId="{5557A8E9-421B-4713-291F-D4F4C6B55C03}"/>
          </ac:spMkLst>
        </pc:spChg>
        <pc:picChg chg="mod">
          <ac:chgData name="Старченко Константин М." userId="9db720f4-8b5e-4499-993a-9f59ec90c0c3" providerId="ADAL" clId="{316D40D0-9D8B-4EA1-B7E3-E305BBA9A9A9}" dt="2022-11-22T08:50:55.392" v="113" actId="34135"/>
          <ac:picMkLst>
            <pc:docMk/>
            <pc:sldMk cId="557487122" sldId="306"/>
            <ac:picMk id="45" creationId="{B9B85A85-A243-87C4-4122-86072CEE4B5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0:55.392" v="113" actId="34135"/>
          <ac:picMkLst>
            <pc:docMk/>
            <pc:sldMk cId="557487122" sldId="306"/>
            <ac:picMk id="49" creationId="{6B713754-328D-E570-2C01-F4400A0744A5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0:55.392" v="113" actId="34135"/>
          <ac:picMkLst>
            <pc:docMk/>
            <pc:sldMk cId="557487122" sldId="306"/>
            <ac:picMk id="52" creationId="{6696C459-8597-AFEE-B64B-3FD2AF3EE08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0:55.392" v="113" actId="34135"/>
          <ac:picMkLst>
            <pc:docMk/>
            <pc:sldMk cId="557487122" sldId="306"/>
            <ac:picMk id="56" creationId="{DBFBF631-B3D6-396C-B138-3068AD0A32E2}"/>
          </ac:picMkLst>
        </pc:picChg>
      </pc:sldChg>
      <pc:sldChg chg="addSp delSp modSp add mod">
        <pc:chgData name="Старченко Константин М." userId="9db720f4-8b5e-4499-993a-9f59ec90c0c3" providerId="ADAL" clId="{316D40D0-9D8B-4EA1-B7E3-E305BBA9A9A9}" dt="2022-11-22T10:55:10.548" v="751" actId="167"/>
        <pc:sldMkLst>
          <pc:docMk/>
          <pc:sldMk cId="503713861" sldId="307"/>
        </pc:sldMkLst>
        <pc:spChg chg="add mod ord">
          <ac:chgData name="Старченко Константин М." userId="9db720f4-8b5e-4499-993a-9f59ec90c0c3" providerId="ADAL" clId="{316D40D0-9D8B-4EA1-B7E3-E305BBA9A9A9}" dt="2022-11-22T10:55:10.548" v="751" actId="167"/>
          <ac:spMkLst>
            <pc:docMk/>
            <pc:sldMk cId="503713861" sldId="307"/>
            <ac:spMk id="2" creationId="{E02305F2-7397-2122-2DB6-79A13F6534C4}"/>
          </ac:spMkLst>
        </pc:spChg>
        <pc:spChg chg="del mod">
          <ac:chgData name="Старченко Константин М." userId="9db720f4-8b5e-4499-993a-9f59ec90c0c3" providerId="ADAL" clId="{316D40D0-9D8B-4EA1-B7E3-E305BBA9A9A9}" dt="2022-11-22T10:53:56.764" v="714" actId="478"/>
          <ac:spMkLst>
            <pc:docMk/>
            <pc:sldMk cId="503713861" sldId="307"/>
            <ac:spMk id="3" creationId="{9A7E011E-5F00-DA2E-8086-3BE807011E77}"/>
          </ac:spMkLst>
        </pc:spChg>
        <pc:spChg chg="mod">
          <ac:chgData name="Старченко Константин М." userId="9db720f4-8b5e-4499-993a-9f59ec90c0c3" providerId="ADAL" clId="{316D40D0-9D8B-4EA1-B7E3-E305BBA9A9A9}" dt="2022-11-22T08:51:02.282" v="114" actId="34135"/>
          <ac:spMkLst>
            <pc:docMk/>
            <pc:sldMk cId="503713861" sldId="307"/>
            <ac:spMk id="50" creationId="{49BB469E-66D3-F166-4739-6CE00154128A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7:57.753" v="49"/>
          <ac:spMkLst>
            <pc:docMk/>
            <pc:sldMk cId="503713861" sldId="307"/>
            <ac:spMk id="57" creationId="{20D0BC51-5F2E-DB2B-1821-7073B6E3C5B6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8:07.145" v="52"/>
          <ac:spMkLst>
            <pc:docMk/>
            <pc:sldMk cId="503713861" sldId="307"/>
            <ac:spMk id="58" creationId="{5557A8E9-421B-4713-291F-D4F4C6B55C03}"/>
          </ac:spMkLst>
        </pc:spChg>
        <pc:picChg chg="mod">
          <ac:chgData name="Старченко Константин М." userId="9db720f4-8b5e-4499-993a-9f59ec90c0c3" providerId="ADAL" clId="{316D40D0-9D8B-4EA1-B7E3-E305BBA9A9A9}" dt="2022-11-22T08:51:02.282" v="114" actId="34135"/>
          <ac:picMkLst>
            <pc:docMk/>
            <pc:sldMk cId="503713861" sldId="307"/>
            <ac:picMk id="45" creationId="{B9B85A85-A243-87C4-4122-86072CEE4B5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02.282" v="114" actId="34135"/>
          <ac:picMkLst>
            <pc:docMk/>
            <pc:sldMk cId="503713861" sldId="307"/>
            <ac:picMk id="49" creationId="{6B713754-328D-E570-2C01-F4400A0744A5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02.282" v="114" actId="34135"/>
          <ac:picMkLst>
            <pc:docMk/>
            <pc:sldMk cId="503713861" sldId="307"/>
            <ac:picMk id="52" creationId="{6696C459-8597-AFEE-B64B-3FD2AF3EE08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02.282" v="114" actId="34135"/>
          <ac:picMkLst>
            <pc:docMk/>
            <pc:sldMk cId="503713861" sldId="307"/>
            <ac:picMk id="56" creationId="{DBFBF631-B3D6-396C-B138-3068AD0A32E2}"/>
          </ac:picMkLst>
        </pc:picChg>
      </pc:sldChg>
      <pc:sldChg chg="addSp delSp modSp add mod">
        <pc:chgData name="Старченко Константин М." userId="9db720f4-8b5e-4499-993a-9f59ec90c0c3" providerId="ADAL" clId="{316D40D0-9D8B-4EA1-B7E3-E305BBA9A9A9}" dt="2022-11-22T10:55:13.494" v="752" actId="167"/>
        <pc:sldMkLst>
          <pc:docMk/>
          <pc:sldMk cId="1904077371" sldId="308"/>
        </pc:sldMkLst>
        <pc:spChg chg="add mod ord">
          <ac:chgData name="Старченко Константин М." userId="9db720f4-8b5e-4499-993a-9f59ec90c0c3" providerId="ADAL" clId="{316D40D0-9D8B-4EA1-B7E3-E305BBA9A9A9}" dt="2022-11-22T10:55:13.494" v="752" actId="167"/>
          <ac:spMkLst>
            <pc:docMk/>
            <pc:sldMk cId="1904077371" sldId="308"/>
            <ac:spMk id="2" creationId="{3098A810-76B5-FE94-13A3-7027E51158EF}"/>
          </ac:spMkLst>
        </pc:spChg>
        <pc:spChg chg="del mod">
          <ac:chgData name="Старченко Константин М." userId="9db720f4-8b5e-4499-993a-9f59ec90c0c3" providerId="ADAL" clId="{316D40D0-9D8B-4EA1-B7E3-E305BBA9A9A9}" dt="2022-11-22T10:53:59.932" v="716" actId="478"/>
          <ac:spMkLst>
            <pc:docMk/>
            <pc:sldMk cId="1904077371" sldId="308"/>
            <ac:spMk id="3" creationId="{9A7E011E-5F00-DA2E-8086-3BE807011E77}"/>
          </ac:spMkLst>
        </pc:spChg>
        <pc:spChg chg="mod">
          <ac:chgData name="Старченко Константин М." userId="9db720f4-8b5e-4499-993a-9f59ec90c0c3" providerId="ADAL" clId="{316D40D0-9D8B-4EA1-B7E3-E305BBA9A9A9}" dt="2022-11-22T08:51:12.191" v="115" actId="34135"/>
          <ac:spMkLst>
            <pc:docMk/>
            <pc:sldMk cId="1904077371" sldId="308"/>
            <ac:spMk id="50" creationId="{49BB469E-66D3-F166-4739-6CE00154128A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8:18.761" v="55"/>
          <ac:spMkLst>
            <pc:docMk/>
            <pc:sldMk cId="1904077371" sldId="308"/>
            <ac:spMk id="57" creationId="{20D0BC51-5F2E-DB2B-1821-7073B6E3C5B6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8:27.304" v="58"/>
          <ac:spMkLst>
            <pc:docMk/>
            <pc:sldMk cId="1904077371" sldId="308"/>
            <ac:spMk id="58" creationId="{5557A8E9-421B-4713-291F-D4F4C6B55C03}"/>
          </ac:spMkLst>
        </pc:spChg>
        <pc:picChg chg="mod">
          <ac:chgData name="Старченко Константин М." userId="9db720f4-8b5e-4499-993a-9f59ec90c0c3" providerId="ADAL" clId="{316D40D0-9D8B-4EA1-B7E3-E305BBA9A9A9}" dt="2022-11-22T08:51:12.191" v="115" actId="34135"/>
          <ac:picMkLst>
            <pc:docMk/>
            <pc:sldMk cId="1904077371" sldId="308"/>
            <ac:picMk id="45" creationId="{B9B85A85-A243-87C4-4122-86072CEE4B5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12.191" v="115" actId="34135"/>
          <ac:picMkLst>
            <pc:docMk/>
            <pc:sldMk cId="1904077371" sldId="308"/>
            <ac:picMk id="49" creationId="{6B713754-328D-E570-2C01-F4400A0744A5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12.191" v="115" actId="34135"/>
          <ac:picMkLst>
            <pc:docMk/>
            <pc:sldMk cId="1904077371" sldId="308"/>
            <ac:picMk id="52" creationId="{6696C459-8597-AFEE-B64B-3FD2AF3EE08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12.191" v="115" actId="34135"/>
          <ac:picMkLst>
            <pc:docMk/>
            <pc:sldMk cId="1904077371" sldId="308"/>
            <ac:picMk id="56" creationId="{DBFBF631-B3D6-396C-B138-3068AD0A32E2}"/>
          </ac:picMkLst>
        </pc:picChg>
      </pc:sldChg>
      <pc:sldChg chg="addSp delSp modSp add mod">
        <pc:chgData name="Старченко Константин М." userId="9db720f4-8b5e-4499-993a-9f59ec90c0c3" providerId="ADAL" clId="{316D40D0-9D8B-4EA1-B7E3-E305BBA9A9A9}" dt="2022-11-22T10:55:17.176" v="753" actId="167"/>
        <pc:sldMkLst>
          <pc:docMk/>
          <pc:sldMk cId="1215214278" sldId="309"/>
        </pc:sldMkLst>
        <pc:spChg chg="add mod ord">
          <ac:chgData name="Старченко Константин М." userId="9db720f4-8b5e-4499-993a-9f59ec90c0c3" providerId="ADAL" clId="{316D40D0-9D8B-4EA1-B7E3-E305BBA9A9A9}" dt="2022-11-22T10:55:17.176" v="753" actId="167"/>
          <ac:spMkLst>
            <pc:docMk/>
            <pc:sldMk cId="1215214278" sldId="309"/>
            <ac:spMk id="2" creationId="{AE76964A-2198-8FAF-2967-A20E9872C8B6}"/>
          </ac:spMkLst>
        </pc:spChg>
        <pc:spChg chg="del mod">
          <ac:chgData name="Старченко Константин М." userId="9db720f4-8b5e-4499-993a-9f59ec90c0c3" providerId="ADAL" clId="{316D40D0-9D8B-4EA1-B7E3-E305BBA9A9A9}" dt="2022-11-22T10:54:02.603" v="718" actId="478"/>
          <ac:spMkLst>
            <pc:docMk/>
            <pc:sldMk cId="1215214278" sldId="309"/>
            <ac:spMk id="3" creationId="{9A7E011E-5F00-DA2E-8086-3BE807011E77}"/>
          </ac:spMkLst>
        </pc:spChg>
        <pc:spChg chg="mod">
          <ac:chgData name="Старченко Константин М." userId="9db720f4-8b5e-4499-993a-9f59ec90c0c3" providerId="ADAL" clId="{316D40D0-9D8B-4EA1-B7E3-E305BBA9A9A9}" dt="2022-11-22T08:51:19.331" v="116" actId="34135"/>
          <ac:spMkLst>
            <pc:docMk/>
            <pc:sldMk cId="1215214278" sldId="309"/>
            <ac:spMk id="50" creationId="{49BB469E-66D3-F166-4739-6CE00154128A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8:40.415" v="61"/>
          <ac:spMkLst>
            <pc:docMk/>
            <pc:sldMk cId="1215214278" sldId="309"/>
            <ac:spMk id="57" creationId="{20D0BC51-5F2E-DB2B-1821-7073B6E3C5B6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8:46.586" v="62"/>
          <ac:spMkLst>
            <pc:docMk/>
            <pc:sldMk cId="1215214278" sldId="309"/>
            <ac:spMk id="58" creationId="{5557A8E9-421B-4713-291F-D4F4C6B55C03}"/>
          </ac:spMkLst>
        </pc:spChg>
        <pc:picChg chg="mod">
          <ac:chgData name="Старченко Константин М." userId="9db720f4-8b5e-4499-993a-9f59ec90c0c3" providerId="ADAL" clId="{316D40D0-9D8B-4EA1-B7E3-E305BBA9A9A9}" dt="2022-11-22T08:51:19.331" v="116" actId="34135"/>
          <ac:picMkLst>
            <pc:docMk/>
            <pc:sldMk cId="1215214278" sldId="309"/>
            <ac:picMk id="45" creationId="{B9B85A85-A243-87C4-4122-86072CEE4B5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19.331" v="116" actId="34135"/>
          <ac:picMkLst>
            <pc:docMk/>
            <pc:sldMk cId="1215214278" sldId="309"/>
            <ac:picMk id="49" creationId="{6B713754-328D-E570-2C01-F4400A0744A5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19.331" v="116" actId="34135"/>
          <ac:picMkLst>
            <pc:docMk/>
            <pc:sldMk cId="1215214278" sldId="309"/>
            <ac:picMk id="52" creationId="{6696C459-8597-AFEE-B64B-3FD2AF3EE08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19.331" v="116" actId="34135"/>
          <ac:picMkLst>
            <pc:docMk/>
            <pc:sldMk cId="1215214278" sldId="309"/>
            <ac:picMk id="56" creationId="{DBFBF631-B3D6-396C-B138-3068AD0A32E2}"/>
          </ac:picMkLst>
        </pc:picChg>
      </pc:sldChg>
      <pc:sldChg chg="addSp delSp modSp add mod">
        <pc:chgData name="Старченко Константин М." userId="9db720f4-8b5e-4499-993a-9f59ec90c0c3" providerId="ADAL" clId="{316D40D0-9D8B-4EA1-B7E3-E305BBA9A9A9}" dt="2022-11-22T10:55:19.929" v="754" actId="167"/>
        <pc:sldMkLst>
          <pc:docMk/>
          <pc:sldMk cId="2444759479" sldId="310"/>
        </pc:sldMkLst>
        <pc:spChg chg="add mod ord">
          <ac:chgData name="Старченко Константин М." userId="9db720f4-8b5e-4499-993a-9f59ec90c0c3" providerId="ADAL" clId="{316D40D0-9D8B-4EA1-B7E3-E305BBA9A9A9}" dt="2022-11-22T10:55:19.929" v="754" actId="167"/>
          <ac:spMkLst>
            <pc:docMk/>
            <pc:sldMk cId="2444759479" sldId="310"/>
            <ac:spMk id="2" creationId="{5DF3E44E-D30B-4D5E-E117-48BB941F06B7}"/>
          </ac:spMkLst>
        </pc:spChg>
        <pc:spChg chg="del mod">
          <ac:chgData name="Старченко Константин М." userId="9db720f4-8b5e-4499-993a-9f59ec90c0c3" providerId="ADAL" clId="{316D40D0-9D8B-4EA1-B7E3-E305BBA9A9A9}" dt="2022-11-22T10:54:05.380" v="720" actId="478"/>
          <ac:spMkLst>
            <pc:docMk/>
            <pc:sldMk cId="2444759479" sldId="310"/>
            <ac:spMk id="3" creationId="{9A7E011E-5F00-DA2E-8086-3BE807011E77}"/>
          </ac:spMkLst>
        </pc:spChg>
        <pc:spChg chg="mod">
          <ac:chgData name="Старченко Константин М." userId="9db720f4-8b5e-4499-993a-9f59ec90c0c3" providerId="ADAL" clId="{316D40D0-9D8B-4EA1-B7E3-E305BBA9A9A9}" dt="2022-11-22T08:51:25.360" v="117" actId="34135"/>
          <ac:spMkLst>
            <pc:docMk/>
            <pc:sldMk cId="2444759479" sldId="310"/>
            <ac:spMk id="50" creationId="{49BB469E-66D3-F166-4739-6CE00154128A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8:58.643" v="67" actId="6549"/>
          <ac:spMkLst>
            <pc:docMk/>
            <pc:sldMk cId="2444759479" sldId="310"/>
            <ac:spMk id="57" creationId="{20D0BC51-5F2E-DB2B-1821-7073B6E3C5B6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9:06.697" v="68"/>
          <ac:spMkLst>
            <pc:docMk/>
            <pc:sldMk cId="2444759479" sldId="310"/>
            <ac:spMk id="58" creationId="{5557A8E9-421B-4713-291F-D4F4C6B55C03}"/>
          </ac:spMkLst>
        </pc:spChg>
        <pc:picChg chg="mod">
          <ac:chgData name="Старченко Константин М." userId="9db720f4-8b5e-4499-993a-9f59ec90c0c3" providerId="ADAL" clId="{316D40D0-9D8B-4EA1-B7E3-E305BBA9A9A9}" dt="2022-11-22T08:51:25.360" v="117" actId="34135"/>
          <ac:picMkLst>
            <pc:docMk/>
            <pc:sldMk cId="2444759479" sldId="310"/>
            <ac:picMk id="45" creationId="{B9B85A85-A243-87C4-4122-86072CEE4B5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25.360" v="117" actId="34135"/>
          <ac:picMkLst>
            <pc:docMk/>
            <pc:sldMk cId="2444759479" sldId="310"/>
            <ac:picMk id="49" creationId="{6B713754-328D-E570-2C01-F4400A0744A5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25.360" v="117" actId="34135"/>
          <ac:picMkLst>
            <pc:docMk/>
            <pc:sldMk cId="2444759479" sldId="310"/>
            <ac:picMk id="52" creationId="{6696C459-8597-AFEE-B64B-3FD2AF3EE08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25.360" v="117" actId="34135"/>
          <ac:picMkLst>
            <pc:docMk/>
            <pc:sldMk cId="2444759479" sldId="310"/>
            <ac:picMk id="56" creationId="{DBFBF631-B3D6-396C-B138-3068AD0A32E2}"/>
          </ac:picMkLst>
        </pc:picChg>
      </pc:sldChg>
      <pc:sldChg chg="addSp delSp modSp add del mod">
        <pc:chgData name="Старченко Константин М." userId="9db720f4-8b5e-4499-993a-9f59ec90c0c3" providerId="ADAL" clId="{316D40D0-9D8B-4EA1-B7E3-E305BBA9A9A9}" dt="2022-11-22T10:55:22.808" v="755" actId="167"/>
        <pc:sldMkLst>
          <pc:docMk/>
          <pc:sldMk cId="2159173256" sldId="311"/>
        </pc:sldMkLst>
        <pc:spChg chg="add mod ord">
          <ac:chgData name="Старченко Константин М." userId="9db720f4-8b5e-4499-993a-9f59ec90c0c3" providerId="ADAL" clId="{316D40D0-9D8B-4EA1-B7E3-E305BBA9A9A9}" dt="2022-11-22T10:55:22.808" v="755" actId="167"/>
          <ac:spMkLst>
            <pc:docMk/>
            <pc:sldMk cId="2159173256" sldId="311"/>
            <ac:spMk id="2" creationId="{31B15048-2757-FCC5-3274-ADF32D55C5F7}"/>
          </ac:spMkLst>
        </pc:spChg>
        <pc:spChg chg="del mod">
          <ac:chgData name="Старченко Константин М." userId="9db720f4-8b5e-4499-993a-9f59ec90c0c3" providerId="ADAL" clId="{316D40D0-9D8B-4EA1-B7E3-E305BBA9A9A9}" dt="2022-11-22T10:54:08.356" v="722" actId="478"/>
          <ac:spMkLst>
            <pc:docMk/>
            <pc:sldMk cId="2159173256" sldId="311"/>
            <ac:spMk id="3" creationId="{9A7E011E-5F00-DA2E-8086-3BE807011E77}"/>
          </ac:spMkLst>
        </pc:spChg>
        <pc:spChg chg="mod">
          <ac:chgData name="Старченко Константин М." userId="9db720f4-8b5e-4499-993a-9f59ec90c0c3" providerId="ADAL" clId="{316D40D0-9D8B-4EA1-B7E3-E305BBA9A9A9}" dt="2022-11-22T08:51:31.285" v="118" actId="34135"/>
          <ac:spMkLst>
            <pc:docMk/>
            <pc:sldMk cId="2159173256" sldId="311"/>
            <ac:spMk id="50" creationId="{49BB469E-66D3-F166-4739-6CE00154128A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9:30.183" v="77"/>
          <ac:spMkLst>
            <pc:docMk/>
            <pc:sldMk cId="2159173256" sldId="311"/>
            <ac:spMk id="57" creationId="{20D0BC51-5F2E-DB2B-1821-7073B6E3C5B6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9:35.615" v="78"/>
          <ac:spMkLst>
            <pc:docMk/>
            <pc:sldMk cId="2159173256" sldId="311"/>
            <ac:spMk id="58" creationId="{5557A8E9-421B-4713-291F-D4F4C6B55C03}"/>
          </ac:spMkLst>
        </pc:spChg>
        <pc:picChg chg="mod">
          <ac:chgData name="Старченко Константин М." userId="9db720f4-8b5e-4499-993a-9f59ec90c0c3" providerId="ADAL" clId="{316D40D0-9D8B-4EA1-B7E3-E305BBA9A9A9}" dt="2022-11-22T08:51:31.285" v="118" actId="34135"/>
          <ac:picMkLst>
            <pc:docMk/>
            <pc:sldMk cId="2159173256" sldId="311"/>
            <ac:picMk id="45" creationId="{B9B85A85-A243-87C4-4122-86072CEE4B5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31.285" v="118" actId="34135"/>
          <ac:picMkLst>
            <pc:docMk/>
            <pc:sldMk cId="2159173256" sldId="311"/>
            <ac:picMk id="49" creationId="{6B713754-328D-E570-2C01-F4400A0744A5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31.285" v="118" actId="34135"/>
          <ac:picMkLst>
            <pc:docMk/>
            <pc:sldMk cId="2159173256" sldId="311"/>
            <ac:picMk id="52" creationId="{6696C459-8597-AFEE-B64B-3FD2AF3EE08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31.285" v="118" actId="34135"/>
          <ac:picMkLst>
            <pc:docMk/>
            <pc:sldMk cId="2159173256" sldId="311"/>
            <ac:picMk id="56" creationId="{DBFBF631-B3D6-396C-B138-3068AD0A32E2}"/>
          </ac:picMkLst>
        </pc:picChg>
      </pc:sldChg>
      <pc:sldChg chg="addSp delSp modSp add del mod">
        <pc:chgData name="Старченко Константин М." userId="9db720f4-8b5e-4499-993a-9f59ec90c0c3" providerId="ADAL" clId="{316D40D0-9D8B-4EA1-B7E3-E305BBA9A9A9}" dt="2022-11-22T10:56:41.982" v="762" actId="47"/>
        <pc:sldMkLst>
          <pc:docMk/>
          <pc:sldMk cId="380945545" sldId="312"/>
        </pc:sldMkLst>
        <pc:spChg chg="add mod ord">
          <ac:chgData name="Старченко Константин М." userId="9db720f4-8b5e-4499-993a-9f59ec90c0c3" providerId="ADAL" clId="{316D40D0-9D8B-4EA1-B7E3-E305BBA9A9A9}" dt="2022-11-22T10:55:25.637" v="756" actId="167"/>
          <ac:spMkLst>
            <pc:docMk/>
            <pc:sldMk cId="380945545" sldId="312"/>
            <ac:spMk id="2" creationId="{E1D24081-C760-9304-0300-92D8E86714EE}"/>
          </ac:spMkLst>
        </pc:spChg>
        <pc:spChg chg="del mod">
          <ac:chgData name="Старченко Константин М." userId="9db720f4-8b5e-4499-993a-9f59ec90c0c3" providerId="ADAL" clId="{316D40D0-9D8B-4EA1-B7E3-E305BBA9A9A9}" dt="2022-11-22T10:54:11.612" v="724" actId="478"/>
          <ac:spMkLst>
            <pc:docMk/>
            <pc:sldMk cId="380945545" sldId="312"/>
            <ac:spMk id="3" creationId="{9A7E011E-5F00-DA2E-8086-3BE807011E77}"/>
          </ac:spMkLst>
        </pc:spChg>
        <pc:spChg chg="mod">
          <ac:chgData name="Старченко Константин М." userId="9db720f4-8b5e-4499-993a-9f59ec90c0c3" providerId="ADAL" clId="{316D40D0-9D8B-4EA1-B7E3-E305BBA9A9A9}" dt="2022-11-22T08:51:39.902" v="119" actId="34135"/>
          <ac:spMkLst>
            <pc:docMk/>
            <pc:sldMk cId="380945545" sldId="312"/>
            <ac:spMk id="50" creationId="{49BB469E-66D3-F166-4739-6CE00154128A}"/>
          </ac:spMkLst>
        </pc:spChg>
        <pc:picChg chg="mod">
          <ac:chgData name="Старченко Константин М." userId="9db720f4-8b5e-4499-993a-9f59ec90c0c3" providerId="ADAL" clId="{316D40D0-9D8B-4EA1-B7E3-E305BBA9A9A9}" dt="2022-11-22T08:51:39.902" v="119" actId="34135"/>
          <ac:picMkLst>
            <pc:docMk/>
            <pc:sldMk cId="380945545" sldId="312"/>
            <ac:picMk id="45" creationId="{B9B85A85-A243-87C4-4122-86072CEE4B5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39.902" v="119" actId="34135"/>
          <ac:picMkLst>
            <pc:docMk/>
            <pc:sldMk cId="380945545" sldId="312"/>
            <ac:picMk id="49" creationId="{6B713754-328D-E570-2C01-F4400A0744A5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39.902" v="119" actId="34135"/>
          <ac:picMkLst>
            <pc:docMk/>
            <pc:sldMk cId="380945545" sldId="312"/>
            <ac:picMk id="52" creationId="{6696C459-8597-AFEE-B64B-3FD2AF3EE08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39.902" v="119" actId="34135"/>
          <ac:picMkLst>
            <pc:docMk/>
            <pc:sldMk cId="380945545" sldId="312"/>
            <ac:picMk id="56" creationId="{DBFBF631-B3D6-396C-B138-3068AD0A32E2}"/>
          </ac:picMkLst>
        </pc:picChg>
      </pc:sldChg>
      <pc:sldChg chg="add del">
        <pc:chgData name="Старченко Константин М." userId="9db720f4-8b5e-4499-993a-9f59ec90c0c3" providerId="ADAL" clId="{316D40D0-9D8B-4EA1-B7E3-E305BBA9A9A9}" dt="2022-11-22T08:39:16.270" v="74"/>
        <pc:sldMkLst>
          <pc:docMk/>
          <pc:sldMk cId="507718171" sldId="312"/>
        </pc:sldMkLst>
      </pc:sldChg>
      <pc:sldChg chg="addSp delSp modSp add mod">
        <pc:chgData name="Старченко Константин М." userId="9db720f4-8b5e-4499-993a-9f59ec90c0c3" providerId="ADAL" clId="{316D40D0-9D8B-4EA1-B7E3-E305BBA9A9A9}" dt="2022-11-22T10:55:28.280" v="757" actId="167"/>
        <pc:sldMkLst>
          <pc:docMk/>
          <pc:sldMk cId="2902572740" sldId="313"/>
        </pc:sldMkLst>
        <pc:spChg chg="add mod ord">
          <ac:chgData name="Старченко Константин М." userId="9db720f4-8b5e-4499-993a-9f59ec90c0c3" providerId="ADAL" clId="{316D40D0-9D8B-4EA1-B7E3-E305BBA9A9A9}" dt="2022-11-22T10:55:28.280" v="757" actId="167"/>
          <ac:spMkLst>
            <pc:docMk/>
            <pc:sldMk cId="2902572740" sldId="313"/>
            <ac:spMk id="2" creationId="{85E5F612-C8F2-FB60-0A3E-AED44CB1A0F7}"/>
          </ac:spMkLst>
        </pc:spChg>
        <pc:spChg chg="del mod">
          <ac:chgData name="Старченко Константин М." userId="9db720f4-8b5e-4499-993a-9f59ec90c0c3" providerId="ADAL" clId="{316D40D0-9D8B-4EA1-B7E3-E305BBA9A9A9}" dt="2022-11-22T10:54:14.468" v="726" actId="478"/>
          <ac:spMkLst>
            <pc:docMk/>
            <pc:sldMk cId="2902572740" sldId="313"/>
            <ac:spMk id="3" creationId="{9A7E011E-5F00-DA2E-8086-3BE807011E77}"/>
          </ac:spMkLst>
        </pc:spChg>
        <pc:spChg chg="mod">
          <ac:chgData name="Старченко Константин М." userId="9db720f4-8b5e-4499-993a-9f59ec90c0c3" providerId="ADAL" clId="{316D40D0-9D8B-4EA1-B7E3-E305BBA9A9A9}" dt="2022-11-22T08:51:46.347" v="121" actId="34135"/>
          <ac:spMkLst>
            <pc:docMk/>
            <pc:sldMk cId="2902572740" sldId="313"/>
            <ac:spMk id="50" creationId="{49BB469E-66D3-F166-4739-6CE00154128A}"/>
          </ac:spMkLst>
        </pc:spChg>
        <pc:spChg chg="mod">
          <ac:chgData name="Старченко Константин М." userId="9db720f4-8b5e-4499-993a-9f59ec90c0c3" providerId="ADAL" clId="{316D40D0-9D8B-4EA1-B7E3-E305BBA9A9A9}" dt="2022-11-22T08:39:56.024" v="84"/>
          <ac:spMkLst>
            <pc:docMk/>
            <pc:sldMk cId="2902572740" sldId="313"/>
            <ac:spMk id="57" creationId="{20D0BC51-5F2E-DB2B-1821-7073B6E3C5B6}"/>
          </ac:spMkLst>
        </pc:spChg>
        <pc:spChg chg="mod">
          <ac:chgData name="Старченко Константин М." userId="9db720f4-8b5e-4499-993a-9f59ec90c0c3" providerId="ADAL" clId="{316D40D0-9D8B-4EA1-B7E3-E305BBA9A9A9}" dt="2022-11-22T08:40:01.448" v="85"/>
          <ac:spMkLst>
            <pc:docMk/>
            <pc:sldMk cId="2902572740" sldId="313"/>
            <ac:spMk id="58" creationId="{5557A8E9-421B-4713-291F-D4F4C6B55C03}"/>
          </ac:spMkLst>
        </pc:spChg>
        <pc:picChg chg="mod">
          <ac:chgData name="Старченко Константин М." userId="9db720f4-8b5e-4499-993a-9f59ec90c0c3" providerId="ADAL" clId="{316D40D0-9D8B-4EA1-B7E3-E305BBA9A9A9}" dt="2022-11-22T08:51:46.347" v="121" actId="34135"/>
          <ac:picMkLst>
            <pc:docMk/>
            <pc:sldMk cId="2902572740" sldId="313"/>
            <ac:picMk id="45" creationId="{B9B85A85-A243-87C4-4122-86072CEE4B5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46.347" v="121" actId="34135"/>
          <ac:picMkLst>
            <pc:docMk/>
            <pc:sldMk cId="2902572740" sldId="313"/>
            <ac:picMk id="49" creationId="{6B713754-328D-E570-2C01-F4400A0744A5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46.347" v="121" actId="34135"/>
          <ac:picMkLst>
            <pc:docMk/>
            <pc:sldMk cId="2902572740" sldId="313"/>
            <ac:picMk id="52" creationId="{6696C459-8597-AFEE-B64B-3FD2AF3EE08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46.347" v="121" actId="34135"/>
          <ac:picMkLst>
            <pc:docMk/>
            <pc:sldMk cId="2902572740" sldId="313"/>
            <ac:picMk id="56" creationId="{DBFBF631-B3D6-396C-B138-3068AD0A32E2}"/>
          </ac:picMkLst>
        </pc:picChg>
      </pc:sldChg>
      <pc:sldChg chg="addSp delSp modSp add mod">
        <pc:chgData name="Старченко Константин М." userId="9db720f4-8b5e-4499-993a-9f59ec90c0c3" providerId="ADAL" clId="{316D40D0-9D8B-4EA1-B7E3-E305BBA9A9A9}" dt="2022-11-22T10:55:31.071" v="758" actId="167"/>
        <pc:sldMkLst>
          <pc:docMk/>
          <pc:sldMk cId="1397200217" sldId="314"/>
        </pc:sldMkLst>
        <pc:spChg chg="add mod">
          <ac:chgData name="Старченко Константин М." userId="9db720f4-8b5e-4499-993a-9f59ec90c0c3" providerId="ADAL" clId="{316D40D0-9D8B-4EA1-B7E3-E305BBA9A9A9}" dt="2022-11-22T08:40:39.464" v="105"/>
          <ac:spMkLst>
            <pc:docMk/>
            <pc:sldMk cId="1397200217" sldId="314"/>
            <ac:spMk id="2" creationId="{E7A2761F-8150-7129-B4F0-E6CD4276DF38}"/>
          </ac:spMkLst>
        </pc:spChg>
        <pc:spChg chg="del mod">
          <ac:chgData name="Старченко Константин М." userId="9db720f4-8b5e-4499-993a-9f59ec90c0c3" providerId="ADAL" clId="{316D40D0-9D8B-4EA1-B7E3-E305BBA9A9A9}" dt="2022-11-22T10:54:17.596" v="728" actId="478"/>
          <ac:spMkLst>
            <pc:docMk/>
            <pc:sldMk cId="1397200217" sldId="314"/>
            <ac:spMk id="3" creationId="{9A7E011E-5F00-DA2E-8086-3BE807011E77}"/>
          </ac:spMkLst>
        </pc:spChg>
        <pc:spChg chg="add mod">
          <ac:chgData name="Старченко Константин М." userId="9db720f4-8b5e-4499-993a-9f59ec90c0c3" providerId="ADAL" clId="{316D40D0-9D8B-4EA1-B7E3-E305BBA9A9A9}" dt="2022-11-22T08:40:39.464" v="105"/>
          <ac:spMkLst>
            <pc:docMk/>
            <pc:sldMk cId="1397200217" sldId="314"/>
            <ac:spMk id="4" creationId="{A99536D1-CF18-5C60-049F-9BAE2A3F716A}"/>
          </ac:spMkLst>
        </pc:spChg>
        <pc:spChg chg="add mod">
          <ac:chgData name="Старченко Константин М." userId="9db720f4-8b5e-4499-993a-9f59ec90c0c3" providerId="ADAL" clId="{316D40D0-9D8B-4EA1-B7E3-E305BBA9A9A9}" dt="2022-11-22T08:40:39.464" v="105"/>
          <ac:spMkLst>
            <pc:docMk/>
            <pc:sldMk cId="1397200217" sldId="314"/>
            <ac:spMk id="5" creationId="{A71EE3B3-C6F5-3E94-6604-09738AFF4599}"/>
          </ac:spMkLst>
        </pc:spChg>
        <pc:spChg chg="add mod">
          <ac:chgData name="Старченко Константин М." userId="9db720f4-8b5e-4499-993a-9f59ec90c0c3" providerId="ADAL" clId="{316D40D0-9D8B-4EA1-B7E3-E305BBA9A9A9}" dt="2022-11-22T08:40:39.464" v="105"/>
          <ac:spMkLst>
            <pc:docMk/>
            <pc:sldMk cId="1397200217" sldId="314"/>
            <ac:spMk id="6" creationId="{68685B42-FF28-9922-7FFF-DA1C19A86174}"/>
          </ac:spMkLst>
        </pc:spChg>
        <pc:spChg chg="add mod">
          <ac:chgData name="Старченко Константин М." userId="9db720f4-8b5e-4499-993a-9f59ec90c0c3" providerId="ADAL" clId="{316D40D0-9D8B-4EA1-B7E3-E305BBA9A9A9}" dt="2022-11-22T08:40:39.464" v="105"/>
          <ac:spMkLst>
            <pc:docMk/>
            <pc:sldMk cId="1397200217" sldId="314"/>
            <ac:spMk id="7" creationId="{E83A4EB8-1D13-33D4-42F0-7DF4D8FAD326}"/>
          </ac:spMkLst>
        </pc:spChg>
        <pc:spChg chg="add mod">
          <ac:chgData name="Старченко Константин М." userId="9db720f4-8b5e-4499-993a-9f59ec90c0c3" providerId="ADAL" clId="{316D40D0-9D8B-4EA1-B7E3-E305BBA9A9A9}" dt="2022-11-22T08:40:39.464" v="105"/>
          <ac:spMkLst>
            <pc:docMk/>
            <pc:sldMk cId="1397200217" sldId="314"/>
            <ac:spMk id="8" creationId="{3199A5F3-4779-4FCE-A872-2B450432FEBD}"/>
          </ac:spMkLst>
        </pc:spChg>
        <pc:spChg chg="add mod">
          <ac:chgData name="Старченко Константин М." userId="9db720f4-8b5e-4499-993a-9f59ec90c0c3" providerId="ADAL" clId="{316D40D0-9D8B-4EA1-B7E3-E305BBA9A9A9}" dt="2022-11-22T08:40:39.464" v="105"/>
          <ac:spMkLst>
            <pc:docMk/>
            <pc:sldMk cId="1397200217" sldId="314"/>
            <ac:spMk id="9" creationId="{E1FF93FA-B2F5-7466-26A5-6EE190539CD3}"/>
          </ac:spMkLst>
        </pc:spChg>
        <pc:spChg chg="add mod">
          <ac:chgData name="Старченко Константин М." userId="9db720f4-8b5e-4499-993a-9f59ec90c0c3" providerId="ADAL" clId="{316D40D0-9D8B-4EA1-B7E3-E305BBA9A9A9}" dt="2022-11-22T08:40:39.464" v="105"/>
          <ac:spMkLst>
            <pc:docMk/>
            <pc:sldMk cId="1397200217" sldId="314"/>
            <ac:spMk id="10" creationId="{91198BD1-1E42-1CEF-093D-64031C0F469F}"/>
          </ac:spMkLst>
        </pc:spChg>
        <pc:spChg chg="add mod ord">
          <ac:chgData name="Старченко Константин М." userId="9db720f4-8b5e-4499-993a-9f59ec90c0c3" providerId="ADAL" clId="{316D40D0-9D8B-4EA1-B7E3-E305BBA9A9A9}" dt="2022-11-22T10:55:31.071" v="758" actId="167"/>
          <ac:spMkLst>
            <pc:docMk/>
            <pc:sldMk cId="1397200217" sldId="314"/>
            <ac:spMk id="11" creationId="{6C501955-9E29-04C7-CECF-2E2177F2E866}"/>
          </ac:spMkLst>
        </pc:spChg>
        <pc:spChg chg="mod">
          <ac:chgData name="Старченко Константин М." userId="9db720f4-8b5e-4499-993a-9f59ec90c0c3" providerId="ADAL" clId="{316D40D0-9D8B-4EA1-B7E3-E305BBA9A9A9}" dt="2022-11-22T08:51:52.592" v="122" actId="34135"/>
          <ac:spMkLst>
            <pc:docMk/>
            <pc:sldMk cId="1397200217" sldId="314"/>
            <ac:spMk id="50" creationId="{49BB469E-66D3-F166-4739-6CE00154128A}"/>
          </ac:spMkLst>
        </pc:spChg>
        <pc:spChg chg="mod">
          <ac:chgData name="Старченко Константин М." userId="9db720f4-8b5e-4499-993a-9f59ec90c0c3" providerId="ADAL" clId="{316D40D0-9D8B-4EA1-B7E3-E305BBA9A9A9}" dt="2022-11-22T08:40:26.666" v="103" actId="20577"/>
          <ac:spMkLst>
            <pc:docMk/>
            <pc:sldMk cId="1397200217" sldId="314"/>
            <ac:spMk id="57" creationId="{20D0BC51-5F2E-DB2B-1821-7073B6E3C5B6}"/>
          </ac:spMkLst>
        </pc:spChg>
        <pc:spChg chg="del">
          <ac:chgData name="Старченко Константин М." userId="9db720f4-8b5e-4499-993a-9f59ec90c0c3" providerId="ADAL" clId="{316D40D0-9D8B-4EA1-B7E3-E305BBA9A9A9}" dt="2022-11-22T08:40:31.666" v="104" actId="478"/>
          <ac:spMkLst>
            <pc:docMk/>
            <pc:sldMk cId="1397200217" sldId="314"/>
            <ac:spMk id="58" creationId="{5557A8E9-421B-4713-291F-D4F4C6B55C03}"/>
          </ac:spMkLst>
        </pc:spChg>
        <pc:picChg chg="mod">
          <ac:chgData name="Старченко Константин М." userId="9db720f4-8b5e-4499-993a-9f59ec90c0c3" providerId="ADAL" clId="{316D40D0-9D8B-4EA1-B7E3-E305BBA9A9A9}" dt="2022-11-22T08:51:52.592" v="122" actId="34135"/>
          <ac:picMkLst>
            <pc:docMk/>
            <pc:sldMk cId="1397200217" sldId="314"/>
            <ac:picMk id="45" creationId="{B9B85A85-A243-87C4-4122-86072CEE4B5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52.592" v="122" actId="34135"/>
          <ac:picMkLst>
            <pc:docMk/>
            <pc:sldMk cId="1397200217" sldId="314"/>
            <ac:picMk id="49" creationId="{6B713754-328D-E570-2C01-F4400A0744A5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52.592" v="122" actId="34135"/>
          <ac:picMkLst>
            <pc:docMk/>
            <pc:sldMk cId="1397200217" sldId="314"/>
            <ac:picMk id="52" creationId="{6696C459-8597-AFEE-B64B-3FD2AF3EE084}"/>
          </ac:picMkLst>
        </pc:picChg>
        <pc:picChg chg="mod">
          <ac:chgData name="Старченко Константин М." userId="9db720f4-8b5e-4499-993a-9f59ec90c0c3" providerId="ADAL" clId="{316D40D0-9D8B-4EA1-B7E3-E305BBA9A9A9}" dt="2022-11-22T08:51:56.614" v="123" actId="34135"/>
          <ac:picMkLst>
            <pc:docMk/>
            <pc:sldMk cId="1397200217" sldId="314"/>
            <ac:picMk id="56" creationId="{DBFBF631-B3D6-396C-B138-3068AD0A32E2}"/>
          </ac:picMkLst>
        </pc:picChg>
      </pc:sldChg>
      <pc:sldChg chg="addSp delSp modSp add mod">
        <pc:chgData name="Старченко Константин М." userId="9db720f4-8b5e-4499-993a-9f59ec90c0c3" providerId="ADAL" clId="{316D40D0-9D8B-4EA1-B7E3-E305BBA9A9A9}" dt="2022-11-22T10:56:09.391" v="761" actId="29295"/>
        <pc:sldMkLst>
          <pc:docMk/>
          <pc:sldMk cId="750211588" sldId="315"/>
        </pc:sldMkLst>
        <pc:spChg chg="add mod ord">
          <ac:chgData name="Старченко Константин М." userId="9db720f4-8b5e-4499-993a-9f59ec90c0c3" providerId="ADAL" clId="{316D40D0-9D8B-4EA1-B7E3-E305BBA9A9A9}" dt="2022-11-22T10:55:36.456" v="759" actId="167"/>
          <ac:spMkLst>
            <pc:docMk/>
            <pc:sldMk cId="750211588" sldId="315"/>
            <ac:spMk id="2" creationId="{54D7BAC1-22C1-E2C4-48B4-9B54BE096C9F}"/>
          </ac:spMkLst>
        </pc:spChg>
        <pc:spChg chg="del">
          <ac:chgData name="Старченко Константин М." userId="9db720f4-8b5e-4499-993a-9f59ec90c0c3" providerId="ADAL" clId="{316D40D0-9D8B-4EA1-B7E3-E305BBA9A9A9}" dt="2022-11-22T09:56:58.482" v="132" actId="478"/>
          <ac:spMkLst>
            <pc:docMk/>
            <pc:sldMk cId="750211588" sldId="315"/>
            <ac:spMk id="2" creationId="{E7A2761F-8150-7129-B4F0-E6CD4276DF38}"/>
          </ac:spMkLst>
        </pc:spChg>
        <pc:spChg chg="del mod">
          <ac:chgData name="Старченко Константин М." userId="9db720f4-8b5e-4499-993a-9f59ec90c0c3" providerId="ADAL" clId="{316D40D0-9D8B-4EA1-B7E3-E305BBA9A9A9}" dt="2022-11-22T10:54:21.212" v="730" actId="478"/>
          <ac:spMkLst>
            <pc:docMk/>
            <pc:sldMk cId="750211588" sldId="315"/>
            <ac:spMk id="3" creationId="{9A7E011E-5F00-DA2E-8086-3BE807011E77}"/>
          </ac:spMkLst>
        </pc:spChg>
        <pc:spChg chg="del">
          <ac:chgData name="Старченко Константин М." userId="9db720f4-8b5e-4499-993a-9f59ec90c0c3" providerId="ADAL" clId="{316D40D0-9D8B-4EA1-B7E3-E305BBA9A9A9}" dt="2022-11-22T09:56:51.715" v="125" actId="478"/>
          <ac:spMkLst>
            <pc:docMk/>
            <pc:sldMk cId="750211588" sldId="315"/>
            <ac:spMk id="4" creationId="{A99536D1-CF18-5C60-049F-9BAE2A3F716A}"/>
          </ac:spMkLst>
        </pc:spChg>
        <pc:spChg chg="del">
          <ac:chgData name="Старченко Константин М." userId="9db720f4-8b5e-4499-993a-9f59ec90c0c3" providerId="ADAL" clId="{316D40D0-9D8B-4EA1-B7E3-E305BBA9A9A9}" dt="2022-11-22T09:56:52.194" v="126" actId="478"/>
          <ac:spMkLst>
            <pc:docMk/>
            <pc:sldMk cId="750211588" sldId="315"/>
            <ac:spMk id="5" creationId="{A71EE3B3-C6F5-3E94-6604-09738AFF4599}"/>
          </ac:spMkLst>
        </pc:spChg>
        <pc:spChg chg="del">
          <ac:chgData name="Старченко Константин М." userId="9db720f4-8b5e-4499-993a-9f59ec90c0c3" providerId="ADAL" clId="{316D40D0-9D8B-4EA1-B7E3-E305BBA9A9A9}" dt="2022-11-22T09:56:57.178" v="131" actId="478"/>
          <ac:spMkLst>
            <pc:docMk/>
            <pc:sldMk cId="750211588" sldId="315"/>
            <ac:spMk id="6" creationId="{68685B42-FF28-9922-7FFF-DA1C19A86174}"/>
          </ac:spMkLst>
        </pc:spChg>
        <pc:spChg chg="del">
          <ac:chgData name="Старченко Константин М." userId="9db720f4-8b5e-4499-993a-9f59ec90c0c3" providerId="ADAL" clId="{316D40D0-9D8B-4EA1-B7E3-E305BBA9A9A9}" dt="2022-11-22T09:56:52.634" v="127" actId="478"/>
          <ac:spMkLst>
            <pc:docMk/>
            <pc:sldMk cId="750211588" sldId="315"/>
            <ac:spMk id="7" creationId="{E83A4EB8-1D13-33D4-42F0-7DF4D8FAD326}"/>
          </ac:spMkLst>
        </pc:spChg>
        <pc:spChg chg="del">
          <ac:chgData name="Старченко Константин М." userId="9db720f4-8b5e-4499-993a-9f59ec90c0c3" providerId="ADAL" clId="{316D40D0-9D8B-4EA1-B7E3-E305BBA9A9A9}" dt="2022-11-22T09:56:56.122" v="130" actId="478"/>
          <ac:spMkLst>
            <pc:docMk/>
            <pc:sldMk cId="750211588" sldId="315"/>
            <ac:spMk id="8" creationId="{3199A5F3-4779-4FCE-A872-2B450432FEBD}"/>
          </ac:spMkLst>
        </pc:spChg>
        <pc:spChg chg="del">
          <ac:chgData name="Старченко Константин М." userId="9db720f4-8b5e-4499-993a-9f59ec90c0c3" providerId="ADAL" clId="{316D40D0-9D8B-4EA1-B7E3-E305BBA9A9A9}" dt="2022-11-22T09:56:53.121" v="128" actId="478"/>
          <ac:spMkLst>
            <pc:docMk/>
            <pc:sldMk cId="750211588" sldId="315"/>
            <ac:spMk id="9" creationId="{E1FF93FA-B2F5-7466-26A5-6EE190539CD3}"/>
          </ac:spMkLst>
        </pc:spChg>
        <pc:spChg chg="del">
          <ac:chgData name="Старченко Константин М." userId="9db720f4-8b5e-4499-993a-9f59ec90c0c3" providerId="ADAL" clId="{316D40D0-9D8B-4EA1-B7E3-E305BBA9A9A9}" dt="2022-11-22T09:56:54.595" v="129" actId="478"/>
          <ac:spMkLst>
            <pc:docMk/>
            <pc:sldMk cId="750211588" sldId="315"/>
            <ac:spMk id="10" creationId="{91198BD1-1E42-1CEF-093D-64031C0F469F}"/>
          </ac:spMkLst>
        </pc:spChg>
        <pc:spChg chg="add mod">
          <ac:chgData name="Старченко Константин М." userId="9db720f4-8b5e-4499-993a-9f59ec90c0c3" providerId="ADAL" clId="{316D40D0-9D8B-4EA1-B7E3-E305BBA9A9A9}" dt="2022-11-22T10:23:13.855" v="398" actId="20577"/>
          <ac:spMkLst>
            <pc:docMk/>
            <pc:sldMk cId="750211588" sldId="315"/>
            <ac:spMk id="16" creationId="{35671C05-A597-EE43-9F5E-EE5CAFADDB04}"/>
          </ac:spMkLst>
        </pc:spChg>
        <pc:spChg chg="add mod">
          <ac:chgData name="Старченко Константин М." userId="9db720f4-8b5e-4499-993a-9f59ec90c0c3" providerId="ADAL" clId="{316D40D0-9D8B-4EA1-B7E3-E305BBA9A9A9}" dt="2022-11-22T10:22:28.269" v="362" actId="404"/>
          <ac:spMkLst>
            <pc:docMk/>
            <pc:sldMk cId="750211588" sldId="315"/>
            <ac:spMk id="17" creationId="{4FDF4397-3E8E-842F-D143-320E6D732C01}"/>
          </ac:spMkLst>
        </pc:spChg>
        <pc:spChg chg="add mod">
          <ac:chgData name="Старченко Константин М." userId="9db720f4-8b5e-4499-993a-9f59ec90c0c3" providerId="ADAL" clId="{316D40D0-9D8B-4EA1-B7E3-E305BBA9A9A9}" dt="2022-11-22T10:23:08.640" v="396" actId="20577"/>
          <ac:spMkLst>
            <pc:docMk/>
            <pc:sldMk cId="750211588" sldId="315"/>
            <ac:spMk id="18" creationId="{B9CE9D03-4641-90E6-9747-353DB5630A96}"/>
          </ac:spMkLst>
        </pc:spChg>
        <pc:spChg chg="add mod">
          <ac:chgData name="Старченко Константин М." userId="9db720f4-8b5e-4499-993a-9f59ec90c0c3" providerId="ADAL" clId="{316D40D0-9D8B-4EA1-B7E3-E305BBA9A9A9}" dt="2022-11-22T10:22:40.482" v="363" actId="404"/>
          <ac:spMkLst>
            <pc:docMk/>
            <pc:sldMk cId="750211588" sldId="315"/>
            <ac:spMk id="20" creationId="{21AFAFB7-4B3D-6C57-D856-FDD01F0499A3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26" creationId="{2A65559E-237B-A2F0-A620-1C7F2D714653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28" creationId="{7FA0E200-BDD6-7328-9C38-98E93EE32EF7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29" creationId="{E0248D11-F54E-793B-8B2F-867EAC3FD3EF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30" creationId="{B996EDF5-CD58-4989-4046-6B695554F8AD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31" creationId="{13DA207B-E011-CED4-C252-F91DC4343D14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32" creationId="{B935FA14-B305-EEE7-DEA0-8CACD731A024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33" creationId="{EC591B69-E262-98D2-C983-00F60D5732D3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34" creationId="{B673C044-FF31-A86A-A488-E17A957D1B7B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35" creationId="{2814525F-D7D4-3C84-31DC-FB2F738C4DD9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36" creationId="{66B1646B-7F11-7089-3F11-FC11D17FC726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37" creationId="{8A36B0CE-D5CE-C325-4FFC-399EF1A28AE9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38" creationId="{A742EC2E-F2DD-9286-08A8-2CF10D29C3EF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39" creationId="{5161CC6D-CA42-20B8-2C15-28537AC16440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40" creationId="{A9307801-2D3E-A2C8-5632-992EBD3B2D10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41" creationId="{AD968C2E-C333-2F9E-1645-A3A2BAF17980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42" creationId="{90E314DB-7EA2-8D04-39AD-FE40084334C0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43" creationId="{7C856EF3-DA2C-FA01-42DC-C6E9D94AAB07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44" creationId="{25FEBE23-8922-5C61-7408-A86333C17338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46" creationId="{3162635E-6CEF-642D-A6FB-7E617F46321E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47" creationId="{8A3DC402-8FCE-17A8-C777-EECA7762BC9B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48" creationId="{55277AEA-EBD9-4D46-42ED-4BB067A4FFCB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51" creationId="{52CFFC39-AB88-6BF5-C2B0-2D889F19C4BC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53" creationId="{C7487CC6-6826-4F37-1B14-C4DB56057DF3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54" creationId="{964CA54F-3886-C9F0-9D21-A1BEEF878A6F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55" creationId="{565ACAF8-CCCE-77BB-5C81-F3EE4782FE40}"/>
          </ac:spMkLst>
        </pc:spChg>
        <pc:spChg chg="mod">
          <ac:chgData name="Старченко Константин М." userId="9db720f4-8b5e-4499-993a-9f59ec90c0c3" providerId="ADAL" clId="{316D40D0-9D8B-4EA1-B7E3-E305BBA9A9A9}" dt="2022-11-22T09:57:05.922" v="139" actId="20577"/>
          <ac:spMkLst>
            <pc:docMk/>
            <pc:sldMk cId="750211588" sldId="315"/>
            <ac:spMk id="57" creationId="{20D0BC51-5F2E-DB2B-1821-7073B6E3C5B6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58" creationId="{409AF60C-0282-E7A2-F4EC-3A7CF6DFFB3F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59" creationId="{AFE709D6-4121-3634-0335-D3C518FF3F5A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60" creationId="{CBB3339E-F160-9FF0-AACD-B9759747C0B5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61" creationId="{2FCC575E-61AB-3218-2E36-CB7E7675CC2B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62" creationId="{C0C2A34A-5AEC-C7D4-EB21-F1FDA03B4058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63" creationId="{3315C795-C87A-DBFF-BE94-2872A2768178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64" creationId="{CBEAE04D-6B8B-D492-F81C-46E7D622B499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65" creationId="{59286B26-3FBA-0621-E36C-A48203FD66D7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66" creationId="{486F16C8-15B9-615E-54D4-C3EF593F86EB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67" creationId="{B5A05A2D-E544-9114-6948-D254396816F8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68" creationId="{687746FF-0C00-C38E-0E5F-A3846453AE85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69" creationId="{391E0572-9ADD-B6F0-F474-4C86931A2962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70" creationId="{6307D8FA-0143-2A1E-9850-51F18C533C03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71" creationId="{A4592E29-30FF-86D5-43EA-068A30634C63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72" creationId="{6625871D-F7A0-D11A-8BBE-4BAC44AFE535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73" creationId="{8A337485-0C15-C680-C45F-8CA7C00BA866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74" creationId="{FE9DFA8C-9509-3D19-7454-7228EC343DBB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75" creationId="{10FA8793-CFB8-607C-085A-F011285DD61B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76" creationId="{27382D3E-21C5-C190-6222-7D4F8219CB14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77" creationId="{9D313555-71FF-2A4A-74C1-F5621DBEA3AB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78" creationId="{346EDFE2-0FF9-E00E-DF5F-CC5780DB020B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79" creationId="{DAAC36DE-809E-F38B-5A1E-DCEE55D492E0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80" creationId="{03BE2CDF-AB9A-8620-C90E-83212A11206F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81" creationId="{B87C12AF-0255-D156-D3DB-56D6A8523E7B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82" creationId="{48B55868-D27D-CA07-D06C-3C6518BF6D96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83" creationId="{D59CB5B8-182D-AC8E-0F8A-ACC21A01E85E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84" creationId="{763B187F-91B6-294F-DFCA-1AAFE77578B8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85" creationId="{CAB0004C-B25B-0E4A-E929-ED2406B3EB34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86" creationId="{9D87AA24-83C4-92A3-9859-D95BAC6AAEAC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87" creationId="{F263466C-AC8C-3122-A47C-43F839B06560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88" creationId="{75BF4E91-3668-4602-A576-4540F14052CD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89" creationId="{CDD39D5F-16A8-0BDE-5D44-5C16A9CC89A5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90" creationId="{1527EFE7-9FC4-821B-3844-94C77F0E1497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91" creationId="{59EEA667-2164-860B-AAA7-4705C86E3BF3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92" creationId="{760C7BB2-C4EA-D410-772E-2A4B136515BB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93" creationId="{EE7ACD16-C25C-F944-055D-D65D28F4CC9B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94" creationId="{AE35FD30-D80F-3E31-5376-32A6024EABB8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95" creationId="{33B3021F-E2A8-C308-E6DC-DDB1BF6F6F15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96" creationId="{E6ED76F3-F1D9-1ACB-EF72-29E7A160FA10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97" creationId="{B50CF4E9-297C-C255-BECA-D044BAB90603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98" creationId="{91FBB751-4655-6F62-11F8-D50F94F23ED0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99" creationId="{9A26A385-1CB3-77AB-D621-BDE18ADB572D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00" creationId="{02B5BCA0-6240-C8A1-23DC-A31EA11558AE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01" creationId="{61B8A6D0-30BD-C62F-FD7C-65E8924D12A6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02" creationId="{B9625E5A-9BBC-B89E-4D82-F6A9FBF47E15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03" creationId="{0677D8AD-A3CC-BCDF-C19E-BE91116399E2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04" creationId="{0C3AB935-6CF5-E88B-461F-A3CBE7AD69A4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05" creationId="{B466BA5E-B794-A2C3-6867-03CDFA110E58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06" creationId="{A3417AAE-1918-E077-72AB-1E1DA0DC1F74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07" creationId="{0C1667E9-F314-648A-11D1-379430D59FCB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08" creationId="{B17C8302-C40D-B9F8-B6B0-7DD7F69148F8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09" creationId="{F0449767-4930-CB8C-9B28-90E81A0395EF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10" creationId="{E372BEFD-15B4-696F-C130-4B7D931445A4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11" creationId="{7F57B39D-382A-04AD-E40D-29A4DCC4FE76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12" creationId="{FFB7BC67-1518-9A4B-D536-6236166ECC8B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13" creationId="{38B356E8-6FEA-92AD-013E-EE5F8A400A42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14" creationId="{862FED3F-1690-B49F-2922-FCDFBA766920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15" creationId="{592D5E78-D6E5-B94C-E0E6-BE44C5C85CC2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16" creationId="{FD3D06B2-93A1-725B-BCCB-68ABD7F24354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17" creationId="{EAD5A959-1689-DC8E-D173-9EBD1CDA0A9C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18" creationId="{D86583A9-5CD2-62EE-3464-50D7CCC49A86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19" creationId="{42E1CD78-F86D-749A-1DBE-2CB55000BEEF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20" creationId="{B19CE65A-1878-DDDC-D47A-4384D24536D0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21" creationId="{DB3C3E6E-C1B1-7A34-880D-C94AE7FE5148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22" creationId="{4CFB5C99-C0A6-52A3-6240-69AF80ABAE18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23" creationId="{B3159FA5-B858-811F-302E-4EE1123E3020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24" creationId="{95B8EA47-A3F0-2488-5938-4B562AB45118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25" creationId="{2D55EBFF-EF31-48D8-667D-70A1CE0951A8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26" creationId="{5FEFA4ED-843A-693C-341E-30264167A5A1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27" creationId="{032BBD81-6A69-ED68-7B55-49EC19BBB755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28" creationId="{14BAE72F-FD5C-6C5C-1942-411AE85F9E6E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29" creationId="{45BFBFC5-B023-C0B2-92B5-BDBD65481082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30" creationId="{43D9BED5-EF4C-E69B-17BA-9DA4B7AB3FFC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31" creationId="{382725C5-5B11-E565-81AA-83DE246223CE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32" creationId="{6D08582D-7D76-7A10-15DB-0A260E8659D3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33" creationId="{111EDA1E-210F-DAA1-45DA-0C83A1D2A109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34" creationId="{8357C9B4-BF7C-2B28-A4DA-AE33BA0CD882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35" creationId="{A1C62D60-E06F-9A5E-894F-B3573E1D768D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36" creationId="{D63D9068-7182-9BAB-A00B-ED03783049B0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37" creationId="{026DF0BF-C476-924C-2E9F-8245DA950A1B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38" creationId="{5AA682ED-0E57-734D-95D3-9547F2F0567F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39" creationId="{6630B28E-D1EC-4112-6FB2-71130031BC78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40" creationId="{FF3DE572-E492-ECA6-A847-33080F76C4A6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41" creationId="{0CE78F7F-658B-2D44-17D8-8BE6DFB91D2C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42" creationId="{7B7DD27E-0739-6B32-5EB6-406CAF8A847A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43" creationId="{79E69D15-F4A3-A8EE-BF7A-A6C0F83A18DD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44" creationId="{942050FB-D1D1-4892-6484-A30E3ADCCD4C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45" creationId="{A1C421DD-BD01-AF62-6F1E-BE2F7B139765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46" creationId="{C6D50DDC-16FE-0012-4C0A-AB703922E454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47" creationId="{AE15854E-DEFA-E395-D65F-3C4376DA5E12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48" creationId="{BE597A1E-218F-AB64-A1DC-FE8CE3A8605C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49" creationId="{F4B5C874-10A9-39DA-D48B-D52AADC3CF55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50" creationId="{8134E8AC-CBFB-2142-53EB-B9AB936A9BE6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51" creationId="{EF042E10-7AAE-D9EB-F81B-AEA510716631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52" creationId="{0A8D53FE-4A81-E0DF-D160-7CB0BF280DE5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53" creationId="{E47A9108-0417-3F59-B132-3C0A57F098F4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54" creationId="{CDD52F5F-6464-AEA1-F952-CDDFD0E59E59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56" creationId="{C739D1F7-E7B2-7238-B8A1-7594631487A6}"/>
          </ac:spMkLst>
        </pc:spChg>
        <pc:spChg chg="mod">
          <ac:chgData name="Старченко Константин М." userId="9db720f4-8b5e-4499-993a-9f59ec90c0c3" providerId="ADAL" clId="{316D40D0-9D8B-4EA1-B7E3-E305BBA9A9A9}" dt="2022-11-22T10:09:39.970" v="186" actId="27803"/>
          <ac:spMkLst>
            <pc:docMk/>
            <pc:sldMk cId="750211588" sldId="315"/>
            <ac:spMk id="157" creationId="{67F2594A-D5F7-4055-CAD0-93FC165F9AA5}"/>
          </ac:spMkLst>
        </pc:spChg>
        <pc:grpChg chg="mod">
          <ac:chgData name="Старченко Константин М." userId="9db720f4-8b5e-4499-993a-9f59ec90c0c3" providerId="ADAL" clId="{316D40D0-9D8B-4EA1-B7E3-E305BBA9A9A9}" dt="2022-11-22T10:09:39.970" v="186" actId="27803"/>
          <ac:grpSpMkLst>
            <pc:docMk/>
            <pc:sldMk cId="750211588" sldId="315"/>
            <ac:grpSpMk id="25" creationId="{AA01AD75-345D-130D-7305-1328DB732C28}"/>
          </ac:grpSpMkLst>
        </pc:grpChg>
        <pc:grpChg chg="mod">
          <ac:chgData name="Старченко Константин М." userId="9db720f4-8b5e-4499-993a-9f59ec90c0c3" providerId="ADAL" clId="{316D40D0-9D8B-4EA1-B7E3-E305BBA9A9A9}" dt="2022-11-22T10:09:39.970" v="186" actId="27803"/>
          <ac:grpSpMkLst>
            <pc:docMk/>
            <pc:sldMk cId="750211588" sldId="315"/>
            <ac:grpSpMk id="27" creationId="{4CB10B7B-9A40-D133-FFC8-15ACE5A4DB66}"/>
          </ac:grpSpMkLst>
        </pc:grpChg>
        <pc:grpChg chg="mod">
          <ac:chgData name="Старченко Константин М." userId="9db720f4-8b5e-4499-993a-9f59ec90c0c3" providerId="ADAL" clId="{316D40D0-9D8B-4EA1-B7E3-E305BBA9A9A9}" dt="2022-11-22T10:09:39.970" v="186" actId="27803"/>
          <ac:grpSpMkLst>
            <pc:docMk/>
            <pc:sldMk cId="750211588" sldId="315"/>
            <ac:grpSpMk id="155" creationId="{642F31B0-113A-2AE6-FF28-9F6448D6BD80}"/>
          </ac:grpSpMkLst>
        </pc:grpChg>
        <pc:picChg chg="add del mod">
          <ac:chgData name="Старченко Константин М." userId="9db720f4-8b5e-4499-993a-9f59ec90c0c3" providerId="ADAL" clId="{316D40D0-9D8B-4EA1-B7E3-E305BBA9A9A9}" dt="2022-11-22T10:00:15.096" v="149" actId="478"/>
          <ac:picMkLst>
            <pc:docMk/>
            <pc:sldMk cId="750211588" sldId="315"/>
            <ac:picMk id="12" creationId="{C510765D-802B-CBB9-6EEB-2BC2153C9703}"/>
          </ac:picMkLst>
        </pc:picChg>
        <pc:picChg chg="add mod">
          <ac:chgData name="Старченко Константин М." userId="9db720f4-8b5e-4499-993a-9f59ec90c0c3" providerId="ADAL" clId="{316D40D0-9D8B-4EA1-B7E3-E305BBA9A9A9}" dt="2022-11-22T10:19:44.419" v="312" actId="1076"/>
          <ac:picMkLst>
            <pc:docMk/>
            <pc:sldMk cId="750211588" sldId="315"/>
            <ac:picMk id="13" creationId="{15A09BE2-ED5E-E163-4406-242F2A6321D5}"/>
          </ac:picMkLst>
        </pc:picChg>
        <pc:picChg chg="add mod">
          <ac:chgData name="Старченко Константин М." userId="9db720f4-8b5e-4499-993a-9f59ec90c0c3" providerId="ADAL" clId="{316D40D0-9D8B-4EA1-B7E3-E305BBA9A9A9}" dt="2022-11-22T10:19:30.914" v="306" actId="1076"/>
          <ac:picMkLst>
            <pc:docMk/>
            <pc:sldMk cId="750211588" sldId="315"/>
            <ac:picMk id="14" creationId="{F142E1EC-E429-0D7B-C949-5A7FD22B61CA}"/>
          </ac:picMkLst>
        </pc:picChg>
        <pc:picChg chg="add mod">
          <ac:chgData name="Старченко Константин М." userId="9db720f4-8b5e-4499-993a-9f59ec90c0c3" providerId="ADAL" clId="{316D40D0-9D8B-4EA1-B7E3-E305BBA9A9A9}" dt="2022-11-22T10:19:58.213" v="320" actId="1076"/>
          <ac:picMkLst>
            <pc:docMk/>
            <pc:sldMk cId="750211588" sldId="315"/>
            <ac:picMk id="15" creationId="{46EE6943-A22F-68A8-AADB-9F1BC4AA1773}"/>
          </ac:picMkLst>
        </pc:picChg>
        <pc:picChg chg="add mod">
          <ac:chgData name="Старченко Константин М." userId="9db720f4-8b5e-4499-993a-9f59ec90c0c3" providerId="ADAL" clId="{316D40D0-9D8B-4EA1-B7E3-E305BBA9A9A9}" dt="2022-11-22T10:19:17.549" v="301" actId="1076"/>
          <ac:picMkLst>
            <pc:docMk/>
            <pc:sldMk cId="750211588" sldId="315"/>
            <ac:picMk id="19" creationId="{DD768A44-A004-BD75-D55D-0308486B6B6A}"/>
          </ac:picMkLst>
        </pc:picChg>
        <pc:picChg chg="add del mod">
          <ac:chgData name="Старченко Константин М." userId="9db720f4-8b5e-4499-993a-9f59ec90c0c3" providerId="ADAL" clId="{316D40D0-9D8B-4EA1-B7E3-E305BBA9A9A9}" dt="2022-11-22T10:08:28.873" v="183" actId="478"/>
          <ac:picMkLst>
            <pc:docMk/>
            <pc:sldMk cId="750211588" sldId="315"/>
            <ac:picMk id="22" creationId="{FEE93578-20E8-B2CC-75F3-D21A5FE2800D}"/>
          </ac:picMkLst>
        </pc:picChg>
        <pc:picChg chg="add del mod">
          <ac:chgData name="Старченко Константин М." userId="9db720f4-8b5e-4499-993a-9f59ec90c0c3" providerId="ADAL" clId="{316D40D0-9D8B-4EA1-B7E3-E305BBA9A9A9}" dt="2022-11-22T10:09:46.617" v="188" actId="478"/>
          <ac:picMkLst>
            <pc:docMk/>
            <pc:sldMk cId="750211588" sldId="315"/>
            <ac:picMk id="24" creationId="{3A7409DF-074E-218E-7448-84E165F704CB}"/>
          </ac:picMkLst>
        </pc:picChg>
        <pc:picChg chg="add mod">
          <ac:chgData name="Старченко Константин М." userId="9db720f4-8b5e-4499-993a-9f59ec90c0c3" providerId="ADAL" clId="{316D40D0-9D8B-4EA1-B7E3-E305BBA9A9A9}" dt="2022-11-22T10:56:04.719" v="760" actId="29295"/>
          <ac:picMkLst>
            <pc:docMk/>
            <pc:sldMk cId="750211588" sldId="315"/>
            <ac:picMk id="159" creationId="{A864AD1B-E50B-8D94-BF6D-6B8E7D09127F}"/>
          </ac:picMkLst>
        </pc:picChg>
        <pc:picChg chg="add mod">
          <ac:chgData name="Старченко Константин М." userId="9db720f4-8b5e-4499-993a-9f59ec90c0c3" providerId="ADAL" clId="{316D40D0-9D8B-4EA1-B7E3-E305BBA9A9A9}" dt="2022-11-22T10:56:09.391" v="761" actId="29295"/>
          <ac:picMkLst>
            <pc:docMk/>
            <pc:sldMk cId="750211588" sldId="315"/>
            <ac:picMk id="161" creationId="{8787A133-CCE7-49D6-DB83-2F6F830AB53C}"/>
          </ac:picMkLst>
        </pc:picChg>
      </pc:sldChg>
    </pc:docChg>
  </pc:docChgLst>
  <pc:docChgLst>
    <pc:chgData name="Константин М. Старченко" userId="28719e65-9071-4d34-8a08-80fd84824630" providerId="ADAL" clId="{ECC0B107-7E39-4DF2-AA77-6E9039700A59}"/>
    <pc:docChg chg="undo redo custSel delSld modSld sldOrd">
      <pc:chgData name="Константин М. Старченко" userId="28719e65-9071-4d34-8a08-80fd84824630" providerId="ADAL" clId="{ECC0B107-7E39-4DF2-AA77-6E9039700A59}" dt="2022-10-09T17:36:11.668" v="1102" actId="207"/>
      <pc:docMkLst>
        <pc:docMk/>
      </pc:docMkLst>
      <pc:sldChg chg="addSp modSp mod">
        <pc:chgData name="Константин М. Старченко" userId="28719e65-9071-4d34-8a08-80fd84824630" providerId="ADAL" clId="{ECC0B107-7E39-4DF2-AA77-6E9039700A59}" dt="2022-10-09T17:36:11.668" v="1102" actId="207"/>
        <pc:sldMkLst>
          <pc:docMk/>
          <pc:sldMk cId="1562958962" sldId="256"/>
        </pc:sldMkLst>
        <pc:picChg chg="add mod">
          <ac:chgData name="Константин М. Старченко" userId="28719e65-9071-4d34-8a08-80fd84824630" providerId="ADAL" clId="{ECC0B107-7E39-4DF2-AA77-6E9039700A59}" dt="2022-10-09T17:36:11.668" v="1102" actId="207"/>
          <ac:picMkLst>
            <pc:docMk/>
            <pc:sldMk cId="1562958962" sldId="256"/>
            <ac:picMk id="4" creationId="{8A6CABFB-194D-F7DF-E5BA-48267E1CA9A7}"/>
          </ac:picMkLst>
        </pc:picChg>
      </pc:sldChg>
      <pc:sldChg chg="addSp delSp modSp mod">
        <pc:chgData name="Константин М. Старченко" userId="28719e65-9071-4d34-8a08-80fd84824630" providerId="ADAL" clId="{ECC0B107-7E39-4DF2-AA77-6E9039700A59}" dt="2022-10-09T17:32:24.869" v="1074" actId="1076"/>
        <pc:sldMkLst>
          <pc:docMk/>
          <pc:sldMk cId="3651506217" sldId="257"/>
        </pc:sldMkLst>
        <pc:picChg chg="add del mod">
          <ac:chgData name="Константин М. Старченко" userId="28719e65-9071-4d34-8a08-80fd84824630" providerId="ADAL" clId="{ECC0B107-7E39-4DF2-AA77-6E9039700A59}" dt="2022-10-09T17:29:39.988" v="1044" actId="478"/>
          <ac:picMkLst>
            <pc:docMk/>
            <pc:sldMk cId="3651506217" sldId="257"/>
            <ac:picMk id="4" creationId="{6FE58002-A3B8-2A9C-12D2-456ED6EA29BF}"/>
          </ac:picMkLst>
        </pc:picChg>
        <pc:picChg chg="add del mod">
          <ac:chgData name="Константин М. Старченко" userId="28719e65-9071-4d34-8a08-80fd84824630" providerId="ADAL" clId="{ECC0B107-7E39-4DF2-AA77-6E9039700A59}" dt="2022-10-09T17:31:20.964" v="1060" actId="478"/>
          <ac:picMkLst>
            <pc:docMk/>
            <pc:sldMk cId="3651506217" sldId="257"/>
            <ac:picMk id="8" creationId="{DE05D5F9-8520-3F91-ABAB-348DAE9C49BA}"/>
          </ac:picMkLst>
        </pc:picChg>
        <pc:picChg chg="add del mod">
          <ac:chgData name="Константин М. Старченко" userId="28719e65-9071-4d34-8a08-80fd84824630" providerId="ADAL" clId="{ECC0B107-7E39-4DF2-AA77-6E9039700A59}" dt="2022-10-09T17:30:21.845" v="1054"/>
          <ac:picMkLst>
            <pc:docMk/>
            <pc:sldMk cId="3651506217" sldId="257"/>
            <ac:picMk id="11" creationId="{602CF085-DFF5-8F60-94C5-57134DFC32CD}"/>
          </ac:picMkLst>
        </pc:picChg>
        <pc:picChg chg="add del mod">
          <ac:chgData name="Константин М. Старченко" userId="28719e65-9071-4d34-8a08-80fd84824630" providerId="ADAL" clId="{ECC0B107-7E39-4DF2-AA77-6E9039700A59}" dt="2022-10-09T17:32:22.443" v="1073" actId="478"/>
          <ac:picMkLst>
            <pc:docMk/>
            <pc:sldMk cId="3651506217" sldId="257"/>
            <ac:picMk id="13" creationId="{AC45614B-EFD9-936C-1E01-8EEBF570607F}"/>
          </ac:picMkLst>
        </pc:picChg>
        <pc:picChg chg="add mod">
          <ac:chgData name="Константин М. Старченко" userId="28719e65-9071-4d34-8a08-80fd84824630" providerId="ADAL" clId="{ECC0B107-7E39-4DF2-AA77-6E9039700A59}" dt="2022-10-09T17:32:24.869" v="1074" actId="1076"/>
          <ac:picMkLst>
            <pc:docMk/>
            <pc:sldMk cId="3651506217" sldId="257"/>
            <ac:picMk id="22" creationId="{96162B41-D7A3-ACF9-554E-6A45DF5C0B5D}"/>
          </ac:picMkLst>
        </pc:picChg>
      </pc:sldChg>
      <pc:sldChg chg="addSp delSp modSp mod">
        <pc:chgData name="Константин М. Старченко" userId="28719e65-9071-4d34-8a08-80fd84824630" providerId="ADAL" clId="{ECC0B107-7E39-4DF2-AA77-6E9039700A59}" dt="2022-10-09T17:35:11.353" v="1097" actId="207"/>
        <pc:sldMkLst>
          <pc:docMk/>
          <pc:sldMk cId="2769889853" sldId="258"/>
        </pc:sldMkLst>
        <pc:picChg chg="add mod">
          <ac:chgData name="Константин М. Старченко" userId="28719e65-9071-4d34-8a08-80fd84824630" providerId="ADAL" clId="{ECC0B107-7E39-4DF2-AA77-6E9039700A59}" dt="2022-10-09T17:35:11.353" v="1097" actId="207"/>
          <ac:picMkLst>
            <pc:docMk/>
            <pc:sldMk cId="2769889853" sldId="258"/>
            <ac:picMk id="4" creationId="{5454BA92-120C-B8F1-398F-A333D6EA64B8}"/>
          </ac:picMkLst>
        </pc:picChg>
        <pc:picChg chg="add del mod">
          <ac:chgData name="Константин М. Старченко" userId="28719e65-9071-4d34-8a08-80fd84824630" providerId="ADAL" clId="{ECC0B107-7E39-4DF2-AA77-6E9039700A59}" dt="2022-10-09T17:35:00.300" v="1096" actId="478"/>
          <ac:picMkLst>
            <pc:docMk/>
            <pc:sldMk cId="2769889853" sldId="258"/>
            <ac:picMk id="5" creationId="{424727F4-3D30-DF43-B050-5E9689CB6240}"/>
          </ac:picMkLst>
        </pc:picChg>
      </pc:sldChg>
      <pc:sldChg chg="addSp modSp mod">
        <pc:chgData name="Константин М. Старченко" userId="28719e65-9071-4d34-8a08-80fd84824630" providerId="ADAL" clId="{ECC0B107-7E39-4DF2-AA77-6E9039700A59}" dt="2022-10-09T17:12:28.391" v="796" actId="1076"/>
        <pc:sldMkLst>
          <pc:docMk/>
          <pc:sldMk cId="1332345851" sldId="259"/>
        </pc:sldMkLst>
        <pc:spChg chg="add mod">
          <ac:chgData name="Константин М. Старченко" userId="28719e65-9071-4d34-8a08-80fd84824630" providerId="ADAL" clId="{ECC0B107-7E39-4DF2-AA77-6E9039700A59}" dt="2022-10-09T17:03:56.059" v="601" actId="14100"/>
          <ac:spMkLst>
            <pc:docMk/>
            <pc:sldMk cId="1332345851" sldId="259"/>
            <ac:spMk id="2" creationId="{2DB43057-5E44-B690-7F45-7163617EE1D3}"/>
          </ac:spMkLst>
        </pc:spChg>
        <pc:spChg chg="add mod">
          <ac:chgData name="Константин М. Старченко" userId="28719e65-9071-4d34-8a08-80fd84824630" providerId="ADAL" clId="{ECC0B107-7E39-4DF2-AA77-6E9039700A59}" dt="2022-10-09T17:09:00.196" v="679" actId="14100"/>
          <ac:spMkLst>
            <pc:docMk/>
            <pc:sldMk cId="1332345851" sldId="259"/>
            <ac:spMk id="5" creationId="{86E86E18-C05E-4B9B-7F24-A4606E1D70EA}"/>
          </ac:spMkLst>
        </pc:spChg>
        <pc:spChg chg="add mod">
          <ac:chgData name="Константин М. Старченко" userId="28719e65-9071-4d34-8a08-80fd84824630" providerId="ADAL" clId="{ECC0B107-7E39-4DF2-AA77-6E9039700A59}" dt="2022-10-09T17:08:54.042" v="677" actId="14100"/>
          <ac:spMkLst>
            <pc:docMk/>
            <pc:sldMk cId="1332345851" sldId="259"/>
            <ac:spMk id="6" creationId="{6627D11C-397C-EDB8-8C74-578FC37D1A56}"/>
          </ac:spMkLst>
        </pc:spChg>
        <pc:spChg chg="add mod">
          <ac:chgData name="Константин М. Старченко" userId="28719e65-9071-4d34-8a08-80fd84824630" providerId="ADAL" clId="{ECC0B107-7E39-4DF2-AA77-6E9039700A59}" dt="2022-10-09T17:11:07.167" v="783" actId="1076"/>
          <ac:spMkLst>
            <pc:docMk/>
            <pc:sldMk cId="1332345851" sldId="259"/>
            <ac:spMk id="7" creationId="{6A3D30F7-11FA-DB0C-A3B0-E517800D4216}"/>
          </ac:spMkLst>
        </pc:spChg>
        <pc:graphicFrameChg chg="mod modGraphic">
          <ac:chgData name="Константин М. Старченко" userId="28719e65-9071-4d34-8a08-80fd84824630" providerId="ADAL" clId="{ECC0B107-7E39-4DF2-AA77-6E9039700A59}" dt="2022-10-09T17:02:09.320" v="587" actId="14100"/>
          <ac:graphicFrameMkLst>
            <pc:docMk/>
            <pc:sldMk cId="1332345851" sldId="259"/>
            <ac:graphicFrameMk id="17" creationId="{768C5824-EF78-32A1-5680-11485FC40C94}"/>
          </ac:graphicFrameMkLst>
        </pc:graphicFrameChg>
        <pc:picChg chg="mod">
          <ac:chgData name="Константин М. Старченко" userId="28719e65-9071-4d34-8a08-80fd84824630" providerId="ADAL" clId="{ECC0B107-7E39-4DF2-AA77-6E9039700A59}" dt="2022-10-09T17:12:28.391" v="796" actId="1076"/>
          <ac:picMkLst>
            <pc:docMk/>
            <pc:sldMk cId="1332345851" sldId="259"/>
            <ac:picMk id="24" creationId="{72C5962A-0174-6001-D202-BB610858DE98}"/>
          </ac:picMkLst>
        </pc:picChg>
      </pc:sldChg>
      <pc:sldChg chg="addSp delSp modSp mod">
        <pc:chgData name="Константин М. Старченко" userId="28719e65-9071-4d34-8a08-80fd84824630" providerId="ADAL" clId="{ECC0B107-7E39-4DF2-AA77-6E9039700A59}" dt="2022-10-09T17:18:23.752" v="957" actId="1076"/>
        <pc:sldMkLst>
          <pc:docMk/>
          <pc:sldMk cId="233654238" sldId="260"/>
        </pc:sldMkLst>
        <pc:spChg chg="add mod">
          <ac:chgData name="Константин М. Старченко" userId="28719e65-9071-4d34-8a08-80fd84824630" providerId="ADAL" clId="{ECC0B107-7E39-4DF2-AA77-6E9039700A59}" dt="2022-10-09T17:15:49.884" v="895" actId="1076"/>
          <ac:spMkLst>
            <pc:docMk/>
            <pc:sldMk cId="233654238" sldId="260"/>
            <ac:spMk id="4" creationId="{9FBE2D5B-C410-492F-14B0-391865DC9A35}"/>
          </ac:spMkLst>
        </pc:spChg>
        <pc:spChg chg="add mod">
          <ac:chgData name="Константин М. Старченко" userId="28719e65-9071-4d34-8a08-80fd84824630" providerId="ADAL" clId="{ECC0B107-7E39-4DF2-AA77-6E9039700A59}" dt="2022-10-09T17:15:32.953" v="891" actId="1076"/>
          <ac:spMkLst>
            <pc:docMk/>
            <pc:sldMk cId="233654238" sldId="260"/>
            <ac:spMk id="5" creationId="{0EF90760-254A-A92D-42A6-68C61730C78C}"/>
          </ac:spMkLst>
        </pc:spChg>
        <pc:spChg chg="add mod">
          <ac:chgData name="Константин М. Старченко" userId="28719e65-9071-4d34-8a08-80fd84824630" providerId="ADAL" clId="{ECC0B107-7E39-4DF2-AA77-6E9039700A59}" dt="2022-10-09T17:15:45.381" v="893" actId="571"/>
          <ac:spMkLst>
            <pc:docMk/>
            <pc:sldMk cId="233654238" sldId="260"/>
            <ac:spMk id="7" creationId="{DA9C20B4-E8EA-C3D7-7C76-061236B34552}"/>
          </ac:spMkLst>
        </pc:spChg>
        <pc:spChg chg="add mod">
          <ac:chgData name="Константин М. Старченко" userId="28719e65-9071-4d34-8a08-80fd84824630" providerId="ADAL" clId="{ECC0B107-7E39-4DF2-AA77-6E9039700A59}" dt="2022-10-09T17:16:21.596" v="899" actId="14100"/>
          <ac:spMkLst>
            <pc:docMk/>
            <pc:sldMk cId="233654238" sldId="260"/>
            <ac:spMk id="8" creationId="{0EA4C674-7C78-A7A8-8E04-81B43501067C}"/>
          </ac:spMkLst>
        </pc:spChg>
        <pc:spChg chg="add mod">
          <ac:chgData name="Константин М. Старченко" userId="28719e65-9071-4d34-8a08-80fd84824630" providerId="ADAL" clId="{ECC0B107-7E39-4DF2-AA77-6E9039700A59}" dt="2022-10-09T17:17:18.667" v="940" actId="1076"/>
          <ac:spMkLst>
            <pc:docMk/>
            <pc:sldMk cId="233654238" sldId="260"/>
            <ac:spMk id="10" creationId="{66FDA770-9CC8-BC69-D010-169E90E4DC92}"/>
          </ac:spMkLst>
        </pc:spChg>
        <pc:graphicFrameChg chg="mod modGraphic">
          <ac:chgData name="Константин М. Старченко" userId="28719e65-9071-4d34-8a08-80fd84824630" providerId="ADAL" clId="{ECC0B107-7E39-4DF2-AA77-6E9039700A59}" dt="2022-10-09T17:02:14.159" v="588" actId="14100"/>
          <ac:graphicFrameMkLst>
            <pc:docMk/>
            <pc:sldMk cId="233654238" sldId="260"/>
            <ac:graphicFrameMk id="15" creationId="{5089AA2D-2278-CC3D-802A-243D1227651F}"/>
          </ac:graphicFrameMkLst>
        </pc:graphicFrameChg>
        <pc:picChg chg="add del mod">
          <ac:chgData name="Константин М. Старченко" userId="28719e65-9071-4d34-8a08-80fd84824630" providerId="ADAL" clId="{ECC0B107-7E39-4DF2-AA77-6E9039700A59}" dt="2022-10-09T17:13:05.363" v="807" actId="478"/>
          <ac:picMkLst>
            <pc:docMk/>
            <pc:sldMk cId="233654238" sldId="260"/>
            <ac:picMk id="2" creationId="{8F89F21C-F569-79AB-485D-CD6AF1B269B0}"/>
          </ac:picMkLst>
        </pc:picChg>
        <pc:picChg chg="add mod">
          <ac:chgData name="Константин М. Старченко" userId="28719e65-9071-4d34-8a08-80fd84824630" providerId="ADAL" clId="{ECC0B107-7E39-4DF2-AA77-6E9039700A59}" dt="2022-10-09T17:15:45.381" v="893" actId="571"/>
          <ac:picMkLst>
            <pc:docMk/>
            <pc:sldMk cId="233654238" sldId="260"/>
            <ac:picMk id="6" creationId="{F8EE4D13-7C81-51B2-AE28-8FB8C942EC2E}"/>
          </ac:picMkLst>
        </pc:picChg>
        <pc:picChg chg="mod">
          <ac:chgData name="Константин М. Старченко" userId="28719e65-9071-4d34-8a08-80fd84824630" providerId="ADAL" clId="{ECC0B107-7E39-4DF2-AA77-6E9039700A59}" dt="2022-10-09T17:18:23.752" v="957" actId="1076"/>
          <ac:picMkLst>
            <pc:docMk/>
            <pc:sldMk cId="233654238" sldId="260"/>
            <ac:picMk id="29" creationId="{30A77256-0E99-6622-F73A-852C7562AFC2}"/>
          </ac:picMkLst>
        </pc:picChg>
      </pc:sldChg>
      <pc:sldChg chg="addSp delSp modSp mod">
        <pc:chgData name="Константин М. Старченко" userId="28719e65-9071-4d34-8a08-80fd84824630" providerId="ADAL" clId="{ECC0B107-7E39-4DF2-AA77-6E9039700A59}" dt="2022-10-09T17:25:28.530" v="1040" actId="14100"/>
        <pc:sldMkLst>
          <pc:docMk/>
          <pc:sldMk cId="3398948612" sldId="261"/>
        </pc:sldMkLst>
        <pc:spChg chg="add mod">
          <ac:chgData name="Константин М. Старченко" userId="28719e65-9071-4d34-8a08-80fd84824630" providerId="ADAL" clId="{ECC0B107-7E39-4DF2-AA77-6E9039700A59}" dt="2022-10-09T17:19:51.347" v="965" actId="14100"/>
          <ac:spMkLst>
            <pc:docMk/>
            <pc:sldMk cId="3398948612" sldId="261"/>
            <ac:spMk id="5" creationId="{1ADD3110-5DA5-8399-9E7C-948896B99820}"/>
          </ac:spMkLst>
        </pc:spChg>
        <pc:spChg chg="add mod">
          <ac:chgData name="Константин М. Старченко" userId="28719e65-9071-4d34-8a08-80fd84824630" providerId="ADAL" clId="{ECC0B107-7E39-4DF2-AA77-6E9039700A59}" dt="2022-10-09T17:21:23.748" v="996" actId="20577"/>
          <ac:spMkLst>
            <pc:docMk/>
            <pc:sldMk cId="3398948612" sldId="261"/>
            <ac:spMk id="6" creationId="{68B65454-6037-5681-4DC3-9344C0C961D3}"/>
          </ac:spMkLst>
        </pc:spChg>
        <pc:graphicFrameChg chg="mod modGraphic">
          <ac:chgData name="Константин М. Старченко" userId="28719e65-9071-4d34-8a08-80fd84824630" providerId="ADAL" clId="{ECC0B107-7E39-4DF2-AA77-6E9039700A59}" dt="2022-10-09T17:02:36.720" v="591" actId="14100"/>
          <ac:graphicFrameMkLst>
            <pc:docMk/>
            <pc:sldMk cId="3398948612" sldId="261"/>
            <ac:graphicFrameMk id="17" creationId="{E1AF9594-2421-23F1-EA3A-BD53B047935F}"/>
          </ac:graphicFrameMkLst>
        </pc:graphicFrameChg>
        <pc:picChg chg="add del mod">
          <ac:chgData name="Константин М. Старченко" userId="28719e65-9071-4d34-8a08-80fd84824630" providerId="ADAL" clId="{ECC0B107-7E39-4DF2-AA77-6E9039700A59}" dt="2022-10-09T17:18:10.683" v="953" actId="478"/>
          <ac:picMkLst>
            <pc:docMk/>
            <pc:sldMk cId="3398948612" sldId="261"/>
            <ac:picMk id="2" creationId="{18C3AE94-1BC4-900F-4009-AEDD9CF0BFD4}"/>
          </ac:picMkLst>
        </pc:picChg>
        <pc:picChg chg="add del mod">
          <ac:chgData name="Константин М. Старченко" userId="28719e65-9071-4d34-8a08-80fd84824630" providerId="ADAL" clId="{ECC0B107-7E39-4DF2-AA77-6E9039700A59}" dt="2022-10-09T17:18:57.043" v="962" actId="478"/>
          <ac:picMkLst>
            <pc:docMk/>
            <pc:sldMk cId="3398948612" sldId="261"/>
            <ac:picMk id="4" creationId="{FAB075E9-C30E-324B-A0BC-CE537A23EBD9}"/>
          </ac:picMkLst>
        </pc:picChg>
        <pc:picChg chg="add del mod">
          <ac:chgData name="Константин М. Старченко" userId="28719e65-9071-4d34-8a08-80fd84824630" providerId="ADAL" clId="{ECC0B107-7E39-4DF2-AA77-6E9039700A59}" dt="2022-10-09T17:24:17.102" v="1012" actId="478"/>
          <ac:picMkLst>
            <pc:docMk/>
            <pc:sldMk cId="3398948612" sldId="261"/>
            <ac:picMk id="8" creationId="{292271F9-E15D-EC61-39C2-D16A8E361380}"/>
          </ac:picMkLst>
        </pc:picChg>
        <pc:picChg chg="add mod">
          <ac:chgData name="Константин М. Старченко" userId="28719e65-9071-4d34-8a08-80fd84824630" providerId="ADAL" clId="{ECC0B107-7E39-4DF2-AA77-6E9039700A59}" dt="2022-10-09T17:25:22.736" v="1038" actId="1076"/>
          <ac:picMkLst>
            <pc:docMk/>
            <pc:sldMk cId="3398948612" sldId="261"/>
            <ac:picMk id="12" creationId="{8E4C2426-EB3A-8FF6-DB34-8F97FA024806}"/>
          </ac:picMkLst>
        </pc:picChg>
        <pc:picChg chg="mod">
          <ac:chgData name="Константин М. Старченко" userId="28719e65-9071-4d34-8a08-80fd84824630" providerId="ADAL" clId="{ECC0B107-7E39-4DF2-AA77-6E9039700A59}" dt="2022-10-09T17:25:28.530" v="1040" actId="14100"/>
          <ac:picMkLst>
            <pc:docMk/>
            <pc:sldMk cId="3398948612" sldId="261"/>
            <ac:picMk id="21" creationId="{29280B20-22FF-E03C-25C0-487D13CC788B}"/>
          </ac:picMkLst>
        </pc:picChg>
      </pc:sldChg>
      <pc:sldChg chg="addSp delSp modSp del mod">
        <pc:chgData name="Константин М. Старченко" userId="28719e65-9071-4d34-8a08-80fd84824630" providerId="ADAL" clId="{ECC0B107-7E39-4DF2-AA77-6E9039700A59}" dt="2022-10-09T17:27:39.401" v="1041" actId="47"/>
        <pc:sldMkLst>
          <pc:docMk/>
          <pc:sldMk cId="2328507692" sldId="263"/>
        </pc:sldMkLst>
        <pc:spChg chg="add del">
          <ac:chgData name="Константин М. Старченко" userId="28719e65-9071-4d34-8a08-80fd84824630" providerId="ADAL" clId="{ECC0B107-7E39-4DF2-AA77-6E9039700A59}" dt="2022-10-09T16:44:39.063" v="583" actId="478"/>
          <ac:spMkLst>
            <pc:docMk/>
            <pc:sldMk cId="2328507692" sldId="263"/>
            <ac:spMk id="2" creationId="{179116D0-50BD-E81B-83CB-FCA0A1ACE6E1}"/>
          </ac:spMkLst>
        </pc:spChg>
        <pc:spChg chg="add del mod">
          <ac:chgData name="Константин М. Старченко" userId="28719e65-9071-4d34-8a08-80fd84824630" providerId="ADAL" clId="{ECC0B107-7E39-4DF2-AA77-6E9039700A59}" dt="2022-10-09T16:42:58.558" v="559" actId="478"/>
          <ac:spMkLst>
            <pc:docMk/>
            <pc:sldMk cId="2328507692" sldId="263"/>
            <ac:spMk id="4" creationId="{AD1A8142-DE47-C042-CF8C-825E05E2C089}"/>
          </ac:spMkLst>
        </pc:spChg>
        <pc:spChg chg="add del mod">
          <ac:chgData name="Константин М. Старченко" userId="28719e65-9071-4d34-8a08-80fd84824630" providerId="ADAL" clId="{ECC0B107-7E39-4DF2-AA77-6E9039700A59}" dt="2022-10-09T16:44:39.063" v="583" actId="478"/>
          <ac:spMkLst>
            <pc:docMk/>
            <pc:sldMk cId="2328507692" sldId="263"/>
            <ac:spMk id="6" creationId="{073C8A13-032D-FE33-211D-8BDD40CD8240}"/>
          </ac:spMkLst>
        </pc:spChg>
        <pc:spChg chg="mod">
          <ac:chgData name="Константин М. Старченко" userId="28719e65-9071-4d34-8a08-80fd84824630" providerId="ADAL" clId="{ECC0B107-7E39-4DF2-AA77-6E9039700A59}" dt="2022-10-09T16:44:37.824" v="581" actId="1076"/>
          <ac:spMkLst>
            <pc:docMk/>
            <pc:sldMk cId="2328507692" sldId="263"/>
            <ac:spMk id="12" creationId="{49B9329D-F042-F1C6-F25B-24C0026B133D}"/>
          </ac:spMkLst>
        </pc:spChg>
        <pc:picChg chg="mod">
          <ac:chgData name="Константин М. Старченко" userId="28719e65-9071-4d34-8a08-80fd84824630" providerId="ADAL" clId="{ECC0B107-7E39-4DF2-AA77-6E9039700A59}" dt="2022-10-09T16:44:36.925" v="579" actId="14100"/>
          <ac:picMkLst>
            <pc:docMk/>
            <pc:sldMk cId="2328507692" sldId="263"/>
            <ac:picMk id="15" creationId="{B58053FE-2BC1-7993-4684-24B1E9283883}"/>
          </ac:picMkLst>
        </pc:picChg>
        <pc:picChg chg="mod">
          <ac:chgData name="Константин М. Старченко" userId="28719e65-9071-4d34-8a08-80fd84824630" providerId="ADAL" clId="{ECC0B107-7E39-4DF2-AA77-6E9039700A59}" dt="2022-10-09T16:44:37.322" v="580" actId="1076"/>
          <ac:picMkLst>
            <pc:docMk/>
            <pc:sldMk cId="2328507692" sldId="263"/>
            <ac:picMk id="1026" creationId="{F743D88F-51D6-7562-2028-BE8AEF9BE161}"/>
          </ac:picMkLst>
        </pc:picChg>
      </pc:sldChg>
      <pc:sldChg chg="ord">
        <pc:chgData name="Константин М. Старченко" userId="28719e65-9071-4d34-8a08-80fd84824630" providerId="ADAL" clId="{ECC0B107-7E39-4DF2-AA77-6E9039700A59}" dt="2022-10-09T16:22:16.934" v="453"/>
        <pc:sldMkLst>
          <pc:docMk/>
          <pc:sldMk cId="2392651" sldId="264"/>
        </pc:sldMkLst>
      </pc:sldChg>
      <pc:sldChg chg="addSp delSp modSp mod">
        <pc:chgData name="Константин М. Старченко" userId="28719e65-9071-4d34-8a08-80fd84824630" providerId="ADAL" clId="{ECC0B107-7E39-4DF2-AA77-6E9039700A59}" dt="2022-10-09T17:31:55.314" v="1062"/>
        <pc:sldMkLst>
          <pc:docMk/>
          <pc:sldMk cId="901383624" sldId="265"/>
        </pc:sldMkLst>
        <pc:spChg chg="mod">
          <ac:chgData name="Константин М. Старченко" userId="28719e65-9071-4d34-8a08-80fd84824630" providerId="ADAL" clId="{ECC0B107-7E39-4DF2-AA77-6E9039700A59}" dt="2022-10-09T09:50:38.536" v="155" actId="1076"/>
          <ac:spMkLst>
            <pc:docMk/>
            <pc:sldMk cId="901383624" sldId="265"/>
            <ac:spMk id="8" creationId="{9205881D-3F2B-155F-E4ED-A2B266194002}"/>
          </ac:spMkLst>
        </pc:spChg>
        <pc:spChg chg="mod">
          <ac:chgData name="Константин М. Старченко" userId="28719e65-9071-4d34-8a08-80fd84824630" providerId="ADAL" clId="{ECC0B107-7E39-4DF2-AA77-6E9039700A59}" dt="2022-10-09T09:48:40.012" v="123" actId="1076"/>
          <ac:spMkLst>
            <pc:docMk/>
            <pc:sldMk cId="901383624" sldId="265"/>
            <ac:spMk id="11" creationId="{FE57FC90-3B3D-D05A-E5D3-5DCAED109C89}"/>
          </ac:spMkLst>
        </pc:spChg>
        <pc:spChg chg="add mod">
          <ac:chgData name="Константин М. Старченко" userId="28719e65-9071-4d34-8a08-80fd84824630" providerId="ADAL" clId="{ECC0B107-7E39-4DF2-AA77-6E9039700A59}" dt="2022-10-09T16:23:28.425" v="461" actId="1076"/>
          <ac:spMkLst>
            <pc:docMk/>
            <pc:sldMk cId="901383624" sldId="265"/>
            <ac:spMk id="22" creationId="{A08174AC-B96D-F4A9-1A2F-B7753C26E050}"/>
          </ac:spMkLst>
        </pc:spChg>
        <pc:spChg chg="mod">
          <ac:chgData name="Константин М. Старченко" userId="28719e65-9071-4d34-8a08-80fd84824630" providerId="ADAL" clId="{ECC0B107-7E39-4DF2-AA77-6E9039700A59}" dt="2022-10-09T10:18:01.371" v="356" actId="1076"/>
          <ac:spMkLst>
            <pc:docMk/>
            <pc:sldMk cId="901383624" sldId="265"/>
            <ac:spMk id="24" creationId="{01EB4310-067C-A3F2-8287-75F1D6CD07A8}"/>
          </ac:spMkLst>
        </pc:spChg>
        <pc:spChg chg="add mod">
          <ac:chgData name="Константин М. Старченко" userId="28719e65-9071-4d34-8a08-80fd84824630" providerId="ADAL" clId="{ECC0B107-7E39-4DF2-AA77-6E9039700A59}" dt="2022-10-09T16:23:37.739" v="462" actId="1076"/>
          <ac:spMkLst>
            <pc:docMk/>
            <pc:sldMk cId="901383624" sldId="265"/>
            <ac:spMk id="27" creationId="{AFF2A19E-F4EE-2557-A11E-E0C292C1186C}"/>
          </ac:spMkLst>
        </pc:spChg>
        <pc:spChg chg="add mod">
          <ac:chgData name="Константин М. Старченко" userId="28719e65-9071-4d34-8a08-80fd84824630" providerId="ADAL" clId="{ECC0B107-7E39-4DF2-AA77-6E9039700A59}" dt="2022-10-09T16:24:59.929" v="468" actId="1076"/>
          <ac:spMkLst>
            <pc:docMk/>
            <pc:sldMk cId="901383624" sldId="265"/>
            <ac:spMk id="29" creationId="{1AD23855-9C40-1129-9777-6039011DAB74}"/>
          </ac:spMkLst>
        </pc:spChg>
        <pc:spChg chg="del">
          <ac:chgData name="Константин М. Старченко" userId="28719e65-9071-4d34-8a08-80fd84824630" providerId="ADAL" clId="{ECC0B107-7E39-4DF2-AA77-6E9039700A59}" dt="2022-10-09T16:21:35.039" v="446" actId="478"/>
          <ac:spMkLst>
            <pc:docMk/>
            <pc:sldMk cId="901383624" sldId="265"/>
            <ac:spMk id="36" creationId="{0B7C5AA2-DFFA-2AC7-3C15-E406B678C448}"/>
          </ac:spMkLst>
        </pc:spChg>
        <pc:spChg chg="mod">
          <ac:chgData name="Константин М. Старченко" userId="28719e65-9071-4d34-8a08-80fd84824630" providerId="ADAL" clId="{ECC0B107-7E39-4DF2-AA77-6E9039700A59}" dt="2022-10-09T16:26:26.215" v="484" actId="1076"/>
          <ac:spMkLst>
            <pc:docMk/>
            <pc:sldMk cId="901383624" sldId="265"/>
            <ac:spMk id="41" creationId="{5112A7D9-8E0A-1689-7D1E-798D0AC08309}"/>
          </ac:spMkLst>
        </pc:spChg>
        <pc:picChg chg="add mod">
          <ac:chgData name="Константин М. Старченко" userId="28719e65-9071-4d34-8a08-80fd84824630" providerId="ADAL" clId="{ECC0B107-7E39-4DF2-AA77-6E9039700A59}" dt="2022-10-09T17:31:55.314" v="1062"/>
          <ac:picMkLst>
            <pc:docMk/>
            <pc:sldMk cId="901383624" sldId="265"/>
            <ac:picMk id="2" creationId="{71996876-8972-F795-0D38-C85DDC00A438}"/>
          </ac:picMkLst>
        </pc:picChg>
        <pc:picChg chg="add mod">
          <ac:chgData name="Константин М. Старченко" userId="28719e65-9071-4d34-8a08-80fd84824630" providerId="ADAL" clId="{ECC0B107-7E39-4DF2-AA77-6E9039700A59}" dt="2022-10-09T16:23:28.425" v="461" actId="1076"/>
          <ac:picMkLst>
            <pc:docMk/>
            <pc:sldMk cId="901383624" sldId="265"/>
            <ac:picMk id="3" creationId="{8462EA7C-3E68-3877-7A33-5F8D9ED1B32F}"/>
          </ac:picMkLst>
        </pc:picChg>
        <pc:picChg chg="add del mod">
          <ac:chgData name="Константин М. Старченко" userId="28719e65-9071-4d34-8a08-80fd84824630" providerId="ADAL" clId="{ECC0B107-7E39-4DF2-AA77-6E9039700A59}" dt="2022-10-09T09:34:04.911" v="4" actId="478"/>
          <ac:picMkLst>
            <pc:docMk/>
            <pc:sldMk cId="901383624" sldId="265"/>
            <ac:picMk id="7" creationId="{59E0D731-6E24-4FB6-A43E-D7FD18695C12}"/>
          </ac:picMkLst>
        </pc:picChg>
        <pc:picChg chg="add del mod">
          <ac:chgData name="Константин М. Старченко" userId="28719e65-9071-4d34-8a08-80fd84824630" providerId="ADAL" clId="{ECC0B107-7E39-4DF2-AA77-6E9039700A59}" dt="2022-10-09T09:44:40.399" v="91" actId="478"/>
          <ac:picMkLst>
            <pc:docMk/>
            <pc:sldMk cId="901383624" sldId="265"/>
            <ac:picMk id="12" creationId="{146A71C6-81DE-A7CE-01C2-17ACCAD3897D}"/>
          </ac:picMkLst>
        </pc:picChg>
        <pc:picChg chg="add del mod">
          <ac:chgData name="Константин М. Старченко" userId="28719e65-9071-4d34-8a08-80fd84824630" providerId="ADAL" clId="{ECC0B107-7E39-4DF2-AA77-6E9039700A59}" dt="2022-10-09T09:44:54.351" v="99" actId="478"/>
          <ac:picMkLst>
            <pc:docMk/>
            <pc:sldMk cId="901383624" sldId="265"/>
            <ac:picMk id="14" creationId="{97304283-9D6F-FE4C-15A5-5E38E7CC6E51}"/>
          </ac:picMkLst>
        </pc:picChg>
        <pc:picChg chg="add mod">
          <ac:chgData name="Константин М. Старченко" userId="28719e65-9071-4d34-8a08-80fd84824630" providerId="ADAL" clId="{ECC0B107-7E39-4DF2-AA77-6E9039700A59}" dt="2022-10-09T16:24:56.074" v="467" actId="1076"/>
          <ac:picMkLst>
            <pc:docMk/>
            <pc:sldMk cId="901383624" sldId="265"/>
            <ac:picMk id="17" creationId="{E06CA6AD-5B85-33F2-42A0-72F1E6D5B3BF}"/>
          </ac:picMkLst>
        </pc:picChg>
        <pc:picChg chg="add del mod">
          <ac:chgData name="Константин М. Старченко" userId="28719e65-9071-4d34-8a08-80fd84824630" providerId="ADAL" clId="{ECC0B107-7E39-4DF2-AA77-6E9039700A59}" dt="2022-10-09T10:08:29.263" v="190" actId="478"/>
          <ac:picMkLst>
            <pc:docMk/>
            <pc:sldMk cId="901383624" sldId="265"/>
            <ac:picMk id="20" creationId="{E0F8A4F1-B8F8-03D9-16C5-6BC312E7FD07}"/>
          </ac:picMkLst>
        </pc:picChg>
        <pc:picChg chg="mod">
          <ac:chgData name="Константин М. Старченко" userId="28719e65-9071-4d34-8a08-80fd84824630" providerId="ADAL" clId="{ECC0B107-7E39-4DF2-AA77-6E9039700A59}" dt="2022-10-09T10:17:53.356" v="354" actId="1076"/>
          <ac:picMkLst>
            <pc:docMk/>
            <pc:sldMk cId="901383624" sldId="265"/>
            <ac:picMk id="21" creationId="{5FD49D4E-1018-033C-8196-34E762C768A7}"/>
          </ac:picMkLst>
        </pc:picChg>
        <pc:picChg chg="add mod">
          <ac:chgData name="Константин М. Старченко" userId="28719e65-9071-4d34-8a08-80fd84824630" providerId="ADAL" clId="{ECC0B107-7E39-4DF2-AA77-6E9039700A59}" dt="2022-10-09T16:23:37.739" v="462" actId="1076"/>
          <ac:picMkLst>
            <pc:docMk/>
            <pc:sldMk cId="901383624" sldId="265"/>
            <ac:picMk id="25" creationId="{59FF9642-45F8-7A74-C212-3C7C47782414}"/>
          </ac:picMkLst>
        </pc:picChg>
        <pc:picChg chg="mod">
          <ac:chgData name="Константин М. Старченко" userId="28719e65-9071-4d34-8a08-80fd84824630" providerId="ADAL" clId="{ECC0B107-7E39-4DF2-AA77-6E9039700A59}" dt="2022-10-09T09:48:02.708" v="111" actId="1076"/>
          <ac:picMkLst>
            <pc:docMk/>
            <pc:sldMk cId="901383624" sldId="265"/>
            <ac:picMk id="26" creationId="{24DEE516-23E2-99E5-DB79-42EB6EC8E04C}"/>
          </ac:picMkLst>
        </pc:picChg>
        <pc:picChg chg="mod">
          <ac:chgData name="Константин М. Старченко" userId="28719e65-9071-4d34-8a08-80fd84824630" providerId="ADAL" clId="{ECC0B107-7E39-4DF2-AA77-6E9039700A59}" dt="2022-10-09T16:26:31.925" v="485" actId="1076"/>
          <ac:picMkLst>
            <pc:docMk/>
            <pc:sldMk cId="901383624" sldId="265"/>
            <ac:picMk id="28" creationId="{8103B20E-E735-39CA-E88B-2593783F1567}"/>
          </ac:picMkLst>
        </pc:picChg>
        <pc:picChg chg="del">
          <ac:chgData name="Константин М. Старченко" userId="28719e65-9071-4d34-8a08-80fd84824630" providerId="ADAL" clId="{ECC0B107-7E39-4DF2-AA77-6E9039700A59}" dt="2022-10-09T09:42:47.855" v="76" actId="478"/>
          <ac:picMkLst>
            <pc:docMk/>
            <pc:sldMk cId="901383624" sldId="265"/>
            <ac:picMk id="34" creationId="{6E7B295B-E5B5-3099-1337-3E35905A398B}"/>
          </ac:picMkLst>
        </pc:picChg>
        <pc:picChg chg="mod">
          <ac:chgData name="Константин М. Старченко" userId="28719e65-9071-4d34-8a08-80fd84824630" providerId="ADAL" clId="{ECC0B107-7E39-4DF2-AA77-6E9039700A59}" dt="2022-10-09T16:26:41.476" v="488" actId="1076"/>
          <ac:picMkLst>
            <pc:docMk/>
            <pc:sldMk cId="901383624" sldId="265"/>
            <ac:picMk id="40" creationId="{25D6B440-7988-0EF3-EE09-663D53CE3C5D}"/>
          </ac:picMkLst>
        </pc:picChg>
        <pc:cxnChg chg="add mod">
          <ac:chgData name="Константин М. Старченко" userId="28719e65-9071-4d34-8a08-80fd84824630" providerId="ADAL" clId="{ECC0B107-7E39-4DF2-AA77-6E9039700A59}" dt="2022-10-09T16:26:56.467" v="489" actId="14100"/>
          <ac:cxnSpMkLst>
            <pc:docMk/>
            <pc:sldMk cId="901383624" sldId="265"/>
            <ac:cxnSpMk id="4" creationId="{4EEEAC45-5FFD-612E-46A4-399FAE177157}"/>
          </ac:cxnSpMkLst>
        </pc:cxnChg>
      </pc:sldChg>
      <pc:sldChg chg="addSp delSp modSp mod">
        <pc:chgData name="Константин М. Старченко" userId="28719e65-9071-4d34-8a08-80fd84824630" providerId="ADAL" clId="{ECC0B107-7E39-4DF2-AA77-6E9039700A59}" dt="2022-10-09T17:33:57.197" v="1087" actId="1076"/>
        <pc:sldMkLst>
          <pc:docMk/>
          <pc:sldMk cId="1795490646" sldId="266"/>
        </pc:sldMkLst>
        <pc:spChg chg="mod">
          <ac:chgData name="Константин М. Старченко" userId="28719e65-9071-4d34-8a08-80fd84824630" providerId="ADAL" clId="{ECC0B107-7E39-4DF2-AA77-6E9039700A59}" dt="2022-10-09T16:27:38.920" v="491" actId="1076"/>
          <ac:spMkLst>
            <pc:docMk/>
            <pc:sldMk cId="1795490646" sldId="266"/>
            <ac:spMk id="2053" creationId="{CB6D6760-1CCA-59E6-879C-85CA020435D9}"/>
          </ac:spMkLst>
        </pc:spChg>
        <pc:spChg chg="mod">
          <ac:chgData name="Константин М. Старченко" userId="28719e65-9071-4d34-8a08-80fd84824630" providerId="ADAL" clId="{ECC0B107-7E39-4DF2-AA77-6E9039700A59}" dt="2022-10-09T16:27:51.407" v="493" actId="6549"/>
          <ac:spMkLst>
            <pc:docMk/>
            <pc:sldMk cId="1795490646" sldId="266"/>
            <ac:spMk id="2060" creationId="{1B9D8D5F-5B56-72A9-038B-D04924892996}"/>
          </ac:spMkLst>
        </pc:spChg>
        <pc:picChg chg="add mod">
          <ac:chgData name="Константин М. Старченко" userId="28719e65-9071-4d34-8a08-80fd84824630" providerId="ADAL" clId="{ECC0B107-7E39-4DF2-AA77-6E9039700A59}" dt="2022-10-09T17:33:57.197" v="1087" actId="1076"/>
          <ac:picMkLst>
            <pc:docMk/>
            <pc:sldMk cId="1795490646" sldId="266"/>
            <ac:picMk id="3" creationId="{36D79A64-A1DE-926D-F9EF-C15FB1510C46}"/>
          </ac:picMkLst>
        </pc:picChg>
        <pc:picChg chg="add del mod">
          <ac:chgData name="Константин М. Старченко" userId="28719e65-9071-4d34-8a08-80fd84824630" providerId="ADAL" clId="{ECC0B107-7E39-4DF2-AA77-6E9039700A59}" dt="2022-10-09T17:33:11.644" v="1079" actId="478"/>
          <ac:picMkLst>
            <pc:docMk/>
            <pc:sldMk cId="1795490646" sldId="266"/>
            <ac:picMk id="4" creationId="{98BFFDAF-2F68-8580-EEDC-BAC7C2203D8A}"/>
          </ac:picMkLst>
        </pc:picChg>
        <pc:picChg chg="add del mod">
          <ac:chgData name="Константин М. Старченко" userId="28719e65-9071-4d34-8a08-80fd84824630" providerId="ADAL" clId="{ECC0B107-7E39-4DF2-AA77-6E9039700A59}" dt="2022-10-09T17:33:46.885" v="1084"/>
          <ac:picMkLst>
            <pc:docMk/>
            <pc:sldMk cId="1795490646" sldId="266"/>
            <ac:picMk id="7" creationId="{0995C221-F2C7-8BC3-5987-81A35E8BCF2D}"/>
          </ac:picMkLst>
        </pc:picChg>
      </pc:sldChg>
    </pc:docChg>
  </pc:docChgLst>
  <pc:docChgLst>
    <pc:chgData name="Константин М. Старченко" userId="28719e65-9071-4d34-8a08-80fd84824630" providerId="ADAL" clId="{72195F54-CFBB-4DEE-861B-5F2143155A6C}"/>
    <pc:docChg chg="undo custSel mod addSld modSld sldOrd">
      <pc:chgData name="Константин М. Старченко" userId="28719e65-9071-4d34-8a08-80fd84824630" providerId="ADAL" clId="{72195F54-CFBB-4DEE-861B-5F2143155A6C}" dt="2022-10-04T10:34:41.515" v="3825" actId="34135"/>
      <pc:docMkLst>
        <pc:docMk/>
      </pc:docMkLst>
      <pc:sldChg chg="addSp delSp modSp mod">
        <pc:chgData name="Константин М. Старченко" userId="28719e65-9071-4d34-8a08-80fd84824630" providerId="ADAL" clId="{72195F54-CFBB-4DEE-861B-5F2143155A6C}" dt="2022-10-04T10:34:06.165" v="3813" actId="34135"/>
        <pc:sldMkLst>
          <pc:docMk/>
          <pc:sldMk cId="1562958962" sldId="256"/>
        </pc:sldMkLst>
        <pc:spChg chg="add mod">
          <ac:chgData name="Константин М. Старченко" userId="28719e65-9071-4d34-8a08-80fd84824630" providerId="ADAL" clId="{72195F54-CFBB-4DEE-861B-5F2143155A6C}" dt="2022-10-03T06:37:58.451" v="85" actId="34135"/>
          <ac:spMkLst>
            <pc:docMk/>
            <pc:sldMk cId="1562958962" sldId="256"/>
            <ac:spMk id="3" creationId="{09313761-12E9-2871-BFC6-4129E9F9B106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56.707" v="1136" actId="34135"/>
          <ac:spMkLst>
            <pc:docMk/>
            <pc:sldMk cId="1562958962" sldId="256"/>
            <ac:spMk id="5" creationId="{0D84C872-6E56-5C25-5A2B-19F5D2026AD0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56.707" v="1136" actId="34135"/>
          <ac:spMkLst>
            <pc:docMk/>
            <pc:sldMk cId="1562958962" sldId="256"/>
            <ac:spMk id="6" creationId="{F936BE73-1EDE-C14A-2991-A5F850D1101D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56.707" v="1136" actId="34135"/>
          <ac:spMkLst>
            <pc:docMk/>
            <pc:sldMk cId="1562958962" sldId="256"/>
            <ac:spMk id="8" creationId="{597B97FB-5A76-5691-1D34-9191C4CD1505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56.707" v="1136" actId="34135"/>
          <ac:spMkLst>
            <pc:docMk/>
            <pc:sldMk cId="1562958962" sldId="256"/>
            <ac:spMk id="10" creationId="{1CDFF569-6387-DEA4-B383-2D5D089F0016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56.707" v="1136" actId="34135"/>
          <ac:spMkLst>
            <pc:docMk/>
            <pc:sldMk cId="1562958962" sldId="256"/>
            <ac:spMk id="12" creationId="{968C46CD-BBCC-0710-4E7E-91225A659E2A}"/>
          </ac:spMkLst>
        </pc:spChg>
        <pc:spChg chg="add del">
          <ac:chgData name="Константин М. Старченко" userId="28719e65-9071-4d34-8a08-80fd84824630" providerId="ADAL" clId="{72195F54-CFBB-4DEE-861B-5F2143155A6C}" dt="2022-10-03T07:10:11.637" v="131" actId="478"/>
          <ac:spMkLst>
            <pc:docMk/>
            <pc:sldMk cId="1562958962" sldId="256"/>
            <ac:spMk id="12" creationId="{D9AA4075-BBCA-7841-56BC-417D3E0A6732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56.707" v="1136" actId="34135"/>
          <ac:spMkLst>
            <pc:docMk/>
            <pc:sldMk cId="1562958962" sldId="256"/>
            <ac:spMk id="13" creationId="{576B1188-D837-3153-81C5-B9B49466AF74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56.707" v="1136" actId="34135"/>
          <ac:spMkLst>
            <pc:docMk/>
            <pc:sldMk cId="1562958962" sldId="256"/>
            <ac:spMk id="14" creationId="{30E2B0C4-2CE8-305B-DB8D-CBEED6082E01}"/>
          </ac:spMkLst>
        </pc:spChg>
        <pc:spChg chg="add del mod">
          <ac:chgData name="Константин М. Старченко" userId="28719e65-9071-4d34-8a08-80fd84824630" providerId="ADAL" clId="{72195F54-CFBB-4DEE-861B-5F2143155A6C}" dt="2022-10-03T07:38:13.448" v="634" actId="478"/>
          <ac:spMkLst>
            <pc:docMk/>
            <pc:sldMk cId="1562958962" sldId="256"/>
            <ac:spMk id="21" creationId="{EB84A653-F0F6-0240-2AC3-9163EA695B84}"/>
          </ac:spMkLst>
        </pc:spChg>
        <pc:spChg chg="add mod">
          <ac:chgData name="Константин М. Старченко" userId="28719e65-9071-4d34-8a08-80fd84824630" providerId="ADAL" clId="{72195F54-CFBB-4DEE-861B-5F2143155A6C}" dt="2022-10-04T05:59:51.692" v="1586" actId="20577"/>
          <ac:spMkLst>
            <pc:docMk/>
            <pc:sldMk cId="1562958962" sldId="256"/>
            <ac:spMk id="22" creationId="{96D1CF08-78D7-AEB0-F07B-9F7D1FE58363}"/>
          </ac:spMkLst>
        </pc:spChg>
        <pc:spChg chg="add mod">
          <ac:chgData name="Константин М. Старченко" userId="28719e65-9071-4d34-8a08-80fd84824630" providerId="ADAL" clId="{72195F54-CFBB-4DEE-861B-5F2143155A6C}" dt="2022-10-04T05:58:42.454" v="1571" actId="2711"/>
          <ac:spMkLst>
            <pc:docMk/>
            <pc:sldMk cId="1562958962" sldId="256"/>
            <ac:spMk id="23" creationId="{C8998791-4EAD-0DB3-24C7-F3C78793D58E}"/>
          </ac:spMkLst>
        </pc:spChg>
        <pc:spChg chg="add mod">
          <ac:chgData name="Константин М. Старченко" userId="28719e65-9071-4d34-8a08-80fd84824630" providerId="ADAL" clId="{72195F54-CFBB-4DEE-861B-5F2143155A6C}" dt="2022-10-04T05:58:42.454" v="1571" actId="2711"/>
          <ac:spMkLst>
            <pc:docMk/>
            <pc:sldMk cId="1562958962" sldId="256"/>
            <ac:spMk id="24" creationId="{C8BF5497-D511-6ECA-D0F1-010829A5E2F7}"/>
          </ac:spMkLst>
        </pc:spChg>
        <pc:spChg chg="add mod">
          <ac:chgData name="Константин М. Старченко" userId="28719e65-9071-4d34-8a08-80fd84824630" providerId="ADAL" clId="{72195F54-CFBB-4DEE-861B-5F2143155A6C}" dt="2022-10-04T05:58:42.454" v="1571" actId="2711"/>
          <ac:spMkLst>
            <pc:docMk/>
            <pc:sldMk cId="1562958962" sldId="256"/>
            <ac:spMk id="25" creationId="{65FBD797-D365-5805-11E0-A75E24FDB305}"/>
          </ac:spMkLst>
        </pc:spChg>
        <pc:spChg chg="add mod">
          <ac:chgData name="Константин М. Старченко" userId="28719e65-9071-4d34-8a08-80fd84824630" providerId="ADAL" clId="{72195F54-CFBB-4DEE-861B-5F2143155A6C}" dt="2022-10-04T05:58:42.454" v="1571" actId="2711"/>
          <ac:spMkLst>
            <pc:docMk/>
            <pc:sldMk cId="1562958962" sldId="256"/>
            <ac:spMk id="26" creationId="{10FEB655-C7BD-8272-E390-C9D013CAC15F}"/>
          </ac:spMkLst>
        </pc:spChg>
        <pc:spChg chg="add mod">
          <ac:chgData name="Константин М. Старченко" userId="28719e65-9071-4d34-8a08-80fd84824630" providerId="ADAL" clId="{72195F54-CFBB-4DEE-861B-5F2143155A6C}" dt="2022-10-04T05:58:42.454" v="1571" actId="2711"/>
          <ac:spMkLst>
            <pc:docMk/>
            <pc:sldMk cId="1562958962" sldId="256"/>
            <ac:spMk id="27" creationId="{B5D17735-F0F1-4B65-2D49-53ED43C94DF0}"/>
          </ac:spMkLst>
        </pc:spChg>
        <pc:spChg chg="add del mod">
          <ac:chgData name="Константин М. Старченко" userId="28719e65-9071-4d34-8a08-80fd84824630" providerId="ADAL" clId="{72195F54-CFBB-4DEE-861B-5F2143155A6C}" dt="2022-10-04T05:48:05.459" v="1470" actId="478"/>
          <ac:spMkLst>
            <pc:docMk/>
            <pc:sldMk cId="1562958962" sldId="256"/>
            <ac:spMk id="28" creationId="{8F783427-CB7B-4B40-C7E2-6E1009F6D585}"/>
          </ac:spMkLst>
        </pc:spChg>
        <pc:spChg chg="add mod">
          <ac:chgData name="Константин М. Старченко" userId="28719e65-9071-4d34-8a08-80fd84824630" providerId="ADAL" clId="{72195F54-CFBB-4DEE-861B-5F2143155A6C}" dt="2022-10-04T05:46:41.253" v="1420" actId="1076"/>
          <ac:spMkLst>
            <pc:docMk/>
            <pc:sldMk cId="1562958962" sldId="256"/>
            <ac:spMk id="29" creationId="{16709A67-9CF4-A736-AAC1-6F7E32E1B710}"/>
          </ac:spMkLst>
        </pc:spChg>
        <pc:spChg chg="add mod">
          <ac:chgData name="Константин М. Старченко" userId="28719e65-9071-4d34-8a08-80fd84824630" providerId="ADAL" clId="{72195F54-CFBB-4DEE-861B-5F2143155A6C}" dt="2022-10-04T06:00:33.091" v="1587" actId="782"/>
          <ac:spMkLst>
            <pc:docMk/>
            <pc:sldMk cId="1562958962" sldId="256"/>
            <ac:spMk id="33" creationId="{5E7448A9-0FC9-0C5C-2708-7BE320E4564B}"/>
          </ac:spMkLst>
        </pc:spChg>
        <pc:spChg chg="add mod">
          <ac:chgData name="Константин М. Старченко" userId="28719e65-9071-4d34-8a08-80fd84824630" providerId="ADAL" clId="{72195F54-CFBB-4DEE-861B-5F2143155A6C}" dt="2022-10-04T06:18:51.304" v="1907" actId="14100"/>
          <ac:spMkLst>
            <pc:docMk/>
            <pc:sldMk cId="1562958962" sldId="256"/>
            <ac:spMk id="34" creationId="{DA669135-DAFC-D24E-0F59-C6C453386F96}"/>
          </ac:spMkLst>
        </pc:spChg>
        <pc:spChg chg="add mod">
          <ac:chgData name="Константин М. Старченко" userId="28719e65-9071-4d34-8a08-80fd84824630" providerId="ADAL" clId="{72195F54-CFBB-4DEE-861B-5F2143155A6C}" dt="2022-10-04T05:46:26.428" v="1416" actId="20577"/>
          <ac:spMkLst>
            <pc:docMk/>
            <pc:sldMk cId="1562958962" sldId="256"/>
            <ac:spMk id="38" creationId="{53753AFA-B130-0379-3164-CB99ED349AB5}"/>
          </ac:spMkLst>
        </pc:spChg>
        <pc:spChg chg="add mod">
          <ac:chgData name="Константин М. Старченко" userId="28719e65-9071-4d34-8a08-80fd84824630" providerId="ADAL" clId="{72195F54-CFBB-4DEE-861B-5F2143155A6C}" dt="2022-10-04T05:58:42.454" v="1571" actId="2711"/>
          <ac:spMkLst>
            <pc:docMk/>
            <pc:sldMk cId="1562958962" sldId="256"/>
            <ac:spMk id="39" creationId="{D289EF31-E30B-A2DE-D9A0-087277A654B8}"/>
          </ac:spMkLst>
        </pc:spChg>
        <pc:spChg chg="add mod">
          <ac:chgData name="Константин М. Старченко" userId="28719e65-9071-4d34-8a08-80fd84824630" providerId="ADAL" clId="{72195F54-CFBB-4DEE-861B-5F2143155A6C}" dt="2022-10-04T06:16:52.378" v="1895" actId="1076"/>
          <ac:spMkLst>
            <pc:docMk/>
            <pc:sldMk cId="1562958962" sldId="256"/>
            <ac:spMk id="46" creationId="{18FD6838-B687-8B59-547C-DABE0DAC43B4}"/>
          </ac:spMkLst>
        </pc:spChg>
        <pc:spChg chg="add mod">
          <ac:chgData name="Константин М. Старченко" userId="28719e65-9071-4d34-8a08-80fd84824630" providerId="ADAL" clId="{72195F54-CFBB-4DEE-861B-5F2143155A6C}" dt="2022-10-04T06:18:00.093" v="1905" actId="1076"/>
          <ac:spMkLst>
            <pc:docMk/>
            <pc:sldMk cId="1562958962" sldId="256"/>
            <ac:spMk id="47" creationId="{1E0F9582-C6BB-193E-2C85-6C5822CD180D}"/>
          </ac:spMkLst>
        </pc:spChg>
        <pc:spChg chg="add del mod">
          <ac:chgData name="Константин М. Старченко" userId="28719e65-9071-4d34-8a08-80fd84824630" providerId="ADAL" clId="{72195F54-CFBB-4DEE-861B-5F2143155A6C}" dt="2022-10-04T06:08:11.931" v="1754" actId="478"/>
          <ac:spMkLst>
            <pc:docMk/>
            <pc:sldMk cId="1562958962" sldId="256"/>
            <ac:spMk id="49" creationId="{6640398D-734C-E94C-8136-F11CA8F11F6C}"/>
          </ac:spMkLst>
        </pc:spChg>
        <pc:spChg chg="add del mod">
          <ac:chgData name="Константин М. Старченко" userId="28719e65-9071-4d34-8a08-80fd84824630" providerId="ADAL" clId="{72195F54-CFBB-4DEE-861B-5F2143155A6C}" dt="2022-10-04T06:08:42.267" v="1760" actId="478"/>
          <ac:spMkLst>
            <pc:docMk/>
            <pc:sldMk cId="1562958962" sldId="256"/>
            <ac:spMk id="50" creationId="{1BD8D2FF-C33A-7CFD-66C1-4B8F41A5AE52}"/>
          </ac:spMkLst>
        </pc:spChg>
        <pc:grpChg chg="add del mod">
          <ac:chgData name="Константин М. Старченко" userId="28719e65-9071-4d34-8a08-80fd84824630" providerId="ADAL" clId="{72195F54-CFBB-4DEE-861B-5F2143155A6C}" dt="2022-10-04T10:30:39.248" v="3784" actId="478"/>
          <ac:grpSpMkLst>
            <pc:docMk/>
            <pc:sldMk cId="1562958962" sldId="256"/>
            <ac:grpSpMk id="2" creationId="{A92F9CE7-B90E-417D-BEB6-C31DBDA24052}"/>
          </ac:grpSpMkLst>
        </pc:grpChg>
        <pc:grpChg chg="mod">
          <ac:chgData name="Константин М. Старченко" userId="28719e65-9071-4d34-8a08-80fd84824630" providerId="ADAL" clId="{72195F54-CFBB-4DEE-861B-5F2143155A6C}" dt="2022-10-04T05:30:56.707" v="1136" actId="34135"/>
          <ac:grpSpMkLst>
            <pc:docMk/>
            <pc:sldMk cId="1562958962" sldId="256"/>
            <ac:grpSpMk id="4" creationId="{14CECC34-9D9B-B036-ED49-0FB135D25539}"/>
          </ac:grpSpMkLst>
        </pc:grpChg>
        <pc:graphicFrameChg chg="add del mod">
          <ac:chgData name="Константин М. Старченко" userId="28719e65-9071-4d34-8a08-80fd84824630" providerId="ADAL" clId="{72195F54-CFBB-4DEE-861B-5F2143155A6C}" dt="2022-10-03T07:08:47.139" v="129" actId="478"/>
          <ac:graphicFrameMkLst>
            <pc:docMk/>
            <pc:sldMk cId="1562958962" sldId="256"/>
            <ac:graphicFrameMk id="8" creationId="{E3F98903-761B-4BD5-9759-E5A0029CC554}"/>
          </ac:graphicFrameMkLst>
        </pc:graphicFrameChg>
        <pc:graphicFrameChg chg="add del mod modGraphic">
          <ac:chgData name="Константин М. Старченко" userId="28719e65-9071-4d34-8a08-80fd84824630" providerId="ADAL" clId="{72195F54-CFBB-4DEE-861B-5F2143155A6C}" dt="2022-10-03T07:12:26.401" v="138" actId="478"/>
          <ac:graphicFrameMkLst>
            <pc:docMk/>
            <pc:sldMk cId="1562958962" sldId="256"/>
            <ac:graphicFrameMk id="16" creationId="{3F285304-5E3A-8FC6-94E4-989BB6612A82}"/>
          </ac:graphicFrameMkLst>
        </pc:graphicFrameChg>
        <pc:graphicFrameChg chg="add del mod modGraphic">
          <ac:chgData name="Константин М. Старченко" userId="28719e65-9071-4d34-8a08-80fd84824630" providerId="ADAL" clId="{72195F54-CFBB-4DEE-861B-5F2143155A6C}" dt="2022-10-04T08:34:04.862" v="3636" actId="2084"/>
          <ac:graphicFrameMkLst>
            <pc:docMk/>
            <pc:sldMk cId="1562958962" sldId="256"/>
            <ac:graphicFrameMk id="20" creationId="{FE001026-99E3-7482-5205-195809BA59F4}"/>
          </ac:graphicFrameMkLst>
        </pc:graphicFrameChg>
        <pc:graphicFrameChg chg="add del mod">
          <ac:chgData name="Константин М. Старченко" userId="28719e65-9071-4d34-8a08-80fd84824630" providerId="ADAL" clId="{72195F54-CFBB-4DEE-861B-5F2143155A6C}" dt="2022-10-03T07:57:43.149" v="899"/>
          <ac:graphicFrameMkLst>
            <pc:docMk/>
            <pc:sldMk cId="1562958962" sldId="256"/>
            <ac:graphicFrameMk id="29" creationId="{02AD0A77-5945-4290-2D74-E58F8C8CF9F4}"/>
          </ac:graphicFrameMkLst>
        </pc:graphicFrameChg>
        <pc:graphicFrameChg chg="add del mod">
          <ac:chgData name="Константин М. Старченко" userId="28719e65-9071-4d34-8a08-80fd84824630" providerId="ADAL" clId="{72195F54-CFBB-4DEE-861B-5F2143155A6C}" dt="2022-10-03T07:58:02.092" v="902"/>
          <ac:graphicFrameMkLst>
            <pc:docMk/>
            <pc:sldMk cId="1562958962" sldId="256"/>
            <ac:graphicFrameMk id="30" creationId="{52C7D572-5880-147E-DA93-0C1C4DD881DD}"/>
          </ac:graphicFrameMkLst>
        </pc:graphicFrameChg>
        <pc:graphicFrameChg chg="add mod modGraphic">
          <ac:chgData name="Константин М. Старченко" userId="28719e65-9071-4d34-8a08-80fd84824630" providerId="ADAL" clId="{72195F54-CFBB-4DEE-861B-5F2143155A6C}" dt="2022-10-03T08:03:29.704" v="945" actId="14100"/>
          <ac:graphicFrameMkLst>
            <pc:docMk/>
            <pc:sldMk cId="1562958962" sldId="256"/>
            <ac:graphicFrameMk id="31" creationId="{7A691406-838F-AA0C-0430-6EDB7DEE526F}"/>
          </ac:graphicFrameMkLst>
        </pc:graphicFrameChg>
        <pc:graphicFrameChg chg="add mod modGraphic">
          <ac:chgData name="Константин М. Старченко" userId="28719e65-9071-4d34-8a08-80fd84824630" providerId="ADAL" clId="{72195F54-CFBB-4DEE-861B-5F2143155A6C}" dt="2022-10-04T06:49:02.145" v="2761" actId="122"/>
          <ac:graphicFrameMkLst>
            <pc:docMk/>
            <pc:sldMk cId="1562958962" sldId="256"/>
            <ac:graphicFrameMk id="32" creationId="{FAD8E3D6-BB51-ADF0-CFE8-05E341BDFDE2}"/>
          </ac:graphicFrameMkLst>
        </pc:graphicFrameChg>
        <pc:graphicFrameChg chg="add del mod">
          <ac:chgData name="Константин М. Старченко" userId="28719e65-9071-4d34-8a08-80fd84824630" providerId="ADAL" clId="{72195F54-CFBB-4DEE-861B-5F2143155A6C}" dt="2022-10-04T05:56:23.259" v="1556"/>
          <ac:graphicFrameMkLst>
            <pc:docMk/>
            <pc:sldMk cId="1562958962" sldId="256"/>
            <ac:graphicFrameMk id="42" creationId="{CFE221FD-A8FD-D28E-3550-7A905C92422C}"/>
          </ac:graphicFrameMkLst>
        </pc:graphicFrameChg>
        <pc:graphicFrameChg chg="add del mod">
          <ac:chgData name="Константин М. Старченко" userId="28719e65-9071-4d34-8a08-80fd84824630" providerId="ADAL" clId="{72195F54-CFBB-4DEE-861B-5F2143155A6C}" dt="2022-10-04T05:56:34.684" v="1559"/>
          <ac:graphicFrameMkLst>
            <pc:docMk/>
            <pc:sldMk cId="1562958962" sldId="256"/>
            <ac:graphicFrameMk id="43" creationId="{DCAC23CB-D8F9-47E5-D8C4-A9C65001594D}"/>
          </ac:graphicFrameMkLst>
        </pc:graphicFrameChg>
        <pc:picChg chg="add del mod">
          <ac:chgData name="Константин М. Старченко" userId="28719e65-9071-4d34-8a08-80fd84824630" providerId="ADAL" clId="{72195F54-CFBB-4DEE-861B-5F2143155A6C}" dt="2022-10-03T06:34:08.733" v="78" actId="478"/>
          <ac:picMkLst>
            <pc:docMk/>
            <pc:sldMk cId="1562958962" sldId="256"/>
            <ac:picMk id="5" creationId="{E93C1370-3621-16E2-1D2A-CDA4F7F188EC}"/>
          </ac:picMkLst>
        </pc:picChg>
        <pc:picChg chg="add del mod">
          <ac:chgData name="Константин М. Старченко" userId="28719e65-9071-4d34-8a08-80fd84824630" providerId="ADAL" clId="{72195F54-CFBB-4DEE-861B-5F2143155A6C}" dt="2022-10-04T05:26:24.576" v="1095" actId="478"/>
          <ac:picMkLst>
            <pc:docMk/>
            <pc:sldMk cId="1562958962" sldId="256"/>
            <ac:picMk id="7" creationId="{13C725E6-FE02-3AA5-7E7F-E04CD3F47FAC}"/>
          </ac:picMkLst>
        </pc:picChg>
        <pc:picChg chg="add del mod">
          <ac:chgData name="Константин М. Старченко" userId="28719e65-9071-4d34-8a08-80fd84824630" providerId="ADAL" clId="{72195F54-CFBB-4DEE-861B-5F2143155A6C}" dt="2022-10-04T10:33:46.825" v="3806" actId="478"/>
          <ac:picMkLst>
            <pc:docMk/>
            <pc:sldMk cId="1562958962" sldId="256"/>
            <ac:picMk id="7" creationId="{27ADF46C-AA2A-DADC-9C6B-D90E71CEE5F2}"/>
          </ac:picMkLst>
        </pc:picChg>
        <pc:picChg chg="add mod">
          <ac:chgData name="Константин М. Старченко" userId="28719e65-9071-4d34-8a08-80fd84824630" providerId="ADAL" clId="{72195F54-CFBB-4DEE-861B-5F2143155A6C}" dt="2022-10-04T10:34:06.165" v="3813" actId="34135"/>
          <ac:picMkLst>
            <pc:docMk/>
            <pc:sldMk cId="1562958962" sldId="256"/>
            <ac:picMk id="15" creationId="{DAEC5547-CC46-5710-C19F-CD36438B06EF}"/>
          </ac:picMkLst>
        </pc:picChg>
        <pc:cxnChg chg="add mod">
          <ac:chgData name="Константин М. Старченко" userId="28719e65-9071-4d34-8a08-80fd84824630" providerId="ADAL" clId="{72195F54-CFBB-4DEE-861B-5F2143155A6C}" dt="2022-10-04T06:11:51.858" v="1815" actId="14100"/>
          <ac:cxnSpMkLst>
            <pc:docMk/>
            <pc:sldMk cId="1562958962" sldId="256"/>
            <ac:cxnSpMk id="16" creationId="{E624F81F-44CF-68DD-CDE8-7A18EDABA82D}"/>
          </ac:cxnSpMkLst>
        </pc:cxnChg>
        <pc:cxnChg chg="add mod">
          <ac:chgData name="Константин М. Старченко" userId="28719e65-9071-4d34-8a08-80fd84824630" providerId="ADAL" clId="{72195F54-CFBB-4DEE-861B-5F2143155A6C}" dt="2022-10-04T05:46:07.383" v="1410" actId="14100"/>
          <ac:cxnSpMkLst>
            <pc:docMk/>
            <pc:sldMk cId="1562958962" sldId="256"/>
            <ac:cxnSpMk id="30" creationId="{A174035E-A0D6-4749-E1E8-899C789F55BA}"/>
          </ac:cxnSpMkLst>
        </pc:cxnChg>
        <pc:cxnChg chg="add del mod">
          <ac:chgData name="Константин М. Старченко" userId="28719e65-9071-4d34-8a08-80fd84824630" providerId="ADAL" clId="{72195F54-CFBB-4DEE-861B-5F2143155A6C}" dt="2022-10-04T05:54:20.698" v="1547" actId="478"/>
          <ac:cxnSpMkLst>
            <pc:docMk/>
            <pc:sldMk cId="1562958962" sldId="256"/>
            <ac:cxnSpMk id="40" creationId="{4E1BA372-FA69-0789-8641-44C45DAD44D7}"/>
          </ac:cxnSpMkLst>
        </pc:cxnChg>
        <pc:cxnChg chg="add mod">
          <ac:chgData name="Константин М. Старченко" userId="28719e65-9071-4d34-8a08-80fd84824630" providerId="ADAL" clId="{72195F54-CFBB-4DEE-861B-5F2143155A6C}" dt="2022-10-04T06:04:07.544" v="1611" actId="14100"/>
          <ac:cxnSpMkLst>
            <pc:docMk/>
            <pc:sldMk cId="1562958962" sldId="256"/>
            <ac:cxnSpMk id="44" creationId="{B1FB323F-E969-11F6-CBFF-331E99212997}"/>
          </ac:cxnSpMkLst>
        </pc:cxnChg>
        <pc:cxnChg chg="add mod">
          <ac:chgData name="Константин М. Старченко" userId="28719e65-9071-4d34-8a08-80fd84824630" providerId="ADAL" clId="{72195F54-CFBB-4DEE-861B-5F2143155A6C}" dt="2022-10-04T06:08:08.942" v="1753" actId="1076"/>
          <ac:cxnSpMkLst>
            <pc:docMk/>
            <pc:sldMk cId="1562958962" sldId="256"/>
            <ac:cxnSpMk id="48" creationId="{EC77155A-9C22-42BE-45F0-F3D054A144D5}"/>
          </ac:cxnSpMkLst>
        </pc:cxnChg>
      </pc:sldChg>
      <pc:sldChg chg="addSp delSp modSp mod">
        <pc:chgData name="Константин М. Старченко" userId="28719e65-9071-4d34-8a08-80fd84824630" providerId="ADAL" clId="{72195F54-CFBB-4DEE-861B-5F2143155A6C}" dt="2022-10-04T10:34:21.765" v="3819" actId="34136"/>
        <pc:sldMkLst>
          <pc:docMk/>
          <pc:sldMk cId="3651506217" sldId="257"/>
        </pc:sldMkLst>
        <pc:spChg chg="add del mod">
          <ac:chgData name="Константин М. Старченко" userId="28719e65-9071-4d34-8a08-80fd84824630" providerId="ADAL" clId="{72195F54-CFBB-4DEE-861B-5F2143155A6C}" dt="2022-10-03T06:31:19.676" v="70"/>
          <ac:spMkLst>
            <pc:docMk/>
            <pc:sldMk cId="3651506217" sldId="257"/>
            <ac:spMk id="2" creationId="{EF76109C-21C4-551B-5B8B-14DF8A0D7FC4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30.619" v="1072"/>
          <ac:spMkLst>
            <pc:docMk/>
            <pc:sldMk cId="3651506217" sldId="257"/>
            <ac:spMk id="4" creationId="{F2588422-ABBF-366E-8FBD-F5BA0E648B3B}"/>
          </ac:spMkLst>
        </pc:spChg>
        <pc:spChg chg="add mod">
          <ac:chgData name="Константин М. Старченко" userId="28719e65-9071-4d34-8a08-80fd84824630" providerId="ADAL" clId="{72195F54-CFBB-4DEE-861B-5F2143155A6C}" dt="2022-10-03T07:07:58.393" v="126" actId="1076"/>
          <ac:spMkLst>
            <pc:docMk/>
            <pc:sldMk cId="3651506217" sldId="257"/>
            <ac:spMk id="5" creationId="{B77D56C9-E8DD-0063-A1B6-116705EE0DA3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30.619" v="1072"/>
          <ac:spMkLst>
            <pc:docMk/>
            <pc:sldMk cId="3651506217" sldId="257"/>
            <ac:spMk id="6" creationId="{6DCC2BE2-0D82-2648-5E2C-C4E5354C6BC0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30.619" v="1072"/>
          <ac:spMkLst>
            <pc:docMk/>
            <pc:sldMk cId="3651506217" sldId="257"/>
            <ac:spMk id="7" creationId="{A0DC78AD-B3B4-7ADD-F6DD-0BF4D7BEAC07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30.619" v="1072"/>
          <ac:spMkLst>
            <pc:docMk/>
            <pc:sldMk cId="3651506217" sldId="257"/>
            <ac:spMk id="8" creationId="{19ACF99E-3B04-5723-20A1-80D6D2B5BBB5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30.619" v="1072"/>
          <ac:spMkLst>
            <pc:docMk/>
            <pc:sldMk cId="3651506217" sldId="257"/>
            <ac:spMk id="9" creationId="{0DFD6061-F7A0-6367-6A8A-FBC4B894744E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30.619" v="1072"/>
          <ac:spMkLst>
            <pc:docMk/>
            <pc:sldMk cId="3651506217" sldId="257"/>
            <ac:spMk id="12" creationId="{0947FF4B-9DD6-6461-E6F0-702606D29C98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30.619" v="1072"/>
          <ac:spMkLst>
            <pc:docMk/>
            <pc:sldMk cId="3651506217" sldId="257"/>
            <ac:spMk id="13" creationId="{7E27866A-2FEF-ADC3-5743-945F73FCEA9C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30.619" v="1072"/>
          <ac:spMkLst>
            <pc:docMk/>
            <pc:sldMk cId="3651506217" sldId="257"/>
            <ac:spMk id="14" creationId="{604BBD5B-B034-6809-6A24-CFED0B46C770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30.619" v="1072"/>
          <ac:spMkLst>
            <pc:docMk/>
            <pc:sldMk cId="3651506217" sldId="257"/>
            <ac:spMk id="18" creationId="{132D83EA-EE8F-DDBA-AAC7-488294EF7E90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30.619" v="1072"/>
          <ac:spMkLst>
            <pc:docMk/>
            <pc:sldMk cId="3651506217" sldId="257"/>
            <ac:spMk id="20" creationId="{BA4A25BF-D5B2-F462-6F42-006FAFC46AB9}"/>
          </ac:spMkLst>
        </pc:spChg>
        <pc:spChg chg="add del mod">
          <ac:chgData name="Константин М. Старченко" userId="28719e65-9071-4d34-8a08-80fd84824630" providerId="ADAL" clId="{72195F54-CFBB-4DEE-861B-5F2143155A6C}" dt="2022-10-04T05:23:37.164" v="1073"/>
          <ac:spMkLst>
            <pc:docMk/>
            <pc:sldMk cId="3651506217" sldId="257"/>
            <ac:spMk id="21" creationId="{C9362451-441C-A427-A994-109B96BF59A8}"/>
          </ac:spMkLst>
        </pc:spChg>
        <pc:spChg chg="add del mod">
          <ac:chgData name="Константин М. Старченко" userId="28719e65-9071-4d34-8a08-80fd84824630" providerId="ADAL" clId="{72195F54-CFBB-4DEE-861B-5F2143155A6C}" dt="2022-10-04T05:23:37.164" v="1073"/>
          <ac:spMkLst>
            <pc:docMk/>
            <pc:sldMk cId="3651506217" sldId="257"/>
            <ac:spMk id="22" creationId="{A0E72732-E5DF-63CD-063B-BA4E00076FC2}"/>
          </ac:spMkLst>
        </pc:spChg>
        <pc:spChg chg="add del mod">
          <ac:chgData name="Константин М. Старченко" userId="28719e65-9071-4d34-8a08-80fd84824630" providerId="ADAL" clId="{72195F54-CFBB-4DEE-861B-5F2143155A6C}" dt="2022-10-04T05:23:37.164" v="1073"/>
          <ac:spMkLst>
            <pc:docMk/>
            <pc:sldMk cId="3651506217" sldId="257"/>
            <ac:spMk id="23" creationId="{8FFA2A6E-4572-BD2C-420E-0DE8D3B82009}"/>
          </ac:spMkLst>
        </pc:spChg>
        <pc:spChg chg="mod">
          <ac:chgData name="Константин М. Старченко" userId="28719e65-9071-4d34-8a08-80fd84824630" providerId="ADAL" clId="{72195F54-CFBB-4DEE-861B-5F2143155A6C}" dt="2022-10-04T10:28:36.826" v="3775" actId="1076"/>
          <ac:spMkLst>
            <pc:docMk/>
            <pc:sldMk cId="3651506217" sldId="257"/>
            <ac:spMk id="24" creationId="{506B3B16-F4E5-8A56-C6DE-9995D54F6BDC}"/>
          </ac:spMkLst>
        </pc:spChg>
        <pc:spChg chg="add del mod">
          <ac:chgData name="Константин М. Старченко" userId="28719e65-9071-4d34-8a08-80fd84824630" providerId="ADAL" clId="{72195F54-CFBB-4DEE-861B-5F2143155A6C}" dt="2022-10-04T05:23:37.164" v="1073"/>
          <ac:spMkLst>
            <pc:docMk/>
            <pc:sldMk cId="3651506217" sldId="257"/>
            <ac:spMk id="25" creationId="{94F7908C-D1F6-6C6B-9463-B94A6FD9FA90}"/>
          </ac:spMkLst>
        </pc:spChg>
        <pc:spChg chg="add del mod">
          <ac:chgData name="Константин М. Старченко" userId="28719e65-9071-4d34-8a08-80fd84824630" providerId="ADAL" clId="{72195F54-CFBB-4DEE-861B-5F2143155A6C}" dt="2022-10-04T05:23:37.164" v="1073"/>
          <ac:spMkLst>
            <pc:docMk/>
            <pc:sldMk cId="3651506217" sldId="257"/>
            <ac:spMk id="26" creationId="{7DDDA991-860A-E0BD-01BC-F482740DF398}"/>
          </ac:spMkLst>
        </pc:spChg>
        <pc:spChg chg="add del mod">
          <ac:chgData name="Константин М. Старченко" userId="28719e65-9071-4d34-8a08-80fd84824630" providerId="ADAL" clId="{72195F54-CFBB-4DEE-861B-5F2143155A6C}" dt="2022-10-04T05:23:37.164" v="1073"/>
          <ac:spMkLst>
            <pc:docMk/>
            <pc:sldMk cId="3651506217" sldId="257"/>
            <ac:spMk id="27" creationId="{D3089B62-C5D1-B5D2-11D0-E828F1BA7662}"/>
          </ac:spMkLst>
        </pc:spChg>
        <pc:spChg chg="add del mod">
          <ac:chgData name="Константин М. Старченко" userId="28719e65-9071-4d34-8a08-80fd84824630" providerId="ADAL" clId="{72195F54-CFBB-4DEE-861B-5F2143155A6C}" dt="2022-10-04T05:23:37.164" v="1073"/>
          <ac:spMkLst>
            <pc:docMk/>
            <pc:sldMk cId="3651506217" sldId="257"/>
            <ac:spMk id="28" creationId="{F5B10C73-C999-1450-C741-59C92DFF8EE1}"/>
          </ac:spMkLst>
        </pc:spChg>
        <pc:spChg chg="add del mod">
          <ac:chgData name="Константин М. Старченко" userId="28719e65-9071-4d34-8a08-80fd84824630" providerId="ADAL" clId="{72195F54-CFBB-4DEE-861B-5F2143155A6C}" dt="2022-10-04T05:23:37.164" v="1073"/>
          <ac:spMkLst>
            <pc:docMk/>
            <pc:sldMk cId="3651506217" sldId="257"/>
            <ac:spMk id="29" creationId="{3B7AD6B7-F737-99AB-EC8E-AA872493D739}"/>
          </ac:spMkLst>
        </pc:spChg>
        <pc:spChg chg="add del mod">
          <ac:chgData name="Константин М. Старченко" userId="28719e65-9071-4d34-8a08-80fd84824630" providerId="ADAL" clId="{72195F54-CFBB-4DEE-861B-5F2143155A6C}" dt="2022-10-04T05:23:37.164" v="1073"/>
          <ac:spMkLst>
            <pc:docMk/>
            <pc:sldMk cId="3651506217" sldId="257"/>
            <ac:spMk id="30" creationId="{C5831F86-5D73-FA8F-ADED-041B603F9764}"/>
          </ac:spMkLst>
        </pc:spChg>
        <pc:spChg chg="add del mod">
          <ac:chgData name="Константин М. Старченко" userId="28719e65-9071-4d34-8a08-80fd84824630" providerId="ADAL" clId="{72195F54-CFBB-4DEE-861B-5F2143155A6C}" dt="2022-10-04T05:23:37.164" v="1073"/>
          <ac:spMkLst>
            <pc:docMk/>
            <pc:sldMk cId="3651506217" sldId="257"/>
            <ac:spMk id="31" creationId="{2E0AF5C1-DC7A-6309-D352-8D7C6AC41BA3}"/>
          </ac:spMkLst>
        </pc:spChg>
        <pc:spChg chg="add del mod">
          <ac:chgData name="Константин М. Старченко" userId="28719e65-9071-4d34-8a08-80fd84824630" providerId="ADAL" clId="{72195F54-CFBB-4DEE-861B-5F2143155A6C}" dt="2022-10-04T05:23:37.164" v="1073"/>
          <ac:spMkLst>
            <pc:docMk/>
            <pc:sldMk cId="3651506217" sldId="257"/>
            <ac:spMk id="32" creationId="{A8E617DF-56C3-B619-44FD-91EC5D65CBC0}"/>
          </ac:spMkLst>
        </pc:spChg>
        <pc:spChg chg="add del mod">
          <ac:chgData name="Константин М. Старченко" userId="28719e65-9071-4d34-8a08-80fd84824630" providerId="ADAL" clId="{72195F54-CFBB-4DEE-861B-5F2143155A6C}" dt="2022-10-04T05:23:37.164" v="1073"/>
          <ac:spMkLst>
            <pc:docMk/>
            <pc:sldMk cId="3651506217" sldId="257"/>
            <ac:spMk id="33" creationId="{C4DBF298-130B-78B6-4EEC-31F9AF64B417}"/>
          </ac:spMkLst>
        </pc:spChg>
        <pc:spChg chg="add del mod">
          <ac:chgData name="Константин М. Старченко" userId="28719e65-9071-4d34-8a08-80fd84824630" providerId="ADAL" clId="{72195F54-CFBB-4DEE-861B-5F2143155A6C}" dt="2022-10-04T05:23:37.164" v="1073"/>
          <ac:spMkLst>
            <pc:docMk/>
            <pc:sldMk cId="3651506217" sldId="257"/>
            <ac:spMk id="34" creationId="{DABADC2D-9C08-8066-68C9-D5C44C4023B6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38" creationId="{2609E608-ED57-0A47-D321-452C8FB3B6C2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39" creationId="{4465803F-83D7-B364-807E-629B25B02D1B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40" creationId="{414605A3-743D-3EAB-BB14-70E030E5DB86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41" creationId="{08DF31B9-6631-B88F-C70B-54F8FB2D3263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42" creationId="{43732EC9-8B74-BB17-A4E0-E3F20757D246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43" creationId="{30064191-973D-4575-50A6-3514AEDD0475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44" creationId="{F5DFDD9F-D0E2-8250-CBA0-47C10AC639ED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45" creationId="{508EC9BD-D3EA-0403-C0EB-F637876A800D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46" creationId="{56388391-7EB5-338A-D6D7-B8AD3008BC30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47" creationId="{89089A7F-8A24-F1FE-ED09-20C2B4116256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48" creationId="{1E771F95-7962-1A41-B619-7785BA144E4A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49" creationId="{2F83AA00-7A22-E70B-9851-0745C99DEC12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50" creationId="{96F4BF2B-34ED-F80A-72FB-3D26B9FF9665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51" creationId="{718D4EAA-6314-395B-35C4-DDE1FB522045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52" creationId="{40E9133F-B46E-6B2F-9E2F-DD1927DCAFA3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53" creationId="{E04C7874-925F-90BD-723D-BC8B94E5D1A8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54" creationId="{2DE32F04-94A8-362A-D6F7-105415358AF9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55" creationId="{962B6BA3-A7C4-4D3A-E623-1D80631AF1E5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56" creationId="{D2586FD0-DCA7-9B3E-3F4F-CE742195A01B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57" creationId="{51CE9D9D-4C20-7B75-0C00-06371BF717F9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58" creationId="{5E1A60BB-F9F7-0810-BAA5-736B3438FB0F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59" creationId="{01A999E6-EF84-07F4-8748-3B464AC512D4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3:54.174" v="1074"/>
          <ac:spMkLst>
            <pc:docMk/>
            <pc:sldMk cId="3651506217" sldId="257"/>
            <ac:spMk id="60" creationId="{F47347FD-9363-F04D-8572-DEE1549EB5A4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7:23.119" v="1101" actId="34136"/>
          <ac:spMkLst>
            <pc:docMk/>
            <pc:sldMk cId="3651506217" sldId="257"/>
            <ac:spMk id="63" creationId="{B39A64DD-7790-80DD-E511-883A0064019E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7:23.119" v="1101" actId="34136"/>
          <ac:spMkLst>
            <pc:docMk/>
            <pc:sldMk cId="3651506217" sldId="257"/>
            <ac:spMk id="64" creationId="{3A8ECB23-BCEA-4474-2FFD-D3EA03BF64EE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7:23.119" v="1101" actId="34136"/>
          <ac:spMkLst>
            <pc:docMk/>
            <pc:sldMk cId="3651506217" sldId="257"/>
            <ac:spMk id="65" creationId="{627A07F1-2FAE-3E69-1004-09F12D70F293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7:23.119" v="1101" actId="34136"/>
          <ac:spMkLst>
            <pc:docMk/>
            <pc:sldMk cId="3651506217" sldId="257"/>
            <ac:spMk id="66" creationId="{CE7D38AF-F933-6ED2-5F43-54165728255F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7:23.119" v="1101" actId="34136"/>
          <ac:spMkLst>
            <pc:docMk/>
            <pc:sldMk cId="3651506217" sldId="257"/>
            <ac:spMk id="67" creationId="{0AD43CB0-9635-552D-72F9-0CECD5D79C5C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7:23.119" v="1101" actId="34136"/>
          <ac:spMkLst>
            <pc:docMk/>
            <pc:sldMk cId="3651506217" sldId="257"/>
            <ac:spMk id="68" creationId="{4F24B7F4-408C-C55C-00E6-B5DCA0EC83A4}"/>
          </ac:spMkLst>
        </pc:spChg>
        <pc:spChg chg="mod">
          <ac:chgData name="Константин М. Старченко" userId="28719e65-9071-4d34-8a08-80fd84824630" providerId="ADAL" clId="{72195F54-CFBB-4DEE-861B-5F2143155A6C}" dt="2022-10-04T05:27:23.119" v="1101" actId="34136"/>
          <ac:spMkLst>
            <pc:docMk/>
            <pc:sldMk cId="3651506217" sldId="257"/>
            <ac:spMk id="69" creationId="{EDA8FB7F-0D86-877B-5AE1-FA10F640D80B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73" creationId="{9B5F22DE-BB93-D3E7-C9C5-32153EBCEBBF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74" creationId="{CC1D25E4-FAD7-6352-B7A3-CB7FEAC31A41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75" creationId="{34EF4336-C754-A532-634E-09311B86144E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76" creationId="{EB656842-8D17-4327-D68C-AF8AA5B23EF8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77" creationId="{FA8F4856-FEC2-5E1A-3D8F-B6A844DB3D5A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78" creationId="{D2AEABB0-825F-C183-BC23-4CA3D3B7CA02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79" creationId="{26DF3C9E-CE43-EB2C-5036-E62A25DA015D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80" creationId="{58A695CC-BA17-4091-30C5-3EBA11BCC1C7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81" creationId="{A19C8AE9-072E-27DF-23F6-D7F71D3D3B42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82" creationId="{744C04B1-7DA9-04F6-1565-45563ECD6CA6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83" creationId="{8058EC83-D29D-9760-05F9-A97B41EF930A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84" creationId="{0DA7E26F-D655-3668-64CD-341211476BD8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85" creationId="{1CFBCA57-92AB-158C-D1F6-805F97419BB9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86" creationId="{58702E79-11D7-A10B-6874-13DAF1A0331F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87" creationId="{7045E849-356B-3CCC-D45C-FB5F69BA3A4D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88" creationId="{43BC5427-ECC7-D554-8322-240EC2D5AA01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89" creationId="{C8B9FA4F-FE72-B940-5B97-072FCDF4FFF4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90" creationId="{A4B4B863-6504-26CA-1B28-2BAA99D96A2C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91" creationId="{54BA1485-DF63-F664-5CDC-E5A180846681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92" creationId="{EED1ECB3-CC3A-F8F8-E166-11761DAC0AE5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93" creationId="{8F77B63D-1D8F-A2CF-AFF3-2A1DE082D8FF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94" creationId="{A98A02F9-C83E-1131-D8C3-603BAB3473E4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37.087" v="1130" actId="34136"/>
          <ac:spMkLst>
            <pc:docMk/>
            <pc:sldMk cId="3651506217" sldId="257"/>
            <ac:spMk id="95" creationId="{8165D080-D23D-73BB-AD63-B0F9F57FF0C1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48.738" v="1133" actId="34135"/>
          <ac:spMkLst>
            <pc:docMk/>
            <pc:sldMk cId="3651506217" sldId="257"/>
            <ac:spMk id="98" creationId="{AFFD533A-FC7F-DAF5-33BA-167DDC5DB1BA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48.738" v="1133" actId="34135"/>
          <ac:spMkLst>
            <pc:docMk/>
            <pc:sldMk cId="3651506217" sldId="257"/>
            <ac:spMk id="99" creationId="{CC8AFCE5-CD4B-BB33-F591-F768DF853DFF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48.738" v="1133" actId="34135"/>
          <ac:spMkLst>
            <pc:docMk/>
            <pc:sldMk cId="3651506217" sldId="257"/>
            <ac:spMk id="100" creationId="{5D25A5CF-1A84-53E9-31F1-31781D57FE97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48.738" v="1133" actId="34135"/>
          <ac:spMkLst>
            <pc:docMk/>
            <pc:sldMk cId="3651506217" sldId="257"/>
            <ac:spMk id="101" creationId="{7D28D4CA-E703-2D7D-57E7-134A54172AE5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48.738" v="1133" actId="34135"/>
          <ac:spMkLst>
            <pc:docMk/>
            <pc:sldMk cId="3651506217" sldId="257"/>
            <ac:spMk id="102" creationId="{EB2EA358-0A9A-E22B-7CB2-2B862A259030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48.738" v="1133" actId="34135"/>
          <ac:spMkLst>
            <pc:docMk/>
            <pc:sldMk cId="3651506217" sldId="257"/>
            <ac:spMk id="103" creationId="{FEA1FA5E-47B4-7F85-A1C5-A6434FB18B0E}"/>
          </ac:spMkLst>
        </pc:spChg>
        <pc:spChg chg="mod">
          <ac:chgData name="Константин М. Старченко" userId="28719e65-9071-4d34-8a08-80fd84824630" providerId="ADAL" clId="{72195F54-CFBB-4DEE-861B-5F2143155A6C}" dt="2022-10-04T05:30:48.738" v="1133" actId="34135"/>
          <ac:spMkLst>
            <pc:docMk/>
            <pc:sldMk cId="3651506217" sldId="257"/>
            <ac:spMk id="104" creationId="{4E102B37-9AD5-DE91-9CEF-14940F93683A}"/>
          </ac:spMkLst>
        </pc:spChg>
        <pc:grpChg chg="add del mod">
          <ac:chgData name="Константин М. Старченко" userId="28719e65-9071-4d34-8a08-80fd84824630" providerId="ADAL" clId="{72195F54-CFBB-4DEE-861B-5F2143155A6C}" dt="2022-10-04T05:23:37.164" v="1073"/>
          <ac:grpSpMkLst>
            <pc:docMk/>
            <pc:sldMk cId="3651506217" sldId="257"/>
            <ac:grpSpMk id="2" creationId="{C92DAC39-BC8C-CA85-14F8-52822E1C9D08}"/>
          </ac:grpSpMkLst>
        </pc:grpChg>
        <pc:grpChg chg="add del mod">
          <ac:chgData name="Константин М. Старченко" userId="28719e65-9071-4d34-8a08-80fd84824630" providerId="ADAL" clId="{72195F54-CFBB-4DEE-861B-5F2143155A6C}" dt="2022-10-04T05:23:37.164" v="1073"/>
          <ac:grpSpMkLst>
            <pc:docMk/>
            <pc:sldMk cId="3651506217" sldId="257"/>
            <ac:grpSpMk id="17" creationId="{157A2834-3D6B-E8A2-730F-81230CFB57F7}"/>
          </ac:grpSpMkLst>
        </pc:grpChg>
        <pc:grpChg chg="add del mod">
          <ac:chgData name="Константин М. Старченко" userId="28719e65-9071-4d34-8a08-80fd84824630" providerId="ADAL" clId="{72195F54-CFBB-4DEE-861B-5F2143155A6C}" dt="2022-10-04T05:24:03.065" v="1077" actId="478"/>
          <ac:grpSpMkLst>
            <pc:docMk/>
            <pc:sldMk cId="3651506217" sldId="257"/>
            <ac:grpSpMk id="35" creationId="{BAFC1BAD-7213-0FD1-7DA8-A9F71C542104}"/>
          </ac:grpSpMkLst>
        </pc:grpChg>
        <pc:grpChg chg="mod">
          <ac:chgData name="Константин М. Старченко" userId="28719e65-9071-4d34-8a08-80fd84824630" providerId="ADAL" clId="{72195F54-CFBB-4DEE-861B-5F2143155A6C}" dt="2022-10-04T05:23:54.174" v="1074"/>
          <ac:grpSpMkLst>
            <pc:docMk/>
            <pc:sldMk cId="3651506217" sldId="257"/>
            <ac:grpSpMk id="36" creationId="{CC920E8B-C445-06BE-4FEA-3239BCA2737C}"/>
          </ac:grpSpMkLst>
        </pc:grpChg>
        <pc:grpChg chg="mod">
          <ac:chgData name="Константин М. Старченко" userId="28719e65-9071-4d34-8a08-80fd84824630" providerId="ADAL" clId="{72195F54-CFBB-4DEE-861B-5F2143155A6C}" dt="2022-10-04T05:23:54.174" v="1074"/>
          <ac:grpSpMkLst>
            <pc:docMk/>
            <pc:sldMk cId="3651506217" sldId="257"/>
            <ac:grpSpMk id="37" creationId="{05DBA373-574B-A3D2-4630-A9C2F6693837}"/>
          </ac:grpSpMkLst>
        </pc:grpChg>
        <pc:grpChg chg="add del mod">
          <ac:chgData name="Константин М. Старченко" userId="28719e65-9071-4d34-8a08-80fd84824630" providerId="ADAL" clId="{72195F54-CFBB-4DEE-861B-5F2143155A6C}" dt="2022-10-04T05:28:56.461" v="1111" actId="478"/>
          <ac:grpSpMkLst>
            <pc:docMk/>
            <pc:sldMk cId="3651506217" sldId="257"/>
            <ac:grpSpMk id="61" creationId="{E22A4A32-F00E-2961-9AB8-3B747201B327}"/>
          </ac:grpSpMkLst>
        </pc:grpChg>
        <pc:grpChg chg="mod">
          <ac:chgData name="Константин М. Старченко" userId="28719e65-9071-4d34-8a08-80fd84824630" providerId="ADAL" clId="{72195F54-CFBB-4DEE-861B-5F2143155A6C}" dt="2022-10-04T05:27:23.119" v="1101" actId="34136"/>
          <ac:grpSpMkLst>
            <pc:docMk/>
            <pc:sldMk cId="3651506217" sldId="257"/>
            <ac:grpSpMk id="62" creationId="{6ACB8B18-A61F-0F90-5870-9355789601E0}"/>
          </ac:grpSpMkLst>
        </pc:grpChg>
        <pc:grpChg chg="add del mod">
          <ac:chgData name="Константин М. Старченко" userId="28719e65-9071-4d34-8a08-80fd84824630" providerId="ADAL" clId="{72195F54-CFBB-4DEE-861B-5F2143155A6C}" dt="2022-10-04T05:30:38.388" v="1131" actId="478"/>
          <ac:grpSpMkLst>
            <pc:docMk/>
            <pc:sldMk cId="3651506217" sldId="257"/>
            <ac:grpSpMk id="70" creationId="{33742FAD-96DD-8976-A639-E340AF988E86}"/>
          </ac:grpSpMkLst>
        </pc:grpChg>
        <pc:grpChg chg="mod">
          <ac:chgData name="Константин М. Старченко" userId="28719e65-9071-4d34-8a08-80fd84824630" providerId="ADAL" clId="{72195F54-CFBB-4DEE-861B-5F2143155A6C}" dt="2022-10-04T05:30:37.087" v="1130" actId="34136"/>
          <ac:grpSpMkLst>
            <pc:docMk/>
            <pc:sldMk cId="3651506217" sldId="257"/>
            <ac:grpSpMk id="71" creationId="{6FB76EAB-FE4F-2195-4A13-3C9B628844A4}"/>
          </ac:grpSpMkLst>
        </pc:grpChg>
        <pc:grpChg chg="mod">
          <ac:chgData name="Константин М. Старченко" userId="28719e65-9071-4d34-8a08-80fd84824630" providerId="ADAL" clId="{72195F54-CFBB-4DEE-861B-5F2143155A6C}" dt="2022-10-04T05:30:37.087" v="1130" actId="34136"/>
          <ac:grpSpMkLst>
            <pc:docMk/>
            <pc:sldMk cId="3651506217" sldId="257"/>
            <ac:grpSpMk id="72" creationId="{520D6FBC-1D44-293D-3464-41A1BEF9D8DB}"/>
          </ac:grpSpMkLst>
        </pc:grpChg>
        <pc:grpChg chg="add del mod">
          <ac:chgData name="Константин М. Старченко" userId="28719e65-9071-4d34-8a08-80fd84824630" providerId="ADAL" clId="{72195F54-CFBB-4DEE-861B-5F2143155A6C}" dt="2022-10-04T10:30:10.287" v="3776" actId="478"/>
          <ac:grpSpMkLst>
            <pc:docMk/>
            <pc:sldMk cId="3651506217" sldId="257"/>
            <ac:grpSpMk id="96" creationId="{00257FFC-EE14-0312-6B7F-0DF3A34B25A5}"/>
          </ac:grpSpMkLst>
        </pc:grpChg>
        <pc:grpChg chg="mod">
          <ac:chgData name="Константин М. Старченко" userId="28719e65-9071-4d34-8a08-80fd84824630" providerId="ADAL" clId="{72195F54-CFBB-4DEE-861B-5F2143155A6C}" dt="2022-10-04T05:30:48.738" v="1133" actId="34135"/>
          <ac:grpSpMkLst>
            <pc:docMk/>
            <pc:sldMk cId="3651506217" sldId="257"/>
            <ac:grpSpMk id="97" creationId="{EA6480D3-4546-F649-43DD-30B88F1D1349}"/>
          </ac:grpSpMkLst>
        </pc:grpChg>
        <pc:picChg chg="add del mod">
          <ac:chgData name="Константин М. Старченко" userId="28719e65-9071-4d34-8a08-80fd84824630" providerId="ADAL" clId="{72195F54-CFBB-4DEE-861B-5F2143155A6C}" dt="2022-10-04T05:25:20.712" v="1086" actId="478"/>
          <ac:picMkLst>
            <pc:docMk/>
            <pc:sldMk cId="3651506217" sldId="257"/>
            <ac:picMk id="3" creationId="{3DA56C2B-D788-FBD2-B400-56CDE972036D}"/>
          </ac:picMkLst>
        </pc:picChg>
        <pc:picChg chg="add del mod">
          <ac:chgData name="Константин М. Старченко" userId="28719e65-9071-4d34-8a08-80fd84824630" providerId="ADAL" clId="{72195F54-CFBB-4DEE-861B-5F2143155A6C}" dt="2022-10-04T10:33:29.936" v="3798" actId="478"/>
          <ac:picMkLst>
            <pc:docMk/>
            <pc:sldMk cId="3651506217" sldId="257"/>
            <ac:picMk id="3" creationId="{E812F4E5-BB97-1A3F-C78E-1C6A2E3582F6}"/>
          </ac:picMkLst>
        </pc:picChg>
        <pc:picChg chg="add mod">
          <ac:chgData name="Константин М. Старченко" userId="28719e65-9071-4d34-8a08-80fd84824630" providerId="ADAL" clId="{72195F54-CFBB-4DEE-861B-5F2143155A6C}" dt="2022-10-04T10:34:21.765" v="3819" actId="34136"/>
          <ac:picMkLst>
            <pc:docMk/>
            <pc:sldMk cId="3651506217" sldId="257"/>
            <ac:picMk id="6" creationId="{3FBDE7A3-58C2-B20F-9662-7AC6923288C2}"/>
          </ac:picMkLst>
        </pc:picChg>
      </pc:sldChg>
      <pc:sldChg chg="addSp delSp modSp add mod ord setBg delDesignElem">
        <pc:chgData name="Константин М. Старченко" userId="28719e65-9071-4d34-8a08-80fd84824630" providerId="ADAL" clId="{72195F54-CFBB-4DEE-861B-5F2143155A6C}" dt="2022-10-04T10:34:00.321" v="3811" actId="34135"/>
        <pc:sldMkLst>
          <pc:docMk/>
          <pc:sldMk cId="2769889853" sldId="258"/>
        </pc:sldMkLst>
        <pc:spChg chg="add mod">
          <ac:chgData name="Константин М. Старченко" userId="28719e65-9071-4d34-8a08-80fd84824630" providerId="ADAL" clId="{72195F54-CFBB-4DEE-861B-5F2143155A6C}" dt="2022-10-04T10:22:24.034" v="3706" actId="404"/>
          <ac:spMkLst>
            <pc:docMk/>
            <pc:sldMk cId="2769889853" sldId="258"/>
            <ac:spMk id="15" creationId="{3C6FFFD9-46A5-43A2-DAED-620909A30331}"/>
          </ac:spMkLst>
        </pc:spChg>
        <pc:spChg chg="add del mod">
          <ac:chgData name="Константин М. Старченко" userId="28719e65-9071-4d34-8a08-80fd84824630" providerId="ADAL" clId="{72195F54-CFBB-4DEE-861B-5F2143155A6C}" dt="2022-10-04T06:32:50.038" v="2443" actId="478"/>
          <ac:spMkLst>
            <pc:docMk/>
            <pc:sldMk cId="2769889853" sldId="258"/>
            <ac:spMk id="16" creationId="{E3E5E9B4-3C87-0A8E-E9CC-0F44EB432C5C}"/>
          </ac:spMkLst>
        </pc:spChg>
        <pc:spChg chg="del">
          <ac:chgData name="Константин М. Старченко" userId="28719e65-9071-4d34-8a08-80fd84824630" providerId="ADAL" clId="{72195F54-CFBB-4DEE-861B-5F2143155A6C}" dt="2022-10-04T05:27:03.294" v="1100"/>
          <ac:spMkLst>
            <pc:docMk/>
            <pc:sldMk cId="2769889853" sldId="258"/>
            <ac:spMk id="17" creationId="{1FE21981-771D-4A29-8D3A-D068BE54BFE9}"/>
          </ac:spMkLst>
        </pc:spChg>
        <pc:spChg chg="del mod">
          <ac:chgData name="Константин М. Старченко" userId="28719e65-9071-4d34-8a08-80fd84824630" providerId="ADAL" clId="{72195F54-CFBB-4DEE-861B-5F2143155A6C}" dt="2022-10-04T06:01:20.835" v="1592" actId="478"/>
          <ac:spMkLst>
            <pc:docMk/>
            <pc:sldMk cId="2769889853" sldId="258"/>
            <ac:spMk id="22" creationId="{96D1CF08-78D7-AEB0-F07B-9F7D1FE58363}"/>
          </ac:spMkLst>
        </pc:spChg>
        <pc:spChg chg="del">
          <ac:chgData name="Константин М. Старченко" userId="28719e65-9071-4d34-8a08-80fd84824630" providerId="ADAL" clId="{72195F54-CFBB-4DEE-861B-5F2143155A6C}" dt="2022-10-04T06:01:34.664" v="1604" actId="478"/>
          <ac:spMkLst>
            <pc:docMk/>
            <pc:sldMk cId="2769889853" sldId="258"/>
            <ac:spMk id="23" creationId="{C8998791-4EAD-0DB3-24C7-F3C78793D58E}"/>
          </ac:spMkLst>
        </pc:spChg>
        <pc:spChg chg="del mod">
          <ac:chgData name="Константин М. Старченко" userId="28719e65-9071-4d34-8a08-80fd84824630" providerId="ADAL" clId="{72195F54-CFBB-4DEE-861B-5F2143155A6C}" dt="2022-10-04T06:01:32.579" v="1601" actId="478"/>
          <ac:spMkLst>
            <pc:docMk/>
            <pc:sldMk cId="2769889853" sldId="258"/>
            <ac:spMk id="24" creationId="{C8BF5497-D511-6ECA-D0F1-010829A5E2F7}"/>
          </ac:spMkLst>
        </pc:spChg>
        <pc:spChg chg="del mod">
          <ac:chgData name="Константин М. Старченко" userId="28719e65-9071-4d34-8a08-80fd84824630" providerId="ADAL" clId="{72195F54-CFBB-4DEE-861B-5F2143155A6C}" dt="2022-10-04T06:01:23.435" v="1594" actId="478"/>
          <ac:spMkLst>
            <pc:docMk/>
            <pc:sldMk cId="2769889853" sldId="258"/>
            <ac:spMk id="25" creationId="{65FBD797-D365-5805-11E0-A75E24FDB305}"/>
          </ac:spMkLst>
        </pc:spChg>
        <pc:spChg chg="del">
          <ac:chgData name="Константин М. Старченко" userId="28719e65-9071-4d34-8a08-80fd84824630" providerId="ADAL" clId="{72195F54-CFBB-4DEE-861B-5F2143155A6C}" dt="2022-10-04T06:01:33.211" v="1602" actId="478"/>
          <ac:spMkLst>
            <pc:docMk/>
            <pc:sldMk cId="2769889853" sldId="258"/>
            <ac:spMk id="26" creationId="{10FEB655-C7BD-8272-E390-C9D013CAC15F}"/>
          </ac:spMkLst>
        </pc:spChg>
        <pc:spChg chg="del">
          <ac:chgData name="Константин М. Старченко" userId="28719e65-9071-4d34-8a08-80fd84824630" providerId="ADAL" clId="{72195F54-CFBB-4DEE-861B-5F2143155A6C}" dt="2022-10-04T06:01:33.803" v="1603" actId="478"/>
          <ac:spMkLst>
            <pc:docMk/>
            <pc:sldMk cId="2769889853" sldId="258"/>
            <ac:spMk id="27" creationId="{B5D17735-F0F1-4B65-2D49-53ED43C94DF0}"/>
          </ac:spMkLst>
        </pc:spChg>
        <pc:spChg chg="del mod">
          <ac:chgData name="Константин М. Старченко" userId="28719e65-9071-4d34-8a08-80fd84824630" providerId="ADAL" clId="{72195F54-CFBB-4DEE-861B-5F2143155A6C}" dt="2022-10-04T06:01:30.979" v="1599" actId="478"/>
          <ac:spMkLst>
            <pc:docMk/>
            <pc:sldMk cId="2769889853" sldId="258"/>
            <ac:spMk id="28" creationId="{8F783427-CB7B-4B40-C7E2-6E1009F6D585}"/>
          </ac:spMkLst>
        </pc:spChg>
        <pc:spChg chg="del">
          <ac:chgData name="Константин М. Старченко" userId="28719e65-9071-4d34-8a08-80fd84824630" providerId="ADAL" clId="{72195F54-CFBB-4DEE-861B-5F2143155A6C}" dt="2022-10-04T06:01:29.960" v="1597" actId="478"/>
          <ac:spMkLst>
            <pc:docMk/>
            <pc:sldMk cId="2769889853" sldId="258"/>
            <ac:spMk id="33" creationId="{5E7448A9-0FC9-0C5C-2708-7BE320E4564B}"/>
          </ac:spMkLst>
        </pc:spChg>
        <pc:spChg chg="mod">
          <ac:chgData name="Константин М. Старченко" userId="28719e65-9071-4d34-8a08-80fd84824630" providerId="ADAL" clId="{72195F54-CFBB-4DEE-861B-5F2143155A6C}" dt="2022-10-04T07:10:09.565" v="3034" actId="14100"/>
          <ac:spMkLst>
            <pc:docMk/>
            <pc:sldMk cId="2769889853" sldId="258"/>
            <ac:spMk id="34" creationId="{DA669135-DAFC-D24E-0F59-C6C453386F96}"/>
          </ac:spMkLst>
        </pc:spChg>
        <pc:grpChg chg="del">
          <ac:chgData name="Константин М. Старченко" userId="28719e65-9071-4d34-8a08-80fd84824630" providerId="ADAL" clId="{72195F54-CFBB-4DEE-861B-5F2143155A6C}" dt="2022-10-04T10:30:35.867" v="3783" actId="478"/>
          <ac:grpSpMkLst>
            <pc:docMk/>
            <pc:sldMk cId="2769889853" sldId="258"/>
            <ac:grpSpMk id="2" creationId="{A92F9CE7-B90E-417D-BEB6-C31DBDA24052}"/>
          </ac:grpSpMkLst>
        </pc:grpChg>
        <pc:graphicFrameChg chg="del modGraphic">
          <ac:chgData name="Константин М. Старченко" userId="28719e65-9071-4d34-8a08-80fd84824630" providerId="ADAL" clId="{72195F54-CFBB-4DEE-861B-5F2143155A6C}" dt="2022-10-04T06:01:17.444" v="1590" actId="478"/>
          <ac:graphicFrameMkLst>
            <pc:docMk/>
            <pc:sldMk cId="2769889853" sldId="258"/>
            <ac:graphicFrameMk id="20" creationId="{FE001026-99E3-7482-5205-195809BA59F4}"/>
          </ac:graphicFrameMkLst>
        </pc:graphicFrameChg>
        <pc:graphicFrameChg chg="del">
          <ac:chgData name="Константин М. Старченко" userId="28719e65-9071-4d34-8a08-80fd84824630" providerId="ADAL" clId="{72195F54-CFBB-4DEE-861B-5F2143155A6C}" dt="2022-10-04T06:01:26.148" v="1596" actId="478"/>
          <ac:graphicFrameMkLst>
            <pc:docMk/>
            <pc:sldMk cId="2769889853" sldId="258"/>
            <ac:graphicFrameMk id="31" creationId="{7A691406-838F-AA0C-0430-6EDB7DEE526F}"/>
          </ac:graphicFrameMkLst>
        </pc:graphicFrameChg>
        <pc:graphicFrameChg chg="del">
          <ac:chgData name="Константин М. Старченко" userId="28719e65-9071-4d34-8a08-80fd84824630" providerId="ADAL" clId="{72195F54-CFBB-4DEE-861B-5F2143155A6C}" dt="2022-10-04T06:01:25.220" v="1595" actId="478"/>
          <ac:graphicFrameMkLst>
            <pc:docMk/>
            <pc:sldMk cId="2769889853" sldId="258"/>
            <ac:graphicFrameMk id="32" creationId="{FAD8E3D6-BB51-ADF0-CFE8-05E341BDFDE2}"/>
          </ac:graphicFrameMkLst>
        </pc:graphicFrameChg>
        <pc:picChg chg="add del mod">
          <ac:chgData name="Константин М. Старченко" userId="28719e65-9071-4d34-8a08-80fd84824630" providerId="ADAL" clId="{72195F54-CFBB-4DEE-861B-5F2143155A6C}" dt="2022-10-04T10:33:45.024" v="3804" actId="478"/>
          <ac:picMkLst>
            <pc:docMk/>
            <pc:sldMk cId="2769889853" sldId="258"/>
            <ac:picMk id="7" creationId="{4234CC57-BFFA-86CD-4621-CEB63D5B346A}"/>
          </ac:picMkLst>
        </pc:picChg>
        <pc:picChg chg="add mod">
          <ac:chgData name="Константин М. Старченко" userId="28719e65-9071-4d34-8a08-80fd84824630" providerId="ADAL" clId="{72195F54-CFBB-4DEE-861B-5F2143155A6C}" dt="2022-10-04T10:34:00.321" v="3811" actId="34135"/>
          <ac:picMkLst>
            <pc:docMk/>
            <pc:sldMk cId="2769889853" sldId="258"/>
            <ac:picMk id="16" creationId="{75F20338-6234-2FA1-A8AD-269ACF70125C}"/>
          </ac:picMkLst>
        </pc:picChg>
      </pc:sldChg>
      <pc:sldChg chg="addSp delSp modSp add mod ord">
        <pc:chgData name="Константин М. Старченко" userId="28719e65-9071-4d34-8a08-80fd84824630" providerId="ADAL" clId="{72195F54-CFBB-4DEE-861B-5F2143155A6C}" dt="2022-10-04T10:34:29.733" v="3821" actId="34135"/>
        <pc:sldMkLst>
          <pc:docMk/>
          <pc:sldMk cId="1332345851" sldId="259"/>
        </pc:sldMkLst>
        <pc:spChg chg="del mod">
          <ac:chgData name="Константин М. Старченко" userId="28719e65-9071-4d34-8a08-80fd84824630" providerId="ADAL" clId="{72195F54-CFBB-4DEE-861B-5F2143155A6C}" dt="2022-10-04T06:55:06.057" v="2865" actId="478"/>
          <ac:spMkLst>
            <pc:docMk/>
            <pc:sldMk cId="1332345851" sldId="259"/>
            <ac:spMk id="15" creationId="{3C6FFFD9-46A5-43A2-DAED-620909A30331}"/>
          </ac:spMkLst>
        </pc:spChg>
        <pc:spChg chg="add del mod">
          <ac:chgData name="Константин М. Старченко" userId="28719e65-9071-4d34-8a08-80fd84824630" providerId="ADAL" clId="{72195F54-CFBB-4DEE-861B-5F2143155A6C}" dt="2022-10-04T06:56:45.840" v="2879" actId="478"/>
          <ac:spMkLst>
            <pc:docMk/>
            <pc:sldMk cId="1332345851" sldId="259"/>
            <ac:spMk id="20" creationId="{B87DC5A0-6634-D4B3-5315-C91DA9F68682}"/>
          </ac:spMkLst>
        </pc:spChg>
        <pc:spChg chg="mod">
          <ac:chgData name="Константин М. Старченко" userId="28719e65-9071-4d34-8a08-80fd84824630" providerId="ADAL" clId="{72195F54-CFBB-4DEE-861B-5F2143155A6C}" dt="2022-10-04T07:10:01.817" v="3032" actId="14100"/>
          <ac:spMkLst>
            <pc:docMk/>
            <pc:sldMk cId="1332345851" sldId="259"/>
            <ac:spMk id="34" creationId="{DA669135-DAFC-D24E-0F59-C6C453386F96}"/>
          </ac:spMkLst>
        </pc:spChg>
        <pc:grpChg chg="del">
          <ac:chgData name="Константин М. Старченко" userId="28719e65-9071-4d34-8a08-80fd84824630" providerId="ADAL" clId="{72195F54-CFBB-4DEE-861B-5F2143155A6C}" dt="2022-10-04T10:30:41.402" v="3785" actId="478"/>
          <ac:grpSpMkLst>
            <pc:docMk/>
            <pc:sldMk cId="1332345851" sldId="259"/>
            <ac:grpSpMk id="2" creationId="{A92F9CE7-B90E-417D-BEB6-C31DBDA24052}"/>
          </ac:grpSpMkLst>
        </pc:grpChg>
        <pc:graphicFrameChg chg="add del mod modGraphic">
          <ac:chgData name="Константин М. Старченко" userId="28719e65-9071-4d34-8a08-80fd84824630" providerId="ADAL" clId="{72195F54-CFBB-4DEE-861B-5F2143155A6C}" dt="2022-10-04T07:08:49.841" v="3017" actId="478"/>
          <ac:graphicFrameMkLst>
            <pc:docMk/>
            <pc:sldMk cId="1332345851" sldId="259"/>
            <ac:graphicFrameMk id="7" creationId="{3A889866-922A-4764-4C99-54C3E3110704}"/>
          </ac:graphicFrameMkLst>
        </pc:graphicFrameChg>
        <pc:graphicFrameChg chg="add mod modGraphic">
          <ac:chgData name="Константин М. Старченко" userId="28719e65-9071-4d34-8a08-80fd84824630" providerId="ADAL" clId="{72195F54-CFBB-4DEE-861B-5F2143155A6C}" dt="2022-10-04T06:49:45.660" v="2773" actId="571"/>
          <ac:graphicFrameMkLst>
            <pc:docMk/>
            <pc:sldMk cId="1332345851" sldId="259"/>
            <ac:graphicFrameMk id="16" creationId="{92714FF3-F7A0-E0BD-03B4-496E778C46E2}"/>
          </ac:graphicFrameMkLst>
        </pc:graphicFrameChg>
        <pc:graphicFrameChg chg="add mod modGraphic">
          <ac:chgData name="Константин М. Старченко" userId="28719e65-9071-4d34-8a08-80fd84824630" providerId="ADAL" clId="{72195F54-CFBB-4DEE-861B-5F2143155A6C}" dt="2022-10-04T07:48:03.889" v="3599" actId="207"/>
          <ac:graphicFrameMkLst>
            <pc:docMk/>
            <pc:sldMk cId="1332345851" sldId="259"/>
            <ac:graphicFrameMk id="17" creationId="{768C5824-EF78-32A1-5680-11485FC40C94}"/>
          </ac:graphicFrameMkLst>
        </pc:graphicFrameChg>
        <pc:picChg chg="add del mod">
          <ac:chgData name="Константин М. Старченко" userId="28719e65-9071-4d34-8a08-80fd84824630" providerId="ADAL" clId="{72195F54-CFBB-4DEE-861B-5F2143155A6C}" dt="2022-10-04T10:33:48.568" v="3807" actId="478"/>
          <ac:picMkLst>
            <pc:docMk/>
            <pc:sldMk cId="1332345851" sldId="259"/>
            <ac:picMk id="7" creationId="{EE002E4F-6E11-9DBA-9ED0-55C7CBBCDE6C}"/>
          </ac:picMkLst>
        </pc:picChg>
        <pc:picChg chg="add mod">
          <ac:chgData name="Константин М. Старченко" userId="28719e65-9071-4d34-8a08-80fd84824630" providerId="ADAL" clId="{72195F54-CFBB-4DEE-861B-5F2143155A6C}" dt="2022-10-04T10:34:29.733" v="3821" actId="34135"/>
          <ac:picMkLst>
            <pc:docMk/>
            <pc:sldMk cId="1332345851" sldId="259"/>
            <ac:picMk id="15" creationId="{34B7D96D-0EA6-BC2C-6DFE-4227AF2A3796}"/>
          </ac:picMkLst>
        </pc:picChg>
        <pc:picChg chg="add del mod">
          <ac:chgData name="Константин М. Старченко" userId="28719e65-9071-4d34-8a08-80fd84824630" providerId="ADAL" clId="{72195F54-CFBB-4DEE-861B-5F2143155A6C}" dt="2022-10-04T07:01:16.473" v="2915" actId="931"/>
          <ac:picMkLst>
            <pc:docMk/>
            <pc:sldMk cId="1332345851" sldId="259"/>
            <ac:picMk id="22" creationId="{473135B3-7BA0-7C20-3B26-A6DD96231B6E}"/>
          </ac:picMkLst>
        </pc:picChg>
        <pc:picChg chg="add mod">
          <ac:chgData name="Константин М. Старченко" userId="28719e65-9071-4d34-8a08-80fd84824630" providerId="ADAL" clId="{72195F54-CFBB-4DEE-861B-5F2143155A6C}" dt="2022-10-04T07:02:37.722" v="2922" actId="207"/>
          <ac:picMkLst>
            <pc:docMk/>
            <pc:sldMk cId="1332345851" sldId="259"/>
            <ac:picMk id="24" creationId="{72C5962A-0174-6001-D202-BB610858DE98}"/>
          </ac:picMkLst>
        </pc:picChg>
      </pc:sldChg>
      <pc:sldChg chg="addSp delSp modSp add mod">
        <pc:chgData name="Константин М. Старченко" userId="28719e65-9071-4d34-8a08-80fd84824630" providerId="ADAL" clId="{72195F54-CFBB-4DEE-861B-5F2143155A6C}" dt="2022-10-04T10:34:35.198" v="3823" actId="34135"/>
        <pc:sldMkLst>
          <pc:docMk/>
          <pc:sldMk cId="233654238" sldId="260"/>
        </pc:sldMkLst>
        <pc:spChg chg="add del">
          <ac:chgData name="Константин М. Старченко" userId="28719e65-9071-4d34-8a08-80fd84824630" providerId="ADAL" clId="{72195F54-CFBB-4DEE-861B-5F2143155A6C}" dt="2022-10-04T07:12:17.612" v="3043" actId="22"/>
          <ac:spMkLst>
            <pc:docMk/>
            <pc:sldMk cId="233654238" sldId="260"/>
            <ac:spMk id="20" creationId="{BBE3653D-CFC7-708A-6E3B-A2800C32AE0A}"/>
          </ac:spMkLst>
        </pc:spChg>
        <pc:spChg chg="mod">
          <ac:chgData name="Константин М. Старченко" userId="28719e65-9071-4d34-8a08-80fd84824630" providerId="ADAL" clId="{72195F54-CFBB-4DEE-861B-5F2143155A6C}" dt="2022-10-04T07:12:02.026" v="3040" actId="313"/>
          <ac:spMkLst>
            <pc:docMk/>
            <pc:sldMk cId="233654238" sldId="260"/>
            <ac:spMk id="34" creationId="{DA669135-DAFC-D24E-0F59-C6C453386F96}"/>
          </ac:spMkLst>
        </pc:spChg>
        <pc:grpChg chg="del">
          <ac:chgData name="Константин М. Старченко" userId="28719e65-9071-4d34-8a08-80fd84824630" providerId="ADAL" clId="{72195F54-CFBB-4DEE-861B-5F2143155A6C}" dt="2022-10-04T10:30:43.449" v="3786" actId="478"/>
          <ac:grpSpMkLst>
            <pc:docMk/>
            <pc:sldMk cId="233654238" sldId="260"/>
            <ac:grpSpMk id="2" creationId="{A92F9CE7-B90E-417D-BEB6-C31DBDA24052}"/>
          </ac:grpSpMkLst>
        </pc:grpChg>
        <pc:graphicFrameChg chg="del">
          <ac:chgData name="Константин М. Старченко" userId="28719e65-9071-4d34-8a08-80fd84824630" providerId="ADAL" clId="{72195F54-CFBB-4DEE-861B-5F2143155A6C}" dt="2022-10-04T07:03:23.648" v="2937" actId="478"/>
          <ac:graphicFrameMkLst>
            <pc:docMk/>
            <pc:sldMk cId="233654238" sldId="260"/>
            <ac:graphicFrameMk id="7" creationId="{3A889866-922A-4764-4C99-54C3E3110704}"/>
          </ac:graphicFrameMkLst>
        </pc:graphicFrameChg>
        <pc:graphicFrameChg chg="add mod modGraphic">
          <ac:chgData name="Константин М. Старченко" userId="28719e65-9071-4d34-8a08-80fd84824630" providerId="ADAL" clId="{72195F54-CFBB-4DEE-861B-5F2143155A6C}" dt="2022-10-04T07:49:00.047" v="3617" actId="113"/>
          <ac:graphicFrameMkLst>
            <pc:docMk/>
            <pc:sldMk cId="233654238" sldId="260"/>
            <ac:graphicFrameMk id="15" creationId="{5089AA2D-2278-CC3D-802A-243D1227651F}"/>
          </ac:graphicFrameMkLst>
        </pc:graphicFrameChg>
        <pc:graphicFrameChg chg="del">
          <ac:chgData name="Константин М. Старченко" userId="28719e65-9071-4d34-8a08-80fd84824630" providerId="ADAL" clId="{72195F54-CFBB-4DEE-861B-5F2143155A6C}" dt="2022-10-04T07:03:26.905" v="2938" actId="478"/>
          <ac:graphicFrameMkLst>
            <pc:docMk/>
            <pc:sldMk cId="233654238" sldId="260"/>
            <ac:graphicFrameMk id="17" creationId="{768C5824-EF78-32A1-5680-11485FC40C94}"/>
          </ac:graphicFrameMkLst>
        </pc:graphicFrameChg>
        <pc:graphicFrameChg chg="add del mod modGraphic">
          <ac:chgData name="Константин М. Старченко" userId="28719e65-9071-4d34-8a08-80fd84824630" providerId="ADAL" clId="{72195F54-CFBB-4DEE-861B-5F2143155A6C}" dt="2022-10-04T07:13:52.082" v="3053" actId="478"/>
          <ac:graphicFrameMkLst>
            <pc:docMk/>
            <pc:sldMk cId="233654238" sldId="260"/>
            <ac:graphicFrameMk id="21" creationId="{A705F0EF-1719-5ACF-6215-438E826CAD77}"/>
          </ac:graphicFrameMkLst>
        </pc:graphicFrameChg>
        <pc:graphicFrameChg chg="add del mod modGraphic">
          <ac:chgData name="Константин М. Старченко" userId="28719e65-9071-4d34-8a08-80fd84824630" providerId="ADAL" clId="{72195F54-CFBB-4DEE-861B-5F2143155A6C}" dt="2022-10-04T07:15:26.727" v="3064" actId="478"/>
          <ac:graphicFrameMkLst>
            <pc:docMk/>
            <pc:sldMk cId="233654238" sldId="260"/>
            <ac:graphicFrameMk id="22" creationId="{D02C3968-F8E4-7015-A2CD-6852DFD1B409}"/>
          </ac:graphicFrameMkLst>
        </pc:graphicFrameChg>
        <pc:picChg chg="add del mod">
          <ac:chgData name="Константин М. Старченко" userId="28719e65-9071-4d34-8a08-80fd84824630" providerId="ADAL" clId="{72195F54-CFBB-4DEE-861B-5F2143155A6C}" dt="2022-10-04T10:33:50.246" v="3808" actId="478"/>
          <ac:picMkLst>
            <pc:docMk/>
            <pc:sldMk cId="233654238" sldId="260"/>
            <ac:picMk id="7" creationId="{97EB1221-28EF-EA26-6515-F26813A95E55}"/>
          </ac:picMkLst>
        </pc:picChg>
        <pc:picChg chg="add mod">
          <ac:chgData name="Константин М. Старченко" userId="28719e65-9071-4d34-8a08-80fd84824630" providerId="ADAL" clId="{72195F54-CFBB-4DEE-861B-5F2143155A6C}" dt="2022-10-04T10:34:35.198" v="3823" actId="34135"/>
          <ac:picMkLst>
            <pc:docMk/>
            <pc:sldMk cId="233654238" sldId="260"/>
            <ac:picMk id="16" creationId="{91E9C2F9-01AA-80BA-8A51-DF8B15BAAA1A}"/>
          </ac:picMkLst>
        </pc:picChg>
        <pc:picChg chg="del">
          <ac:chgData name="Константин М. Старченко" userId="28719e65-9071-4d34-8a08-80fd84824630" providerId="ADAL" clId="{72195F54-CFBB-4DEE-861B-5F2143155A6C}" dt="2022-10-04T07:18:43.873" v="3156" actId="478"/>
          <ac:picMkLst>
            <pc:docMk/>
            <pc:sldMk cId="233654238" sldId="260"/>
            <ac:picMk id="24" creationId="{72C5962A-0174-6001-D202-BB610858DE98}"/>
          </ac:picMkLst>
        </pc:picChg>
        <pc:picChg chg="add del mod">
          <ac:chgData name="Константин М. Старченко" userId="28719e65-9071-4d34-8a08-80fd84824630" providerId="ADAL" clId="{72195F54-CFBB-4DEE-861B-5F2143155A6C}" dt="2022-10-04T07:19:28.502" v="3160" actId="931"/>
          <ac:picMkLst>
            <pc:docMk/>
            <pc:sldMk cId="233654238" sldId="260"/>
            <ac:picMk id="25" creationId="{22175AE2-E755-02C9-275F-258FBCB65145}"/>
          </ac:picMkLst>
        </pc:picChg>
        <pc:picChg chg="add del mod">
          <ac:chgData name="Константин М. Старченко" userId="28719e65-9071-4d34-8a08-80fd84824630" providerId="ADAL" clId="{72195F54-CFBB-4DEE-861B-5F2143155A6C}" dt="2022-10-04T07:20:42.065" v="3177" actId="478"/>
          <ac:picMkLst>
            <pc:docMk/>
            <pc:sldMk cId="233654238" sldId="260"/>
            <ac:picMk id="27" creationId="{E2A0212F-387B-CC2F-3496-477CF1E2C836}"/>
          </ac:picMkLst>
        </pc:picChg>
        <pc:picChg chg="add mod">
          <ac:chgData name="Константин М. Старченко" userId="28719e65-9071-4d34-8a08-80fd84824630" providerId="ADAL" clId="{72195F54-CFBB-4DEE-861B-5F2143155A6C}" dt="2022-10-04T07:20:40.617" v="3176" actId="207"/>
          <ac:picMkLst>
            <pc:docMk/>
            <pc:sldMk cId="233654238" sldId="260"/>
            <ac:picMk id="29" creationId="{30A77256-0E99-6622-F73A-852C7562AFC2}"/>
          </ac:picMkLst>
        </pc:picChg>
      </pc:sldChg>
      <pc:sldChg chg="addSp delSp modSp add mod">
        <pc:chgData name="Константин М. Старченко" userId="28719e65-9071-4d34-8a08-80fd84824630" providerId="ADAL" clId="{72195F54-CFBB-4DEE-861B-5F2143155A6C}" dt="2022-10-04T10:34:41.515" v="3825" actId="34135"/>
        <pc:sldMkLst>
          <pc:docMk/>
          <pc:sldMk cId="3398948612" sldId="261"/>
        </pc:sldMkLst>
        <pc:spChg chg="add del">
          <ac:chgData name="Константин М. Старченко" userId="28719e65-9071-4d34-8a08-80fd84824630" providerId="ADAL" clId="{72195F54-CFBB-4DEE-861B-5F2143155A6C}" dt="2022-10-04T07:21:51.168" v="3188" actId="22"/>
          <ac:spMkLst>
            <pc:docMk/>
            <pc:sldMk cId="3398948612" sldId="261"/>
            <ac:spMk id="16" creationId="{B4465964-42AA-7795-98EC-1A3AA4DA83B4}"/>
          </ac:spMkLst>
        </pc:spChg>
        <pc:spChg chg="add mod">
          <ac:chgData name="Константин М. Старченко" userId="28719e65-9071-4d34-8a08-80fd84824630" providerId="ADAL" clId="{72195F54-CFBB-4DEE-861B-5F2143155A6C}" dt="2022-10-04T10:24:02.447" v="3770" actId="313"/>
          <ac:spMkLst>
            <pc:docMk/>
            <pc:sldMk cId="3398948612" sldId="261"/>
            <ac:spMk id="22" creationId="{88E16B78-146F-DA74-852D-F2D92B50D16E}"/>
          </ac:spMkLst>
        </pc:spChg>
        <pc:spChg chg="mod">
          <ac:chgData name="Константин М. Старченко" userId="28719e65-9071-4d34-8a08-80fd84824630" providerId="ADAL" clId="{72195F54-CFBB-4DEE-861B-5F2143155A6C}" dt="2022-10-04T07:21:12.758" v="3183" actId="14100"/>
          <ac:spMkLst>
            <pc:docMk/>
            <pc:sldMk cId="3398948612" sldId="261"/>
            <ac:spMk id="34" creationId="{DA669135-DAFC-D24E-0F59-C6C453386F96}"/>
          </ac:spMkLst>
        </pc:spChg>
        <pc:grpChg chg="del">
          <ac:chgData name="Константин М. Старченко" userId="28719e65-9071-4d34-8a08-80fd84824630" providerId="ADAL" clId="{72195F54-CFBB-4DEE-861B-5F2143155A6C}" dt="2022-10-04T10:30:46.800" v="3787" actId="478"/>
          <ac:grpSpMkLst>
            <pc:docMk/>
            <pc:sldMk cId="3398948612" sldId="261"/>
            <ac:grpSpMk id="2" creationId="{A92F9CE7-B90E-417D-BEB6-C31DBDA24052}"/>
          </ac:grpSpMkLst>
        </pc:grpChg>
        <pc:graphicFrameChg chg="del">
          <ac:chgData name="Константин М. Старченко" userId="28719e65-9071-4d34-8a08-80fd84824630" providerId="ADAL" clId="{72195F54-CFBB-4DEE-861B-5F2143155A6C}" dt="2022-10-04T07:21:21.986" v="3186" actId="478"/>
          <ac:graphicFrameMkLst>
            <pc:docMk/>
            <pc:sldMk cId="3398948612" sldId="261"/>
            <ac:graphicFrameMk id="15" creationId="{5089AA2D-2278-CC3D-802A-243D1227651F}"/>
          </ac:graphicFrameMkLst>
        </pc:graphicFrameChg>
        <pc:graphicFrameChg chg="add mod modGraphic">
          <ac:chgData name="Константин М. Старченко" userId="28719e65-9071-4d34-8a08-80fd84824630" providerId="ADAL" clId="{72195F54-CFBB-4DEE-861B-5F2143155A6C}" dt="2022-10-04T07:49:20.550" v="3621"/>
          <ac:graphicFrameMkLst>
            <pc:docMk/>
            <pc:sldMk cId="3398948612" sldId="261"/>
            <ac:graphicFrameMk id="17" creationId="{E1AF9594-2421-23F1-EA3A-BD53B047935F}"/>
          </ac:graphicFrameMkLst>
        </pc:graphicFrameChg>
        <pc:picChg chg="add del mod">
          <ac:chgData name="Константин М. Старченко" userId="28719e65-9071-4d34-8a08-80fd84824630" providerId="ADAL" clId="{72195F54-CFBB-4DEE-861B-5F2143155A6C}" dt="2022-10-04T10:33:52.593" v="3809" actId="478"/>
          <ac:picMkLst>
            <pc:docMk/>
            <pc:sldMk cId="3398948612" sldId="261"/>
            <ac:picMk id="7" creationId="{5E033B1F-AFE9-5DEC-7075-D95B1300FEE2}"/>
          </ac:picMkLst>
        </pc:picChg>
        <pc:picChg chg="add mod">
          <ac:chgData name="Константин М. Старченко" userId="28719e65-9071-4d34-8a08-80fd84824630" providerId="ADAL" clId="{72195F54-CFBB-4DEE-861B-5F2143155A6C}" dt="2022-10-04T10:34:41.515" v="3825" actId="34135"/>
          <ac:picMkLst>
            <pc:docMk/>
            <pc:sldMk cId="3398948612" sldId="261"/>
            <ac:picMk id="15" creationId="{EA32EB8E-6B25-6809-7D07-7C6503476199}"/>
          </ac:picMkLst>
        </pc:picChg>
        <pc:picChg chg="add mod">
          <ac:chgData name="Константин М. Старченко" userId="28719e65-9071-4d34-8a08-80fd84824630" providerId="ADAL" clId="{72195F54-CFBB-4DEE-861B-5F2143155A6C}" dt="2022-10-04T07:30:26.660" v="3264" actId="207"/>
          <ac:picMkLst>
            <pc:docMk/>
            <pc:sldMk cId="3398948612" sldId="261"/>
            <ac:picMk id="21" creationId="{29280B20-22FF-E03C-25C0-487D13CC788B}"/>
          </ac:picMkLst>
        </pc:picChg>
        <pc:picChg chg="del mod">
          <ac:chgData name="Константин М. Старченко" userId="28719e65-9071-4d34-8a08-80fd84824630" providerId="ADAL" clId="{72195F54-CFBB-4DEE-861B-5F2143155A6C}" dt="2022-10-04T07:21:17.588" v="3185" actId="478"/>
          <ac:picMkLst>
            <pc:docMk/>
            <pc:sldMk cId="3398948612" sldId="261"/>
            <ac:picMk id="29" creationId="{30A77256-0E99-6622-F73A-852C7562AFC2}"/>
          </ac:picMkLst>
        </pc:picChg>
      </pc:sldChg>
    </pc:docChg>
  </pc:docChgLst>
  <pc:docChgLst>
    <pc:chgData name="Константин М. Старченко" userId="28719e65-9071-4d34-8a08-80fd84824630" providerId="ADAL" clId="{597266F5-62E0-4FC0-B188-221448CE4280}"/>
    <pc:docChg chg="custSel modSld">
      <pc:chgData name="Константин М. Старченко" userId="28719e65-9071-4d34-8a08-80fd84824630" providerId="ADAL" clId="{597266F5-62E0-4FC0-B188-221448CE4280}" dt="2022-10-24T16:53:44.958" v="72" actId="478"/>
      <pc:docMkLst>
        <pc:docMk/>
      </pc:docMkLst>
      <pc:sldChg chg="delSp mod">
        <pc:chgData name="Константин М. Старченко" userId="28719e65-9071-4d34-8a08-80fd84824630" providerId="ADAL" clId="{597266F5-62E0-4FC0-B188-221448CE4280}" dt="2022-10-24T16:53:44.958" v="72" actId="478"/>
        <pc:sldMkLst>
          <pc:docMk/>
          <pc:sldMk cId="3651506217" sldId="257"/>
        </pc:sldMkLst>
        <pc:picChg chg="del">
          <ac:chgData name="Константин М. Старченко" userId="28719e65-9071-4d34-8a08-80fd84824630" providerId="ADAL" clId="{597266F5-62E0-4FC0-B188-221448CE4280}" dt="2022-10-24T16:53:43.632" v="70" actId="478"/>
          <ac:picMkLst>
            <pc:docMk/>
            <pc:sldMk cId="3651506217" sldId="257"/>
            <ac:picMk id="3" creationId="{8F80619B-943B-DFCF-FE4A-8AF8C5F00DBC}"/>
          </ac:picMkLst>
        </pc:picChg>
        <pc:picChg chg="del">
          <ac:chgData name="Константин М. Старченко" userId="28719e65-9071-4d34-8a08-80fd84824630" providerId="ADAL" clId="{597266F5-62E0-4FC0-B188-221448CE4280}" dt="2022-10-24T16:53:43.215" v="69" actId="478"/>
          <ac:picMkLst>
            <pc:docMk/>
            <pc:sldMk cId="3651506217" sldId="257"/>
            <ac:picMk id="9" creationId="{8F91D2E3-ACFD-0620-2032-BE9B698AD1A7}"/>
          </ac:picMkLst>
        </pc:picChg>
        <pc:picChg chg="del">
          <ac:chgData name="Константин М. Старченко" userId="28719e65-9071-4d34-8a08-80fd84824630" providerId="ADAL" clId="{597266F5-62E0-4FC0-B188-221448CE4280}" dt="2022-10-24T16:53:44.543" v="71" actId="478"/>
          <ac:picMkLst>
            <pc:docMk/>
            <pc:sldMk cId="3651506217" sldId="257"/>
            <ac:picMk id="17" creationId="{B46813D4-AD12-A989-A27D-327ABC15D8E7}"/>
          </ac:picMkLst>
        </pc:picChg>
        <pc:picChg chg="del">
          <ac:chgData name="Константин М. Старченко" userId="28719e65-9071-4d34-8a08-80fd84824630" providerId="ADAL" clId="{597266F5-62E0-4FC0-B188-221448CE4280}" dt="2022-10-24T16:53:44.958" v="72" actId="478"/>
          <ac:picMkLst>
            <pc:docMk/>
            <pc:sldMk cId="3651506217" sldId="257"/>
            <ac:picMk id="20" creationId="{54EEE5B9-8CD3-C86F-A43C-3EE9B91D7239}"/>
          </ac:picMkLst>
        </pc:picChg>
      </pc:sldChg>
      <pc:sldChg chg="addSp modSp mod">
        <pc:chgData name="Константин М. Старченко" userId="28719e65-9071-4d34-8a08-80fd84824630" providerId="ADAL" clId="{597266F5-62E0-4FC0-B188-221448CE4280}" dt="2022-10-24T16:53:33.918" v="68" actId="20577"/>
        <pc:sldMkLst>
          <pc:docMk/>
          <pc:sldMk cId="2392651" sldId="264"/>
        </pc:sldMkLst>
        <pc:spChg chg="add mod">
          <ac:chgData name="Константин М. Старченко" userId="28719e65-9071-4d34-8a08-80fd84824630" providerId="ADAL" clId="{597266F5-62E0-4FC0-B188-221448CE4280}" dt="2022-10-24T16:53:10.502" v="54" actId="14100"/>
          <ac:spMkLst>
            <pc:docMk/>
            <pc:sldMk cId="2392651" sldId="264"/>
            <ac:spMk id="3" creationId="{46EBB619-D765-23EA-196A-A0AC4751D9A4}"/>
          </ac:spMkLst>
        </pc:spChg>
        <pc:spChg chg="mod">
          <ac:chgData name="Константин М. Старченко" userId="28719e65-9071-4d34-8a08-80fd84824630" providerId="ADAL" clId="{597266F5-62E0-4FC0-B188-221448CE4280}" dt="2022-10-24T16:53:33.918" v="68" actId="20577"/>
          <ac:spMkLst>
            <pc:docMk/>
            <pc:sldMk cId="2392651" sldId="264"/>
            <ac:spMk id="24" creationId="{506B3B16-F4E5-8A56-C6DE-9995D54F6BDC}"/>
          </ac:spMkLst>
        </pc:spChg>
      </pc:sldChg>
    </pc:docChg>
  </pc:docChgLst>
  <pc:docChgLst>
    <pc:chgData name="Старченко Константин М." userId="9db720f4-8b5e-4499-993a-9f59ec90c0c3" providerId="ADAL" clId="{E627200F-83C9-4E6B-B8D9-6C77635CCE3B}"/>
    <pc:docChg chg="modSld">
      <pc:chgData name="Старченко Константин М." userId="9db720f4-8b5e-4499-993a-9f59ec90c0c3" providerId="ADAL" clId="{E627200F-83C9-4E6B-B8D9-6C77635CCE3B}" dt="2022-11-18T12:26:03.118" v="4" actId="478"/>
      <pc:docMkLst>
        <pc:docMk/>
      </pc:docMkLst>
      <pc:sldChg chg="addSp delSp modSp">
        <pc:chgData name="Старченко Константин М." userId="9db720f4-8b5e-4499-993a-9f59ec90c0c3" providerId="ADAL" clId="{E627200F-83C9-4E6B-B8D9-6C77635CCE3B}" dt="2022-11-18T12:26:03.118" v="4" actId="478"/>
        <pc:sldMkLst>
          <pc:docMk/>
          <pc:sldMk cId="3821645058" sldId="271"/>
        </pc:sldMkLst>
        <pc:picChg chg="add del mod">
          <ac:chgData name="Старченко Константин М." userId="9db720f4-8b5e-4499-993a-9f59ec90c0c3" providerId="ADAL" clId="{E627200F-83C9-4E6B-B8D9-6C77635CCE3B}" dt="2022-11-18T12:26:03.118" v="4" actId="478"/>
          <ac:picMkLst>
            <pc:docMk/>
            <pc:sldMk cId="3821645058" sldId="271"/>
            <ac:picMk id="1026" creationId="{3A5A5EFA-7E0A-6948-B34E-8BBD07C288A1}"/>
          </ac:picMkLst>
        </pc:picChg>
      </pc:sldChg>
    </pc:docChg>
  </pc:docChgLst>
  <pc:docChgLst>
    <pc:chgData name="Старченко Константин М." userId="9db720f4-8b5e-4499-993a-9f59ec90c0c3" providerId="ADAL" clId="{8C335617-F016-457D-BECE-EA0142679CBD}"/>
    <pc:docChg chg="undo custSel addSld delSld modSld">
      <pc:chgData name="Старченко Константин М." userId="9db720f4-8b5e-4499-993a-9f59ec90c0c3" providerId="ADAL" clId="{8C335617-F016-457D-BECE-EA0142679CBD}" dt="2022-11-21T09:41:31.596" v="420" actId="20577"/>
      <pc:docMkLst>
        <pc:docMk/>
      </pc:docMkLst>
      <pc:sldChg chg="addSp delSp modSp mod setBg">
        <pc:chgData name="Старченко Константин М." userId="9db720f4-8b5e-4499-993a-9f59ec90c0c3" providerId="ADAL" clId="{8C335617-F016-457D-BECE-EA0142679CBD}" dt="2022-11-21T09:22:33.013" v="358" actId="14838"/>
        <pc:sldMkLst>
          <pc:docMk/>
          <pc:sldMk cId="2392651" sldId="264"/>
        </pc:sldMkLst>
        <pc:spChg chg="mod">
          <ac:chgData name="Старченко Константин М." userId="9db720f4-8b5e-4499-993a-9f59ec90c0c3" providerId="ADAL" clId="{8C335617-F016-457D-BECE-EA0142679CBD}" dt="2022-11-21T09:22:33.013" v="358" actId="14838"/>
          <ac:spMkLst>
            <pc:docMk/>
            <pc:sldMk cId="2392651" sldId="264"/>
            <ac:spMk id="3" creationId="{46EBB619-D765-23EA-196A-A0AC4751D9A4}"/>
          </ac:spMkLst>
        </pc:spChg>
        <pc:spChg chg="mod">
          <ac:chgData name="Старченко Константин М." userId="9db720f4-8b5e-4499-993a-9f59ec90c0c3" providerId="ADAL" clId="{8C335617-F016-457D-BECE-EA0142679CBD}" dt="2022-11-21T09:22:11.201" v="357" actId="207"/>
          <ac:spMkLst>
            <pc:docMk/>
            <pc:sldMk cId="2392651" sldId="264"/>
            <ac:spMk id="5" creationId="{B77D56C9-E8DD-0063-A1B6-116705EE0DA3}"/>
          </ac:spMkLst>
        </pc:spChg>
        <pc:spChg chg="mod">
          <ac:chgData name="Старченко Константин М." userId="9db720f4-8b5e-4499-993a-9f59ec90c0c3" providerId="ADAL" clId="{8C335617-F016-457D-BECE-EA0142679CBD}" dt="2022-11-21T09:21:56.813" v="355" actId="207"/>
          <ac:spMkLst>
            <pc:docMk/>
            <pc:sldMk cId="2392651" sldId="264"/>
            <ac:spMk id="24" creationId="{506B3B16-F4E5-8A56-C6DE-9995D54F6BDC}"/>
          </ac:spMkLst>
        </pc:spChg>
        <pc:picChg chg="add del mod">
          <ac:chgData name="Старченко Константин М." userId="9db720f4-8b5e-4499-993a-9f59ec90c0c3" providerId="ADAL" clId="{8C335617-F016-457D-BECE-EA0142679CBD}" dt="2022-11-21T09:20:06.241" v="346"/>
          <ac:picMkLst>
            <pc:docMk/>
            <pc:sldMk cId="2392651" sldId="264"/>
            <ac:picMk id="2" creationId="{B708F6A9-FC4C-B8D9-8B87-98F8C4ADEBAB}"/>
          </ac:picMkLst>
        </pc:picChg>
        <pc:picChg chg="mod">
          <ac:chgData name="Старченко Константин М." userId="9db720f4-8b5e-4499-993a-9f59ec90c0c3" providerId="ADAL" clId="{8C335617-F016-457D-BECE-EA0142679CBD}" dt="2022-11-21T09:21:40.486" v="354" actId="14826"/>
          <ac:picMkLst>
            <pc:docMk/>
            <pc:sldMk cId="2392651" sldId="264"/>
            <ac:picMk id="10" creationId="{5B51842E-8CB4-FFB7-F9E0-E4808FE6C544}"/>
          </ac:picMkLst>
        </pc:picChg>
        <pc:picChg chg="mod">
          <ac:chgData name="Старченко Константин М." userId="9db720f4-8b5e-4499-993a-9f59ec90c0c3" providerId="ADAL" clId="{8C335617-F016-457D-BECE-EA0142679CBD}" dt="2022-11-21T08:58:14.852" v="216" actId="34136"/>
          <ac:picMkLst>
            <pc:docMk/>
            <pc:sldMk cId="2392651" sldId="264"/>
            <ac:picMk id="11" creationId="{C1EE09AD-1358-7C06-6E45-65CA3D7D85A0}"/>
          </ac:picMkLst>
        </pc:picChg>
      </pc:sldChg>
      <pc:sldChg chg="addSp delSp modSp mod">
        <pc:chgData name="Старченко Константин М." userId="9db720f4-8b5e-4499-993a-9f59ec90c0c3" providerId="ADAL" clId="{8C335617-F016-457D-BECE-EA0142679CBD}" dt="2022-11-21T08:40:49.039" v="4" actId="1582"/>
        <pc:sldMkLst>
          <pc:docMk/>
          <pc:sldMk cId="2240136644" sldId="267"/>
        </pc:sldMkLst>
        <pc:picChg chg="add mod">
          <ac:chgData name="Старченко Константин М." userId="9db720f4-8b5e-4499-993a-9f59ec90c0c3" providerId="ADAL" clId="{8C335617-F016-457D-BECE-EA0142679CBD}" dt="2022-11-21T08:40:29.271" v="1"/>
          <ac:picMkLst>
            <pc:docMk/>
            <pc:sldMk cId="2240136644" sldId="267"/>
            <ac:picMk id="2" creationId="{1487D299-6615-EBCD-F43C-803EA7C4FA71}"/>
          </ac:picMkLst>
        </pc:picChg>
        <pc:picChg chg="add mod">
          <ac:chgData name="Старченко Константин М." userId="9db720f4-8b5e-4499-993a-9f59ec90c0c3" providerId="ADAL" clId="{8C335617-F016-457D-BECE-EA0142679CBD}" dt="2022-11-21T08:40:37.014" v="3"/>
          <ac:picMkLst>
            <pc:docMk/>
            <pc:sldMk cId="2240136644" sldId="267"/>
            <ac:picMk id="7" creationId="{1F727899-00AF-6975-56B5-B43479235EC4}"/>
          </ac:picMkLst>
        </pc:picChg>
        <pc:picChg chg="del">
          <ac:chgData name="Старченко Константин М." userId="9db720f4-8b5e-4499-993a-9f59ec90c0c3" providerId="ADAL" clId="{8C335617-F016-457D-BECE-EA0142679CBD}" dt="2022-11-21T08:40:23.994" v="0" actId="478"/>
          <ac:picMkLst>
            <pc:docMk/>
            <pc:sldMk cId="2240136644" sldId="267"/>
            <ac:picMk id="8" creationId="{2E56B45B-4238-5B4C-3A0A-2A6890FFB1D4}"/>
          </ac:picMkLst>
        </pc:picChg>
        <pc:cxnChg chg="add mod">
          <ac:chgData name="Старченко Константин М." userId="9db720f4-8b5e-4499-993a-9f59ec90c0c3" providerId="ADAL" clId="{8C335617-F016-457D-BECE-EA0142679CBD}" dt="2022-11-21T08:40:49.039" v="4" actId="1582"/>
          <ac:cxnSpMkLst>
            <pc:docMk/>
            <pc:sldMk cId="2240136644" sldId="267"/>
            <ac:cxnSpMk id="6" creationId="{7C1661BF-097E-3852-B8A1-703B33128A25}"/>
          </ac:cxnSpMkLst>
        </pc:cxnChg>
      </pc:sldChg>
      <pc:sldChg chg="addSp delSp modSp mod">
        <pc:chgData name="Старченко Константин М." userId="9db720f4-8b5e-4499-993a-9f59ec90c0c3" providerId="ADAL" clId="{8C335617-F016-457D-BECE-EA0142679CBD}" dt="2022-11-21T08:41:31.793" v="16" actId="478"/>
        <pc:sldMkLst>
          <pc:docMk/>
          <pc:sldMk cId="2183961136" sldId="268"/>
        </pc:sldMkLst>
        <pc:spChg chg="mod">
          <ac:chgData name="Старченко Константин М." userId="9db720f4-8b5e-4499-993a-9f59ec90c0c3" providerId="ADAL" clId="{8C335617-F016-457D-BECE-EA0142679CBD}" dt="2022-11-21T08:41:26.011" v="13" actId="1076"/>
          <ac:spMkLst>
            <pc:docMk/>
            <pc:sldMk cId="2183961136" sldId="268"/>
            <ac:spMk id="14" creationId="{078E5282-1716-E3FE-5E1C-46A27EB8EDE5}"/>
          </ac:spMkLst>
        </pc:spChg>
        <pc:picChg chg="add mod">
          <ac:chgData name="Старченко Константин М." userId="9db720f4-8b5e-4499-993a-9f59ec90c0c3" providerId="ADAL" clId="{8C335617-F016-457D-BECE-EA0142679CBD}" dt="2022-11-21T08:41:21.796" v="12" actId="14100"/>
          <ac:picMkLst>
            <pc:docMk/>
            <pc:sldMk cId="2183961136" sldId="268"/>
            <ac:picMk id="4" creationId="{93A46141-4EA8-AD97-1835-E7AB4D05A954}"/>
          </ac:picMkLst>
        </pc:picChg>
        <pc:picChg chg="mod">
          <ac:chgData name="Старченко Константин М." userId="9db720f4-8b5e-4499-993a-9f59ec90c0c3" providerId="ADAL" clId="{8C335617-F016-457D-BECE-EA0142679CBD}" dt="2022-11-21T08:41:17.619" v="10" actId="1076"/>
          <ac:picMkLst>
            <pc:docMk/>
            <pc:sldMk cId="2183961136" sldId="268"/>
            <ac:picMk id="5" creationId="{6C01B719-BB55-22D2-AFF9-BD57877529C5}"/>
          </ac:picMkLst>
        </pc:picChg>
        <pc:picChg chg="del">
          <ac:chgData name="Старченко Константин М." userId="9db720f4-8b5e-4499-993a-9f59ec90c0c3" providerId="ADAL" clId="{8C335617-F016-457D-BECE-EA0142679CBD}" dt="2022-11-21T08:40:55.552" v="5" actId="478"/>
          <ac:picMkLst>
            <pc:docMk/>
            <pc:sldMk cId="2183961136" sldId="268"/>
            <ac:picMk id="10" creationId="{6C8D1FA2-785C-4B55-9D50-09F782FE7AFD}"/>
          </ac:picMkLst>
        </pc:picChg>
        <pc:picChg chg="del">
          <ac:chgData name="Старченко Константин М." userId="9db720f4-8b5e-4499-993a-9f59ec90c0c3" providerId="ADAL" clId="{8C335617-F016-457D-BECE-EA0142679CBD}" dt="2022-11-21T08:41:31.793" v="16" actId="478"/>
          <ac:picMkLst>
            <pc:docMk/>
            <pc:sldMk cId="2183961136" sldId="268"/>
            <ac:picMk id="11" creationId="{799873E3-9E1A-F52D-2E81-188D1BEFF7B4}"/>
          </ac:picMkLst>
        </pc:picChg>
        <pc:picChg chg="del">
          <ac:chgData name="Старченко Константин М." userId="9db720f4-8b5e-4499-993a-9f59ec90c0c3" providerId="ADAL" clId="{8C335617-F016-457D-BECE-EA0142679CBD}" dt="2022-11-21T08:41:31.393" v="15" actId="478"/>
          <ac:picMkLst>
            <pc:docMk/>
            <pc:sldMk cId="2183961136" sldId="268"/>
            <ac:picMk id="12" creationId="{0F2AF719-3A71-1A0B-BECD-B7F15A57097C}"/>
          </ac:picMkLst>
        </pc:picChg>
        <pc:picChg chg="del">
          <ac:chgData name="Старченко Константин М." userId="9db720f4-8b5e-4499-993a-9f59ec90c0c3" providerId="ADAL" clId="{8C335617-F016-457D-BECE-EA0142679CBD}" dt="2022-11-21T08:41:30.705" v="14" actId="478"/>
          <ac:picMkLst>
            <pc:docMk/>
            <pc:sldMk cId="2183961136" sldId="268"/>
            <ac:picMk id="13" creationId="{09B8EA49-6FEB-B5DE-8930-D8322802F7C6}"/>
          </ac:picMkLst>
        </pc:picChg>
      </pc:sldChg>
      <pc:sldChg chg="del">
        <pc:chgData name="Старченко Константин М." userId="9db720f4-8b5e-4499-993a-9f59ec90c0c3" providerId="ADAL" clId="{8C335617-F016-457D-BECE-EA0142679CBD}" dt="2022-11-21T09:19:53.865" v="343" actId="47"/>
        <pc:sldMkLst>
          <pc:docMk/>
          <pc:sldMk cId="1756246445" sldId="269"/>
        </pc:sldMkLst>
      </pc:sldChg>
      <pc:sldChg chg="del">
        <pc:chgData name="Старченко Константин М." userId="9db720f4-8b5e-4499-993a-9f59ec90c0c3" providerId="ADAL" clId="{8C335617-F016-457D-BECE-EA0142679CBD}" dt="2022-11-21T09:19:55.028" v="344" actId="47"/>
        <pc:sldMkLst>
          <pc:docMk/>
          <pc:sldMk cId="3190647892" sldId="270"/>
        </pc:sldMkLst>
      </pc:sldChg>
      <pc:sldChg chg="addSp delSp modSp add mod">
        <pc:chgData name="Старченко Константин М." userId="9db720f4-8b5e-4499-993a-9f59ec90c0c3" providerId="ADAL" clId="{8C335617-F016-457D-BECE-EA0142679CBD}" dt="2022-11-21T08:46:12.574" v="165" actId="2711"/>
        <pc:sldMkLst>
          <pc:docMk/>
          <pc:sldMk cId="326644035" sldId="285"/>
        </pc:sldMkLst>
        <pc:spChg chg="del">
          <ac:chgData name="Старченко Константин М." userId="9db720f4-8b5e-4499-993a-9f59ec90c0c3" providerId="ADAL" clId="{8C335617-F016-457D-BECE-EA0142679CBD}" dt="2022-11-21T08:42:18.577" v="19" actId="478"/>
          <ac:spMkLst>
            <pc:docMk/>
            <pc:sldMk cId="326644035" sldId="285"/>
            <ac:spMk id="2" creationId="{9F1F881A-1201-7D53-714F-392620B86A49}"/>
          </ac:spMkLst>
        </pc:spChg>
        <pc:spChg chg="add mod">
          <ac:chgData name="Старченко Константин М." userId="9db720f4-8b5e-4499-993a-9f59ec90c0c3" providerId="ADAL" clId="{8C335617-F016-457D-BECE-EA0142679CBD}" dt="2022-11-21T08:44:08.233" v="50" actId="20577"/>
          <ac:spMkLst>
            <pc:docMk/>
            <pc:sldMk cId="326644035" sldId="285"/>
            <ac:spMk id="6" creationId="{81685EEC-E9B9-4D2E-BB1E-7F53D5894D01}"/>
          </ac:spMkLst>
        </pc:spChg>
        <pc:spChg chg="add mod">
          <ac:chgData name="Старченко Константин М." userId="9db720f4-8b5e-4499-993a-9f59ec90c0c3" providerId="ADAL" clId="{8C335617-F016-457D-BECE-EA0142679CBD}" dt="2022-11-21T08:46:12.574" v="165" actId="2711"/>
          <ac:spMkLst>
            <pc:docMk/>
            <pc:sldMk cId="326644035" sldId="285"/>
            <ac:spMk id="9" creationId="{27687921-3E82-B903-0B2A-86C980A4CF61}"/>
          </ac:spMkLst>
        </pc:spChg>
        <pc:spChg chg="del">
          <ac:chgData name="Старченко Константин М." userId="9db720f4-8b5e-4499-993a-9f59ec90c0c3" providerId="ADAL" clId="{8C335617-F016-457D-BECE-EA0142679CBD}" dt="2022-11-21T08:42:20.081" v="20" actId="478"/>
          <ac:spMkLst>
            <pc:docMk/>
            <pc:sldMk cId="326644035" sldId="285"/>
            <ac:spMk id="14" creationId="{078E5282-1716-E3FE-5E1C-46A27EB8EDE5}"/>
          </ac:spMkLst>
        </pc:spChg>
        <pc:picChg chg="del">
          <ac:chgData name="Старченко Константин М." userId="9db720f4-8b5e-4499-993a-9f59ec90c0c3" providerId="ADAL" clId="{8C335617-F016-457D-BECE-EA0142679CBD}" dt="2022-11-21T08:42:16.995" v="18" actId="478"/>
          <ac:picMkLst>
            <pc:docMk/>
            <pc:sldMk cId="326644035" sldId="285"/>
            <ac:picMk id="4" creationId="{93A46141-4EA8-AD97-1835-E7AB4D05A954}"/>
          </ac:picMkLst>
        </pc:picChg>
        <pc:picChg chg="add mod">
          <ac:chgData name="Старченко Константин М." userId="9db720f4-8b5e-4499-993a-9f59ec90c0c3" providerId="ADAL" clId="{8C335617-F016-457D-BECE-EA0142679CBD}" dt="2022-11-21T08:44:32.930" v="55" actId="1076"/>
          <ac:picMkLst>
            <pc:docMk/>
            <pc:sldMk cId="326644035" sldId="285"/>
            <ac:picMk id="7" creationId="{CCF80917-26AA-B937-39A6-04FA5DE8A02A}"/>
          </ac:picMkLst>
        </pc:picChg>
      </pc:sldChg>
      <pc:sldChg chg="addSp delSp modSp add mod">
        <pc:chgData name="Старченко Константин М." userId="9db720f4-8b5e-4499-993a-9f59ec90c0c3" providerId="ADAL" clId="{8C335617-F016-457D-BECE-EA0142679CBD}" dt="2022-11-21T09:41:31.596" v="420" actId="20577"/>
        <pc:sldMkLst>
          <pc:docMk/>
          <pc:sldMk cId="755428638" sldId="286"/>
        </pc:sldMkLst>
        <pc:spChg chg="del">
          <ac:chgData name="Старченко Константин М." userId="9db720f4-8b5e-4499-993a-9f59ec90c0c3" providerId="ADAL" clId="{8C335617-F016-457D-BECE-EA0142679CBD}" dt="2022-11-21T08:47:22.273" v="174" actId="478"/>
          <ac:spMkLst>
            <pc:docMk/>
            <pc:sldMk cId="755428638" sldId="286"/>
            <ac:spMk id="3" creationId="{46EBB619-D765-23EA-196A-A0AC4751D9A4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12" creationId="{72F22879-982F-41EC-1589-3A5104D57BB7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13" creationId="{04FADF7D-4858-9C16-5672-318BD138E39E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14" creationId="{21EC561C-109A-E229-3D9A-0EA5C9B73DF6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16" creationId="{F43D1CAA-A2B9-6B76-4833-ED5E55C6BC63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17" creationId="{30AE2EE0-5BFD-ED1E-74D0-276C87DCC437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18" creationId="{07380811-35CB-E08D-D576-D231BFDD8878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20" creationId="{7C473DB2-788B-DB20-83A0-580320E7E975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21" creationId="{1C7DC6DF-9F6D-CA6C-911D-0F70CED3C4BE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22" creationId="{E0CBD823-19E0-41CC-8559-2459AC70F099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23" creationId="{6FBA4476-6052-A065-78F5-1BDF546FAC79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25" creationId="{2868DFCE-747B-2EE3-0986-03124644B6AE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26" creationId="{B1859591-465A-7A67-4291-E6F25844D023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27" creationId="{22F27339-B516-3B1C-D0B4-CDDE59A254A7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28" creationId="{088AB9B2-513B-E6FD-D114-48B3B916C9C3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29" creationId="{090BB5FF-2055-7512-2283-64F042C6D902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30" creationId="{F786F8A9-8573-3949-CEFF-D637EA046734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31" creationId="{274A920E-4D04-1983-4D5B-D0BCC1C58239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32" creationId="{2839F1D8-BADB-E842-AF4F-F41B441ED44F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33" creationId="{50385006-7001-91FF-5714-A02A66371BF4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34" creationId="{105C3252-33EE-328C-9D9C-0E54E41AF5D1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35" creationId="{C39264D9-B88D-B36E-3F6B-7E46BBD559C0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36" creationId="{195E56F6-A30A-CC53-B5E5-B4C6D115DDE3}"/>
          </ac:spMkLst>
        </pc:spChg>
        <pc:spChg chg="mod">
          <ac:chgData name="Старченко Константин М." userId="9db720f4-8b5e-4499-993a-9f59ec90c0c3" providerId="ADAL" clId="{8C335617-F016-457D-BECE-EA0142679CBD}" dt="2022-11-21T08:52:11.337" v="178"/>
          <ac:spMkLst>
            <pc:docMk/>
            <pc:sldMk cId="755428638" sldId="286"/>
            <ac:spMk id="37" creationId="{B4F1FBB2-3B43-3DD8-9ACB-4961529C9883}"/>
          </ac:spMkLst>
        </pc:spChg>
        <pc:spChg chg="add mod">
          <ac:chgData name="Старченко Константин М." userId="9db720f4-8b5e-4499-993a-9f59ec90c0c3" providerId="ADAL" clId="{8C335617-F016-457D-BECE-EA0142679CBD}" dt="2022-11-21T09:23:05.996" v="365" actId="34135"/>
          <ac:spMkLst>
            <pc:docMk/>
            <pc:sldMk cId="755428638" sldId="286"/>
            <ac:spMk id="50" creationId="{49BB469E-66D3-F166-4739-6CE00154128A}"/>
          </ac:spMkLst>
        </pc:spChg>
        <pc:spChg chg="add mod">
          <ac:chgData name="Старченко Константин М." userId="9db720f4-8b5e-4499-993a-9f59ec90c0c3" providerId="ADAL" clId="{8C335617-F016-457D-BECE-EA0142679CBD}" dt="2022-11-21T09:24:14.384" v="375" actId="207"/>
          <ac:spMkLst>
            <pc:docMk/>
            <pc:sldMk cId="755428638" sldId="286"/>
            <ac:spMk id="57" creationId="{20D0BC51-5F2E-DB2B-1821-7073B6E3C5B6}"/>
          </ac:spMkLst>
        </pc:spChg>
        <pc:spChg chg="add mod">
          <ac:chgData name="Старченко Константин М." userId="9db720f4-8b5e-4499-993a-9f59ec90c0c3" providerId="ADAL" clId="{8C335617-F016-457D-BECE-EA0142679CBD}" dt="2022-11-21T09:41:31.596" v="420" actId="20577"/>
          <ac:spMkLst>
            <pc:docMk/>
            <pc:sldMk cId="755428638" sldId="286"/>
            <ac:spMk id="58" creationId="{5557A8E9-421B-4713-291F-D4F4C6B55C03}"/>
          </ac:spMkLst>
        </pc:spChg>
        <pc:grpChg chg="add del mod">
          <ac:chgData name="Старченко Константин М." userId="9db720f4-8b5e-4499-993a-9f59ec90c0c3" providerId="ADAL" clId="{8C335617-F016-457D-BECE-EA0142679CBD}" dt="2022-11-21T08:52:26.448" v="183" actId="478"/>
          <ac:grpSpMkLst>
            <pc:docMk/>
            <pc:sldMk cId="755428638" sldId="286"/>
            <ac:grpSpMk id="7" creationId="{4C8DF13E-ED0D-2DAF-3499-780C796F6C37}"/>
          </ac:grpSpMkLst>
        </pc:grpChg>
        <pc:grpChg chg="mod">
          <ac:chgData name="Старченко Константин М." userId="9db720f4-8b5e-4499-993a-9f59ec90c0c3" providerId="ADAL" clId="{8C335617-F016-457D-BECE-EA0142679CBD}" dt="2022-11-21T08:52:11.337" v="178"/>
          <ac:grpSpMkLst>
            <pc:docMk/>
            <pc:sldMk cId="755428638" sldId="286"/>
            <ac:grpSpMk id="8" creationId="{E712BAC6-3D20-FC97-D1C0-9E7421BCF818}"/>
          </ac:grpSpMkLst>
        </pc:grpChg>
        <pc:grpChg chg="mod">
          <ac:chgData name="Старченко Константин М." userId="9db720f4-8b5e-4499-993a-9f59ec90c0c3" providerId="ADAL" clId="{8C335617-F016-457D-BECE-EA0142679CBD}" dt="2022-11-21T08:52:11.337" v="178"/>
          <ac:grpSpMkLst>
            <pc:docMk/>
            <pc:sldMk cId="755428638" sldId="286"/>
            <ac:grpSpMk id="9" creationId="{1D401AE8-4317-AAA5-A037-8C8CCD2479A1}"/>
          </ac:grpSpMkLst>
        </pc:grpChg>
        <pc:picChg chg="add mod">
          <ac:chgData name="Старченко Константин М." userId="9db720f4-8b5e-4499-993a-9f59ec90c0c3" providerId="ADAL" clId="{8C335617-F016-457D-BECE-EA0142679CBD}" dt="2022-11-21T08:48:17.098" v="177" actId="34135"/>
          <ac:picMkLst>
            <pc:docMk/>
            <pc:sldMk cId="755428638" sldId="286"/>
            <ac:picMk id="4" creationId="{41F33FD8-D26F-4AE6-4DD6-859EF7A5FA82}"/>
          </ac:picMkLst>
        </pc:picChg>
        <pc:picChg chg="del">
          <ac:chgData name="Старченко Константин М." userId="9db720f4-8b5e-4499-993a-9f59ec90c0c3" providerId="ADAL" clId="{8C335617-F016-457D-BECE-EA0142679CBD}" dt="2022-11-21T08:47:19.369" v="171" actId="478"/>
          <ac:picMkLst>
            <pc:docMk/>
            <pc:sldMk cId="755428638" sldId="286"/>
            <ac:picMk id="6" creationId="{3FBDE7A3-58C2-B20F-9662-7AC6923288C2}"/>
          </ac:picMkLst>
        </pc:picChg>
        <pc:picChg chg="del">
          <ac:chgData name="Старченко Константин М." userId="9db720f4-8b5e-4499-993a-9f59ec90c0c3" providerId="ADAL" clId="{8C335617-F016-457D-BECE-EA0142679CBD}" dt="2022-11-21T08:47:18.376" v="170" actId="478"/>
          <ac:picMkLst>
            <pc:docMk/>
            <pc:sldMk cId="755428638" sldId="286"/>
            <ac:picMk id="10" creationId="{5B51842E-8CB4-FFB7-F9E0-E4808FE6C544}"/>
          </ac:picMkLst>
        </pc:picChg>
        <pc:picChg chg="del">
          <ac:chgData name="Старченко Константин М." userId="9db720f4-8b5e-4499-993a-9f59ec90c0c3" providerId="ADAL" clId="{8C335617-F016-457D-BECE-EA0142679CBD}" dt="2022-11-21T08:47:17.570" v="169" actId="478"/>
          <ac:picMkLst>
            <pc:docMk/>
            <pc:sldMk cId="755428638" sldId="286"/>
            <ac:picMk id="11" creationId="{C1EE09AD-1358-7C06-6E45-65CA3D7D85A0}"/>
          </ac:picMkLst>
        </pc:picChg>
        <pc:picChg chg="del">
          <ac:chgData name="Старченко Константин М." userId="9db720f4-8b5e-4499-993a-9f59ec90c0c3" providerId="ADAL" clId="{8C335617-F016-457D-BECE-EA0142679CBD}" dt="2022-11-21T08:47:20.080" v="172" actId="478"/>
          <ac:picMkLst>
            <pc:docMk/>
            <pc:sldMk cId="755428638" sldId="286"/>
            <ac:picMk id="15" creationId="{0317A6CA-DE2C-DFCB-F44A-B19E1BC55827}"/>
          </ac:picMkLst>
        </pc:picChg>
        <pc:picChg chg="del">
          <ac:chgData name="Старченко Константин М." userId="9db720f4-8b5e-4499-993a-9f59ec90c0c3" providerId="ADAL" clId="{8C335617-F016-457D-BECE-EA0142679CBD}" dt="2022-11-21T08:47:20.480" v="173" actId="478"/>
          <ac:picMkLst>
            <pc:docMk/>
            <pc:sldMk cId="755428638" sldId="286"/>
            <ac:picMk id="19" creationId="{5FB2EAAD-28EF-0A6F-C59F-D2D13EEA5A30}"/>
          </ac:picMkLst>
        </pc:picChg>
        <pc:picChg chg="add del mod">
          <ac:chgData name="Старченко Константин М." userId="9db720f4-8b5e-4499-993a-9f59ec90c0c3" providerId="ADAL" clId="{8C335617-F016-457D-BECE-EA0142679CBD}" dt="2022-11-21T09:09:12.894" v="294" actId="478"/>
          <ac:picMkLst>
            <pc:docMk/>
            <pc:sldMk cId="755428638" sldId="286"/>
            <ac:picMk id="39" creationId="{0532BEED-C2A7-6716-512C-33C4C5379A15}"/>
          </ac:picMkLst>
        </pc:picChg>
        <pc:picChg chg="add del mod">
          <ac:chgData name="Старченко Константин М." userId="9db720f4-8b5e-4499-993a-9f59ec90c0c3" providerId="ADAL" clId="{8C335617-F016-457D-BECE-EA0142679CBD}" dt="2022-11-21T09:15:19.494" v="306" actId="478"/>
          <ac:picMkLst>
            <pc:docMk/>
            <pc:sldMk cId="755428638" sldId="286"/>
            <ac:picMk id="41" creationId="{9E64D3C2-6FE7-A4EC-E116-597FBD1F7CA1}"/>
          </ac:picMkLst>
        </pc:picChg>
        <pc:picChg chg="add mod">
          <ac:chgData name="Старченко Константин М." userId="9db720f4-8b5e-4499-993a-9f59ec90c0c3" providerId="ADAL" clId="{8C335617-F016-457D-BECE-EA0142679CBD}" dt="2022-11-21T09:23:14.473" v="369" actId="34135"/>
          <ac:picMkLst>
            <pc:docMk/>
            <pc:sldMk cId="755428638" sldId="286"/>
            <ac:picMk id="43" creationId="{9EDC4FF0-642E-F129-6167-F7CF9F21B6DE}"/>
          </ac:picMkLst>
        </pc:picChg>
        <pc:picChg chg="add mod">
          <ac:chgData name="Старченко Константин М." userId="9db720f4-8b5e-4499-993a-9f59ec90c0c3" providerId="ADAL" clId="{8C335617-F016-457D-BECE-EA0142679CBD}" dt="2022-11-21T09:23:08.023" v="366" actId="34135"/>
          <ac:picMkLst>
            <pc:docMk/>
            <pc:sldMk cId="755428638" sldId="286"/>
            <ac:picMk id="45" creationId="{B9B85A85-A243-87C4-4122-86072CEE4B54}"/>
          </ac:picMkLst>
        </pc:picChg>
        <pc:picChg chg="add del mod">
          <ac:chgData name="Старченко Константин М." userId="9db720f4-8b5e-4499-993a-9f59ec90c0c3" providerId="ADAL" clId="{8C335617-F016-457D-BECE-EA0142679CBD}" dt="2022-11-21T08:58:03.594" v="214"/>
          <ac:picMkLst>
            <pc:docMk/>
            <pc:sldMk cId="755428638" sldId="286"/>
            <ac:picMk id="46" creationId="{88A83E3E-7AE4-F902-8055-155BBD591B58}"/>
          </ac:picMkLst>
        </pc:picChg>
        <pc:picChg chg="add del mod">
          <ac:chgData name="Старченко Константин М." userId="9db720f4-8b5e-4499-993a-9f59ec90c0c3" providerId="ADAL" clId="{8C335617-F016-457D-BECE-EA0142679CBD}" dt="2022-11-21T08:58:29.524" v="220" actId="478"/>
          <ac:picMkLst>
            <pc:docMk/>
            <pc:sldMk cId="755428638" sldId="286"/>
            <ac:picMk id="47" creationId="{5BE1A8F8-82D5-7496-7879-746A36B7CECC}"/>
          </ac:picMkLst>
        </pc:picChg>
        <pc:picChg chg="add del mod modCrop">
          <ac:chgData name="Старченко Константин М." userId="9db720f4-8b5e-4499-993a-9f59ec90c0c3" providerId="ADAL" clId="{8C335617-F016-457D-BECE-EA0142679CBD}" dt="2022-11-21T09:01:22.799" v="246" actId="478"/>
          <ac:picMkLst>
            <pc:docMk/>
            <pc:sldMk cId="755428638" sldId="286"/>
            <ac:picMk id="48" creationId="{16DF92E3-5196-9F0A-6025-15F26B42B610}"/>
          </ac:picMkLst>
        </pc:picChg>
        <pc:picChg chg="add mod">
          <ac:chgData name="Старченко Константин М." userId="9db720f4-8b5e-4499-993a-9f59ec90c0c3" providerId="ADAL" clId="{8C335617-F016-457D-BECE-EA0142679CBD}" dt="2022-11-21T09:23:01.984" v="364" actId="34135"/>
          <ac:picMkLst>
            <pc:docMk/>
            <pc:sldMk cId="755428638" sldId="286"/>
            <ac:picMk id="49" creationId="{6B713754-328D-E570-2C01-F4400A0744A5}"/>
          </ac:picMkLst>
        </pc:picChg>
        <pc:picChg chg="add mod">
          <ac:chgData name="Старченко Константин М." userId="9db720f4-8b5e-4499-993a-9f59ec90c0c3" providerId="ADAL" clId="{8C335617-F016-457D-BECE-EA0142679CBD}" dt="2022-11-21T09:23:10.058" v="367" actId="34135"/>
          <ac:picMkLst>
            <pc:docMk/>
            <pc:sldMk cId="755428638" sldId="286"/>
            <ac:picMk id="52" creationId="{6696C459-8597-AFEE-B64B-3FD2AF3EE084}"/>
          </ac:picMkLst>
        </pc:picChg>
        <pc:picChg chg="add del mod">
          <ac:chgData name="Старченко Константин М." userId="9db720f4-8b5e-4499-993a-9f59ec90c0c3" providerId="ADAL" clId="{8C335617-F016-457D-BECE-EA0142679CBD}" dt="2022-11-21T09:15:25.719" v="310" actId="478"/>
          <ac:picMkLst>
            <pc:docMk/>
            <pc:sldMk cId="755428638" sldId="286"/>
            <ac:picMk id="54" creationId="{2372769E-DEED-27B7-FF99-AE21FADD66D3}"/>
          </ac:picMkLst>
        </pc:picChg>
        <pc:picChg chg="add mod">
          <ac:chgData name="Старченко Константин М." userId="9db720f4-8b5e-4499-993a-9f59ec90c0c3" providerId="ADAL" clId="{8C335617-F016-457D-BECE-EA0142679CBD}" dt="2022-11-21T09:23:12.526" v="368" actId="34135"/>
          <ac:picMkLst>
            <pc:docMk/>
            <pc:sldMk cId="755428638" sldId="286"/>
            <ac:picMk id="56" creationId="{DBFBF631-B3D6-396C-B138-3068AD0A32E2}"/>
          </ac:picMkLst>
        </pc:picChg>
      </pc:sldChg>
      <pc:sldChg chg="add del">
        <pc:chgData name="Старченко Константин М." userId="9db720f4-8b5e-4499-993a-9f59ec90c0c3" providerId="ADAL" clId="{8C335617-F016-457D-BECE-EA0142679CBD}" dt="2022-11-21T08:47:11.813" v="168"/>
        <pc:sldMkLst>
          <pc:docMk/>
          <pc:sldMk cId="471684201" sldId="287"/>
        </pc:sldMkLst>
      </pc:sldChg>
      <pc:sldChg chg="add">
        <pc:chgData name="Старченко Константин М." userId="9db720f4-8b5e-4499-993a-9f59ec90c0c3" providerId="ADAL" clId="{8C335617-F016-457D-BECE-EA0142679CBD}" dt="2022-11-21T09:23:54.821" v="370"/>
        <pc:sldMkLst>
          <pc:docMk/>
          <pc:sldMk cId="3806062767" sldId="287"/>
        </pc:sldMkLst>
      </pc:sldChg>
    </pc:docChg>
  </pc:docChgLst>
  <pc:docChgLst>
    <pc:chgData name="Константин М. Старченко" userId="28719e65-9071-4d34-8a08-80fd84824630" providerId="ADAL" clId="{A06CE22F-FC4E-4CDE-9E93-753D11F996C3}"/>
    <pc:docChg chg="undo custSel addSld modSld sldOrd">
      <pc:chgData name="Константин М. Старченко" userId="28719e65-9071-4d34-8a08-80fd84824630" providerId="ADAL" clId="{A06CE22F-FC4E-4CDE-9E93-753D11F996C3}" dt="2022-10-09T09:13:02.283" v="1104" actId="478"/>
      <pc:docMkLst>
        <pc:docMk/>
      </pc:docMkLst>
      <pc:sldChg chg="addSp delSp modSp mod ord">
        <pc:chgData name="Константин М. Старченко" userId="28719e65-9071-4d34-8a08-80fd84824630" providerId="ADAL" clId="{A06CE22F-FC4E-4CDE-9E93-753D11F996C3}" dt="2022-10-09T09:13:02.283" v="1104" actId="478"/>
        <pc:sldMkLst>
          <pc:docMk/>
          <pc:sldMk cId="3651506217" sldId="257"/>
        </pc:sldMkLst>
        <pc:spChg chg="add mod">
          <ac:chgData name="Константин М. Старченко" userId="28719e65-9071-4d34-8a08-80fd84824630" providerId="ADAL" clId="{A06CE22F-FC4E-4CDE-9E93-753D11F996C3}" dt="2022-10-09T07:02:01.850" v="281"/>
          <ac:spMkLst>
            <pc:docMk/>
            <pc:sldMk cId="3651506217" sldId="257"/>
            <ac:spMk id="18" creationId="{B06B1C0F-B16E-D753-A6E9-11ED1E236A1D}"/>
          </ac:spMkLst>
        </pc:spChg>
        <pc:graphicFrameChg chg="del">
          <ac:chgData name="Константин М. Старченко" userId="28719e65-9071-4d34-8a08-80fd84824630" providerId="ADAL" clId="{A06CE22F-FC4E-4CDE-9E93-753D11F996C3}" dt="2022-10-09T06:23:15.404" v="4" actId="478"/>
          <ac:graphicFrameMkLst>
            <pc:docMk/>
            <pc:sldMk cId="3651506217" sldId="257"/>
            <ac:graphicFrameMk id="4" creationId="{7EAE4993-2872-03B0-B58D-71568B12008E}"/>
          </ac:graphicFrameMkLst>
        </pc:graphicFrameChg>
        <pc:picChg chg="add mod">
          <ac:chgData name="Константин М. Старченко" userId="28719e65-9071-4d34-8a08-80fd84824630" providerId="ADAL" clId="{A06CE22F-FC4E-4CDE-9E93-753D11F996C3}" dt="2022-10-09T06:23:59.536" v="15" actId="1076"/>
          <ac:picMkLst>
            <pc:docMk/>
            <pc:sldMk cId="3651506217" sldId="257"/>
            <ac:picMk id="3" creationId="{8F80619B-943B-DFCF-FE4A-8AF8C5F00DBC}"/>
          </ac:picMkLst>
        </pc:picChg>
        <pc:picChg chg="add del mod">
          <ac:chgData name="Константин М. Старченко" userId="28719e65-9071-4d34-8a08-80fd84824630" providerId="ADAL" clId="{A06CE22F-FC4E-4CDE-9E93-753D11F996C3}" dt="2022-10-09T09:13:02.054" v="1103" actId="931"/>
          <ac:picMkLst>
            <pc:docMk/>
            <pc:sldMk cId="3651506217" sldId="257"/>
            <ac:picMk id="4" creationId="{255BD5CD-54D9-CBBB-8F18-E43284D585BF}"/>
          </ac:picMkLst>
        </pc:picChg>
        <pc:picChg chg="add mod">
          <ac:chgData name="Константин М. Старченко" userId="28719e65-9071-4d34-8a08-80fd84824630" providerId="ADAL" clId="{A06CE22F-FC4E-4CDE-9E93-753D11F996C3}" dt="2022-10-09T06:24:41.214" v="19"/>
          <ac:picMkLst>
            <pc:docMk/>
            <pc:sldMk cId="3651506217" sldId="257"/>
            <ac:picMk id="5" creationId="{6C01B719-BB55-22D2-AFF9-BD57877529C5}"/>
          </ac:picMkLst>
        </pc:picChg>
        <pc:picChg chg="del">
          <ac:chgData name="Константин М. Старченко" userId="28719e65-9071-4d34-8a08-80fd84824630" providerId="ADAL" clId="{A06CE22F-FC4E-4CDE-9E93-753D11F996C3}" dt="2022-10-09T06:22:56.553" v="1" actId="478"/>
          <ac:picMkLst>
            <pc:docMk/>
            <pc:sldMk cId="3651506217" sldId="257"/>
            <ac:picMk id="7" creationId="{F28166E5-68CC-E27F-2393-A1C919D21D36}"/>
          </ac:picMkLst>
        </pc:picChg>
        <pc:picChg chg="add del mod">
          <ac:chgData name="Константин М. Старченко" userId="28719e65-9071-4d34-8a08-80fd84824630" providerId="ADAL" clId="{A06CE22F-FC4E-4CDE-9E93-753D11F996C3}" dt="2022-10-09T09:13:02.054" v="1103" actId="931"/>
          <ac:picMkLst>
            <pc:docMk/>
            <pc:sldMk cId="3651506217" sldId="257"/>
            <ac:picMk id="8" creationId="{D593AAE3-2B03-884B-97D9-5DA77577B97A}"/>
          </ac:picMkLst>
        </pc:picChg>
        <pc:picChg chg="mod">
          <ac:chgData name="Константин М. Старченко" userId="28719e65-9071-4d34-8a08-80fd84824630" providerId="ADAL" clId="{A06CE22F-FC4E-4CDE-9E93-753D11F996C3}" dt="2022-10-09T06:24:02.274" v="16" actId="1076"/>
          <ac:picMkLst>
            <pc:docMk/>
            <pc:sldMk cId="3651506217" sldId="257"/>
            <ac:picMk id="9" creationId="{8F91D2E3-ACFD-0620-2032-BE9B698AD1A7}"/>
          </ac:picMkLst>
        </pc:picChg>
        <pc:picChg chg="add del mod">
          <ac:chgData name="Константин М. Старченко" userId="28719e65-9071-4d34-8a08-80fd84824630" providerId="ADAL" clId="{A06CE22F-FC4E-4CDE-9E93-753D11F996C3}" dt="2022-10-09T06:26:06.425" v="24" actId="478"/>
          <ac:picMkLst>
            <pc:docMk/>
            <pc:sldMk cId="3651506217" sldId="257"/>
            <ac:picMk id="11" creationId="{3B6D94C7-9012-B089-7F03-14EB50D74B3C}"/>
          </ac:picMkLst>
        </pc:picChg>
        <pc:picChg chg="del">
          <ac:chgData name="Константин М. Старченко" userId="28719e65-9071-4d34-8a08-80fd84824630" providerId="ADAL" clId="{A06CE22F-FC4E-4CDE-9E93-753D11F996C3}" dt="2022-10-09T06:22:48.726" v="0" actId="478"/>
          <ac:picMkLst>
            <pc:docMk/>
            <pc:sldMk cId="3651506217" sldId="257"/>
            <ac:picMk id="13" creationId="{0900B0A3-3013-60F4-2489-6DAAEBE71312}"/>
          </ac:picMkLst>
        </pc:picChg>
        <pc:picChg chg="add del mod">
          <ac:chgData name="Константин М. Старченко" userId="28719e65-9071-4d34-8a08-80fd84824630" providerId="ADAL" clId="{A06CE22F-FC4E-4CDE-9E93-753D11F996C3}" dt="2022-10-09T09:13:02.283" v="1104" actId="478"/>
          <ac:picMkLst>
            <pc:docMk/>
            <pc:sldMk cId="3651506217" sldId="257"/>
            <ac:picMk id="14" creationId="{5DDFABDB-2A13-F4CE-2158-82BAFD3C74B8}"/>
          </ac:picMkLst>
        </pc:picChg>
        <pc:picChg chg="mod">
          <ac:chgData name="Константин М. Старченко" userId="28719e65-9071-4d34-8a08-80fd84824630" providerId="ADAL" clId="{A06CE22F-FC4E-4CDE-9E93-753D11F996C3}" dt="2022-10-09T06:23:05.687" v="2" actId="1076"/>
          <ac:picMkLst>
            <pc:docMk/>
            <pc:sldMk cId="3651506217" sldId="257"/>
            <ac:picMk id="17" creationId="{B46813D4-AD12-A989-A27D-327ABC15D8E7}"/>
          </ac:picMkLst>
        </pc:picChg>
        <pc:picChg chg="mod">
          <ac:chgData name="Константин М. Старченко" userId="28719e65-9071-4d34-8a08-80fd84824630" providerId="ADAL" clId="{A06CE22F-FC4E-4CDE-9E93-753D11F996C3}" dt="2022-10-09T06:23:23.747" v="6" actId="1076"/>
          <ac:picMkLst>
            <pc:docMk/>
            <pc:sldMk cId="3651506217" sldId="257"/>
            <ac:picMk id="20" creationId="{54EEE5B9-8CD3-C86F-A43C-3EE9B91D7239}"/>
          </ac:picMkLst>
        </pc:picChg>
      </pc:sldChg>
      <pc:sldChg chg="ord">
        <pc:chgData name="Константин М. Старченко" userId="28719e65-9071-4d34-8a08-80fd84824630" providerId="ADAL" clId="{A06CE22F-FC4E-4CDE-9E93-753D11F996C3}" dt="2022-10-09T07:03:04.361" v="287"/>
        <pc:sldMkLst>
          <pc:docMk/>
          <pc:sldMk cId="2392651" sldId="264"/>
        </pc:sldMkLst>
      </pc:sldChg>
      <pc:sldChg chg="addSp delSp modSp add mod ord setBg delDesignElem">
        <pc:chgData name="Константин М. Старченко" userId="28719e65-9071-4d34-8a08-80fd84824630" providerId="ADAL" clId="{A06CE22F-FC4E-4CDE-9E93-753D11F996C3}" dt="2022-10-09T07:18:54.982" v="365" actId="1076"/>
        <pc:sldMkLst>
          <pc:docMk/>
          <pc:sldMk cId="901383624" sldId="265"/>
        </pc:sldMkLst>
        <pc:spChg chg="add mod">
          <ac:chgData name="Константин М. Старченко" userId="28719e65-9071-4d34-8a08-80fd84824630" providerId="ADAL" clId="{A06CE22F-FC4E-4CDE-9E93-753D11F996C3}" dt="2022-10-09T07:17:28.785" v="340" actId="1076"/>
          <ac:spMkLst>
            <pc:docMk/>
            <pc:sldMk cId="901383624" sldId="265"/>
            <ac:spMk id="8" creationId="{9205881D-3F2B-155F-E4ED-A2B266194002}"/>
          </ac:spMkLst>
        </pc:spChg>
        <pc:spChg chg="add mod">
          <ac:chgData name="Константин М. Старченко" userId="28719e65-9071-4d34-8a08-80fd84824630" providerId="ADAL" clId="{A06CE22F-FC4E-4CDE-9E93-753D11F996C3}" dt="2022-10-09T07:18:11.010" v="350" actId="1076"/>
          <ac:spMkLst>
            <pc:docMk/>
            <pc:sldMk cId="901383624" sldId="265"/>
            <ac:spMk id="11" creationId="{FE57FC90-3B3D-D05A-E5D3-5DCAED109C89}"/>
          </ac:spMkLst>
        </pc:spChg>
        <pc:spChg chg="add del">
          <ac:chgData name="Константин М. Старченко" userId="28719e65-9071-4d34-8a08-80fd84824630" providerId="ADAL" clId="{A06CE22F-FC4E-4CDE-9E93-753D11F996C3}" dt="2022-10-09T06:35:39.822" v="77" actId="22"/>
          <ac:spMkLst>
            <pc:docMk/>
            <pc:sldMk cId="901383624" sldId="265"/>
            <ac:spMk id="13" creationId="{66911C15-5A0A-D28C-4277-46862ABD8B76}"/>
          </ac:spMkLst>
        </pc:spChg>
        <pc:spChg chg="del">
          <ac:chgData name="Константин М. Старченко" userId="28719e65-9071-4d34-8a08-80fd84824630" providerId="ADAL" clId="{A06CE22F-FC4E-4CDE-9E93-753D11F996C3}" dt="2022-10-09T06:28:20.664" v="32"/>
          <ac:spMkLst>
            <pc:docMk/>
            <pc:sldMk cId="901383624" sldId="265"/>
            <ac:spMk id="16" creationId="{1FE21981-771D-4A29-8D3A-D068BE54BFE9}"/>
          </ac:spMkLst>
        </pc:spChg>
        <pc:spChg chg="add mod">
          <ac:chgData name="Константин М. Старченко" userId="28719e65-9071-4d34-8a08-80fd84824630" providerId="ADAL" clId="{A06CE22F-FC4E-4CDE-9E93-753D11F996C3}" dt="2022-10-09T06:42:55.813" v="83" actId="571"/>
          <ac:spMkLst>
            <pc:docMk/>
            <pc:sldMk cId="901383624" sldId="265"/>
            <ac:spMk id="23" creationId="{644324DD-A105-823D-B7A1-43DE83AE7FCA}"/>
          </ac:spMkLst>
        </pc:spChg>
        <pc:spChg chg="add mod">
          <ac:chgData name="Константин М. Старченко" userId="28719e65-9071-4d34-8a08-80fd84824630" providerId="ADAL" clId="{A06CE22F-FC4E-4CDE-9E93-753D11F996C3}" dt="2022-10-09T07:18:02.446" v="349" actId="1076"/>
          <ac:spMkLst>
            <pc:docMk/>
            <pc:sldMk cId="901383624" sldId="265"/>
            <ac:spMk id="24" creationId="{01EB4310-067C-A3F2-8287-75F1D6CD07A8}"/>
          </ac:spMkLst>
        </pc:spChg>
        <pc:spChg chg="add mod">
          <ac:chgData name="Константин М. Старченко" userId="28719e65-9071-4d34-8a08-80fd84824630" providerId="ADAL" clId="{A06CE22F-FC4E-4CDE-9E93-753D11F996C3}" dt="2022-10-09T07:01:08.604" v="275" actId="20577"/>
          <ac:spMkLst>
            <pc:docMk/>
            <pc:sldMk cId="901383624" sldId="265"/>
            <ac:spMk id="36" creationId="{0B7C5AA2-DFFA-2AC7-3C15-E406B678C448}"/>
          </ac:spMkLst>
        </pc:spChg>
        <pc:spChg chg="add mod">
          <ac:chgData name="Константин М. Старченко" userId="28719e65-9071-4d34-8a08-80fd84824630" providerId="ADAL" clId="{A06CE22F-FC4E-4CDE-9E93-753D11F996C3}" dt="2022-10-09T07:00:17.890" v="266" actId="20577"/>
          <ac:spMkLst>
            <pc:docMk/>
            <pc:sldMk cId="901383624" sldId="265"/>
            <ac:spMk id="37" creationId="{BED2962F-1611-BD43-A24B-99361AD3CAFA}"/>
          </ac:spMkLst>
        </pc:spChg>
        <pc:spChg chg="add mod">
          <ac:chgData name="Константин М. Старченко" userId="28719e65-9071-4d34-8a08-80fd84824630" providerId="ADAL" clId="{A06CE22F-FC4E-4CDE-9E93-753D11F996C3}" dt="2022-10-09T07:02:00.105" v="280"/>
          <ac:spMkLst>
            <pc:docMk/>
            <pc:sldMk cId="901383624" sldId="265"/>
            <ac:spMk id="38" creationId="{8778AF89-6FCF-5C68-9729-92B8689FB418}"/>
          </ac:spMkLst>
        </pc:spChg>
        <pc:spChg chg="add mod">
          <ac:chgData name="Константин М. Старченко" userId="28719e65-9071-4d34-8a08-80fd84824630" providerId="ADAL" clId="{A06CE22F-FC4E-4CDE-9E93-753D11F996C3}" dt="2022-10-09T07:18:45.460" v="362" actId="20577"/>
          <ac:spMkLst>
            <pc:docMk/>
            <pc:sldMk cId="901383624" sldId="265"/>
            <ac:spMk id="41" creationId="{5112A7D9-8E0A-1689-7D1E-798D0AC08309}"/>
          </ac:spMkLst>
        </pc:spChg>
        <pc:picChg chg="del">
          <ac:chgData name="Константин М. Старченко" userId="28719e65-9071-4d34-8a08-80fd84824630" providerId="ADAL" clId="{A06CE22F-FC4E-4CDE-9E93-753D11F996C3}" dt="2022-10-09T06:28:26.809" v="34" actId="478"/>
          <ac:picMkLst>
            <pc:docMk/>
            <pc:sldMk cId="901383624" sldId="265"/>
            <ac:picMk id="3" creationId="{8F80619B-943B-DFCF-FE4A-8AF8C5F00DBC}"/>
          </ac:picMkLst>
        </pc:picChg>
        <pc:picChg chg="add del mod">
          <ac:chgData name="Константин М. Старченко" userId="28719e65-9071-4d34-8a08-80fd84824630" providerId="ADAL" clId="{A06CE22F-FC4E-4CDE-9E93-753D11F996C3}" dt="2022-10-09T06:53:28.267" v="115" actId="478"/>
          <ac:picMkLst>
            <pc:docMk/>
            <pc:sldMk cId="901383624" sldId="265"/>
            <ac:picMk id="4" creationId="{DFCF8A04-C1C0-AF82-8847-999CBD025C32}"/>
          </ac:picMkLst>
        </pc:picChg>
        <pc:picChg chg="del">
          <ac:chgData name="Константин М. Старченко" userId="28719e65-9071-4d34-8a08-80fd84824630" providerId="ADAL" clId="{A06CE22F-FC4E-4CDE-9E93-753D11F996C3}" dt="2022-10-09T06:28:26.209" v="33" actId="478"/>
          <ac:picMkLst>
            <pc:docMk/>
            <pc:sldMk cId="901383624" sldId="265"/>
            <ac:picMk id="9" creationId="{8F91D2E3-ACFD-0620-2032-BE9B698AD1A7}"/>
          </ac:picMkLst>
        </pc:picChg>
        <pc:picChg chg="del">
          <ac:chgData name="Константин М. Старченко" userId="28719e65-9071-4d34-8a08-80fd84824630" providerId="ADAL" clId="{A06CE22F-FC4E-4CDE-9E93-753D11F996C3}" dt="2022-10-09T06:28:28.616" v="37" actId="478"/>
          <ac:picMkLst>
            <pc:docMk/>
            <pc:sldMk cId="901383624" sldId="265"/>
            <ac:picMk id="14" creationId="{5DDFABDB-2A13-F4CE-2158-82BAFD3C74B8}"/>
          </ac:picMkLst>
        </pc:picChg>
        <pc:picChg chg="del">
          <ac:chgData name="Константин М. Старченко" userId="28719e65-9071-4d34-8a08-80fd84824630" providerId="ADAL" clId="{A06CE22F-FC4E-4CDE-9E93-753D11F996C3}" dt="2022-10-09T06:28:27.826" v="36" actId="478"/>
          <ac:picMkLst>
            <pc:docMk/>
            <pc:sldMk cId="901383624" sldId="265"/>
            <ac:picMk id="17" creationId="{B46813D4-AD12-A989-A27D-327ABC15D8E7}"/>
          </ac:picMkLst>
        </pc:picChg>
        <pc:picChg chg="del">
          <ac:chgData name="Константин М. Старченко" userId="28719e65-9071-4d34-8a08-80fd84824630" providerId="ADAL" clId="{A06CE22F-FC4E-4CDE-9E93-753D11F996C3}" dt="2022-10-09T06:28:27.425" v="35" actId="478"/>
          <ac:picMkLst>
            <pc:docMk/>
            <pc:sldMk cId="901383624" sldId="265"/>
            <ac:picMk id="20" creationId="{54EEE5B9-8CD3-C86F-A43C-3EE9B91D7239}"/>
          </ac:picMkLst>
        </pc:picChg>
        <pc:picChg chg="add mod">
          <ac:chgData name="Константин М. Старченко" userId="28719e65-9071-4d34-8a08-80fd84824630" providerId="ADAL" clId="{A06CE22F-FC4E-4CDE-9E93-753D11F996C3}" dt="2022-10-09T07:17:49.916" v="344" actId="1076"/>
          <ac:picMkLst>
            <pc:docMk/>
            <pc:sldMk cId="901383624" sldId="265"/>
            <ac:picMk id="21" creationId="{5FD49D4E-1018-033C-8196-34E762C768A7}"/>
          </ac:picMkLst>
        </pc:picChg>
        <pc:picChg chg="add mod">
          <ac:chgData name="Константин М. Старченко" userId="28719e65-9071-4d34-8a08-80fd84824630" providerId="ADAL" clId="{A06CE22F-FC4E-4CDE-9E93-753D11F996C3}" dt="2022-10-09T06:42:55.813" v="83" actId="571"/>
          <ac:picMkLst>
            <pc:docMk/>
            <pc:sldMk cId="901383624" sldId="265"/>
            <ac:picMk id="22" creationId="{6690D121-85C0-BC6E-A936-9D7FDC1573D2}"/>
          </ac:picMkLst>
        </pc:picChg>
        <pc:picChg chg="add mod">
          <ac:chgData name="Константин М. Старченко" userId="28719e65-9071-4d34-8a08-80fd84824630" providerId="ADAL" clId="{A06CE22F-FC4E-4CDE-9E93-753D11F996C3}" dt="2022-10-09T07:15:48.011" v="315" actId="1076"/>
          <ac:picMkLst>
            <pc:docMk/>
            <pc:sldMk cId="901383624" sldId="265"/>
            <ac:picMk id="26" creationId="{24DEE516-23E2-99E5-DB79-42EB6EC8E04C}"/>
          </ac:picMkLst>
        </pc:picChg>
        <pc:picChg chg="add mod">
          <ac:chgData name="Константин М. Старченко" userId="28719e65-9071-4d34-8a08-80fd84824630" providerId="ADAL" clId="{A06CE22F-FC4E-4CDE-9E93-753D11F996C3}" dt="2022-10-09T07:14:12.834" v="292" actId="14100"/>
          <ac:picMkLst>
            <pc:docMk/>
            <pc:sldMk cId="901383624" sldId="265"/>
            <ac:picMk id="28" creationId="{8103B20E-E735-39CA-E88B-2593783F1567}"/>
          </ac:picMkLst>
        </pc:picChg>
        <pc:picChg chg="add del mod">
          <ac:chgData name="Константин М. Старченко" userId="28719e65-9071-4d34-8a08-80fd84824630" providerId="ADAL" clId="{A06CE22F-FC4E-4CDE-9E93-753D11F996C3}" dt="2022-10-09T06:57:09.727" v="155" actId="478"/>
          <ac:picMkLst>
            <pc:docMk/>
            <pc:sldMk cId="901383624" sldId="265"/>
            <ac:picMk id="30" creationId="{435A61D4-5680-5DE2-83E4-3FE84F3AE3B0}"/>
          </ac:picMkLst>
        </pc:picChg>
        <pc:picChg chg="add del mod">
          <ac:chgData name="Константин М. Старченко" userId="28719e65-9071-4d34-8a08-80fd84824630" providerId="ADAL" clId="{A06CE22F-FC4E-4CDE-9E93-753D11F996C3}" dt="2022-10-09T06:58:11.995" v="174" actId="478"/>
          <ac:picMkLst>
            <pc:docMk/>
            <pc:sldMk cId="901383624" sldId="265"/>
            <ac:picMk id="32" creationId="{8C1C5E81-5C3D-C657-4C18-8A29934D07BC}"/>
          </ac:picMkLst>
        </pc:picChg>
        <pc:picChg chg="add del mod">
          <ac:chgData name="Константин М. Старченко" userId="28719e65-9071-4d34-8a08-80fd84824630" providerId="ADAL" clId="{A06CE22F-FC4E-4CDE-9E93-753D11F996C3}" dt="2022-10-09T07:18:54.982" v="365" actId="1076"/>
          <ac:picMkLst>
            <pc:docMk/>
            <pc:sldMk cId="901383624" sldId="265"/>
            <ac:picMk id="34" creationId="{6E7B295B-E5B5-3099-1337-3E35905A398B}"/>
          </ac:picMkLst>
        </pc:picChg>
        <pc:picChg chg="add mod">
          <ac:chgData name="Константин М. Старченко" userId="28719e65-9071-4d34-8a08-80fd84824630" providerId="ADAL" clId="{A06CE22F-FC4E-4CDE-9E93-753D11F996C3}" dt="2022-10-09T07:17:35.656" v="341" actId="1076"/>
          <ac:picMkLst>
            <pc:docMk/>
            <pc:sldMk cId="901383624" sldId="265"/>
            <ac:picMk id="40" creationId="{25D6B440-7988-0EF3-EE09-663D53CE3C5D}"/>
          </ac:picMkLst>
        </pc:picChg>
        <pc:picChg chg="add del mod">
          <ac:chgData name="Константин М. Старченко" userId="28719e65-9071-4d34-8a08-80fd84824630" providerId="ADAL" clId="{A06CE22F-FC4E-4CDE-9E93-753D11F996C3}" dt="2022-10-09T06:31:39.838" v="42" actId="478"/>
          <ac:picMkLst>
            <pc:docMk/>
            <pc:sldMk cId="901383624" sldId="265"/>
            <ac:picMk id="1026" creationId="{ACFFDD21-0E7B-13DD-5A2B-D1FDDB2574B0}"/>
          </ac:picMkLst>
        </pc:picChg>
        <pc:picChg chg="add del mod">
          <ac:chgData name="Константин М. Старченко" userId="28719e65-9071-4d34-8a08-80fd84824630" providerId="ADAL" clId="{A06CE22F-FC4E-4CDE-9E93-753D11F996C3}" dt="2022-10-09T06:49:50.410" v="97" actId="478"/>
          <ac:picMkLst>
            <pc:docMk/>
            <pc:sldMk cId="901383624" sldId="265"/>
            <ac:picMk id="1028" creationId="{84F764FA-056E-DF15-79C5-9487F7B455C0}"/>
          </ac:picMkLst>
        </pc:picChg>
      </pc:sldChg>
      <pc:sldChg chg="addSp delSp modSp add mod">
        <pc:chgData name="Константин М. Старченко" userId="28719e65-9071-4d34-8a08-80fd84824630" providerId="ADAL" clId="{A06CE22F-FC4E-4CDE-9E93-753D11F996C3}" dt="2022-10-09T09:07:37.701" v="1081" actId="1076"/>
        <pc:sldMkLst>
          <pc:docMk/>
          <pc:sldMk cId="1795490646" sldId="266"/>
        </pc:sldMkLst>
        <pc:spChg chg="del">
          <ac:chgData name="Константин М. Старченко" userId="28719e65-9071-4d34-8a08-80fd84824630" providerId="ADAL" clId="{A06CE22F-FC4E-4CDE-9E93-753D11F996C3}" dt="2022-10-09T07:21:42.245" v="378" actId="478"/>
          <ac:spMkLst>
            <pc:docMk/>
            <pc:sldMk cId="1795490646" sldId="266"/>
            <ac:spMk id="8" creationId="{9205881D-3F2B-155F-E4ED-A2B266194002}"/>
          </ac:spMkLst>
        </pc:spChg>
        <pc:spChg chg="del mod">
          <ac:chgData name="Константин М. Старченко" userId="28719e65-9071-4d34-8a08-80fd84824630" providerId="ADAL" clId="{A06CE22F-FC4E-4CDE-9E93-753D11F996C3}" dt="2022-10-09T07:21:40.924" v="377" actId="478"/>
          <ac:spMkLst>
            <pc:docMk/>
            <pc:sldMk cId="1795490646" sldId="266"/>
            <ac:spMk id="11" creationId="{FE57FC90-3B3D-D05A-E5D3-5DCAED109C89}"/>
          </ac:spMkLst>
        </pc:spChg>
        <pc:spChg chg="del">
          <ac:chgData name="Константин М. Старченко" userId="28719e65-9071-4d34-8a08-80fd84824630" providerId="ADAL" clId="{A06CE22F-FC4E-4CDE-9E93-753D11F996C3}" dt="2022-10-09T07:21:37.467" v="372" actId="478"/>
          <ac:spMkLst>
            <pc:docMk/>
            <pc:sldMk cId="1795490646" sldId="266"/>
            <ac:spMk id="24" creationId="{01EB4310-067C-A3F2-8287-75F1D6CD07A8}"/>
          </ac:spMkLst>
        </pc:spChg>
        <pc:spChg chg="del mod">
          <ac:chgData name="Константин М. Старченко" userId="28719e65-9071-4d34-8a08-80fd84824630" providerId="ADAL" clId="{A06CE22F-FC4E-4CDE-9E93-753D11F996C3}" dt="2022-10-09T07:21:33.732" v="369" actId="478"/>
          <ac:spMkLst>
            <pc:docMk/>
            <pc:sldMk cId="1795490646" sldId="266"/>
            <ac:spMk id="36" creationId="{0B7C5AA2-DFFA-2AC7-3C15-E406B678C448}"/>
          </ac:spMkLst>
        </pc:spChg>
        <pc:spChg chg="mod">
          <ac:chgData name="Константин М. Старченко" userId="28719e65-9071-4d34-8a08-80fd84824630" providerId="ADAL" clId="{A06CE22F-FC4E-4CDE-9E93-753D11F996C3}" dt="2022-10-09T07:21:48.413" v="382" actId="20577"/>
          <ac:spMkLst>
            <pc:docMk/>
            <pc:sldMk cId="1795490646" sldId="266"/>
            <ac:spMk id="37" creationId="{BED2962F-1611-BD43-A24B-99361AD3CAFA}"/>
          </ac:spMkLst>
        </pc:spChg>
        <pc:spChg chg="del">
          <ac:chgData name="Константин М. Старченко" userId="28719e65-9071-4d34-8a08-80fd84824630" providerId="ADAL" clId="{A06CE22F-FC4E-4CDE-9E93-753D11F996C3}" dt="2022-10-09T07:21:36.028" v="370" actId="478"/>
          <ac:spMkLst>
            <pc:docMk/>
            <pc:sldMk cId="1795490646" sldId="266"/>
            <ac:spMk id="41" creationId="{5112A7D9-8E0A-1689-7D1E-798D0AC08309}"/>
          </ac:spMkLst>
        </pc:spChg>
        <pc:spChg chg="add mod ord topLvl">
          <ac:chgData name="Константин М. Старченко" userId="28719e65-9071-4d34-8a08-80fd84824630" providerId="ADAL" clId="{A06CE22F-FC4E-4CDE-9E93-753D11F996C3}" dt="2022-10-09T09:06:24.906" v="1065" actId="1076"/>
          <ac:spMkLst>
            <pc:docMk/>
            <pc:sldMk cId="1795490646" sldId="266"/>
            <ac:spMk id="62" creationId="{E1DDFB56-1099-2512-60C1-0F155986EE7F}"/>
          </ac:spMkLst>
        </pc:spChg>
        <pc:spChg chg="add mod topLvl">
          <ac:chgData name="Константин М. Старченко" userId="28719e65-9071-4d34-8a08-80fd84824630" providerId="ADAL" clId="{A06CE22F-FC4E-4CDE-9E93-753D11F996C3}" dt="2022-10-09T08:50:20.231" v="902" actId="1076"/>
          <ac:spMkLst>
            <pc:docMk/>
            <pc:sldMk cId="1795490646" sldId="266"/>
            <ac:spMk id="63" creationId="{C697C430-0ED3-9B4D-32A8-461E81B1A5D0}"/>
          </ac:spMkLst>
        </pc:spChg>
        <pc:spChg chg="add del mod">
          <ac:chgData name="Константин М. Старченко" userId="28719e65-9071-4d34-8a08-80fd84824630" providerId="ADAL" clId="{A06CE22F-FC4E-4CDE-9E93-753D11F996C3}" dt="2022-10-09T08:39:56.638" v="739" actId="22"/>
          <ac:spMkLst>
            <pc:docMk/>
            <pc:sldMk cId="1795490646" sldId="266"/>
            <ac:spMk id="2052" creationId="{507CC9FA-54E6-7966-7721-791605B8D41D}"/>
          </ac:spMkLst>
        </pc:spChg>
        <pc:spChg chg="add mod">
          <ac:chgData name="Константин М. Старченко" userId="28719e65-9071-4d34-8a08-80fd84824630" providerId="ADAL" clId="{A06CE22F-FC4E-4CDE-9E93-753D11F996C3}" dt="2022-10-09T09:07:37.701" v="1081" actId="1076"/>
          <ac:spMkLst>
            <pc:docMk/>
            <pc:sldMk cId="1795490646" sldId="266"/>
            <ac:spMk id="2053" creationId="{CB6D6760-1CCA-59E6-879C-85CA020435D9}"/>
          </ac:spMkLst>
        </pc:spChg>
        <pc:spChg chg="add mod">
          <ac:chgData name="Константин М. Старченко" userId="28719e65-9071-4d34-8a08-80fd84824630" providerId="ADAL" clId="{A06CE22F-FC4E-4CDE-9E93-753D11F996C3}" dt="2022-10-09T09:04:55.504" v="1036" actId="1076"/>
          <ac:spMkLst>
            <pc:docMk/>
            <pc:sldMk cId="1795490646" sldId="266"/>
            <ac:spMk id="2054" creationId="{907FBFB7-CFBF-F8F8-7E70-2670A91EB218}"/>
          </ac:spMkLst>
        </pc:spChg>
        <pc:spChg chg="add mod">
          <ac:chgData name="Константин М. Старченко" userId="28719e65-9071-4d34-8a08-80fd84824630" providerId="ADAL" clId="{A06CE22F-FC4E-4CDE-9E93-753D11F996C3}" dt="2022-10-09T08:46:32.852" v="849" actId="1076"/>
          <ac:spMkLst>
            <pc:docMk/>
            <pc:sldMk cId="1795490646" sldId="266"/>
            <ac:spMk id="2055" creationId="{280AB60A-5E13-567B-13C8-653FE1907DB2}"/>
          </ac:spMkLst>
        </pc:spChg>
        <pc:spChg chg="add mod">
          <ac:chgData name="Константин М. Старченко" userId="28719e65-9071-4d34-8a08-80fd84824630" providerId="ADAL" clId="{A06CE22F-FC4E-4CDE-9E93-753D11F996C3}" dt="2022-10-09T08:48:53.686" v="878" actId="1076"/>
          <ac:spMkLst>
            <pc:docMk/>
            <pc:sldMk cId="1795490646" sldId="266"/>
            <ac:spMk id="2056" creationId="{96DA70F3-D335-AA00-F812-C44547D8932B}"/>
          </ac:spMkLst>
        </pc:spChg>
        <pc:spChg chg="add mod">
          <ac:chgData name="Константин М. Старченко" userId="28719e65-9071-4d34-8a08-80fd84824630" providerId="ADAL" clId="{A06CE22F-FC4E-4CDE-9E93-753D11F996C3}" dt="2022-10-09T08:49:16.533" v="884" actId="20577"/>
          <ac:spMkLst>
            <pc:docMk/>
            <pc:sldMk cId="1795490646" sldId="266"/>
            <ac:spMk id="2057" creationId="{E938CF00-B846-7BB1-13BE-0F4B2CA8FBFC}"/>
          </ac:spMkLst>
        </pc:spChg>
        <pc:spChg chg="add mod">
          <ac:chgData name="Константин М. Старченко" userId="28719e65-9071-4d34-8a08-80fd84824630" providerId="ADAL" clId="{A06CE22F-FC4E-4CDE-9E93-753D11F996C3}" dt="2022-10-09T09:03:46.271" v="1020" actId="1076"/>
          <ac:spMkLst>
            <pc:docMk/>
            <pc:sldMk cId="1795490646" sldId="266"/>
            <ac:spMk id="2058" creationId="{401F656A-E65E-4080-F685-8437BEB09594}"/>
          </ac:spMkLst>
        </pc:spChg>
        <pc:spChg chg="add mod">
          <ac:chgData name="Константин М. Старченко" userId="28719e65-9071-4d34-8a08-80fd84824630" providerId="ADAL" clId="{A06CE22F-FC4E-4CDE-9E93-753D11F996C3}" dt="2022-10-09T09:04:00.568" v="1022" actId="1076"/>
          <ac:spMkLst>
            <pc:docMk/>
            <pc:sldMk cId="1795490646" sldId="266"/>
            <ac:spMk id="2059" creationId="{8027DBFC-CBEE-7D0B-AC61-DD636D3ED7D6}"/>
          </ac:spMkLst>
        </pc:spChg>
        <pc:spChg chg="add mod">
          <ac:chgData name="Константин М. Старченко" userId="28719e65-9071-4d34-8a08-80fd84824630" providerId="ADAL" clId="{A06CE22F-FC4E-4CDE-9E93-753D11F996C3}" dt="2022-10-09T09:06:08.423" v="1062" actId="20577"/>
          <ac:spMkLst>
            <pc:docMk/>
            <pc:sldMk cId="1795490646" sldId="266"/>
            <ac:spMk id="2060" creationId="{1B9D8D5F-5B56-72A9-038B-D04924892996}"/>
          </ac:spMkLst>
        </pc:spChg>
        <pc:spChg chg="add mod">
          <ac:chgData name="Константин М. Старченко" userId="28719e65-9071-4d34-8a08-80fd84824630" providerId="ADAL" clId="{A06CE22F-FC4E-4CDE-9E93-753D11F996C3}" dt="2022-10-09T09:05:21.775" v="1043" actId="571"/>
          <ac:spMkLst>
            <pc:docMk/>
            <pc:sldMk cId="1795490646" sldId="266"/>
            <ac:spMk id="2062" creationId="{AFD8FCBB-BAFA-A376-7415-2B09F316CB0D}"/>
          </ac:spMkLst>
        </pc:spChg>
        <pc:grpChg chg="add del mod">
          <ac:chgData name="Константин М. Старченко" userId="28719e65-9071-4d34-8a08-80fd84824630" providerId="ADAL" clId="{A06CE22F-FC4E-4CDE-9E93-753D11F996C3}" dt="2022-10-09T08:49:49.465" v="890" actId="165"/>
          <ac:grpSpMkLst>
            <pc:docMk/>
            <pc:sldMk cId="1795490646" sldId="266"/>
            <ac:grpSpMk id="2048" creationId="{DAAE58D6-8C6E-3250-77A6-A0AEA6366F0E}"/>
          </ac:grpSpMkLst>
        </pc:grpChg>
        <pc:grpChg chg="add del mod">
          <ac:chgData name="Константин М. Старченко" userId="28719e65-9071-4d34-8a08-80fd84824630" providerId="ADAL" clId="{A06CE22F-FC4E-4CDE-9E93-753D11F996C3}" dt="2022-10-09T08:40:03.449" v="740" actId="165"/>
          <ac:grpSpMkLst>
            <pc:docMk/>
            <pc:sldMk cId="1795490646" sldId="266"/>
            <ac:grpSpMk id="2049" creationId="{1E664B21-2970-6349-15BA-B65A2E0C90A8}"/>
          </ac:grpSpMkLst>
        </pc:grpChg>
        <pc:picChg chg="add del mod">
          <ac:chgData name="Константин М. Старченко" userId="28719e65-9071-4d34-8a08-80fd84824630" providerId="ADAL" clId="{A06CE22F-FC4E-4CDE-9E93-753D11F996C3}" dt="2022-10-09T07:43:19.894" v="391" actId="478"/>
          <ac:picMkLst>
            <pc:docMk/>
            <pc:sldMk cId="1795490646" sldId="266"/>
            <ac:picMk id="3" creationId="{9DACD73E-4872-DB00-CB8C-4CC6092EEC32}"/>
          </ac:picMkLst>
        </pc:picChg>
        <pc:picChg chg="add del mod">
          <ac:chgData name="Константин М. Старченко" userId="28719e65-9071-4d34-8a08-80fd84824630" providerId="ADAL" clId="{A06CE22F-FC4E-4CDE-9E93-753D11F996C3}" dt="2022-10-09T07:44:48.814" v="398" actId="478"/>
          <ac:picMkLst>
            <pc:docMk/>
            <pc:sldMk cId="1795490646" sldId="266"/>
            <ac:picMk id="7" creationId="{9EB327F2-C071-D672-D270-A63525B73BA8}"/>
          </ac:picMkLst>
        </pc:picChg>
        <pc:picChg chg="mod">
          <ac:chgData name="Константин М. Старченко" userId="28719e65-9071-4d34-8a08-80fd84824630" providerId="ADAL" clId="{A06CE22F-FC4E-4CDE-9E93-753D11F996C3}" dt="2022-10-09T07:54:52.754" v="415" actId="962"/>
          <ac:picMkLst>
            <pc:docMk/>
            <pc:sldMk cId="1795490646" sldId="266"/>
            <ac:picMk id="10" creationId="{5B51842E-8CB4-FFB7-F9E0-E4808FE6C544}"/>
          </ac:picMkLst>
        </pc:picChg>
        <pc:picChg chg="add mod">
          <ac:chgData name="Константин М. Старченко" userId="28719e65-9071-4d34-8a08-80fd84824630" providerId="ADAL" clId="{A06CE22F-FC4E-4CDE-9E93-753D11F996C3}" dt="2022-10-09T09:03:56.828" v="1021" actId="1076"/>
          <ac:picMkLst>
            <pc:docMk/>
            <pc:sldMk cId="1795490646" sldId="266"/>
            <ac:picMk id="12" creationId="{095E9291-5E66-7B96-1F6E-60B7BEA38584}"/>
          </ac:picMkLst>
        </pc:picChg>
        <pc:picChg chg="add del mod">
          <ac:chgData name="Константин М. Старченко" userId="28719e65-9071-4d34-8a08-80fd84824630" providerId="ADAL" clId="{A06CE22F-FC4E-4CDE-9E93-753D11F996C3}" dt="2022-10-09T07:47:32.631" v="407" actId="478"/>
          <ac:picMkLst>
            <pc:docMk/>
            <pc:sldMk cId="1795490646" sldId="266"/>
            <ac:picMk id="14" creationId="{253E442F-324E-BECE-0AC8-3614F893B151}"/>
          </ac:picMkLst>
        </pc:picChg>
        <pc:picChg chg="add mod">
          <ac:chgData name="Константин М. Старченко" userId="28719e65-9071-4d34-8a08-80fd84824630" providerId="ADAL" clId="{A06CE22F-FC4E-4CDE-9E93-753D11F996C3}" dt="2022-10-09T09:04:24.677" v="1030" actId="1076"/>
          <ac:picMkLst>
            <pc:docMk/>
            <pc:sldMk cId="1795490646" sldId="266"/>
            <ac:picMk id="17" creationId="{6135FCCA-4DB8-291C-9DC2-0FFBB195EAD0}"/>
          </ac:picMkLst>
        </pc:picChg>
        <pc:picChg chg="add del mod">
          <ac:chgData name="Константин М. Старченко" userId="28719e65-9071-4d34-8a08-80fd84824630" providerId="ADAL" clId="{A06CE22F-FC4E-4CDE-9E93-753D11F996C3}" dt="2022-10-09T07:55:02.159" v="419" actId="478"/>
          <ac:picMkLst>
            <pc:docMk/>
            <pc:sldMk cId="1795490646" sldId="266"/>
            <ac:picMk id="20" creationId="{DA36F709-5108-2234-EA55-312BC55ABAD1}"/>
          </ac:picMkLst>
        </pc:picChg>
        <pc:picChg chg="del">
          <ac:chgData name="Константин М. Старченко" userId="28719e65-9071-4d34-8a08-80fd84824630" providerId="ADAL" clId="{A06CE22F-FC4E-4CDE-9E93-753D11F996C3}" dt="2022-10-09T07:21:37.996" v="373" actId="478"/>
          <ac:picMkLst>
            <pc:docMk/>
            <pc:sldMk cId="1795490646" sldId="266"/>
            <ac:picMk id="21" creationId="{5FD49D4E-1018-033C-8196-34E762C768A7}"/>
          </ac:picMkLst>
        </pc:picChg>
        <pc:picChg chg="add del mod">
          <ac:chgData name="Константин М. Старченко" userId="28719e65-9071-4d34-8a08-80fd84824630" providerId="ADAL" clId="{A06CE22F-FC4E-4CDE-9E93-753D11F996C3}" dt="2022-10-09T07:57:53.687" v="430" actId="478"/>
          <ac:picMkLst>
            <pc:docMk/>
            <pc:sldMk cId="1795490646" sldId="266"/>
            <ac:picMk id="23" creationId="{2F3DADE5-0EF3-A0C7-633B-48B2973A4967}"/>
          </ac:picMkLst>
        </pc:picChg>
        <pc:picChg chg="del mod">
          <ac:chgData name="Константин М. Старченко" userId="28719e65-9071-4d34-8a08-80fd84824630" providerId="ADAL" clId="{A06CE22F-FC4E-4CDE-9E93-753D11F996C3}" dt="2022-10-09T07:21:39.652" v="376" actId="478"/>
          <ac:picMkLst>
            <pc:docMk/>
            <pc:sldMk cId="1795490646" sldId="266"/>
            <ac:picMk id="26" creationId="{24DEE516-23E2-99E5-DB79-42EB6EC8E04C}"/>
          </ac:picMkLst>
        </pc:picChg>
        <pc:picChg chg="add del mod">
          <ac:chgData name="Константин М. Старченко" userId="28719e65-9071-4d34-8a08-80fd84824630" providerId="ADAL" clId="{A06CE22F-FC4E-4CDE-9E93-753D11F996C3}" dt="2022-10-09T07:59:23.258" v="436" actId="478"/>
          <ac:picMkLst>
            <pc:docMk/>
            <pc:sldMk cId="1795490646" sldId="266"/>
            <ac:picMk id="27" creationId="{24C6E489-27D9-9CF0-8701-D278E6BD2334}"/>
          </ac:picMkLst>
        </pc:picChg>
        <pc:picChg chg="del">
          <ac:chgData name="Константин М. Старченко" userId="28719e65-9071-4d34-8a08-80fd84824630" providerId="ADAL" clId="{A06CE22F-FC4E-4CDE-9E93-753D11F996C3}" dt="2022-10-09T07:21:42.740" v="379" actId="478"/>
          <ac:picMkLst>
            <pc:docMk/>
            <pc:sldMk cId="1795490646" sldId="266"/>
            <ac:picMk id="28" creationId="{8103B20E-E735-39CA-E88B-2593783F1567}"/>
          </ac:picMkLst>
        </pc:picChg>
        <pc:picChg chg="add del mod">
          <ac:chgData name="Константин М. Старченко" userId="28719e65-9071-4d34-8a08-80fd84824630" providerId="ADAL" clId="{A06CE22F-FC4E-4CDE-9E93-753D11F996C3}" dt="2022-10-09T07:59:41.391" v="441" actId="478"/>
          <ac:picMkLst>
            <pc:docMk/>
            <pc:sldMk cId="1795490646" sldId="266"/>
            <ac:picMk id="30" creationId="{CE3F5F26-DD88-484F-A39D-5A382186FB27}"/>
          </ac:picMkLst>
        </pc:picChg>
        <pc:picChg chg="add del mod">
          <ac:chgData name="Константин М. Старченко" userId="28719e65-9071-4d34-8a08-80fd84824630" providerId="ADAL" clId="{A06CE22F-FC4E-4CDE-9E93-753D11F996C3}" dt="2022-10-09T08:00:38.479" v="449" actId="478"/>
          <ac:picMkLst>
            <pc:docMk/>
            <pc:sldMk cId="1795490646" sldId="266"/>
            <ac:picMk id="32" creationId="{E13CC49D-85F5-9596-B9C6-0902B5A2883B}"/>
          </ac:picMkLst>
        </pc:picChg>
        <pc:picChg chg="del">
          <ac:chgData name="Константин М. Старченко" userId="28719e65-9071-4d34-8a08-80fd84824630" providerId="ADAL" clId="{A06CE22F-FC4E-4CDE-9E93-753D11F996C3}" dt="2022-10-09T07:21:36.459" v="371" actId="478"/>
          <ac:picMkLst>
            <pc:docMk/>
            <pc:sldMk cId="1795490646" sldId="266"/>
            <ac:picMk id="34" creationId="{6E7B295B-E5B5-3099-1337-3E35905A398B}"/>
          </ac:picMkLst>
        </pc:picChg>
        <pc:picChg chg="add mod ord topLvl">
          <ac:chgData name="Константин М. Старченко" userId="28719e65-9071-4d34-8a08-80fd84824630" providerId="ADAL" clId="{A06CE22F-FC4E-4CDE-9E93-753D11F996C3}" dt="2022-10-09T09:06:46.817" v="1073" actId="1076"/>
          <ac:picMkLst>
            <pc:docMk/>
            <pc:sldMk cId="1795490646" sldId="266"/>
            <ac:picMk id="35" creationId="{B6F03A81-518A-094A-DB80-8E36E06E726D}"/>
          </ac:picMkLst>
        </pc:picChg>
        <pc:picChg chg="del">
          <ac:chgData name="Константин М. Старченко" userId="28719e65-9071-4d34-8a08-80fd84824630" providerId="ADAL" clId="{A06CE22F-FC4E-4CDE-9E93-753D11F996C3}" dt="2022-10-09T07:21:23.092" v="367" actId="478"/>
          <ac:picMkLst>
            <pc:docMk/>
            <pc:sldMk cId="1795490646" sldId="266"/>
            <ac:picMk id="40" creationId="{25D6B440-7988-0EF3-EE09-663D53CE3C5D}"/>
          </ac:picMkLst>
        </pc:picChg>
        <pc:picChg chg="add mod">
          <ac:chgData name="Константин М. Старченко" userId="28719e65-9071-4d34-8a08-80fd84824630" providerId="ADAL" clId="{A06CE22F-FC4E-4CDE-9E93-753D11F996C3}" dt="2022-10-09T08:44:41.965" v="825" actId="1076"/>
          <ac:picMkLst>
            <pc:docMk/>
            <pc:sldMk cId="1795490646" sldId="266"/>
            <ac:picMk id="42" creationId="{1049AF01-8A35-0488-198A-4F437A69759D}"/>
          </ac:picMkLst>
        </pc:picChg>
        <pc:picChg chg="add mod">
          <ac:chgData name="Константин М. Старченко" userId="28719e65-9071-4d34-8a08-80fd84824630" providerId="ADAL" clId="{A06CE22F-FC4E-4CDE-9E93-753D11F996C3}" dt="2022-10-09T08:44:09.441" v="816" actId="1076"/>
          <ac:picMkLst>
            <pc:docMk/>
            <pc:sldMk cId="1795490646" sldId="266"/>
            <ac:picMk id="44" creationId="{FEDA6AFA-2789-1F97-294B-D3394C5F752F}"/>
          </ac:picMkLst>
        </pc:picChg>
        <pc:picChg chg="add del mod">
          <ac:chgData name="Константин М. Старченко" userId="28719e65-9071-4d34-8a08-80fd84824630" providerId="ADAL" clId="{A06CE22F-FC4E-4CDE-9E93-753D11F996C3}" dt="2022-10-09T08:15:26.457" v="471" actId="478"/>
          <ac:picMkLst>
            <pc:docMk/>
            <pc:sldMk cId="1795490646" sldId="266"/>
            <ac:picMk id="46" creationId="{A2F5DFDD-FB9D-B924-02A2-95C91D0FD9E3}"/>
          </ac:picMkLst>
        </pc:picChg>
        <pc:picChg chg="add del mod">
          <ac:chgData name="Константин М. Старченко" userId="28719e65-9071-4d34-8a08-80fd84824630" providerId="ADAL" clId="{A06CE22F-FC4E-4CDE-9E93-753D11F996C3}" dt="2022-10-09T08:21:36.824" v="550" actId="478"/>
          <ac:picMkLst>
            <pc:docMk/>
            <pc:sldMk cId="1795490646" sldId="266"/>
            <ac:picMk id="48" creationId="{A9B4ACC7-E71C-0F17-A1B4-D75175F6FC36}"/>
          </ac:picMkLst>
        </pc:picChg>
        <pc:picChg chg="add mod">
          <ac:chgData name="Константин М. Старченко" userId="28719e65-9071-4d34-8a08-80fd84824630" providerId="ADAL" clId="{A06CE22F-FC4E-4CDE-9E93-753D11F996C3}" dt="2022-10-09T09:05:07.067" v="1040" actId="1076"/>
          <ac:picMkLst>
            <pc:docMk/>
            <pc:sldMk cId="1795490646" sldId="266"/>
            <ac:picMk id="50" creationId="{0120190E-7E08-39E1-9B00-DF055DD23FB6}"/>
          </ac:picMkLst>
        </pc:picChg>
        <pc:picChg chg="add mod">
          <ac:chgData name="Константин М. Старченко" userId="28719e65-9071-4d34-8a08-80fd84824630" providerId="ADAL" clId="{A06CE22F-FC4E-4CDE-9E93-753D11F996C3}" dt="2022-10-09T08:46:03.678" v="842" actId="1076"/>
          <ac:picMkLst>
            <pc:docMk/>
            <pc:sldMk cId="1795490646" sldId="266"/>
            <ac:picMk id="52" creationId="{38DB6AE7-406A-7F55-9445-FAA020827DC8}"/>
          </ac:picMkLst>
        </pc:picChg>
        <pc:picChg chg="add mod">
          <ac:chgData name="Константин М. Старченко" userId="28719e65-9071-4d34-8a08-80fd84824630" providerId="ADAL" clId="{A06CE22F-FC4E-4CDE-9E93-753D11F996C3}" dt="2022-10-09T09:03:32.737" v="1015" actId="1076"/>
          <ac:picMkLst>
            <pc:docMk/>
            <pc:sldMk cId="1795490646" sldId="266"/>
            <ac:picMk id="54" creationId="{E03CF64D-30F1-1BDA-6112-26738FA093AE}"/>
          </ac:picMkLst>
        </pc:picChg>
        <pc:picChg chg="add mod">
          <ac:chgData name="Константин М. Старченко" userId="28719e65-9071-4d34-8a08-80fd84824630" providerId="ADAL" clId="{A06CE22F-FC4E-4CDE-9E93-753D11F996C3}" dt="2022-10-09T09:07:32.556" v="1079" actId="1076"/>
          <ac:picMkLst>
            <pc:docMk/>
            <pc:sldMk cId="1795490646" sldId="266"/>
            <ac:picMk id="56" creationId="{DCA087C4-8BC0-D32D-C7E0-67850B48C4A6}"/>
          </ac:picMkLst>
        </pc:picChg>
        <pc:picChg chg="add del mod">
          <ac:chgData name="Константин М. Старченко" userId="28719e65-9071-4d34-8a08-80fd84824630" providerId="ADAL" clId="{A06CE22F-FC4E-4CDE-9E93-753D11F996C3}" dt="2022-10-09T08:32:45.970" v="568" actId="478"/>
          <ac:picMkLst>
            <pc:docMk/>
            <pc:sldMk cId="1795490646" sldId="266"/>
            <ac:picMk id="58" creationId="{05B30B40-A7C0-C73D-9166-89D7695309D2}"/>
          </ac:picMkLst>
        </pc:picChg>
        <pc:picChg chg="add mod topLvl">
          <ac:chgData name="Константин М. Старченко" userId="28719e65-9071-4d34-8a08-80fd84824630" providerId="ADAL" clId="{A06CE22F-FC4E-4CDE-9E93-753D11F996C3}" dt="2022-10-09T08:50:13.974" v="900" actId="1076"/>
          <ac:picMkLst>
            <pc:docMk/>
            <pc:sldMk cId="1795490646" sldId="266"/>
            <ac:picMk id="60" creationId="{B6B7EFA1-A900-CB91-C796-F44218F7AE90}"/>
          </ac:picMkLst>
        </pc:picChg>
        <pc:picChg chg="add del mod">
          <ac:chgData name="Константин М. Старченко" userId="28719e65-9071-4d34-8a08-80fd84824630" providerId="ADAL" clId="{A06CE22F-FC4E-4CDE-9E93-753D11F996C3}" dt="2022-10-09T07:43:19.262" v="390" actId="478"/>
          <ac:picMkLst>
            <pc:docMk/>
            <pc:sldMk cId="1795490646" sldId="266"/>
            <ac:picMk id="2050" creationId="{06FEBD49-B728-AED6-3E3E-4F88EDD5D471}"/>
          </ac:picMkLst>
        </pc:picChg>
        <pc:picChg chg="add mod">
          <ac:chgData name="Константин М. Старченко" userId="28719e65-9071-4d34-8a08-80fd84824630" providerId="ADAL" clId="{A06CE22F-FC4E-4CDE-9E93-753D11F996C3}" dt="2022-10-09T09:05:21.775" v="1043" actId="571"/>
          <ac:picMkLst>
            <pc:docMk/>
            <pc:sldMk cId="1795490646" sldId="266"/>
            <ac:picMk id="2061" creationId="{D125C96C-9438-B086-EDCD-D6839B103187}"/>
          </ac:picMkLst>
        </pc:picChg>
      </pc:sldChg>
    </pc:docChg>
  </pc:docChgLst>
  <pc:docChgLst>
    <pc:chgData name="Константин М. Старченко" userId="28719e65-9071-4d34-8a08-80fd84824630" providerId="ADAL" clId="{500084A2-4E28-4846-80CB-881476A377EE}"/>
    <pc:docChg chg="addSld delSld modSld">
      <pc:chgData name="Константин М. Старченко" userId="28719e65-9071-4d34-8a08-80fd84824630" providerId="ADAL" clId="{500084A2-4E28-4846-80CB-881476A377EE}" dt="2022-10-06T12:55:23.822" v="2" actId="47"/>
      <pc:docMkLst>
        <pc:docMk/>
      </pc:docMkLst>
      <pc:sldChg chg="add del">
        <pc:chgData name="Константин М. Старченко" userId="28719e65-9071-4d34-8a08-80fd84824630" providerId="ADAL" clId="{500084A2-4E28-4846-80CB-881476A377EE}" dt="2022-10-06T12:55:23.822" v="2" actId="47"/>
        <pc:sldMkLst>
          <pc:docMk/>
          <pc:sldMk cId="4164739977" sldId="262"/>
        </pc:sldMkLst>
      </pc:sldChg>
      <pc:sldChg chg="add setBg">
        <pc:chgData name="Константин М. Старченко" userId="28719e65-9071-4d34-8a08-80fd84824630" providerId="ADAL" clId="{500084A2-4E28-4846-80CB-881476A377EE}" dt="2022-10-06T12:55:21.949" v="1"/>
        <pc:sldMkLst>
          <pc:docMk/>
          <pc:sldMk cId="2328507692" sldId="2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9AF07-C06C-406F-BA53-4D60831AD09D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1229F7-6B59-452D-9E55-235445036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716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2E1769C-13A6-1480-D32C-194DDE619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2D3FA0F-E078-F1CF-39F5-DFBDE38485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F484401-188A-6193-90E6-B61412171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EF21-7D55-4C87-8FB3-5583A24C3CF8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BAFA60B-3726-4BE2-0077-3FA02ED8F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6EAC2A3-6762-FC6A-A6D8-617E6C2B5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628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D06C42-F790-2A1A-B0E3-6B95DF2D7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D97890E-6267-74B6-9756-A55BAD934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CB0A9B9-46D2-A33C-D078-91360BF6A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EF21-7D55-4C87-8FB3-5583A24C3CF8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ED0E2C3-4E87-8358-CEEF-A36822338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2862FA0-C91E-653F-740B-554F03669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474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FB27A77-CB9E-4D0D-CB24-A187B4E67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11C4DA7-AF74-3B97-D62A-6F088DB7F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FEA4275-9D2F-9839-7C17-EFD4B6CF3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EF21-7D55-4C87-8FB3-5583A24C3CF8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151AF93-FDFD-F502-829C-B6791A9FD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ED0C4D2-1E56-40F3-491A-F830DAF40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592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7985501-3F83-1261-EBAB-F99B7E922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4BB4C2B-2823-6B44-3101-ABA06AA96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8392F56-9E9F-6FC9-BCDB-5A3587A830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3132CCA-11FA-4187-D99C-5F4EF84B6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EF21-7D55-4C87-8FB3-5583A24C3CF8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E1D22A9-34D4-790F-5F74-CADAC77A8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9F99951-364E-3F8B-54B8-E0C3C4151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426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E42BC1-ACD5-D5BB-7340-04DD0E5B8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B7B10A0-E45C-22DD-49F9-92ECB00B5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0D36D41-D1F1-FCF0-4979-C3A935B566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E07C071D-DB68-0516-234C-AD72A8068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CDB6475-78B7-BCA8-BFB6-BF02131A3B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D256D5F-BE66-40A9-E59C-484F1AB09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EF21-7D55-4C87-8FB3-5583A24C3CF8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FDF0CAE3-E45D-8FE7-EAD5-7E62CCC07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D6CD2867-3620-DA0B-58F1-3E29C75C0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71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197661-E2C6-4779-9902-F24D5A53D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FED2747-2F6B-B91C-D15D-B60292190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EF21-7D55-4C87-8FB3-5583A24C3CF8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27F74D7A-3457-8DCB-C005-044350AF7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2116886-3CD5-A1EF-FD9E-99125387B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195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30B3029-0540-F487-E184-F81868949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EF21-7D55-4C87-8FB3-5583A24C3CF8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A774A5BB-2597-843B-BBDF-05C8F2C1F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FF78043-B943-AA5D-4B0D-4AF73A64B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504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71E93C-485B-F560-58F0-A71B8A7E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DCA46B2-0FAE-4194-462B-F87E7C391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6C59BB5-C70A-80B0-B2E7-28F1B7107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90A5241-C1FF-1812-CE86-0A58C604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EF21-7D55-4C87-8FB3-5583A24C3CF8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E24697B-AFA4-1AA9-427E-8D6F099D0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5523BD5-415D-248D-9F00-008174627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17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1623633-8169-BB40-A0D4-48EDD87B3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3E8DB0B-BFB1-51FB-73E9-106F5E6325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BC23F41-902C-5DEA-B2C1-11209FC835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34F2520-B324-1BB5-A3E1-1C14DE9C1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EF21-7D55-4C87-8FB3-5583A24C3CF8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DBD5D89-E62B-7378-0E29-59211EDA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469F65C-AF2B-4583-58E1-9F90AC6B0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596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3C748D-5A75-F160-9D93-1D815FF94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96F4030-DA79-5EB1-3745-68614437F1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8A6CF0E-6773-38A0-7918-CA728E4FB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EF21-7D55-4C87-8FB3-5583A24C3CF8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3025441-8C79-9459-293D-CBF0E2FB9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15F66AE-EEAA-C8F1-F9FA-E2A08AD8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274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97A547E9-55D2-9248-6B87-B805C18FB7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6F4D600-4681-2E5D-5255-554A3C491E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7D5D385-0EEA-25F0-F974-D78838105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EF21-7D55-4C87-8FB3-5583A24C3CF8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503350C-4D35-B3B1-7155-9FE235A0A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FA7F52C-A190-BBB0-AE88-66AB9D3FD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004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18DA48-0474-6416-0D64-43D1800F2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0D59ADF-6D96-5EF7-FBDB-102D2C16B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591303-3AA6-4666-9A61-C57A218C35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5EF21-7D55-4C87-8FB3-5583A24C3CF8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3F2DAAC-D0E4-9478-F7C8-6A1C9E2157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31911D3-A103-8597-0F3C-45A24B17DA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887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9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B51842E-8CB4-FFB7-F9E0-E4808FE6C54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" r="749"/>
          <a:stretch/>
        </p:blipFill>
        <p:spPr>
          <a:xfrm>
            <a:off x="20" y="-1"/>
            <a:ext cx="12009284" cy="6858000"/>
          </a:xfrm>
          <a:custGeom>
            <a:avLst/>
            <a:gdLst/>
            <a:ahLst/>
            <a:cxnLst/>
            <a:rect l="l" t="t" r="r" b="b"/>
            <a:pathLst>
              <a:path w="12009304" h="6858000">
                <a:moveTo>
                  <a:pt x="8239723" y="5083103"/>
                </a:moveTo>
                <a:cubicBezTo>
                  <a:pt x="8239723" y="5083103"/>
                  <a:pt x="8239723" y="5083103"/>
                  <a:pt x="9505105" y="5083103"/>
                </a:cubicBezTo>
                <a:cubicBezTo>
                  <a:pt x="9525601" y="5083103"/>
                  <a:pt x="9545588" y="5085825"/>
                  <a:pt x="9564676" y="5091016"/>
                </a:cubicBezTo>
                <a:lnTo>
                  <a:pt x="9605648" y="5108194"/>
                </a:lnTo>
                <a:lnTo>
                  <a:pt x="9580608" y="5151499"/>
                </a:lnTo>
                <a:cubicBezTo>
                  <a:pt x="9354208" y="5543062"/>
                  <a:pt x="9064418" y="6044264"/>
                  <a:pt x="8693486" y="6685800"/>
                </a:cubicBezTo>
                <a:cubicBezTo>
                  <a:pt x="8665958" y="6733339"/>
                  <a:pt x="8632925" y="6776306"/>
                  <a:pt x="8595419" y="6814017"/>
                </a:cubicBezTo>
                <a:lnTo>
                  <a:pt x="8545620" y="6858000"/>
                </a:lnTo>
                <a:lnTo>
                  <a:pt x="7612173" y="6858000"/>
                </a:lnTo>
                <a:lnTo>
                  <a:pt x="7591825" y="6822959"/>
                </a:lnTo>
                <a:cubicBezTo>
                  <a:pt x="7538315" y="6730809"/>
                  <a:pt x="7478495" y="6627794"/>
                  <a:pt x="7411622" y="6512633"/>
                </a:cubicBezTo>
                <a:cubicBezTo>
                  <a:pt x="7370628" y="6444560"/>
                  <a:pt x="7370628" y="6357427"/>
                  <a:pt x="7411622" y="6289354"/>
                </a:cubicBezTo>
                <a:cubicBezTo>
                  <a:pt x="7411622" y="6289354"/>
                  <a:pt x="7411622" y="6289354"/>
                  <a:pt x="8045680" y="5197465"/>
                </a:cubicBezTo>
                <a:cubicBezTo>
                  <a:pt x="8083943" y="5126669"/>
                  <a:pt x="8160465" y="5083103"/>
                  <a:pt x="8239723" y="5083103"/>
                </a:cubicBezTo>
                <a:close/>
                <a:moveTo>
                  <a:pt x="10622296" y="1326563"/>
                </a:moveTo>
                <a:cubicBezTo>
                  <a:pt x="10622296" y="1326563"/>
                  <a:pt x="10622296" y="1326563"/>
                  <a:pt x="11448522" y="1326563"/>
                </a:cubicBezTo>
                <a:cubicBezTo>
                  <a:pt x="11502058" y="1326563"/>
                  <a:pt x="11550238" y="1355009"/>
                  <a:pt x="11577006" y="1401233"/>
                </a:cubicBezTo>
                <a:cubicBezTo>
                  <a:pt x="11577006" y="1401233"/>
                  <a:pt x="11577006" y="1401233"/>
                  <a:pt x="11989228" y="2114179"/>
                </a:cubicBezTo>
                <a:cubicBezTo>
                  <a:pt x="12015996" y="2158629"/>
                  <a:pt x="12015996" y="2215522"/>
                  <a:pt x="11989228" y="2259969"/>
                </a:cubicBezTo>
                <a:cubicBezTo>
                  <a:pt x="11989228" y="2259969"/>
                  <a:pt x="11989228" y="2259969"/>
                  <a:pt x="11577006" y="2972914"/>
                </a:cubicBezTo>
                <a:cubicBezTo>
                  <a:pt x="11550238" y="3019141"/>
                  <a:pt x="11502058" y="3047587"/>
                  <a:pt x="11448522" y="3047587"/>
                </a:cubicBezTo>
                <a:cubicBezTo>
                  <a:pt x="11448522" y="3047587"/>
                  <a:pt x="11448522" y="3047587"/>
                  <a:pt x="10622296" y="3047587"/>
                </a:cubicBezTo>
                <a:cubicBezTo>
                  <a:pt x="10570544" y="3047587"/>
                  <a:pt x="10520578" y="3019141"/>
                  <a:pt x="10495594" y="2972914"/>
                </a:cubicBezTo>
                <a:cubicBezTo>
                  <a:pt x="10495594" y="2972914"/>
                  <a:pt x="10495594" y="2972914"/>
                  <a:pt x="10081589" y="2259969"/>
                </a:cubicBezTo>
                <a:cubicBezTo>
                  <a:pt x="10054821" y="2215522"/>
                  <a:pt x="10054821" y="2158629"/>
                  <a:pt x="10081589" y="2114179"/>
                </a:cubicBezTo>
                <a:cubicBezTo>
                  <a:pt x="10081589" y="2114179"/>
                  <a:pt x="10081589" y="2114179"/>
                  <a:pt x="10495594" y="1401233"/>
                </a:cubicBezTo>
                <a:cubicBezTo>
                  <a:pt x="10520578" y="1355009"/>
                  <a:pt x="10570544" y="1326563"/>
                  <a:pt x="10622296" y="1326563"/>
                </a:cubicBezTo>
                <a:close/>
                <a:moveTo>
                  <a:pt x="0" y="0"/>
                </a:moveTo>
                <a:lnTo>
                  <a:pt x="4457990" y="0"/>
                </a:lnTo>
                <a:lnTo>
                  <a:pt x="5902610" y="0"/>
                </a:lnTo>
                <a:lnTo>
                  <a:pt x="8476869" y="0"/>
                </a:lnTo>
                <a:lnTo>
                  <a:pt x="8535933" y="39849"/>
                </a:lnTo>
                <a:cubicBezTo>
                  <a:pt x="8598516" y="88273"/>
                  <a:pt x="8652195" y="149296"/>
                  <a:pt x="8693486" y="220603"/>
                </a:cubicBezTo>
                <a:cubicBezTo>
                  <a:pt x="8693486" y="220603"/>
                  <a:pt x="8693486" y="220603"/>
                  <a:pt x="10389180" y="3153347"/>
                </a:cubicBezTo>
                <a:cubicBezTo>
                  <a:pt x="10499291" y="3336185"/>
                  <a:pt x="10499291" y="3570221"/>
                  <a:pt x="10389180" y="3753061"/>
                </a:cubicBezTo>
                <a:cubicBezTo>
                  <a:pt x="10389180" y="3753061"/>
                  <a:pt x="10389180" y="3753061"/>
                  <a:pt x="9759557" y="4842009"/>
                </a:cubicBezTo>
                <a:lnTo>
                  <a:pt x="9706493" y="4933778"/>
                </a:lnTo>
                <a:lnTo>
                  <a:pt x="9708360" y="4934561"/>
                </a:lnTo>
                <a:cubicBezTo>
                  <a:pt x="9746510" y="4956830"/>
                  <a:pt x="9778880" y="4989078"/>
                  <a:pt x="9802002" y="5029008"/>
                </a:cubicBezTo>
                <a:cubicBezTo>
                  <a:pt x="9802002" y="5029008"/>
                  <a:pt x="9802002" y="5029008"/>
                  <a:pt x="10514131" y="6260653"/>
                </a:cubicBezTo>
                <a:cubicBezTo>
                  <a:pt x="10560376" y="6337439"/>
                  <a:pt x="10560376" y="6435725"/>
                  <a:pt x="10514131" y="6512512"/>
                </a:cubicBezTo>
                <a:cubicBezTo>
                  <a:pt x="10514131" y="6512512"/>
                  <a:pt x="10514131" y="6512512"/>
                  <a:pt x="10340271" y="6813206"/>
                </a:cubicBezTo>
                <a:lnTo>
                  <a:pt x="10314372" y="6858000"/>
                </a:lnTo>
                <a:lnTo>
                  <a:pt x="10119136" y="6858000"/>
                </a:lnTo>
                <a:lnTo>
                  <a:pt x="10122008" y="6853033"/>
                </a:lnTo>
                <a:cubicBezTo>
                  <a:pt x="10327158" y="6498223"/>
                  <a:pt x="10327158" y="6498223"/>
                  <a:pt x="10327158" y="6498223"/>
                </a:cubicBezTo>
                <a:cubicBezTo>
                  <a:pt x="10368154" y="6430148"/>
                  <a:pt x="10368154" y="6343015"/>
                  <a:pt x="10327158" y="6274942"/>
                </a:cubicBezTo>
                <a:cubicBezTo>
                  <a:pt x="9695832" y="5183053"/>
                  <a:pt x="9695832" y="5183053"/>
                  <a:pt x="9695832" y="5183053"/>
                </a:cubicBezTo>
                <a:cubicBezTo>
                  <a:pt x="9675334" y="5147654"/>
                  <a:pt x="9646640" y="5119063"/>
                  <a:pt x="9612819" y="5099323"/>
                </a:cubicBezTo>
                <a:lnTo>
                  <a:pt x="9603213" y="5095298"/>
                </a:lnTo>
                <a:lnTo>
                  <a:pt x="9654707" y="5006238"/>
                </a:lnTo>
                <a:lnTo>
                  <a:pt x="9693004" y="4940002"/>
                </a:lnTo>
                <a:lnTo>
                  <a:pt x="9653283" y="4923348"/>
                </a:lnTo>
                <a:cubicBezTo>
                  <a:pt x="9631750" y="4917491"/>
                  <a:pt x="9609208" y="4914420"/>
                  <a:pt x="9586087" y="4914420"/>
                </a:cubicBezTo>
                <a:cubicBezTo>
                  <a:pt x="8158743" y="4914420"/>
                  <a:pt x="8158743" y="4914420"/>
                  <a:pt x="8158743" y="4914420"/>
                </a:cubicBezTo>
                <a:cubicBezTo>
                  <a:pt x="8069341" y="4914420"/>
                  <a:pt x="7983024" y="4963563"/>
                  <a:pt x="7939863" y="5043420"/>
                </a:cubicBezTo>
                <a:cubicBezTo>
                  <a:pt x="7224650" y="6275065"/>
                  <a:pt x="7224650" y="6275065"/>
                  <a:pt x="7224650" y="6275065"/>
                </a:cubicBezTo>
                <a:cubicBezTo>
                  <a:pt x="7178407" y="6351849"/>
                  <a:pt x="7178407" y="6450135"/>
                  <a:pt x="7224650" y="6526922"/>
                </a:cubicBezTo>
                <a:cubicBezTo>
                  <a:pt x="7269350" y="6603900"/>
                  <a:pt x="7311257" y="6676067"/>
                  <a:pt x="7350544" y="6743723"/>
                </a:cubicBezTo>
                <a:lnTo>
                  <a:pt x="7416905" y="6858000"/>
                </a:lnTo>
                <a:lnTo>
                  <a:pt x="5902610" y="6858000"/>
                </a:lnTo>
                <a:lnTo>
                  <a:pt x="4389358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rgbClr val="FFFF0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</p:pic>
      <p:pic>
        <p:nvPicPr>
          <p:cNvPr id="11" name="Рисунок 10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C1EE09AD-1358-7C06-6E45-65CA3D7D8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" t="-3442" r="-1598" b="15254"/>
          <a:stretch/>
        </p:blipFill>
        <p:spPr>
          <a:xfrm>
            <a:off x="10075356" y="1337648"/>
            <a:ext cx="1933948" cy="1705551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ln w="158750">
            <a:noFill/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0317A6CA-DE2C-DFCB-F44A-B19E1BC5582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08"/>
          <a:stretch/>
        </p:blipFill>
        <p:spPr>
          <a:xfrm>
            <a:off x="10594993" y="5962650"/>
            <a:ext cx="1414311" cy="72990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FB2EAAD-28EF-0A6F-C59F-D2D13EEA5A3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08"/>
          <a:stretch/>
        </p:blipFill>
        <p:spPr>
          <a:xfrm>
            <a:off x="8989900" y="6096000"/>
            <a:ext cx="1155924" cy="59655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06B3B16-F4E5-8A56-C6DE-9995D54F6BDC}"/>
              </a:ext>
            </a:extLst>
          </p:cNvPr>
          <p:cNvSpPr txBox="1"/>
          <p:nvPr/>
        </p:nvSpPr>
        <p:spPr>
          <a:xfrm>
            <a:off x="-249348" y="1574123"/>
            <a:ext cx="10519016" cy="286232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4800" dirty="0">
                <a:latin typeface="TT Supermolot Neue Exp DBold" panose="02000503030000020004" pitchFamily="2" charset="-52"/>
              </a:rPr>
              <a:t>Разработка рукавного фильтра с импульсной продувкой повышенной </a:t>
            </a:r>
            <a:r>
              <a:rPr lang="ru-RU" sz="4800" dirty="0" err="1" smtClean="0">
                <a:latin typeface="TT Supermolot Neue Exp DBold" panose="02000503030000020004" pitchFamily="2" charset="-52"/>
              </a:rPr>
              <a:t>энергоэффективности</a:t>
            </a:r>
            <a:endParaRPr lang="ru-RU" sz="2600" dirty="0">
              <a:solidFill>
                <a:schemeClr val="bg1"/>
              </a:solidFill>
              <a:latin typeface="TT Supermolot Neue Exp DBold" panose="02000503030000020004" pitchFamily="2" charset="-52"/>
            </a:endParaRPr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FBDE7A3-58C2-B20F-9662-7AC6923288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5356" y="4508500"/>
            <a:ext cx="1933948" cy="8781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6EBB619-D765-23EA-196A-A0AC4751D9A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825987" y="777620"/>
            <a:ext cx="2432685" cy="341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1400" dirty="0">
                <a:effectLst/>
                <a:latin typeface="TT Supermolot Neue Exp DBold" panose="02000503030000020004" pitchFamily="2" charset="-52"/>
              </a:rPr>
              <a:t>АКСЕЛЕРАТОР 2.10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A4FC0E1-A272-3B5A-1F43-288D732CA6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 cstate="print">
            <a:biLevel thresh="75000"/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6" r="1835"/>
          <a:stretch/>
        </p:blipFill>
        <p:spPr>
          <a:xfrm>
            <a:off x="10594993" y="3844740"/>
            <a:ext cx="1405554" cy="17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A7E011E-5F00-DA2E-8086-3BE807011E77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AE9DDD">
                  <a:alpha val="76000"/>
                </a:srgbClr>
              </a:gs>
              <a:gs pos="38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Рисунок 4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B9B85A85-A243-87C4-4122-86072CEE4B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9" y="188913"/>
            <a:ext cx="1423637" cy="36000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49BB469E-66D3-F166-4739-6CE0015412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5660" y="195838"/>
            <a:ext cx="1861420" cy="305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1200" dirty="0">
                <a:solidFill>
                  <a:schemeClr val="bg1"/>
                </a:solidFill>
                <a:effectLst/>
                <a:latin typeface="TT Supermolot Neue Exp DBold" panose="02000503030000020004" pitchFamily="2" charset="-52"/>
              </a:rPr>
              <a:t>АКСЕЛЕРАТОР 2.10 </a:t>
            </a:r>
          </a:p>
        </p:txBody>
      </p:sp>
      <p:pic>
        <p:nvPicPr>
          <p:cNvPr id="52" name="Рисунок 5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6696C459-8597-AFEE-B64B-3FD2AF3EE0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486" y="195838"/>
            <a:ext cx="893022" cy="36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DBFBF631-B3D6-396C-B138-3068AD0A3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" r="2429"/>
          <a:stretch/>
        </p:blipFill>
        <p:spPr>
          <a:xfrm>
            <a:off x="10053638" y="306137"/>
            <a:ext cx="1441450" cy="1800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20D0BC51-5F2E-DB2B-1821-7073B6E3C5B6}"/>
              </a:ext>
            </a:extLst>
          </p:cNvPr>
          <p:cNvSpPr txBox="1"/>
          <p:nvPr/>
        </p:nvSpPr>
        <p:spPr>
          <a:xfrm>
            <a:off x="695660" y="1278738"/>
            <a:ext cx="10800680" cy="5544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2600" b="1" dirty="0">
                <a:latin typeface="TT Supermolot Neue Exp DBold" panose="02000503030000020004" pitchFamily="2" charset="-52"/>
              </a:rPr>
              <a:t>Введение в предметную область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557A8E9-421B-4713-291F-D4F4C6B55C03}"/>
              </a:ext>
            </a:extLst>
          </p:cNvPr>
          <p:cNvSpPr txBox="1"/>
          <p:nvPr/>
        </p:nvSpPr>
        <p:spPr>
          <a:xfrm>
            <a:off x="695660" y="2366630"/>
            <a:ext cx="1080068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Рукавные фильтры — широко распространенные и эффективные аппараты пылеулавливания. </a:t>
            </a:r>
            <a:endParaRPr lang="ru-RU" dirty="0" smtClean="0"/>
          </a:p>
          <a:p>
            <a:r>
              <a:rPr lang="ru-RU" dirty="0" smtClean="0"/>
              <a:t>Их </a:t>
            </a:r>
            <a:r>
              <a:rPr lang="ru-RU" dirty="0"/>
              <a:t>применяют для отделения пыли от газов и воздуха (в том числе аспирационного) в различных отраслях промышленности: в черной и цветной металлургии, химической и нефтяной промышленности, промышленности строительных материалов, в текстильной, пищевой промышленности и т, д</a:t>
            </a:r>
            <a:r>
              <a:rPr lang="ru-RU" dirty="0" smtClean="0"/>
              <a:t>.</a:t>
            </a:r>
          </a:p>
          <a:p>
            <a:endParaRPr lang="ru-RU" dirty="0">
              <a:latin typeface="TT Supermolot Neue DemiBold" panose="02000503030000020004" pitchFamily="2" charset="-52"/>
            </a:endParaRPr>
          </a:p>
          <a:p>
            <a:r>
              <a:rPr lang="ru-RU" dirty="0"/>
              <a:t>Основные достоинства рукавных фильтров:</a:t>
            </a:r>
          </a:p>
          <a:p>
            <a:r>
              <a:rPr lang="ru-RU" dirty="0" smtClean="0"/>
              <a:t>-простота </a:t>
            </a:r>
            <a:r>
              <a:rPr lang="ru-RU" dirty="0"/>
              <a:t>конструкции, монтажа и обслуживания</a:t>
            </a:r>
          </a:p>
          <a:p>
            <a:r>
              <a:rPr lang="ru-RU" dirty="0" smtClean="0"/>
              <a:t>-легкая </a:t>
            </a:r>
            <a:r>
              <a:rPr lang="ru-RU" dirty="0"/>
              <a:t>очистка с помощью вибрации или продувки</a:t>
            </a:r>
          </a:p>
          <a:p>
            <a:r>
              <a:rPr lang="ru-RU" dirty="0" smtClean="0"/>
              <a:t>-сухой </a:t>
            </a:r>
            <a:r>
              <a:rPr lang="ru-RU" dirty="0"/>
              <a:t>принцип фильтрации, без источников увлажнения</a:t>
            </a:r>
          </a:p>
          <a:p>
            <a:r>
              <a:rPr lang="ru-RU" dirty="0" smtClean="0"/>
              <a:t>-стабильность </a:t>
            </a:r>
            <a:r>
              <a:rPr lang="ru-RU" dirty="0"/>
              <a:t>работы при разном давлении</a:t>
            </a:r>
          </a:p>
          <a:p>
            <a:r>
              <a:rPr lang="ru-RU" dirty="0" smtClean="0"/>
              <a:t>-пригодность </a:t>
            </a:r>
            <a:r>
              <a:rPr lang="ru-RU" dirty="0"/>
              <a:t>для улавливания любой пыли</a:t>
            </a:r>
          </a:p>
          <a:p>
            <a:r>
              <a:rPr lang="ru-RU" dirty="0" smtClean="0"/>
              <a:t>-быстрое </a:t>
            </a:r>
            <a:r>
              <a:rPr lang="ru-RU" dirty="0"/>
              <a:t>изготовление</a:t>
            </a:r>
          </a:p>
          <a:p>
            <a:r>
              <a:rPr lang="ru-RU" dirty="0" smtClean="0"/>
              <a:t>-невысокая </a:t>
            </a:r>
            <a:r>
              <a:rPr lang="ru-RU" dirty="0"/>
              <a:t>стоимость</a:t>
            </a:r>
          </a:p>
          <a:p>
            <a:endParaRPr lang="ru-RU" dirty="0">
              <a:latin typeface="TT Supermolot Neue DemiBold" panose="02000503030000020004" pitchFamily="2" charset="-52"/>
            </a:endParaRPr>
          </a:p>
        </p:txBody>
      </p:sp>
      <p:pic>
        <p:nvPicPr>
          <p:cNvPr id="2" name="Рисунок 1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D1010B9F-FD9E-DA43-9703-91D4C56B99A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" r="2" b="17652"/>
          <a:stretch/>
        </p:blipFill>
        <p:spPr>
          <a:xfrm>
            <a:off x="805408" y="486137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 w="158750">
            <a:noFill/>
          </a:ln>
          <a:effectLst>
            <a:glow>
              <a:schemeClr val="bg1">
                <a:alpha val="10000"/>
              </a:schemeClr>
            </a:glow>
            <a:outerShdw blurRad="50800" dist="38100" dir="8100000" algn="tr" rotWithShape="0">
              <a:schemeClr val="bg1"/>
            </a:outerShdw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414" y="3588588"/>
            <a:ext cx="2207630" cy="288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106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3DBE8DD-32FF-FE59-284B-1EE1299B8C62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AE9DDD">
                  <a:alpha val="76000"/>
                </a:srgbClr>
              </a:gs>
              <a:gs pos="38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Рисунок 4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B9B85A85-A243-87C4-4122-86072CEE4B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9" y="188913"/>
            <a:ext cx="1423637" cy="360000"/>
          </a:xfrm>
          <a:prstGeom prst="rect">
            <a:avLst/>
          </a:prstGeom>
        </p:spPr>
      </p:pic>
      <p:pic>
        <p:nvPicPr>
          <p:cNvPr id="49" name="Рисунок 48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B713754-328D-E570-2C01-F4400A0744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" r="2" b="17652"/>
          <a:stretch/>
        </p:blipFill>
        <p:spPr>
          <a:xfrm>
            <a:off x="805408" y="486137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 w="158750">
            <a:noFill/>
          </a:ln>
          <a:effectLst>
            <a:glow>
              <a:schemeClr val="bg1">
                <a:alpha val="10000"/>
              </a:schemeClr>
            </a:glow>
            <a:outerShdw blurRad="50800" dist="38100" dir="8100000" algn="tr" rotWithShape="0">
              <a:schemeClr val="bg1"/>
            </a:outerShdw>
            <a:softEdge rad="0"/>
          </a:effec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49BB469E-66D3-F166-4739-6CE0015412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5660" y="195838"/>
            <a:ext cx="1861420" cy="305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1200" dirty="0">
                <a:solidFill>
                  <a:schemeClr val="bg1"/>
                </a:solidFill>
                <a:effectLst/>
                <a:latin typeface="TT Supermolot Neue Exp DBold" panose="02000503030000020004" pitchFamily="2" charset="-52"/>
              </a:rPr>
              <a:t>АКСЕЛЕРАТОР 2.10 </a:t>
            </a:r>
          </a:p>
        </p:txBody>
      </p:sp>
      <p:pic>
        <p:nvPicPr>
          <p:cNvPr id="52" name="Рисунок 5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6696C459-8597-AFEE-B64B-3FD2AF3EE0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486" y="195838"/>
            <a:ext cx="893022" cy="36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DBFBF631-B3D6-396C-B138-3068AD0A3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" r="2429"/>
          <a:stretch/>
        </p:blipFill>
        <p:spPr>
          <a:xfrm>
            <a:off x="10053638" y="306137"/>
            <a:ext cx="1441450" cy="1800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20D0BC51-5F2E-DB2B-1821-7073B6E3C5B6}"/>
              </a:ext>
            </a:extLst>
          </p:cNvPr>
          <p:cNvSpPr txBox="1"/>
          <p:nvPr/>
        </p:nvSpPr>
        <p:spPr>
          <a:xfrm>
            <a:off x="695660" y="1278738"/>
            <a:ext cx="10800680" cy="5544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2600" b="1" dirty="0">
                <a:latin typeface="TT Supermolot Neue Exp DBold" panose="02000503030000020004" pitchFamily="2" charset="-52"/>
              </a:rPr>
              <a:t>Актуальность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557A8E9-421B-4713-291F-D4F4C6B55C03}"/>
              </a:ext>
            </a:extLst>
          </p:cNvPr>
          <p:cNvSpPr txBox="1"/>
          <p:nvPr/>
        </p:nvSpPr>
        <p:spPr>
          <a:xfrm>
            <a:off x="695660" y="2366630"/>
            <a:ext cx="1080068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Фильтрация воздуха – необходимая операция </a:t>
            </a:r>
            <a:r>
              <a:rPr lang="ru-RU" dirty="0" smtClean="0"/>
              <a:t>80% технологических процессов. Она широко применяется в многих отраслях промышленности. Для эффективной </a:t>
            </a:r>
            <a:r>
              <a:rPr lang="ru-RU" dirty="0"/>
              <a:t>очистки воздуха разработано множество методов, </a:t>
            </a:r>
            <a:r>
              <a:rPr lang="ru-RU" dirty="0" smtClean="0"/>
              <a:t>один </a:t>
            </a:r>
            <a:r>
              <a:rPr lang="ru-RU" dirty="0"/>
              <a:t>их которых предусматривает использование рукавных фильтров. </a:t>
            </a:r>
            <a:endParaRPr lang="ru-RU" dirty="0" smtClean="0"/>
          </a:p>
          <a:p>
            <a:endParaRPr lang="ru-RU" dirty="0">
              <a:latin typeface="TT Supermolot Neue DemiBold" panose="02000503030000020004" pitchFamily="2" charset="-52"/>
            </a:endParaRPr>
          </a:p>
          <a:p>
            <a:r>
              <a:rPr lang="ru-RU" dirty="0" smtClean="0">
                <a:latin typeface="TT Supermolot Neue DemiBold" panose="02000503030000020004" pitchFamily="2" charset="-52"/>
              </a:rPr>
              <a:t>Существуют различные виды фильтров:</a:t>
            </a:r>
          </a:p>
          <a:p>
            <a:r>
              <a:rPr lang="ru-RU" dirty="0" smtClean="0">
                <a:latin typeface="TT Supermolot Neue DemiBold" panose="02000503030000020004" pitchFamily="2" charset="-52"/>
              </a:rPr>
              <a:t>Центробежные, инерционные, электрические, аппараты мокрой очистки, аппараты с использованием звука.</a:t>
            </a:r>
          </a:p>
          <a:p>
            <a:endParaRPr lang="ru-RU" dirty="0">
              <a:latin typeface="TT Supermolot Neue DemiBold" panose="02000503030000020004" pitchFamily="2" charset="-52"/>
            </a:endParaRPr>
          </a:p>
          <a:p>
            <a:r>
              <a:rPr lang="ru-RU" dirty="0" smtClean="0">
                <a:latin typeface="TT Supermolot Neue DemiBold" panose="02000503030000020004" pitchFamily="2" charset="-52"/>
              </a:rPr>
              <a:t>В связи с тем , что аппараты мокрой очистки и электрические фильтры имеют высокую стоимость обслуживания, многие предприятия обращают свое внимание на рукавные фильтры. </a:t>
            </a:r>
            <a:endParaRPr lang="ru-RU" dirty="0">
              <a:latin typeface="TT Supermolot Neue DemiBold" panose="02000503030000020004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50911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1EB18DF-1923-927A-0C35-5450082F89D5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AE9DDD">
                  <a:alpha val="76000"/>
                </a:srgbClr>
              </a:gs>
              <a:gs pos="38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Рисунок 4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B9B85A85-A243-87C4-4122-86072CEE4B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9" y="188913"/>
            <a:ext cx="1423637" cy="360000"/>
          </a:xfrm>
          <a:prstGeom prst="rect">
            <a:avLst/>
          </a:prstGeom>
        </p:spPr>
      </p:pic>
      <p:pic>
        <p:nvPicPr>
          <p:cNvPr id="49" name="Рисунок 48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B713754-328D-E570-2C01-F4400A0744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" r="2" b="17652"/>
          <a:stretch/>
        </p:blipFill>
        <p:spPr>
          <a:xfrm>
            <a:off x="805408" y="486137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 w="158750">
            <a:noFill/>
          </a:ln>
          <a:effectLst>
            <a:glow>
              <a:schemeClr val="bg1">
                <a:alpha val="10000"/>
              </a:schemeClr>
            </a:glow>
            <a:outerShdw blurRad="50800" dist="38100" dir="8100000" algn="tr" rotWithShape="0">
              <a:schemeClr val="bg1"/>
            </a:outerShdw>
            <a:softEdge rad="0"/>
          </a:effec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49BB469E-66D3-F166-4739-6CE0015412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5660" y="195838"/>
            <a:ext cx="1861420" cy="305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1200" dirty="0">
                <a:solidFill>
                  <a:schemeClr val="bg1"/>
                </a:solidFill>
                <a:effectLst/>
                <a:latin typeface="TT Supermolot Neue Exp DBold" panose="02000503030000020004" pitchFamily="2" charset="-52"/>
              </a:rPr>
              <a:t>АКСЕЛЕРАТОР 2.10 </a:t>
            </a:r>
          </a:p>
        </p:txBody>
      </p:sp>
      <p:pic>
        <p:nvPicPr>
          <p:cNvPr id="52" name="Рисунок 5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6696C459-8597-AFEE-B64B-3FD2AF3EE0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486" y="195838"/>
            <a:ext cx="893022" cy="36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DBFBF631-B3D6-396C-B138-3068AD0A3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" r="2429"/>
          <a:stretch/>
        </p:blipFill>
        <p:spPr>
          <a:xfrm>
            <a:off x="10053638" y="306137"/>
            <a:ext cx="1441450" cy="1800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20D0BC51-5F2E-DB2B-1821-7073B6E3C5B6}"/>
              </a:ext>
            </a:extLst>
          </p:cNvPr>
          <p:cNvSpPr txBox="1"/>
          <p:nvPr/>
        </p:nvSpPr>
        <p:spPr>
          <a:xfrm>
            <a:off x="695660" y="1278738"/>
            <a:ext cx="10800680" cy="5544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2600" b="1" dirty="0">
                <a:latin typeface="TT Supermolot Neue Exp DBold" panose="02000503030000020004" pitchFamily="2" charset="-52"/>
              </a:rPr>
              <a:t>Проблема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557A8E9-421B-4713-291F-D4F4C6B55C03}"/>
              </a:ext>
            </a:extLst>
          </p:cNvPr>
          <p:cNvSpPr txBox="1"/>
          <p:nvPr/>
        </p:nvSpPr>
        <p:spPr>
          <a:xfrm>
            <a:off x="694408" y="3038826"/>
            <a:ext cx="1080068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T Supermolot Neue DemiBold" panose="02000503030000020004" pitchFamily="2" charset="-52"/>
              </a:rPr>
              <a:t>Предприятия , которые используют фильтры сталкиваются с проблемой высоких энергетических затрат, которые обуславливаются его высоким сопротивлением.</a:t>
            </a:r>
          </a:p>
          <a:p>
            <a:pPr algn="just"/>
            <a:r>
              <a:rPr lang="ru-RU" dirty="0" smtClean="0">
                <a:latin typeface="TT Supermolot Neue DemiBold" panose="02000503030000020004" pitchFamily="2" charset="-52"/>
              </a:rPr>
              <a:t>Чтобы решить данную проблему предприятия:</a:t>
            </a:r>
          </a:p>
          <a:p>
            <a:pPr algn="just"/>
            <a:r>
              <a:rPr lang="ru-RU" dirty="0" smtClean="0">
                <a:latin typeface="TT Supermolot Neue DemiBold" panose="02000503030000020004" pitchFamily="2" charset="-52"/>
              </a:rPr>
              <a:t>а) Ставят дополнительное оборудование (влечет за собой: капитальные вложения ; использование большего пространства; больше работ по обслуживанию)  </a:t>
            </a:r>
          </a:p>
          <a:p>
            <a:pPr algn="just"/>
            <a:r>
              <a:rPr lang="ru-RU" dirty="0">
                <a:latin typeface="TT Supermolot Neue DemiBold" panose="02000503030000020004" pitchFamily="2" charset="-52"/>
              </a:rPr>
              <a:t>б</a:t>
            </a:r>
            <a:r>
              <a:rPr lang="ru-RU" dirty="0" smtClean="0">
                <a:latin typeface="TT Supermolot Neue DemiBold" panose="02000503030000020004" pitchFamily="2" charset="-52"/>
              </a:rPr>
              <a:t>) Включают «через раз» оборудование ( влечет за собой: загрязнение окружающей среды; проблемы с экологией; страдают технологические процессы )</a:t>
            </a:r>
          </a:p>
          <a:p>
            <a:pPr algn="just"/>
            <a:r>
              <a:rPr lang="ru-RU" dirty="0" smtClean="0">
                <a:latin typeface="TT Supermolot Neue DemiBold" panose="02000503030000020004" pitchFamily="2" charset="-52"/>
              </a:rPr>
              <a:t>в) Ставят оборудование меньшей эффективности ( Страдают технологические процессы)</a:t>
            </a:r>
            <a:endParaRPr lang="ru-RU" dirty="0">
              <a:latin typeface="TT Supermolot Neue DemiBold" panose="02000503030000020004" pitchFamily="2" charset="-5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5557A8E9-421B-4713-291F-D4F4C6B55C03}"/>
                  </a:ext>
                </a:extLst>
              </p:cNvPr>
              <p:cNvSpPr txBox="1"/>
              <p:nvPr/>
            </p:nvSpPr>
            <p:spPr>
              <a:xfrm>
                <a:off x="694408" y="1972698"/>
                <a:ext cx="10800680" cy="6652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 smtClean="0"/>
                  <a:t>N=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ɳ</m:t>
                        </m:r>
                      </m:den>
                    </m:f>
                  </m:oMath>
                </a14:m>
                <a:endParaRPr lang="ru-RU" dirty="0">
                  <a:latin typeface="TT Supermolot Neue DemiBold" panose="02000503030000020004" pitchFamily="2" charset="-52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5557A8E9-421B-4713-291F-D4F4C6B55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408" y="1972698"/>
                <a:ext cx="10800680" cy="66524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5557A8E9-421B-4713-291F-D4F4C6B55C03}"/>
                  </a:ext>
                </a:extLst>
              </p:cNvPr>
              <p:cNvSpPr txBox="1"/>
              <p:nvPr/>
            </p:nvSpPr>
            <p:spPr>
              <a:xfrm>
                <a:off x="694408" y="2669494"/>
                <a:ext cx="1080068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dirty="0" smtClean="0">
                    <a:latin typeface="TT Supermolot Neue DemiBold" panose="02000503030000020004" pitchFamily="2" charset="-52"/>
                  </a:rPr>
                  <a:t>Где</a:t>
                </a:r>
                <a:r>
                  <a:rPr lang="en-US" dirty="0" smtClean="0">
                    <a:latin typeface="TT Supermolot Neue DemiBold" panose="02000503030000020004" pitchFamily="2" charset="-52"/>
                  </a:rPr>
                  <a:t> 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Q- </a:t>
                </a: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расход;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-сопротивление;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ɳ</m:t>
                    </m:r>
                  </m:oMath>
                </a14:m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-КПД; 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N-</a:t>
                </a: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мощность </a:t>
                </a:r>
                <a:endParaRPr lang="ru-RU" dirty="0">
                  <a:latin typeface="TT Supermolot Neue DemiBold" panose="02000503030000020004" pitchFamily="2" charset="-52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5557A8E9-421B-4713-291F-D4F4C6B55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408" y="2669494"/>
                <a:ext cx="10800680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508" t="-10000" b="-28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8675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C1E3BA7-9035-2B70-2CA3-2FCAD1E25542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AE9DDD">
                  <a:alpha val="76000"/>
                </a:srgbClr>
              </a:gs>
              <a:gs pos="38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Рисунок 4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B9B85A85-A243-87C4-4122-86072CEE4B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9" y="188913"/>
            <a:ext cx="1423637" cy="360000"/>
          </a:xfrm>
          <a:prstGeom prst="rect">
            <a:avLst/>
          </a:prstGeom>
        </p:spPr>
      </p:pic>
      <p:pic>
        <p:nvPicPr>
          <p:cNvPr id="49" name="Рисунок 48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B713754-328D-E570-2C01-F4400A0744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" r="2" b="17652"/>
          <a:stretch/>
        </p:blipFill>
        <p:spPr>
          <a:xfrm>
            <a:off x="805408" y="486137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 w="158750">
            <a:noFill/>
          </a:ln>
          <a:effectLst>
            <a:glow>
              <a:schemeClr val="bg1">
                <a:alpha val="10000"/>
              </a:schemeClr>
            </a:glow>
            <a:outerShdw blurRad="50800" dist="38100" dir="8100000" algn="tr" rotWithShape="0">
              <a:schemeClr val="bg1"/>
            </a:outerShdw>
            <a:softEdge rad="0"/>
          </a:effec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49BB469E-66D3-F166-4739-6CE0015412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5660" y="195838"/>
            <a:ext cx="1861420" cy="305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1200" dirty="0">
                <a:solidFill>
                  <a:schemeClr val="bg1"/>
                </a:solidFill>
                <a:effectLst/>
                <a:latin typeface="TT Supermolot Neue Exp DBold" panose="02000503030000020004" pitchFamily="2" charset="-52"/>
              </a:rPr>
              <a:t>АКСЕЛЕРАТОР 2.10 </a:t>
            </a:r>
          </a:p>
        </p:txBody>
      </p:sp>
      <p:pic>
        <p:nvPicPr>
          <p:cNvPr id="52" name="Рисунок 5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6696C459-8597-AFEE-B64B-3FD2AF3EE0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486" y="195838"/>
            <a:ext cx="893022" cy="36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DBFBF631-B3D6-396C-B138-3068AD0A3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" r="2429"/>
          <a:stretch/>
        </p:blipFill>
        <p:spPr>
          <a:xfrm>
            <a:off x="10053638" y="306137"/>
            <a:ext cx="1441450" cy="1800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20D0BC51-5F2E-DB2B-1821-7073B6E3C5B6}"/>
              </a:ext>
            </a:extLst>
          </p:cNvPr>
          <p:cNvSpPr txBox="1"/>
          <p:nvPr/>
        </p:nvSpPr>
        <p:spPr>
          <a:xfrm>
            <a:off x="720089" y="499212"/>
            <a:ext cx="10800680" cy="5544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2600" b="1" dirty="0">
                <a:latin typeface="TT Supermolot Neue Exp DBold" panose="02000503030000020004" pitchFamily="2" charset="-52"/>
              </a:rPr>
              <a:t>Решение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557A8E9-421B-4713-291F-D4F4C6B55C03}"/>
              </a:ext>
            </a:extLst>
          </p:cNvPr>
          <p:cNvSpPr txBox="1"/>
          <p:nvPr/>
        </p:nvSpPr>
        <p:spPr>
          <a:xfrm>
            <a:off x="805408" y="1218601"/>
            <a:ext cx="1080068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>
                <a:latin typeface="TT Supermolot Neue DemiBold" panose="02000503030000020004" pitchFamily="2" charset="-52"/>
              </a:rPr>
              <a:t>Мы предлагаем решить данную проблему:</a:t>
            </a:r>
          </a:p>
          <a:p>
            <a:r>
              <a:rPr lang="ru-RU" dirty="0" smtClean="0">
                <a:latin typeface="TT Supermolot Neue DemiBold" panose="02000503030000020004" pitchFamily="2" charset="-52"/>
              </a:rPr>
              <a:t>1) Путем снижения сопротивления фильтра;</a:t>
            </a:r>
          </a:p>
          <a:p>
            <a:r>
              <a:rPr lang="ru-RU" dirty="0" smtClean="0">
                <a:latin typeface="TT Supermolot Neue DemiBold" panose="02000503030000020004" pitchFamily="2" charset="-52"/>
              </a:rPr>
              <a:t>2) </a:t>
            </a:r>
            <a:r>
              <a:rPr lang="ru-RU" dirty="0">
                <a:latin typeface="TT Supermolot Neue DemiBold" panose="02000503030000020004" pitchFamily="2" charset="-52"/>
              </a:rPr>
              <a:t>У</a:t>
            </a:r>
            <a:r>
              <a:rPr lang="ru-RU" dirty="0" smtClean="0">
                <a:latin typeface="TT Supermolot Neue DemiBold" panose="02000503030000020004" pitchFamily="2" charset="-52"/>
              </a:rPr>
              <a:t>величением площади фильтрации, за счет изменения формы рукава.</a:t>
            </a:r>
            <a:endParaRPr lang="ru-RU" dirty="0">
              <a:latin typeface="TT Supermolot Neue DemiBold" panose="02000503030000020004" pitchFamily="2" charset="-52"/>
            </a:endParaRPr>
          </a:p>
          <a:p>
            <a:pPr algn="just"/>
            <a:endParaRPr lang="ru-RU" dirty="0">
              <a:latin typeface="TT Supermolot Neue DemiBold" panose="02000503030000020004" pitchFamily="2" charset="-52"/>
            </a:endParaRPr>
          </a:p>
          <a:p>
            <a:pPr algn="just"/>
            <a:r>
              <a:rPr lang="ru-RU" dirty="0" smtClean="0">
                <a:latin typeface="TT Supermolot Neue DemiBold" panose="02000503030000020004" pitchFamily="2" charset="-52"/>
              </a:rPr>
              <a:t>Ценностное предложение заключается в том, что не меняя самого фильтра, мы устанавливаем рукава с большей площадью фильтрации.</a:t>
            </a:r>
            <a:endParaRPr lang="ru-RU" dirty="0">
              <a:latin typeface="TT Supermolot Neue DemiBold" panose="02000503030000020004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036" y="3664709"/>
            <a:ext cx="3871014" cy="24240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178" y="3671507"/>
            <a:ext cx="2721987" cy="24172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024" y="3077286"/>
            <a:ext cx="2401060" cy="312309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0D0BC51-5F2E-DB2B-1821-7073B6E3C5B6}"/>
              </a:ext>
            </a:extLst>
          </p:cNvPr>
          <p:cNvSpPr txBox="1"/>
          <p:nvPr/>
        </p:nvSpPr>
        <p:spPr>
          <a:xfrm>
            <a:off x="1626369" y="3226127"/>
            <a:ext cx="2612698" cy="43858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dirty="0" smtClean="0">
                <a:latin typeface="TT Supermolot Neue Exp DBold" panose="02000503030000020004" pitchFamily="2" charset="-52"/>
              </a:rPr>
              <a:t>Стандартный рукав</a:t>
            </a:r>
            <a:endParaRPr lang="ru-RU" dirty="0">
              <a:latin typeface="TT Supermolot Neue Exp DBold" panose="02000503030000020004" pitchFamily="2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0D0BC51-5F2E-DB2B-1821-7073B6E3C5B6}"/>
              </a:ext>
            </a:extLst>
          </p:cNvPr>
          <p:cNvSpPr txBox="1"/>
          <p:nvPr/>
        </p:nvSpPr>
        <p:spPr>
          <a:xfrm>
            <a:off x="5687693" y="3235645"/>
            <a:ext cx="2612698" cy="409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dirty="0" smtClean="0">
                <a:latin typeface="TT Supermolot Neue Exp DBold" panose="02000503030000020004" pitchFamily="2" charset="-52"/>
              </a:rPr>
              <a:t>Вариант 1</a:t>
            </a:r>
            <a:endParaRPr lang="ru-RU" dirty="0">
              <a:latin typeface="TT Supermolot Neue Exp DBold" panose="02000503030000020004" pitchFamily="2" charset="-5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0D0BC51-5F2E-DB2B-1821-7073B6E3C5B6}"/>
              </a:ext>
            </a:extLst>
          </p:cNvPr>
          <p:cNvSpPr txBox="1"/>
          <p:nvPr/>
        </p:nvSpPr>
        <p:spPr>
          <a:xfrm>
            <a:off x="9312205" y="2677024"/>
            <a:ext cx="2612698" cy="409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dirty="0" smtClean="0">
                <a:latin typeface="TT Supermolot Neue Exp DBold" panose="02000503030000020004" pitchFamily="2" charset="-52"/>
              </a:rPr>
              <a:t>Вариант 2</a:t>
            </a:r>
            <a:endParaRPr lang="ru-RU" dirty="0">
              <a:latin typeface="TT Supermolot Neue Exp DBold" panose="02000503030000020004" pitchFamily="2" charset="-52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239067" y="3838755"/>
            <a:ext cx="1255959" cy="19495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8263165" y="3905861"/>
            <a:ext cx="1329409" cy="1907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23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65F5892-F340-E4AC-493B-E6D02B0DD6CC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AE9DDD">
                  <a:alpha val="76000"/>
                </a:srgbClr>
              </a:gs>
              <a:gs pos="38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Рисунок 4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B9B85A85-A243-87C4-4122-86072CEE4B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9" y="188913"/>
            <a:ext cx="1423637" cy="360000"/>
          </a:xfrm>
          <a:prstGeom prst="rect">
            <a:avLst/>
          </a:prstGeom>
        </p:spPr>
      </p:pic>
      <p:pic>
        <p:nvPicPr>
          <p:cNvPr id="49" name="Рисунок 48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B713754-328D-E570-2C01-F4400A0744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" r="2" b="17652"/>
          <a:stretch/>
        </p:blipFill>
        <p:spPr>
          <a:xfrm>
            <a:off x="805408" y="486137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 w="158750">
            <a:noFill/>
          </a:ln>
          <a:effectLst>
            <a:glow>
              <a:schemeClr val="bg1">
                <a:alpha val="10000"/>
              </a:schemeClr>
            </a:glow>
            <a:outerShdw blurRad="50800" dist="38100" dir="8100000" algn="tr" rotWithShape="0">
              <a:schemeClr val="bg1"/>
            </a:outerShdw>
            <a:softEdge rad="0"/>
          </a:effec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49BB469E-66D3-F166-4739-6CE0015412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5660" y="195838"/>
            <a:ext cx="186142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1200" dirty="0" smtClean="0">
                <a:solidFill>
                  <a:schemeClr val="bg1"/>
                </a:solidFill>
                <a:effectLst/>
                <a:latin typeface="TT Supermolot Neue Exp DBold" panose="02000503030000020004" pitchFamily="2" charset="-52"/>
              </a:rPr>
              <a:t>АКСЕЛЕРАТО </a:t>
            </a:r>
            <a:r>
              <a:rPr lang="ru-RU" sz="1200" dirty="0">
                <a:solidFill>
                  <a:schemeClr val="bg1"/>
                </a:solidFill>
                <a:effectLst/>
                <a:latin typeface="TT Supermolot Neue Exp DBold" panose="02000503030000020004" pitchFamily="2" charset="-52"/>
              </a:rPr>
              <a:t>2.10 </a:t>
            </a:r>
          </a:p>
        </p:txBody>
      </p:sp>
      <p:pic>
        <p:nvPicPr>
          <p:cNvPr id="52" name="Рисунок 5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6696C459-8597-AFEE-B64B-3FD2AF3EE0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486" y="195838"/>
            <a:ext cx="893022" cy="36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DBFBF631-B3D6-396C-B138-3068AD0A3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" r="2429"/>
          <a:stretch/>
        </p:blipFill>
        <p:spPr>
          <a:xfrm>
            <a:off x="10053638" y="306137"/>
            <a:ext cx="1441450" cy="1800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20D0BC51-5F2E-DB2B-1821-7073B6E3C5B6}"/>
              </a:ext>
            </a:extLst>
          </p:cNvPr>
          <p:cNvSpPr txBox="1"/>
          <p:nvPr/>
        </p:nvSpPr>
        <p:spPr>
          <a:xfrm>
            <a:off x="695660" y="664414"/>
            <a:ext cx="10800680" cy="5544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2600" b="1" dirty="0">
                <a:latin typeface="TT Supermolot Neue Exp DBold" panose="02000503030000020004" pitchFamily="2" charset="-52"/>
              </a:rPr>
              <a:t>Анализ рынка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557A8E9-421B-4713-291F-D4F4C6B55C03}"/>
              </a:ext>
            </a:extLst>
          </p:cNvPr>
          <p:cNvSpPr txBox="1"/>
          <p:nvPr/>
        </p:nvSpPr>
        <p:spPr>
          <a:xfrm>
            <a:off x="695660" y="1397138"/>
            <a:ext cx="1080068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>
                <a:latin typeface="TT Supermolot Neue DemiBold" panose="02000503030000020004" pitchFamily="2" charset="-52"/>
              </a:rPr>
              <a:t>•Где </a:t>
            </a:r>
            <a:r>
              <a:rPr lang="ru-RU" dirty="0" smtClean="0">
                <a:latin typeface="TT Supermolot Neue DemiBold" panose="02000503030000020004" pitchFamily="2" charset="-52"/>
              </a:rPr>
              <a:t>продаем: </a:t>
            </a:r>
            <a:endParaRPr lang="ru-RU" dirty="0" smtClean="0">
              <a:latin typeface="TT Supermolot Neue DemiBold" panose="02000503030000020004" pitchFamily="2" charset="-52"/>
            </a:endParaRPr>
          </a:p>
          <a:p>
            <a:r>
              <a:rPr lang="ru-RU" dirty="0" smtClean="0">
                <a:latin typeface="TT Supermolot Neue DemiBold" panose="02000503030000020004" pitchFamily="2" charset="-52"/>
              </a:rPr>
              <a:t>-Через </a:t>
            </a:r>
            <a:r>
              <a:rPr lang="ru-RU" dirty="0"/>
              <a:t>п</a:t>
            </a:r>
            <a:r>
              <a:rPr lang="ru-RU" dirty="0" smtClean="0"/>
              <a:t>рямые </a:t>
            </a:r>
            <a:r>
              <a:rPr lang="ru-RU" dirty="0"/>
              <a:t>продажи: непосредственно потребителям через свои собственные продажные отделы. Этот канал сбыта является наиболее прямым и позволяет компании контролировать весь процесс производства и продажи.</a:t>
            </a:r>
          </a:p>
          <a:p>
            <a:r>
              <a:rPr lang="ru-RU" dirty="0" smtClean="0"/>
              <a:t>-Интернет-торговля</a:t>
            </a:r>
            <a:r>
              <a:rPr lang="ru-RU" dirty="0"/>
              <a:t>: с помощью интернет-технологий, предлагаем свои продукты через электронные коммерческие площадки для продажи онлайн.</a:t>
            </a:r>
          </a:p>
          <a:p>
            <a:r>
              <a:rPr lang="ru-RU" i="1" dirty="0" smtClean="0"/>
              <a:t>-Через Партнеров </a:t>
            </a:r>
            <a:r>
              <a:rPr lang="ru-RU" i="1" dirty="0"/>
              <a:t>и </a:t>
            </a:r>
            <a:r>
              <a:rPr lang="ru-RU" i="1" dirty="0" smtClean="0"/>
              <a:t>посредников: </a:t>
            </a:r>
            <a:r>
              <a:rPr lang="ru-RU" i="1" dirty="0"/>
              <a:t>осуществляем работу через  компании-посредники, которые занимаются поиском и закупкой рукавных фильтров по запросу потребителей. Они могут работать с несколькими производителями и предлагать своим клиентам наиболее подходящие варианты.</a:t>
            </a:r>
            <a:endParaRPr lang="ru-RU" dirty="0" smtClean="0">
              <a:latin typeface="TT Supermolot Neue DemiBold" panose="02000503030000020004" pitchFamily="2" charset="-52"/>
            </a:endParaRPr>
          </a:p>
          <a:p>
            <a:r>
              <a:rPr lang="ru-RU" dirty="0" smtClean="0">
                <a:latin typeface="TT Supermolot Neue DemiBold" panose="02000503030000020004" pitchFamily="2" charset="-52"/>
              </a:rPr>
              <a:t>• География </a:t>
            </a:r>
            <a:r>
              <a:rPr lang="ru-RU" dirty="0" smtClean="0">
                <a:latin typeface="TT Supermolot Neue DemiBold" panose="02000503030000020004" pitchFamily="2" charset="-52"/>
              </a:rPr>
              <a:t>продаж:</a:t>
            </a:r>
            <a:endParaRPr lang="ru-RU" dirty="0" smtClean="0">
              <a:latin typeface="TT Supermolot Neue DemiBold" panose="02000503030000020004" pitchFamily="2" charset="-52"/>
            </a:endParaRPr>
          </a:p>
          <a:p>
            <a:r>
              <a:rPr lang="ru-RU" dirty="0" smtClean="0">
                <a:latin typeface="TT Supermolot Neue DemiBold" panose="02000503030000020004" pitchFamily="2" charset="-52"/>
              </a:rPr>
              <a:t> РФ,  а также страны СНГ</a:t>
            </a:r>
            <a:endParaRPr lang="ru-RU" dirty="0">
              <a:latin typeface="TT Supermolot Neue DemiBold" panose="02000503030000020004" pitchFamily="2" charset="-52"/>
            </a:endParaRPr>
          </a:p>
          <a:p>
            <a:r>
              <a:rPr lang="ru-RU" dirty="0">
                <a:latin typeface="TT Supermolot Neue DemiBold" panose="02000503030000020004" pitchFamily="2" charset="-52"/>
              </a:rPr>
              <a:t>• </a:t>
            </a:r>
            <a:r>
              <a:rPr lang="ru-RU" dirty="0" smtClean="0">
                <a:latin typeface="TT Supermolot Neue DemiBold" panose="02000503030000020004" pitchFamily="2" charset="-52"/>
              </a:rPr>
              <a:t>Оценка </a:t>
            </a:r>
            <a:r>
              <a:rPr lang="ru-RU" dirty="0" smtClean="0">
                <a:latin typeface="TT Supermolot Neue DemiBold" panose="02000503030000020004" pitchFamily="2" charset="-52"/>
              </a:rPr>
              <a:t>рынка:</a:t>
            </a:r>
            <a:endParaRPr lang="ru-RU" dirty="0" smtClean="0">
              <a:latin typeface="TT Supermolot Neue DemiBold" panose="02000503030000020004" pitchFamily="2" charset="-52"/>
            </a:endParaRPr>
          </a:p>
          <a:p>
            <a:r>
              <a:rPr lang="ru-RU" dirty="0" smtClean="0">
                <a:latin typeface="TT Supermolot Neue DemiBold" panose="02000503030000020004" pitchFamily="2" charset="-52"/>
              </a:rPr>
              <a:t> </a:t>
            </a:r>
            <a:r>
              <a:rPr lang="ru-RU" dirty="0"/>
              <a:t>Согласно отчету </a:t>
            </a:r>
            <a:r>
              <a:rPr lang="ru-RU" dirty="0" err="1"/>
              <a:t>MarketsandMarkets</a:t>
            </a:r>
            <a:r>
              <a:rPr lang="ru-RU" dirty="0"/>
              <a:t>, в 2020 году объем рынка рукавных фильтров превысил $9,5 млрд и ожидается, что к 2025 году рынок вырастет до $12,9 млрд</a:t>
            </a:r>
            <a:r>
              <a:rPr lang="ru-RU" dirty="0" smtClean="0"/>
              <a:t>.</a:t>
            </a:r>
            <a:endParaRPr lang="ru-RU" dirty="0">
              <a:latin typeface="TT Supermolot Neue DemiBold" panose="02000503030000020004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57487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02305F2-7397-2122-2DB6-79A13F6534C4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AE9DDD">
                  <a:alpha val="76000"/>
                </a:srgbClr>
              </a:gs>
              <a:gs pos="38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Рисунок 4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B9B85A85-A243-87C4-4122-86072CEE4B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9" y="188913"/>
            <a:ext cx="1423637" cy="360000"/>
          </a:xfrm>
          <a:prstGeom prst="rect">
            <a:avLst/>
          </a:prstGeom>
        </p:spPr>
      </p:pic>
      <p:pic>
        <p:nvPicPr>
          <p:cNvPr id="49" name="Рисунок 48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B713754-328D-E570-2C01-F4400A0744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" r="2" b="17652"/>
          <a:stretch/>
        </p:blipFill>
        <p:spPr>
          <a:xfrm>
            <a:off x="805408" y="486137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 w="158750">
            <a:noFill/>
          </a:ln>
          <a:effectLst>
            <a:glow>
              <a:schemeClr val="bg1">
                <a:alpha val="10000"/>
              </a:schemeClr>
            </a:glow>
            <a:outerShdw blurRad="50800" dist="38100" dir="8100000" algn="tr" rotWithShape="0">
              <a:schemeClr val="bg1"/>
            </a:outerShdw>
            <a:softEdge rad="0"/>
          </a:effec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49BB469E-66D3-F166-4739-6CE0015412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5660" y="195838"/>
            <a:ext cx="1861420" cy="305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1200" dirty="0">
                <a:solidFill>
                  <a:schemeClr val="bg1"/>
                </a:solidFill>
                <a:effectLst/>
                <a:latin typeface="TT Supermolot Neue Exp DBold" panose="02000503030000020004" pitchFamily="2" charset="-52"/>
              </a:rPr>
              <a:t>АКСЕЛЕРАТОР 2.10 </a:t>
            </a:r>
          </a:p>
        </p:txBody>
      </p:sp>
      <p:pic>
        <p:nvPicPr>
          <p:cNvPr id="52" name="Рисунок 5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6696C459-8597-AFEE-B64B-3FD2AF3EE0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486" y="195838"/>
            <a:ext cx="893022" cy="36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DBFBF631-B3D6-396C-B138-3068AD0A3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" r="2429"/>
          <a:stretch/>
        </p:blipFill>
        <p:spPr>
          <a:xfrm>
            <a:off x="10053638" y="306137"/>
            <a:ext cx="1441450" cy="1800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20D0BC51-5F2E-DB2B-1821-7073B6E3C5B6}"/>
              </a:ext>
            </a:extLst>
          </p:cNvPr>
          <p:cNvSpPr txBox="1"/>
          <p:nvPr/>
        </p:nvSpPr>
        <p:spPr>
          <a:xfrm>
            <a:off x="723702" y="561988"/>
            <a:ext cx="10800680" cy="5544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2600" b="1" dirty="0">
                <a:latin typeface="TT Supermolot Neue Exp DBold" panose="02000503030000020004" pitchFamily="2" charset="-52"/>
              </a:rPr>
              <a:t>Конкуренты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557A8E9-421B-4713-291F-D4F4C6B55C03}"/>
              </a:ext>
            </a:extLst>
          </p:cNvPr>
          <p:cNvSpPr txBox="1"/>
          <p:nvPr/>
        </p:nvSpPr>
        <p:spPr>
          <a:xfrm>
            <a:off x="695660" y="2366630"/>
            <a:ext cx="10800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latin typeface="TT Supermolot Neue DemiBold" panose="02000503030000020004" pitchFamily="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17" y="1171349"/>
            <a:ext cx="10525649" cy="43220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0D0BC51-5F2E-DB2B-1821-7073B6E3C5B6}"/>
              </a:ext>
            </a:extLst>
          </p:cNvPr>
          <p:cNvSpPr txBox="1"/>
          <p:nvPr/>
        </p:nvSpPr>
        <p:spPr>
          <a:xfrm>
            <a:off x="861217" y="5725587"/>
            <a:ext cx="7411515" cy="9002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ru-RU" sz="1400" dirty="0" smtClean="0">
                <a:latin typeface="TT Supermolot Neue Exp DBold" panose="02000503030000020004" pitchFamily="2" charset="-52"/>
              </a:rPr>
              <a:t>1- Удовлетворяет потребности покупателей;</a:t>
            </a:r>
          </a:p>
          <a:p>
            <a:pPr>
              <a:lnSpc>
                <a:spcPct val="125000"/>
              </a:lnSpc>
            </a:pPr>
            <a:r>
              <a:rPr lang="ru-RU" sz="1400" dirty="0" smtClean="0">
                <a:latin typeface="TT Supermolot Neue Exp DBold" panose="02000503030000020004" pitchFamily="2" charset="-52"/>
              </a:rPr>
              <a:t>0,5- Частично удовлетворяет потребности покупателей;</a:t>
            </a:r>
          </a:p>
          <a:p>
            <a:pPr>
              <a:lnSpc>
                <a:spcPct val="125000"/>
              </a:lnSpc>
            </a:pPr>
            <a:r>
              <a:rPr lang="ru-RU" sz="1400" dirty="0" smtClean="0">
                <a:latin typeface="TT Supermolot Neue Exp DBold" panose="02000503030000020004" pitchFamily="2" charset="-52"/>
              </a:rPr>
              <a:t>0- Не удовлетворяет потребности покупателей.</a:t>
            </a:r>
            <a:endParaRPr lang="ru-RU" sz="1400" dirty="0">
              <a:latin typeface="TT Supermolot Neue Exp DBold" panose="02000503030000020004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03713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098A810-76B5-FE94-13A3-7027E51158EF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AE9DDD">
                  <a:alpha val="76000"/>
                </a:srgbClr>
              </a:gs>
              <a:gs pos="38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Рисунок 4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B9B85A85-A243-87C4-4122-86072CEE4B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9" y="188913"/>
            <a:ext cx="1423637" cy="360000"/>
          </a:xfrm>
          <a:prstGeom prst="rect">
            <a:avLst/>
          </a:prstGeom>
        </p:spPr>
      </p:pic>
      <p:pic>
        <p:nvPicPr>
          <p:cNvPr id="49" name="Рисунок 48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B713754-328D-E570-2C01-F4400A0744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" r="2" b="17652"/>
          <a:stretch/>
        </p:blipFill>
        <p:spPr>
          <a:xfrm>
            <a:off x="805408" y="486137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 w="158750">
            <a:noFill/>
          </a:ln>
          <a:effectLst>
            <a:glow>
              <a:schemeClr val="bg1">
                <a:alpha val="10000"/>
              </a:schemeClr>
            </a:glow>
            <a:outerShdw blurRad="50800" dist="38100" dir="8100000" algn="tr" rotWithShape="0">
              <a:schemeClr val="bg1"/>
            </a:outerShdw>
            <a:softEdge rad="0"/>
          </a:effec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49BB469E-66D3-F166-4739-6CE0015412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5660" y="195838"/>
            <a:ext cx="1861420" cy="305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1200" dirty="0">
                <a:solidFill>
                  <a:schemeClr val="bg1"/>
                </a:solidFill>
                <a:effectLst/>
                <a:latin typeface="TT Supermolot Neue Exp DBold" panose="02000503030000020004" pitchFamily="2" charset="-52"/>
              </a:rPr>
              <a:t>АКСЕЛЕРАТОР 2.10 </a:t>
            </a:r>
          </a:p>
        </p:txBody>
      </p:sp>
      <p:pic>
        <p:nvPicPr>
          <p:cNvPr id="52" name="Рисунок 5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6696C459-8597-AFEE-B64B-3FD2AF3EE0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486" y="195838"/>
            <a:ext cx="893022" cy="36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DBFBF631-B3D6-396C-B138-3068AD0A3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" r="2429"/>
          <a:stretch/>
        </p:blipFill>
        <p:spPr>
          <a:xfrm>
            <a:off x="10053638" y="306137"/>
            <a:ext cx="1441450" cy="1800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20D0BC51-5F2E-DB2B-1821-7073B6E3C5B6}"/>
              </a:ext>
            </a:extLst>
          </p:cNvPr>
          <p:cNvSpPr txBox="1"/>
          <p:nvPr/>
        </p:nvSpPr>
        <p:spPr>
          <a:xfrm>
            <a:off x="695660" y="1278738"/>
            <a:ext cx="10800680" cy="5544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2600" b="1" dirty="0">
                <a:latin typeface="TT Supermolot Neue Exp DBold" panose="02000503030000020004" pitchFamily="2" charset="-52"/>
              </a:rPr>
              <a:t>Целевая аудитория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557A8E9-421B-4713-291F-D4F4C6B55C03}"/>
              </a:ext>
            </a:extLst>
          </p:cNvPr>
          <p:cNvSpPr txBox="1"/>
          <p:nvPr/>
        </p:nvSpPr>
        <p:spPr>
          <a:xfrm>
            <a:off x="695660" y="2366630"/>
            <a:ext cx="1080068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T Supermolot Neue DemiBold" panose="02000503030000020004" pitchFamily="2" charset="-52"/>
              </a:rPr>
              <a:t>• Для кого конечный </a:t>
            </a:r>
            <a:r>
              <a:rPr lang="ru-RU" dirty="0" smtClean="0">
                <a:latin typeface="TT Supermolot Neue DemiBold" panose="02000503030000020004" pitchFamily="2" charset="-52"/>
              </a:rPr>
              <a:t>продукт:</a:t>
            </a:r>
            <a:endParaRPr lang="ru-RU" dirty="0" smtClean="0">
              <a:latin typeface="TT Supermolot Neue DemiBold" panose="02000503030000020004" pitchFamily="2" charset="-52"/>
            </a:endParaRPr>
          </a:p>
          <a:p>
            <a:r>
              <a:rPr lang="ru-RU" dirty="0"/>
              <a:t>-</a:t>
            </a:r>
            <a:r>
              <a:rPr lang="ru-RU" dirty="0" smtClean="0"/>
              <a:t>Потребительский </a:t>
            </a:r>
            <a:r>
              <a:rPr lang="ru-RU" dirty="0"/>
              <a:t>сегмент достаточно разнообразен: Различные отросли промышленности и производства (строительная, пищевая, химическая, металлургическая промышленность, а также горно-добывающие компании), проектные организации. Основные потребители - крупные компании, такие как: Северсталь, Новолипецкий металлургический комбинат (НЛМК), </a:t>
            </a:r>
            <a:r>
              <a:rPr lang="ru-RU" dirty="0" err="1"/>
              <a:t>Евраз</a:t>
            </a:r>
            <a:r>
              <a:rPr lang="ru-RU" dirty="0"/>
              <a:t>, </a:t>
            </a:r>
            <a:r>
              <a:rPr lang="ru-RU" dirty="0" err="1"/>
              <a:t>Металлоинвест</a:t>
            </a:r>
            <a:r>
              <a:rPr lang="ru-RU" dirty="0"/>
              <a:t> и Мечел</a:t>
            </a:r>
            <a:r>
              <a:rPr lang="ru-RU" dirty="0" smtClean="0"/>
              <a:t>.</a:t>
            </a:r>
            <a:r>
              <a:rPr lang="ru-RU" dirty="0" smtClean="0">
                <a:latin typeface="TT Supermolot Neue DemiBold" panose="02000503030000020004" pitchFamily="2" charset="-52"/>
              </a:rPr>
              <a:t> </a:t>
            </a:r>
            <a:endParaRPr lang="ru-RU" dirty="0">
              <a:latin typeface="TT Supermolot Neue DemiBold" panose="02000503030000020004" pitchFamily="2" charset="-52"/>
            </a:endParaRPr>
          </a:p>
          <a:p>
            <a:endParaRPr lang="ru-RU" dirty="0">
              <a:latin typeface="TT Supermolot Neue DemiBold" panose="02000503030000020004" pitchFamily="2" charset="-52"/>
            </a:endParaRPr>
          </a:p>
          <a:p>
            <a:r>
              <a:rPr lang="ru-RU" b="1" dirty="0">
                <a:latin typeface="TT Supermolot Neue DemiBold" panose="02000503030000020004" pitchFamily="2" charset="-52"/>
              </a:rPr>
              <a:t>B2B (бизнес для бизнеса)</a:t>
            </a:r>
          </a:p>
          <a:p>
            <a:endParaRPr lang="ru-RU" dirty="0">
              <a:latin typeface="TT Supermolot Neue DemiBold" panose="02000503030000020004" pitchFamily="2" charset="-52"/>
            </a:endParaRPr>
          </a:p>
          <a:p>
            <a:r>
              <a:rPr lang="ru-RU" dirty="0">
                <a:latin typeface="TT Supermolot Neue DemiBold" panose="02000503030000020004" pitchFamily="2" charset="-52"/>
              </a:rPr>
              <a:t>• </a:t>
            </a:r>
            <a:r>
              <a:rPr lang="ru-RU" dirty="0" smtClean="0">
                <a:latin typeface="TT Supermolot Neue DemiBold" panose="02000503030000020004" pitchFamily="2" charset="-52"/>
              </a:rPr>
              <a:t>Образ </a:t>
            </a:r>
            <a:r>
              <a:rPr lang="ru-RU" dirty="0">
                <a:latin typeface="TT Supermolot Neue DemiBold" panose="02000503030000020004" pitchFamily="2" charset="-52"/>
              </a:rPr>
              <a:t>конечного </a:t>
            </a:r>
            <a:r>
              <a:rPr lang="ru-RU" dirty="0" smtClean="0">
                <a:latin typeface="TT Supermolot Neue DemiBold" panose="02000503030000020004" pitchFamily="2" charset="-52"/>
              </a:rPr>
              <a:t>потребителя:</a:t>
            </a:r>
          </a:p>
          <a:p>
            <a:r>
              <a:rPr lang="ru-RU" dirty="0" smtClean="0">
                <a:latin typeface="TT Supermolot Neue DemiBold" panose="02000503030000020004" pitchFamily="2" charset="-52"/>
              </a:rPr>
              <a:t> Крупные компании , такие как : Северсталь ,</a:t>
            </a:r>
            <a:r>
              <a:rPr lang="ru-RU" dirty="0"/>
              <a:t> Новолипецкий металлургический комбинат (НЛМК</a:t>
            </a:r>
            <a:r>
              <a:rPr lang="ru-RU" dirty="0" smtClean="0"/>
              <a:t>),</a:t>
            </a:r>
            <a:r>
              <a:rPr lang="ru-RU" dirty="0"/>
              <a:t> </a:t>
            </a:r>
            <a:r>
              <a:rPr lang="ru-RU" dirty="0" err="1"/>
              <a:t>Евраз</a:t>
            </a:r>
            <a:r>
              <a:rPr lang="ru-RU" dirty="0"/>
              <a:t>, </a:t>
            </a:r>
            <a:r>
              <a:rPr lang="ru-RU" dirty="0" err="1"/>
              <a:t>Металлоинвест</a:t>
            </a:r>
            <a:r>
              <a:rPr lang="ru-RU" dirty="0"/>
              <a:t> и </a:t>
            </a:r>
            <a:r>
              <a:rPr lang="ru-RU" dirty="0" smtClean="0"/>
              <a:t>Мечел.</a:t>
            </a:r>
            <a:r>
              <a:rPr lang="ru-RU" dirty="0" smtClean="0">
                <a:latin typeface="TT Supermolot Neue DemiBold" panose="02000503030000020004" pitchFamily="2" charset="-52"/>
              </a:rPr>
              <a:t> </a:t>
            </a:r>
            <a:endParaRPr lang="ru-RU" dirty="0">
              <a:latin typeface="TT Supermolot Neue DemiBold" panose="02000503030000020004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04077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E76964A-2198-8FAF-2967-A20E9872C8B6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AE9DDD">
                  <a:alpha val="76000"/>
                </a:srgbClr>
              </a:gs>
              <a:gs pos="38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5" name="Рисунок 4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B9B85A85-A243-87C4-4122-86072CEE4B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9" y="188913"/>
            <a:ext cx="1423637" cy="360000"/>
          </a:xfrm>
          <a:prstGeom prst="rect">
            <a:avLst/>
          </a:prstGeom>
        </p:spPr>
      </p:pic>
      <p:pic>
        <p:nvPicPr>
          <p:cNvPr id="49" name="Рисунок 48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B713754-328D-E570-2C01-F4400A0744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" r="2" b="17652"/>
          <a:stretch/>
        </p:blipFill>
        <p:spPr>
          <a:xfrm>
            <a:off x="805408" y="486137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 w="158750">
            <a:noFill/>
          </a:ln>
          <a:effectLst>
            <a:glow>
              <a:schemeClr val="bg1">
                <a:alpha val="10000"/>
              </a:schemeClr>
            </a:glow>
            <a:outerShdw blurRad="50800" dist="38100" dir="8100000" algn="tr" rotWithShape="0">
              <a:schemeClr val="bg1"/>
            </a:outerShdw>
            <a:softEdge rad="0"/>
          </a:effec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49BB469E-66D3-F166-4739-6CE0015412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5660" y="195838"/>
            <a:ext cx="1861420" cy="305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1200" dirty="0">
                <a:solidFill>
                  <a:schemeClr val="bg1"/>
                </a:solidFill>
                <a:effectLst/>
                <a:latin typeface="TT Supermolot Neue Exp DBold" panose="02000503030000020004" pitchFamily="2" charset="-52"/>
              </a:rPr>
              <a:t>АКСЕЛЕРАТОР 2.10 </a:t>
            </a:r>
          </a:p>
        </p:txBody>
      </p:sp>
      <p:pic>
        <p:nvPicPr>
          <p:cNvPr id="52" name="Рисунок 5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6696C459-8597-AFEE-B64B-3FD2AF3EE0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486" y="195838"/>
            <a:ext cx="893022" cy="36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DBFBF631-B3D6-396C-B138-3068AD0A3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" r="2429"/>
          <a:stretch/>
        </p:blipFill>
        <p:spPr>
          <a:xfrm>
            <a:off x="10053638" y="306137"/>
            <a:ext cx="1441450" cy="1800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20D0BC51-5F2E-DB2B-1821-7073B6E3C5B6}"/>
              </a:ext>
            </a:extLst>
          </p:cNvPr>
          <p:cNvSpPr txBox="1"/>
          <p:nvPr/>
        </p:nvSpPr>
        <p:spPr>
          <a:xfrm>
            <a:off x="478132" y="366098"/>
            <a:ext cx="10800680" cy="5544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2600" b="1" dirty="0" smtClean="0">
                <a:latin typeface="TT Supermolot Neue Exp DBold" panose="02000503030000020004" pitchFamily="2" charset="-52"/>
              </a:rPr>
              <a:t>Экономические показатели</a:t>
            </a:r>
            <a:endParaRPr lang="ru-RU" sz="2600" b="1" dirty="0">
              <a:latin typeface="TT Supermolot Neue Exp DBold" panose="02000503030000020004" pitchFamily="2" charset="-52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40360"/>
              </p:ext>
            </p:extLst>
          </p:nvPr>
        </p:nvGraphicFramePr>
        <p:xfrm>
          <a:off x="5971122" y="1302684"/>
          <a:ext cx="5927090" cy="510312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887980"/>
                <a:gridCol w="1752600"/>
                <a:gridCol w="1286510"/>
              </a:tblGrid>
              <a:tr h="562599">
                <a:tc>
                  <a:txBody>
                    <a:bodyPr/>
                    <a:lstStyle/>
                    <a:p>
                      <a:pPr marL="90170" marR="85725" algn="ctr"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затрат</a:t>
                      </a:r>
                      <a:endParaRPr lang="ru-RU" sz="1400" spc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Сумма, тыс. руб.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Удельный вес к итогу, %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3899">
                <a:tc>
                  <a:txBody>
                    <a:bodyPr/>
                    <a:lstStyle/>
                    <a:p>
                      <a:pPr marL="90170" marR="85725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Материалы, основные 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90170" marR="85725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комплектующие изделия и 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90170" marR="85725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полуфабрикаты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84,75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27,36</a:t>
                      </a:r>
                      <a:endParaRPr lang="ru-RU" sz="1400" spc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2599">
                <a:tc>
                  <a:txBody>
                    <a:bodyPr/>
                    <a:lstStyle/>
                    <a:p>
                      <a:pPr marL="90170" marR="85725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Основная и дополнительная 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90170" marR="85725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заработная плата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41,667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13,45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99">
                <a:tc>
                  <a:txBody>
                    <a:bodyPr/>
                    <a:lstStyle/>
                    <a:p>
                      <a:pPr marL="90170" marR="85725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Единый социальный налог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11,13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3,59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3899">
                <a:tc>
                  <a:txBody>
                    <a:bodyPr/>
                    <a:lstStyle/>
                    <a:p>
                      <a:pPr marL="90170" marR="85725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Затраты на эксплуатацию 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90170" marR="85725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оборудования, стендов, 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90170" marR="85725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вычислительной техники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5,20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1,67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2599">
                <a:tc>
                  <a:txBody>
                    <a:bodyPr/>
                    <a:lstStyle/>
                    <a:p>
                      <a:pPr marL="90170" marR="85725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Затраты на научно-техническую информацию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10,0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3,2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99">
                <a:tc>
                  <a:txBody>
                    <a:bodyPr/>
                    <a:lstStyle/>
                    <a:p>
                      <a:pPr marL="90170" marR="85725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Расходы на командировки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8,4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2,7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99">
                <a:tc>
                  <a:txBody>
                    <a:bodyPr/>
                    <a:lstStyle/>
                    <a:p>
                      <a:pPr marL="90170" marR="85725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 прямые расходы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148,2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49,85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99">
                <a:tc>
                  <a:txBody>
                    <a:bodyPr/>
                    <a:lstStyle/>
                    <a:p>
                      <a:pPr marL="90170" marR="85725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Прочие прямые расходы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144,328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47,46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578">
                <a:tc>
                  <a:txBody>
                    <a:bodyPr/>
                    <a:lstStyle/>
                    <a:p>
                      <a:pPr marL="90170" marR="85725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Накладные расходы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8,333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2,69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760">
                <a:tc>
                  <a:txBody>
                    <a:bodyPr/>
                    <a:lstStyle/>
                    <a:p>
                      <a:pPr marL="90170" marR="85725"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</a:t>
                      </a:r>
                      <a:endParaRPr lang="ru-RU" sz="1400" spc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309,656</a:t>
                      </a:r>
                      <a:endParaRPr lang="ru-RU" sz="1400" spc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400" spc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8172421" y="914661"/>
            <a:ext cx="306699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Смета затрат на НИР                      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060688"/>
              </p:ext>
            </p:extLst>
          </p:nvPr>
        </p:nvGraphicFramePr>
        <p:xfrm>
          <a:off x="103430" y="1326882"/>
          <a:ext cx="5426075" cy="1751965"/>
        </p:xfrm>
        <a:graphic>
          <a:graphicData uri="http://schemas.openxmlformats.org/drawingml/2006/table">
            <a:tbl>
              <a:tblPr/>
              <a:tblGrid>
                <a:gridCol w="2848610"/>
                <a:gridCol w="900430"/>
                <a:gridCol w="810260"/>
                <a:gridCol w="866775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Показатель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Условное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обозн-е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Единица изм-я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НТ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5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Годовой выпуск техники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i="1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шт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53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Себестоимость единицы техники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i="1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тыс. руб.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700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Оптовая цена единицы техники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i="1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Ц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млн. руб.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1,2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Рентабельность вида продукции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i="1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</a:t>
                      </a:r>
                      <a:r>
                        <a:rPr lang="ru-RU" sz="1200" i="1" spc="0" baseline="-25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1400" spc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2116373" y="942435"/>
            <a:ext cx="27716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Исходные данные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963632"/>
              </p:ext>
            </p:extLst>
          </p:nvPr>
        </p:nvGraphicFramePr>
        <p:xfrm>
          <a:off x="540386" y="3662611"/>
          <a:ext cx="4989120" cy="27432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777620"/>
                <a:gridCol w="1090871"/>
                <a:gridCol w="1120629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Показатель</a:t>
                      </a:r>
                      <a:endParaRPr lang="ru-RU" sz="1400" spc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Единицы 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измерения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Проект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Часовая эксплуатационная производительность, </a:t>
                      </a:r>
                      <a:r>
                        <a:rPr lang="en-US" sz="1200" i="1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Q</a:t>
                      </a:r>
                      <a:endParaRPr lang="ru-RU" sz="1400" spc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</a:t>
                      </a:r>
                      <a:r>
                        <a:rPr lang="ru-RU" sz="1200" spc="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en-US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/</a:t>
                      </a: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14000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Эффективный фонд времени работы оборудования, </a:t>
                      </a:r>
                      <a:r>
                        <a:rPr lang="ru-RU" sz="1200" i="1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</a:t>
                      </a:r>
                      <a:r>
                        <a:rPr lang="ru-RU" sz="1200" i="1" spc="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эф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час</a:t>
                      </a:r>
                      <a:endParaRPr lang="ru-RU" sz="1400" spc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2160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Капитальные затраты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млн.руб.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1,38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Годовые текущие затраты, </a:t>
                      </a:r>
                      <a:r>
                        <a:rPr lang="ru-RU" sz="1200" i="1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тыс.руб.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558,59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Оптовая цена техники, </a:t>
                      </a:r>
                      <a:r>
                        <a:rPr lang="ru-RU" sz="1200" i="1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Ц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млн.руб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1,2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Чистый дисконтированный доход (интегральный 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эффект), </a:t>
                      </a:r>
                      <a:r>
                        <a:rPr lang="ru-RU" sz="1200" i="1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ЧДД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тыс.руб.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26,786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Срок окупаемости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лет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2,62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Индекс доходности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400" spc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1,019</a:t>
                      </a:r>
                      <a:endParaRPr lang="ru-RU" sz="1400" spc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95660" y="3267664"/>
            <a:ext cx="1246688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Основные технико-экономические показатели проекта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214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E76964A-2198-8FAF-2967-A20E9872C8B6}"/>
              </a:ext>
            </a:extLst>
          </p:cNvPr>
          <p:cNvSpPr>
            <a:spLocks/>
          </p:cNvSpPr>
          <p:nvPr/>
        </p:nvSpPr>
        <p:spPr>
          <a:xfrm>
            <a:off x="-1" y="-1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AE9DDD">
                  <a:alpha val="76000"/>
                </a:srgbClr>
              </a:gs>
              <a:gs pos="38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/>
              <a:t>Чистый дисконтированный доход:</a:t>
            </a:r>
          </a:p>
          <a:p>
            <a:pPr lvl="0"/>
            <a:r>
              <a:rPr lang="ru-RU"/>
              <a:t>на первом шаге:</a:t>
            </a:r>
          </a:p>
          <a:p>
            <a:r>
              <a:rPr lang="ru-RU" i="1"/>
              <a:t>ЧДД</a:t>
            </a:r>
            <a:r>
              <a:rPr lang="ru-RU" baseline="-25000"/>
              <a:t>1 </a:t>
            </a:r>
            <a:r>
              <a:rPr lang="ru-RU"/>
              <a:t>= 524,92 ∙ 0,85 – 1,38 млн = -933,818 руб.</a:t>
            </a:r>
          </a:p>
          <a:p>
            <a:pPr lvl="0"/>
            <a:r>
              <a:rPr lang="ru-RU"/>
              <a:t>на втором шаге, ∆</a:t>
            </a:r>
            <a:r>
              <a:rPr lang="ru-RU" i="1"/>
              <a:t>К</a:t>
            </a:r>
            <a:r>
              <a:rPr lang="ru-RU"/>
              <a:t> = 0: </a:t>
            </a:r>
          </a:p>
          <a:p>
            <a:r>
              <a:rPr lang="ru-RU" i="1"/>
              <a:t>ЧДД</a:t>
            </a:r>
            <a:r>
              <a:rPr lang="ru-RU" baseline="-25000"/>
              <a:t>1,5 </a:t>
            </a:r>
            <a:r>
              <a:rPr lang="ru-RU"/>
              <a:t>= 524,92 ∙ 0,72 = -555,875 тыс.руб.</a:t>
            </a:r>
          </a:p>
          <a:p>
            <a:pPr lvl="0"/>
            <a:r>
              <a:rPr lang="ru-RU"/>
              <a:t>на третьем  шаге, ∆</a:t>
            </a:r>
            <a:r>
              <a:rPr lang="ru-RU" i="1"/>
              <a:t>К</a:t>
            </a:r>
            <a:r>
              <a:rPr lang="ru-RU"/>
              <a:t> = 0: </a:t>
            </a:r>
          </a:p>
          <a:p>
            <a:r>
              <a:rPr lang="ru-RU" i="1"/>
              <a:t>ЧДД</a:t>
            </a:r>
            <a:r>
              <a:rPr lang="ru-RU" baseline="-25000"/>
              <a:t>2 </a:t>
            </a:r>
            <a:r>
              <a:rPr lang="ru-RU"/>
              <a:t>= 524,92 ∙ 0,6 = -240,923 тыс.руб.</a:t>
            </a:r>
          </a:p>
          <a:p>
            <a:pPr lvl="0"/>
            <a:r>
              <a:rPr lang="ru-RU"/>
              <a:t>на четвертом  шаге, ∆</a:t>
            </a:r>
            <a:r>
              <a:rPr lang="ru-RU" i="1"/>
              <a:t>К</a:t>
            </a:r>
            <a:r>
              <a:rPr lang="ru-RU"/>
              <a:t> = 0: </a:t>
            </a:r>
          </a:p>
          <a:p>
            <a:r>
              <a:rPr lang="ru-RU" i="1"/>
              <a:t>ЧДД</a:t>
            </a:r>
            <a:r>
              <a:rPr lang="ru-RU" baseline="-25000"/>
              <a:t>2,5 </a:t>
            </a:r>
            <a:r>
              <a:rPr lang="ru-RU"/>
              <a:t>= 524,92  ∙ 0,51 = 26,786 тыс.руб.</a:t>
            </a:r>
          </a:p>
        </p:txBody>
      </p:sp>
      <p:pic>
        <p:nvPicPr>
          <p:cNvPr id="45" name="Рисунок 4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B9B85A85-A243-87C4-4122-86072CEE4B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9" y="188913"/>
            <a:ext cx="1423637" cy="360000"/>
          </a:xfrm>
          <a:prstGeom prst="rect">
            <a:avLst/>
          </a:prstGeom>
        </p:spPr>
      </p:pic>
      <p:pic>
        <p:nvPicPr>
          <p:cNvPr id="49" name="Рисунок 48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B713754-328D-E570-2C01-F4400A0744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" r="2" b="17652"/>
          <a:stretch/>
        </p:blipFill>
        <p:spPr>
          <a:xfrm>
            <a:off x="805408" y="486137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 w="158750">
            <a:noFill/>
          </a:ln>
          <a:effectLst>
            <a:glow>
              <a:schemeClr val="bg1">
                <a:alpha val="10000"/>
              </a:schemeClr>
            </a:glow>
            <a:outerShdw blurRad="50800" dist="38100" dir="8100000" algn="tr" rotWithShape="0">
              <a:schemeClr val="bg1"/>
            </a:outerShdw>
            <a:softEdge rad="0"/>
          </a:effec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49BB469E-66D3-F166-4739-6CE0015412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5660" y="195838"/>
            <a:ext cx="1861420" cy="305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1200" dirty="0">
                <a:solidFill>
                  <a:schemeClr val="bg1"/>
                </a:solidFill>
                <a:effectLst/>
                <a:latin typeface="TT Supermolot Neue Exp DBold" panose="02000503030000020004" pitchFamily="2" charset="-52"/>
              </a:rPr>
              <a:t>АКСЕЛЕРАТОР 2.10 </a:t>
            </a:r>
          </a:p>
        </p:txBody>
      </p:sp>
      <p:pic>
        <p:nvPicPr>
          <p:cNvPr id="52" name="Рисунок 5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6696C459-8597-AFEE-B64B-3FD2AF3EE0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486" y="195838"/>
            <a:ext cx="893022" cy="36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DBFBF631-B3D6-396C-B138-3068AD0A3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" r="2429"/>
          <a:stretch/>
        </p:blipFill>
        <p:spPr>
          <a:xfrm>
            <a:off x="10053638" y="306137"/>
            <a:ext cx="1441450" cy="1800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20D0BC51-5F2E-DB2B-1821-7073B6E3C5B6}"/>
              </a:ext>
            </a:extLst>
          </p:cNvPr>
          <p:cNvSpPr txBox="1"/>
          <p:nvPr/>
        </p:nvSpPr>
        <p:spPr>
          <a:xfrm>
            <a:off x="471373" y="375838"/>
            <a:ext cx="10800680" cy="5544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2600" b="1" dirty="0" smtClean="0">
                <a:latin typeface="TT Supermolot Neue Exp DBold" panose="02000503030000020004" pitchFamily="2" charset="-52"/>
              </a:rPr>
              <a:t>Экономические показатели</a:t>
            </a:r>
            <a:endParaRPr lang="ru-RU" sz="2600" b="1" dirty="0">
              <a:latin typeface="TT Supermolot Neue Exp DBold" panose="02000503030000020004" pitchFamily="2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60" y="1155906"/>
            <a:ext cx="5689158" cy="46051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6389" y="2494328"/>
            <a:ext cx="6301271" cy="281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823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DF3E44E-D30B-4D5E-E117-48BB941F06B7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AE9DDD">
                  <a:alpha val="76000"/>
                </a:srgbClr>
              </a:gs>
              <a:gs pos="38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Рисунок 4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B9B85A85-A243-87C4-4122-86072CEE4B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9" y="188913"/>
            <a:ext cx="1423637" cy="360000"/>
          </a:xfrm>
          <a:prstGeom prst="rect">
            <a:avLst/>
          </a:prstGeom>
        </p:spPr>
      </p:pic>
      <p:pic>
        <p:nvPicPr>
          <p:cNvPr id="49" name="Рисунок 48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B713754-328D-E570-2C01-F4400A0744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" r="2" b="17652"/>
          <a:stretch/>
        </p:blipFill>
        <p:spPr>
          <a:xfrm>
            <a:off x="805408" y="486137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 w="158750">
            <a:noFill/>
          </a:ln>
          <a:effectLst>
            <a:glow>
              <a:schemeClr val="bg1">
                <a:alpha val="10000"/>
              </a:schemeClr>
            </a:glow>
            <a:outerShdw blurRad="50800" dist="38100" dir="8100000" algn="tr" rotWithShape="0">
              <a:schemeClr val="bg1"/>
            </a:outerShdw>
            <a:softEdge rad="0"/>
          </a:effec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49BB469E-66D3-F166-4739-6CE0015412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5660" y="195838"/>
            <a:ext cx="1861420" cy="305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1200" dirty="0">
                <a:solidFill>
                  <a:schemeClr val="bg1"/>
                </a:solidFill>
                <a:effectLst/>
                <a:latin typeface="TT Supermolot Neue Exp DBold" panose="02000503030000020004" pitchFamily="2" charset="-52"/>
              </a:rPr>
              <a:t>АКСЕЛЕРАТОР 2.10 </a:t>
            </a:r>
          </a:p>
        </p:txBody>
      </p:sp>
      <p:pic>
        <p:nvPicPr>
          <p:cNvPr id="52" name="Рисунок 5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6696C459-8597-AFEE-B64B-3FD2AF3EE0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486" y="195838"/>
            <a:ext cx="893022" cy="36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DBFBF631-B3D6-396C-B138-3068AD0A3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" r="2429"/>
          <a:stretch/>
        </p:blipFill>
        <p:spPr>
          <a:xfrm>
            <a:off x="10053638" y="306137"/>
            <a:ext cx="1441450" cy="1800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20D0BC51-5F2E-DB2B-1821-7073B6E3C5B6}"/>
              </a:ext>
            </a:extLst>
          </p:cNvPr>
          <p:cNvSpPr txBox="1"/>
          <p:nvPr/>
        </p:nvSpPr>
        <p:spPr>
          <a:xfrm>
            <a:off x="694408" y="579513"/>
            <a:ext cx="10800680" cy="5544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2600" b="1" dirty="0">
                <a:latin typeface="TT Supermolot Neue Exp DBold" panose="02000503030000020004" pitchFamily="2" charset="-52"/>
              </a:rPr>
              <a:t>Бюджет и источники его формирования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557A8E9-421B-4713-291F-D4F4C6B55C03}"/>
              </a:ext>
            </a:extLst>
          </p:cNvPr>
          <p:cNvSpPr txBox="1"/>
          <p:nvPr/>
        </p:nvSpPr>
        <p:spPr>
          <a:xfrm>
            <a:off x="694408" y="1447595"/>
            <a:ext cx="1080068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>
                <a:latin typeface="TT Supermolot Neue DemiBold" panose="02000503030000020004" pitchFamily="2" charset="-52"/>
              </a:rPr>
              <a:t>Потенциальные потребители разрабатываемой технологии и конструкции: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/>
              <a:t>-</a:t>
            </a:r>
            <a:r>
              <a:rPr lang="ru-RU" dirty="0" smtClean="0"/>
              <a:t>Северсталь;</a:t>
            </a:r>
          </a:p>
          <a:p>
            <a:r>
              <a:rPr lang="ru-RU" dirty="0"/>
              <a:t>-</a:t>
            </a:r>
            <a:r>
              <a:rPr lang="ru-RU" dirty="0" smtClean="0"/>
              <a:t>Новолипецкий </a:t>
            </a:r>
            <a:r>
              <a:rPr lang="ru-RU" dirty="0"/>
              <a:t>металлургический комбинат (НЛМК</a:t>
            </a:r>
            <a:r>
              <a:rPr lang="ru-RU" dirty="0" smtClean="0"/>
              <a:t>);</a:t>
            </a:r>
          </a:p>
          <a:p>
            <a:r>
              <a:rPr lang="ru-RU" dirty="0" smtClean="0"/>
              <a:t>-</a:t>
            </a:r>
            <a:r>
              <a:rPr lang="ru-RU" dirty="0" err="1" smtClean="0"/>
              <a:t>Евраз</a:t>
            </a:r>
            <a:r>
              <a:rPr lang="ru-RU" dirty="0"/>
              <a:t>;</a:t>
            </a:r>
            <a:endParaRPr lang="ru-RU" dirty="0" smtClean="0"/>
          </a:p>
          <a:p>
            <a:r>
              <a:rPr lang="ru-RU" dirty="0" smtClean="0"/>
              <a:t>-</a:t>
            </a:r>
            <a:r>
              <a:rPr lang="ru-RU" dirty="0" err="1" smtClean="0"/>
              <a:t>Металлоинвест</a:t>
            </a:r>
            <a:r>
              <a:rPr lang="ru-RU" dirty="0" smtClean="0"/>
              <a:t>;</a:t>
            </a:r>
          </a:p>
          <a:p>
            <a:r>
              <a:rPr lang="ru-RU" dirty="0"/>
              <a:t>-</a:t>
            </a:r>
            <a:r>
              <a:rPr lang="ru-RU" dirty="0" smtClean="0"/>
              <a:t>Мечел.</a:t>
            </a:r>
            <a:endParaRPr lang="ru-RU" dirty="0" smtClean="0">
              <a:latin typeface="TT Supermolot Neue DemiBold" panose="02000503030000020004" pitchFamily="2" charset="-52"/>
            </a:endParaRPr>
          </a:p>
          <a:p>
            <a:endParaRPr lang="ru-RU" dirty="0" smtClean="0">
              <a:latin typeface="TT Supermolot Neue DemiBold" panose="02000503030000020004" pitchFamily="2" charset="-52"/>
            </a:endParaRPr>
          </a:p>
          <a:p>
            <a:r>
              <a:rPr lang="ru-RU" dirty="0" smtClean="0">
                <a:latin typeface="TT Supermolot Neue DemiBold" panose="02000503030000020004" pitchFamily="2" charset="-52"/>
              </a:rPr>
              <a:t>Сотрудничество/партнерство с компаниями:</a:t>
            </a:r>
          </a:p>
          <a:p>
            <a:r>
              <a:rPr lang="ru-RU" dirty="0" smtClean="0">
                <a:latin typeface="TT Supermolot Neue DemiBold" panose="02000503030000020004" pitchFamily="2" charset="-52"/>
              </a:rPr>
              <a:t>-ООО «</a:t>
            </a:r>
            <a:r>
              <a:rPr lang="ru-RU" dirty="0" err="1" smtClean="0">
                <a:latin typeface="TT Supermolot Neue DemiBold" panose="02000503030000020004" pitchFamily="2" charset="-52"/>
              </a:rPr>
              <a:t>Альтарф</a:t>
            </a:r>
            <a:r>
              <a:rPr lang="ru-RU" dirty="0" smtClean="0">
                <a:latin typeface="TT Supermolot Neue DemiBold" panose="02000503030000020004" pitchFamily="2" charset="-52"/>
              </a:rPr>
              <a:t>» </a:t>
            </a:r>
            <a:r>
              <a:rPr lang="ru-RU" dirty="0" err="1" smtClean="0">
                <a:latin typeface="TT Supermolot Neue DemiBold" panose="02000503030000020004" pitchFamily="2" charset="-52"/>
              </a:rPr>
              <a:t>г.Казань</a:t>
            </a:r>
            <a:endParaRPr lang="ru-RU" dirty="0" smtClean="0">
              <a:latin typeface="TT Supermolot Neue DemiBold" panose="02000503030000020004" pitchFamily="2" charset="-52"/>
            </a:endParaRPr>
          </a:p>
          <a:p>
            <a:r>
              <a:rPr lang="ru-RU" dirty="0" smtClean="0">
                <a:latin typeface="TT Supermolot Neue DemiBold" panose="02000503030000020004" pitchFamily="2" charset="-52"/>
              </a:rPr>
              <a:t>-ООО «ЦЕНТРОГИПРОРУДА» </a:t>
            </a:r>
            <a:r>
              <a:rPr lang="ru-RU" dirty="0" err="1" smtClean="0">
                <a:latin typeface="TT Supermolot Neue DemiBold" panose="02000503030000020004" pitchFamily="2" charset="-52"/>
              </a:rPr>
              <a:t>г.Белгород</a:t>
            </a:r>
            <a:endParaRPr lang="ru-RU" dirty="0" smtClean="0">
              <a:latin typeface="TT Supermolot Neue DemiBold" panose="02000503030000020004" pitchFamily="2" charset="-52"/>
            </a:endParaRPr>
          </a:p>
          <a:p>
            <a:r>
              <a:rPr lang="ru-RU" dirty="0" smtClean="0">
                <a:latin typeface="TT Supermolot Neue DemiBold" panose="02000503030000020004" pitchFamily="2" charset="-52"/>
              </a:rPr>
              <a:t>-НЛМК «Инжиниринг»</a:t>
            </a:r>
          </a:p>
          <a:p>
            <a:endParaRPr lang="ru-RU" dirty="0">
              <a:latin typeface="TT Supermolot Neue DemiBold" panose="02000503030000020004" pitchFamily="2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669" y="2999680"/>
            <a:ext cx="2431817" cy="29930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057" y="1877017"/>
            <a:ext cx="2345773" cy="411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759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6C501955-9E29-04C7-CECF-2E2177F2E866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AE9DDD">
                  <a:alpha val="76000"/>
                </a:srgbClr>
              </a:gs>
              <a:gs pos="38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Рисунок 4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B9B85A85-A243-87C4-4122-86072CEE4B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9" y="188913"/>
            <a:ext cx="1423637" cy="360000"/>
          </a:xfrm>
          <a:prstGeom prst="rect">
            <a:avLst/>
          </a:prstGeom>
        </p:spPr>
      </p:pic>
      <p:pic>
        <p:nvPicPr>
          <p:cNvPr id="49" name="Рисунок 48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B713754-328D-E570-2C01-F4400A0744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" r="2" b="17652"/>
          <a:stretch/>
        </p:blipFill>
        <p:spPr>
          <a:xfrm>
            <a:off x="805408" y="486137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 w="158750">
            <a:noFill/>
          </a:ln>
          <a:effectLst>
            <a:glow>
              <a:schemeClr val="bg1">
                <a:alpha val="10000"/>
              </a:schemeClr>
            </a:glow>
            <a:outerShdw blurRad="50800" dist="38100" dir="8100000" algn="tr" rotWithShape="0">
              <a:schemeClr val="bg1"/>
            </a:outerShdw>
            <a:softEdge rad="0"/>
          </a:effec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49BB469E-66D3-F166-4739-6CE0015412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5660" y="195838"/>
            <a:ext cx="1861420" cy="305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1200" dirty="0">
                <a:solidFill>
                  <a:schemeClr val="bg1"/>
                </a:solidFill>
                <a:effectLst/>
                <a:latin typeface="TT Supermolot Neue Exp DBold" panose="02000503030000020004" pitchFamily="2" charset="-52"/>
              </a:rPr>
              <a:t>АКСЕЛЕРАТОР 2.10 </a:t>
            </a:r>
          </a:p>
        </p:txBody>
      </p:sp>
      <p:pic>
        <p:nvPicPr>
          <p:cNvPr id="52" name="Рисунок 5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6696C459-8597-AFEE-B64B-3FD2AF3EE0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486" y="195838"/>
            <a:ext cx="893022" cy="36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DBFBF631-B3D6-396C-B138-3068AD0A3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" r="2429"/>
          <a:stretch/>
        </p:blipFill>
        <p:spPr>
          <a:xfrm>
            <a:off x="10053638" y="306137"/>
            <a:ext cx="1441450" cy="1800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20D0BC51-5F2E-DB2B-1821-7073B6E3C5B6}"/>
              </a:ext>
            </a:extLst>
          </p:cNvPr>
          <p:cNvSpPr txBox="1"/>
          <p:nvPr/>
        </p:nvSpPr>
        <p:spPr>
          <a:xfrm>
            <a:off x="695660" y="1278738"/>
            <a:ext cx="10800680" cy="5544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2600" b="1" dirty="0">
                <a:latin typeface="TT Supermolot Neue Exp DBold" panose="02000503030000020004" pitchFamily="2" charset="-52"/>
              </a:rPr>
              <a:t>Команда проекта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7A2761F-8150-7129-B4F0-E6CD4276DF38}"/>
              </a:ext>
            </a:extLst>
          </p:cNvPr>
          <p:cNvSpPr txBox="1"/>
          <p:nvPr/>
        </p:nvSpPr>
        <p:spPr>
          <a:xfrm>
            <a:off x="3047068" y="4640308"/>
            <a:ext cx="216067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T Supermolot Neue DemiBold" panose="02000503030000020004" pitchFamily="2" charset="-52"/>
              </a:rPr>
              <a:t>Берёзкин Алексей Сергеевич</a:t>
            </a:r>
            <a:endParaRPr lang="ru-RU" dirty="0">
              <a:latin typeface="TT Supermolot Neue DemiBold" panose="02000503030000020004" pitchFamily="2" charset="-52"/>
            </a:endParaRPr>
          </a:p>
          <a:p>
            <a:pPr algn="ctr"/>
            <a:endParaRPr lang="ru-RU" dirty="0">
              <a:latin typeface="TT Supermolot Neue DemiBold" panose="02000503030000020004" pitchFamily="2" charset="-52"/>
            </a:endParaRPr>
          </a:p>
          <a:p>
            <a:pPr algn="ctr"/>
            <a:r>
              <a:rPr lang="ru-RU" dirty="0" smtClean="0">
                <a:latin typeface="TT Supermolot Neue DemiBold" panose="02000503030000020004" pitchFamily="2" charset="-52"/>
              </a:rPr>
              <a:t>Инженер-разработчик</a:t>
            </a:r>
            <a:endParaRPr lang="ru-RU" dirty="0">
              <a:latin typeface="TT Supermolot Neue DemiBold" panose="02000503030000020004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8685B42-FF28-9922-7FFF-DA1C19A86174}"/>
              </a:ext>
            </a:extLst>
          </p:cNvPr>
          <p:cNvSpPr txBox="1"/>
          <p:nvPr/>
        </p:nvSpPr>
        <p:spPr>
          <a:xfrm>
            <a:off x="7171541" y="4644973"/>
            <a:ext cx="216067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T Supermolot Neue DemiBold" panose="02000503030000020004" pitchFamily="2" charset="-52"/>
              </a:rPr>
              <a:t>Бельский Иван Алексеевич</a:t>
            </a:r>
            <a:endParaRPr lang="ru-RU" dirty="0">
              <a:latin typeface="TT Supermolot Neue DemiBold" panose="02000503030000020004" pitchFamily="2" charset="-52"/>
            </a:endParaRPr>
          </a:p>
          <a:p>
            <a:pPr algn="ctr"/>
            <a:endParaRPr lang="ru-RU" dirty="0">
              <a:latin typeface="TT Supermolot Neue DemiBold" panose="02000503030000020004" pitchFamily="2" charset="-52"/>
            </a:endParaRPr>
          </a:p>
          <a:p>
            <a:pPr algn="ctr"/>
            <a:r>
              <a:rPr lang="ru-RU" dirty="0" smtClean="0">
                <a:latin typeface="TT Supermolot Neue DemiBold" panose="02000503030000020004" pitchFamily="2" charset="-52"/>
              </a:rPr>
              <a:t>Инженер-разработчик</a:t>
            </a:r>
            <a:endParaRPr lang="ru-RU" dirty="0">
              <a:latin typeface="TT Supermolot Neue DemiBold" panose="02000503030000020004" pitchFamily="2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068" y="2075700"/>
            <a:ext cx="1972987" cy="24452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9" y="2069720"/>
            <a:ext cx="1846316" cy="245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2002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TM02474572[[fn=Медицинский шаблон оформления]]</Template>
  <TotalTime>3324</TotalTime>
  <Words>943</Words>
  <Application>Microsoft Office PowerPoint</Application>
  <PresentationFormat>Широкоэкранный</PresentationFormat>
  <Paragraphs>198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 Unicode MS</vt:lpstr>
      <vt:lpstr>Arial</vt:lpstr>
      <vt:lpstr>Calibri</vt:lpstr>
      <vt:lpstr>Calibri Light</vt:lpstr>
      <vt:lpstr>Cambria Math</vt:lpstr>
      <vt:lpstr>Times New Roman</vt:lpstr>
      <vt:lpstr>TT Supermolot Neue DemiBold</vt:lpstr>
      <vt:lpstr>TT Supermolot Neue Exp DBold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Константин М. Старченко</dc:creator>
  <cp:lastModifiedBy>Иван</cp:lastModifiedBy>
  <cp:revision>29</cp:revision>
  <dcterms:created xsi:type="dcterms:W3CDTF">2022-10-03T05:33:10Z</dcterms:created>
  <dcterms:modified xsi:type="dcterms:W3CDTF">2023-06-22T09:03:36Z</dcterms:modified>
</cp:coreProperties>
</file>