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05273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 Light"/>
                <a:cs typeface="Times New Roman" panose="02020603050405020304" pitchFamily="18" charset="0"/>
                <a:sym typeface="Calibri Light"/>
              </a:rPr>
              <a:t>Датчик колик для лошадей. </a:t>
            </a:r>
            <a:br>
              <a:rPr lang="ru-RU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 Light"/>
                <a:cs typeface="Times New Roman" panose="02020603050405020304" pitchFamily="18" charset="0"/>
                <a:sym typeface="Calibri Light"/>
              </a:rPr>
            </a:br>
            <a:r>
              <a:rPr lang="ru-RU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 Light"/>
                <a:cs typeface="Times New Roman" panose="02020603050405020304" pitchFamily="18" charset="0"/>
                <a:sym typeface="Calibri Light"/>
              </a:rPr>
              <a:t>«</a:t>
            </a:r>
            <a:r>
              <a:rPr lang="en-US" kern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 Light"/>
                <a:cs typeface="Times New Roman" panose="02020603050405020304" pitchFamily="18" charset="0"/>
                <a:sym typeface="Calibri Light"/>
              </a:rPr>
              <a:t>Colicheck</a:t>
            </a:r>
            <a:r>
              <a:rPr lang="ru-RU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 Light"/>
                <a:cs typeface="Times New Roman" panose="02020603050405020304" pitchFamily="18" charset="0"/>
                <a:sym typeface="Calibri Light"/>
              </a:rPr>
              <a:t> 2.0»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996952"/>
            <a:ext cx="6400800" cy="17526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Кузбасская государственная сельскохозяйственная академия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6632"/>
            <a:ext cx="8229600" cy="583264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Наш проект хочет дать возможность сразу вычислять приступы </a:t>
            </a:r>
            <a:r>
              <a:rPr lang="ru-RU" dirty="0" err="1" smtClean="0"/>
              <a:t>коликов</a:t>
            </a:r>
            <a:r>
              <a:rPr lang="ru-RU" dirty="0" smtClean="0"/>
              <a:t> и </a:t>
            </a:r>
            <a:r>
              <a:rPr lang="ru-RU" dirty="0" smtClean="0"/>
              <a:t>производить профилактику </a:t>
            </a:r>
            <a:r>
              <a:rPr lang="ru-RU" dirty="0" smtClean="0"/>
              <a:t>у лошадей, но пока что не может осуществиться, потому что производитель будет неизвестным на рынке, у покупателей будут сомнения в покупке малоизвестной продукции.</a:t>
            </a:r>
          </a:p>
          <a:p>
            <a:pPr>
              <a:buNone/>
            </a:pPr>
            <a:r>
              <a:rPr lang="ru-RU" dirty="0" smtClean="0"/>
              <a:t>Но наш проект поможет добиться мгновенного вычисления </a:t>
            </a:r>
            <a:r>
              <a:rPr lang="ru-RU" dirty="0" err="1" smtClean="0"/>
              <a:t>коликов</a:t>
            </a:r>
            <a:r>
              <a:rPr lang="ru-RU" dirty="0" smtClean="0"/>
              <a:t> у животного и сразу передать информацию специалистам, которые сразу начнут лечение лошади.</a:t>
            </a:r>
          </a:p>
          <a:p>
            <a:pPr>
              <a:buNone/>
            </a:pPr>
            <a:r>
              <a:rPr lang="ru-RU" dirty="0" smtClean="0"/>
              <a:t>Для покупателей наш проект будет отличным и быстрым решением в вычислении симптомов заболевания и в отличии от других способов решения этой проблемы, будет быстрым и качественным.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Команда:</a:t>
            </a:r>
          </a:p>
          <a:p>
            <a:pPr>
              <a:buNone/>
            </a:pPr>
            <a:r>
              <a:rPr lang="ru-RU" dirty="0" err="1" smtClean="0"/>
              <a:t>Селукова</a:t>
            </a:r>
            <a:r>
              <a:rPr lang="ru-RU" dirty="0" smtClean="0"/>
              <a:t> Татьяна Сергеевна- официальный руководитель команды</a:t>
            </a:r>
          </a:p>
          <a:p>
            <a:pPr>
              <a:buNone/>
            </a:pPr>
            <a:r>
              <a:rPr lang="ru-RU" dirty="0" err="1" smtClean="0"/>
              <a:t>Чекмарева</a:t>
            </a:r>
            <a:r>
              <a:rPr lang="ru-RU" dirty="0" smtClean="0"/>
              <a:t> Алена Владимировна- </a:t>
            </a:r>
            <a:r>
              <a:rPr lang="ru-RU" dirty="0" err="1" smtClean="0"/>
              <a:t>маркетолог</a:t>
            </a:r>
            <a:r>
              <a:rPr lang="ru-RU" dirty="0" smtClean="0"/>
              <a:t>, финансист</a:t>
            </a:r>
          </a:p>
          <a:p>
            <a:pPr>
              <a:buNone/>
            </a:pPr>
            <a:r>
              <a:rPr lang="ru-RU" dirty="0" err="1" smtClean="0"/>
              <a:t>Вачевский</a:t>
            </a:r>
            <a:r>
              <a:rPr lang="ru-RU" dirty="0" smtClean="0"/>
              <a:t> Яков Вячеславович- коммуникатор, инженер проекта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effectLst/>
              </a:rPr>
              <a:t>Цель: </a:t>
            </a:r>
            <a:br>
              <a:rPr lang="ru-RU" sz="2400" dirty="0" smtClean="0">
                <a:solidFill>
                  <a:schemeClr val="tx1"/>
                </a:solidFill>
                <a:effectLst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</a:rPr>
              <a:t>Профилактика </a:t>
            </a:r>
            <a:r>
              <a:rPr lang="ru-RU" sz="2400" dirty="0" err="1" smtClean="0">
                <a:solidFill>
                  <a:schemeClr val="tx1"/>
                </a:solidFill>
                <a:effectLst/>
              </a:rPr>
              <a:t>коликов</a:t>
            </a:r>
            <a:r>
              <a:rPr lang="ru-RU" sz="2400" dirty="0" smtClean="0">
                <a:solidFill>
                  <a:schemeClr val="tx1"/>
                </a:solidFill>
                <a:effectLst/>
              </a:rPr>
              <a:t> у лошадей.</a:t>
            </a:r>
            <a:endParaRPr lang="ru-RU" sz="24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40</TotalTime>
  <Words>121</Words>
  <Application>Microsoft Office PowerPoint</Application>
  <PresentationFormat>Экран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Открытая</vt:lpstr>
      <vt:lpstr>Датчик колик для лошадей.  «Colicheck 2.0»</vt:lpstr>
      <vt:lpstr>Слайд 2</vt:lpstr>
      <vt:lpstr>Цель:  Профилактика коликов у лошадей.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Датчик колик для лошадей.  «Colicheck 2.0»</dc:title>
  <dc:creator>Татьяна</dc:creator>
  <cp:lastModifiedBy>Татьяна</cp:lastModifiedBy>
  <cp:revision>6</cp:revision>
  <dcterms:created xsi:type="dcterms:W3CDTF">2023-10-10T05:43:07Z</dcterms:created>
  <dcterms:modified xsi:type="dcterms:W3CDTF">2023-10-10T06:34:09Z</dcterms:modified>
</cp:coreProperties>
</file>