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5" d="100"/>
          <a:sy n="55" d="100"/>
        </p:scale>
        <p:origin x="61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1" y="3574472"/>
            <a:ext cx="7710765" cy="3171782"/>
          </a:xfrm>
        </p:spPr>
        <p:txBody>
          <a:bodyPr>
            <a:normAutofit/>
          </a:bodyPr>
          <a:lstStyle/>
          <a:p>
            <a:r>
              <a:rPr lang="ru-RU" dirty="0" err="1"/>
              <a:t>Kristo</a:t>
            </a:r>
            <a:r>
              <a:rPr lang="ru-RU" dirty="0"/>
              <a:t>- Технология регенерации формовочных масс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200" dirty="0"/>
              <a:t>Команда «Х-</a:t>
            </a:r>
            <a:r>
              <a:rPr lang="en-US" sz="3200" dirty="0"/>
              <a:t>lab</a:t>
            </a:r>
            <a:r>
              <a:rPr lang="ru-RU" sz="3200" dirty="0"/>
              <a:t>»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V1,0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7680" y="3234409"/>
            <a:ext cx="18712258" cy="4846881"/>
          </a:xfrm>
        </p:spPr>
        <p:txBody>
          <a:bodyPr/>
          <a:lstStyle/>
          <a:p>
            <a:pPr algn="ctr">
              <a:lnSpc>
                <a:spcPct val="200000"/>
              </a:lnSpc>
            </a:pPr>
            <a:r>
              <a:rPr lang="ru-RU" sz="3600" b="1" dirty="0"/>
              <a:t>Три составляющие актуальности:</a:t>
            </a:r>
          </a:p>
          <a:p>
            <a:pPr>
              <a:lnSpc>
                <a:spcPct val="200000"/>
              </a:lnSpc>
            </a:pPr>
            <a:r>
              <a:rPr lang="ru-RU" sz="3600" dirty="0"/>
              <a:t>1-регенерация заметно дешевле;</a:t>
            </a:r>
          </a:p>
          <a:p>
            <a:pPr>
              <a:lnSpc>
                <a:spcPct val="200000"/>
              </a:lnSpc>
            </a:pPr>
            <a:r>
              <a:rPr lang="ru-RU" sz="3600" dirty="0"/>
              <a:t>2-регенерация устраняет проблемы утилизации использованных формовочных масс;</a:t>
            </a:r>
          </a:p>
          <a:p>
            <a:pPr>
              <a:lnSpc>
                <a:spcPct val="200000"/>
              </a:lnSpc>
            </a:pPr>
            <a:r>
              <a:rPr lang="ru-RU" sz="3600" dirty="0"/>
              <a:t>3-регенерация доступна на производстве, а значит компании не зависит от проблем с поставщиками (что решает проблему импортозамещения).</a:t>
            </a:r>
          </a:p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b="1" dirty="0"/>
              <a:t>Проблема клиента, которую мы решаем.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2800" dirty="0"/>
              <a:t>Самая главная решаемая проблема это экономия на формовочной массе до 60%.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Также проект решает проблему хранения, утилизации отходов и уменьшает зависимость от проблем с поставками повышая локализацию производства.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2800" dirty="0"/>
              <a:t>На данный момент промышленной реализации технологии регенерации формовочных масс не обнаружено как в нашей стране, так и за рубежом. 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(Поиск проводился для формовочных масс применяемых в ювелирной промышленности)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b="1" dirty="0"/>
              <a:t>Почему существующих вариантов решения </a:t>
            </a:r>
            <a:br>
              <a:rPr lang="ru-RU" b="1" dirty="0"/>
            </a:br>
            <a:r>
              <a:rPr lang="ru-RU" b="1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819" y="2045585"/>
            <a:ext cx="18424652" cy="75549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800" dirty="0"/>
              <a:t>Мы рассматриваем два варианта развития проекта: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1- оказываем услуги по восстановлению формовочных масс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2- продаем технологию. Налаживая регенерация на стороне заказчика</a:t>
            </a:r>
          </a:p>
          <a:p>
            <a:pPr>
              <a:lnSpc>
                <a:spcPct val="150000"/>
              </a:lnSpc>
            </a:pPr>
            <a:endParaRPr lang="ru-RU" sz="2800" dirty="0"/>
          </a:p>
          <a:p>
            <a:pPr>
              <a:lnSpc>
                <a:spcPct val="150000"/>
              </a:lnSpc>
            </a:pPr>
            <a:r>
              <a:rPr lang="ru-RU" sz="2800" dirty="0"/>
              <a:t>В первом случае, уникальные преимущества, мы восстанавливаем формовочные массы под техпроцесс заказчика с его экономией до 50% на цене. Правда добавив небольшие логистические затраты.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Во втором случае, мы обеспечиваем заказчика возможностью в любое время и с любой периодичностью реализовать восстановление </a:t>
            </a:r>
            <a:r>
              <a:rPr lang="ru-RU" sz="2800" dirty="0" err="1"/>
              <a:t>формомасс</a:t>
            </a:r>
            <a:r>
              <a:rPr lang="ru-RU" sz="2800" dirty="0"/>
              <a:t> обеспечив свое предприятие до 60% дешевле и уменьшив его риски проблем с поставками новых формовочных масс.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2800" dirty="0"/>
              <a:t>Рынок</a:t>
            </a:r>
            <a:r>
              <a:rPr lang="en-US" sz="2800" dirty="0"/>
              <a:t> B-to-B</a:t>
            </a:r>
            <a:endParaRPr lang="ru-RU" sz="2800" dirty="0"/>
          </a:p>
          <a:p>
            <a:pPr>
              <a:lnSpc>
                <a:spcPct val="150000"/>
              </a:lnSpc>
            </a:pPr>
            <a:r>
              <a:rPr lang="ru-RU" sz="2800" dirty="0"/>
              <a:t>На данный момент ведется оценка рынка формовочных масс. Не хочется приводить огромные цифры из отчетов по рынку всей </a:t>
            </a:r>
            <a:r>
              <a:rPr lang="ru-RU" sz="2800" dirty="0" err="1"/>
              <a:t>ювелирки</a:t>
            </a:r>
            <a:r>
              <a:rPr lang="ru-RU" sz="2800" dirty="0"/>
              <a:t>. Но нужно понимать, что до 60 массовых % ювелирной продукции отливается в формах, с использованием формовочных масс.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Есть некоторые затруднения с поставщиками  в связи со сложившейся ситуацией.</a:t>
            </a:r>
            <a:endParaRPr lang="en-US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2800" dirty="0"/>
              <a:t>1- оказание услуг.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2- продажа технологии.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Расчет бизнес модели уже проводится, но на данный момент, она не готова.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2800" dirty="0"/>
              <a:t>Предварительная договоренность о продолжении работы в данном направлении с компанией </a:t>
            </a:r>
            <a:r>
              <a:rPr lang="ru-RU" sz="2800" dirty="0" err="1"/>
              <a:t>Ювелит</a:t>
            </a:r>
            <a:r>
              <a:rPr lang="ru-RU" sz="2800" dirty="0"/>
              <a:t> (одной из самых больший компаний на рынке).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От компании получены </a:t>
            </a:r>
            <a:r>
              <a:rPr lang="ru-RU" sz="2800" dirty="0" err="1"/>
              <a:t>формомассы</a:t>
            </a:r>
            <a:r>
              <a:rPr lang="ru-RU" sz="2800" dirty="0"/>
              <a:t>, проведены испытания восстановления. 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Получены первые результаты, проведена оценка стоимости восстановления.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B875C4-C88B-44DF-8B1F-03616147AC25}"/>
              </a:ext>
            </a:extLst>
          </p:cNvPr>
          <p:cNvSpPr txBox="1"/>
          <p:nvPr/>
        </p:nvSpPr>
        <p:spPr>
          <a:xfrm>
            <a:off x="793251" y="2724912"/>
            <a:ext cx="175299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i="1" dirty="0"/>
              <a:t>В текущей версии команду добираем, после добора и закрытия позиций </a:t>
            </a:r>
            <a:r>
              <a:rPr lang="ru-RU" sz="2800" i="1" dirty="0" err="1"/>
              <a:t>перезальем</a:t>
            </a:r>
            <a:r>
              <a:rPr lang="ru-RU" sz="2800" i="1" dirty="0"/>
              <a:t> презентацию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В разработке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69460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en-US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(905</a:t>
            </a:r>
            <a:r>
              <a:rPr lang="ru-RU" sz="2800" dirty="0"/>
              <a:t>) </a:t>
            </a:r>
            <a:r>
              <a:rPr lang="en-US" sz="2800" dirty="0"/>
              <a:t>151</a:t>
            </a:r>
            <a:r>
              <a:rPr lang="ru-RU" sz="2800" dirty="0"/>
              <a:t>-</a:t>
            </a:r>
            <a:r>
              <a:rPr lang="en-US" sz="2800" dirty="0"/>
              <a:t>92</a:t>
            </a:r>
            <a:r>
              <a:rPr lang="ru-RU" sz="2800" dirty="0"/>
              <a:t>-</a:t>
            </a:r>
            <a:r>
              <a:rPr lang="en-US" sz="2800" dirty="0"/>
              <a:t>60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longamin@mail.ru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3763</TotalTime>
  <Words>441</Words>
  <Application>Microsoft Office PowerPoint</Application>
  <PresentationFormat>Произвольный</PresentationFormat>
  <Paragraphs>49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Kristo- Технология регенерации формовочных масс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User</cp:lastModifiedBy>
  <cp:revision>226</cp:revision>
  <dcterms:created xsi:type="dcterms:W3CDTF">2021-03-01T12:07:13Z</dcterms:created>
  <dcterms:modified xsi:type="dcterms:W3CDTF">2023-08-09T14:51:36Z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