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9900"/>
    <a:srgbClr val="FF6600"/>
    <a:srgbClr val="FF9933"/>
    <a:srgbClr val="EC7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740B0-B509-4468-BED1-BB62238DBA64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308DA-0AEF-4AED-8A27-C1E0E9085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90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308DA-0AEF-4AED-8A27-C1E0E90851A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04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7064" y="2031093"/>
            <a:ext cx="4757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Малогабаритный 3Д принтер 2.0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93" y="2860476"/>
            <a:ext cx="4757803" cy="11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93" y="3250923"/>
            <a:ext cx="4757803" cy="11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6600"/>
            </a:solidFill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1901206"/>
            <a:ext cx="4258849" cy="4979096"/>
          </a:xfrm>
          <a:prstGeom prst="round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34422" y="1878904"/>
            <a:ext cx="3244241" cy="4979096"/>
          </a:xfrm>
          <a:prstGeom prst="round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31271" y="1901206"/>
            <a:ext cx="4023197" cy="4979096"/>
          </a:xfrm>
          <a:prstGeom prst="round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8204" y="2614124"/>
            <a:ext cx="362002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Низкая доступность аддитивных технологий для печати изделий из </a:t>
            </a:r>
            <a:r>
              <a:rPr lang="ru-RU" sz="2000" b="1" u="sng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композитных полимеров</a:t>
            </a:r>
            <a:r>
              <a:rPr lang="ru-RU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из-за их повышенной сложности изготовления и цены</a:t>
            </a:r>
            <a:r>
              <a:rPr lang="ru-RU" sz="2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6531" y="3283539"/>
            <a:ext cx="343213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Производители полимерных изделий. Пример: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«Прикладная механика»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9265" y="2868039"/>
            <a:ext cx="343213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популярности использования композитных материалов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популярности аддитивных технологий (3Д печать)</a:t>
            </a:r>
          </a:p>
        </p:txBody>
      </p:sp>
    </p:spTree>
    <p:extLst>
      <p:ext uri="{BB962C8B-B14F-4D97-AF65-F5344CB8AC3E}">
        <p14:creationId xmlns:p14="http://schemas.microsoft.com/office/powerpoint/2010/main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3644" y="1321681"/>
            <a:ext cx="89561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Малогабаритный 3Д-принтер для печати композиционного материала</a:t>
            </a:r>
            <a:endParaRPr lang="ru-RU" sz="2800" b="1" dirty="0">
              <a:solidFill>
                <a:srgbClr val="FF99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2914" y="2553095"/>
            <a:ext cx="2855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конструкция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44230" y="2460762"/>
            <a:ext cx="2759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изготовления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2022" y="2553095"/>
            <a:ext cx="294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печати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3643" y="4764436"/>
            <a:ext cx="89561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«Легкая и дешевая возможность создания изделий из композита»</a:t>
            </a:r>
          </a:p>
        </p:txBody>
      </p:sp>
    </p:spTree>
    <p:extLst>
      <p:ext uri="{BB962C8B-B14F-4D97-AF65-F5344CB8AC3E}">
        <p14:creationId xmlns:p14="http://schemas.microsoft.com/office/powerpoint/2010/main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53" y="1779960"/>
            <a:ext cx="4165468" cy="4729495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7192370" y="1867598"/>
            <a:ext cx="914400" cy="81886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2" idx="7"/>
          </p:cNvCxnSpPr>
          <p:nvPr/>
        </p:nvCxnSpPr>
        <p:spPr>
          <a:xfrm flipV="1">
            <a:off x="7972859" y="1023582"/>
            <a:ext cx="807246" cy="963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780105" y="1023582"/>
            <a:ext cx="31616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807812" y="654250"/>
            <a:ext cx="259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Ребра жесткости в углах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07812" y="1051722"/>
            <a:ext cx="3350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Повышение точности в 1</a:t>
            </a:r>
            <a:r>
              <a:rPr lang="en-US" b="1" dirty="0"/>
              <a:t>,5 </a:t>
            </a:r>
            <a:r>
              <a:rPr lang="ru-RU" b="1" dirty="0"/>
              <a:t>раза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7028597" y="3707979"/>
            <a:ext cx="1241946" cy="124194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>
            <a:stCxn id="13" idx="7"/>
          </p:cNvCxnSpPr>
          <p:nvPr/>
        </p:nvCxnSpPr>
        <p:spPr>
          <a:xfrm flipV="1">
            <a:off x="8088664" y="2947032"/>
            <a:ext cx="691441" cy="942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780105" y="2947032"/>
            <a:ext cx="257483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780105" y="2577700"/>
            <a:ext cx="265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Двойная направляющая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80105" y="2947032"/>
            <a:ext cx="3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Повышение плавности в 1,5</a:t>
            </a:r>
            <a:r>
              <a:rPr lang="en-US" b="1" dirty="0"/>
              <a:t> </a:t>
            </a:r>
            <a:r>
              <a:rPr lang="ru-RU" b="1" dirty="0"/>
              <a:t>раза</a:t>
            </a:r>
          </a:p>
        </p:txBody>
      </p:sp>
      <p:sp>
        <p:nvSpPr>
          <p:cNvPr id="25" name="Овал 24"/>
          <p:cNvSpPr/>
          <p:nvPr/>
        </p:nvSpPr>
        <p:spPr>
          <a:xfrm>
            <a:off x="5854890" y="3575713"/>
            <a:ext cx="1078173" cy="103723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>
            <a:stCxn id="25" idx="1"/>
          </p:cNvCxnSpPr>
          <p:nvPr/>
        </p:nvCxnSpPr>
        <p:spPr>
          <a:xfrm flipH="1" flipV="1">
            <a:off x="3903260" y="2686464"/>
            <a:ext cx="2109525" cy="1041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18364" y="2686464"/>
            <a:ext cx="36848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5535" y="2317132"/>
            <a:ext cx="3950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Специальная конструкция экструдера</a:t>
            </a:r>
          </a:p>
        </p:txBody>
      </p:sp>
      <p:sp>
        <p:nvSpPr>
          <p:cNvPr id="43" name="Овал 42"/>
          <p:cNvSpPr/>
          <p:nvPr/>
        </p:nvSpPr>
        <p:spPr>
          <a:xfrm>
            <a:off x="5199797" y="4663322"/>
            <a:ext cx="1733266" cy="5732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>
            <a:stCxn id="43" idx="6"/>
          </p:cNvCxnSpPr>
          <p:nvPr/>
        </p:nvCxnSpPr>
        <p:spPr>
          <a:xfrm>
            <a:off x="6933063" y="4949925"/>
            <a:ext cx="1719618" cy="6183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8652681" y="5568287"/>
            <a:ext cx="24213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652681" y="5208390"/>
            <a:ext cx="246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Гибкий подогрев стола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52682" y="5577722"/>
            <a:ext cx="3289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Повышение экономии энергии в 2</a:t>
            </a:r>
            <a:r>
              <a:rPr lang="en-US" b="1" dirty="0"/>
              <a:t> </a:t>
            </a:r>
            <a:r>
              <a:rPr lang="ru-RU" b="1" dirty="0"/>
              <a:t>раза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92" y="2762366"/>
            <a:ext cx="3563582" cy="323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C95D30-E7C7-E9A2-B918-11367A7F6B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40674" y="4272197"/>
            <a:ext cx="2767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Разработка технологии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95503" y="4272197"/>
            <a:ext cx="3154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Демонстрация технологии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7189" y="4271973"/>
            <a:ext cx="2738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Испытания технологии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76667" y="2370049"/>
            <a:ext cx="1319085" cy="11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276666" y="2102266"/>
            <a:ext cx="4139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Анализ и исследование технологии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25150" y="3965485"/>
            <a:ext cx="1460311" cy="397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28534" y="4082467"/>
            <a:ext cx="1460311" cy="280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19995" y="4082466"/>
            <a:ext cx="1460311" cy="280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0125" y="2166352"/>
            <a:ext cx="1787857" cy="859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Создание команды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938" y="3025819"/>
            <a:ext cx="486983" cy="62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498611" y="1387919"/>
            <a:ext cx="1396892" cy="778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37481" y="5527343"/>
            <a:ext cx="5568286" cy="232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316550" y="5468427"/>
            <a:ext cx="4779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Запуск и эксплуатация технологии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2955" y="6332561"/>
            <a:ext cx="11395881" cy="3957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830102" y="4817660"/>
            <a:ext cx="2743200" cy="272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Масштабирование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734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9333" y="2191281"/>
            <a:ext cx="2855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Партнеры:</a:t>
            </a:r>
          </a:p>
          <a:p>
            <a:r>
              <a:rPr lang="ru-RU" sz="2000" b="0" dirty="0"/>
              <a:t>«Формула станок»</a:t>
            </a:r>
          </a:p>
          <a:p>
            <a:r>
              <a:rPr lang="ru-RU" sz="2000" b="0" dirty="0"/>
              <a:t>«Прикладная механика»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3309" y="2822222"/>
            <a:ext cx="3589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Ключевые ресурсы:</a:t>
            </a:r>
          </a:p>
          <a:p>
            <a:r>
              <a:rPr lang="ru-RU" sz="2000" b="0" dirty="0"/>
              <a:t>Комплектующие</a:t>
            </a:r>
          </a:p>
          <a:p>
            <a:r>
              <a:rPr lang="ru-RU" sz="2000" b="0" dirty="0"/>
              <a:t>Оборудование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16203" y="3110848"/>
            <a:ext cx="2863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b="0" dirty="0"/>
              <a:t>Материалы</a:t>
            </a:r>
          </a:p>
          <a:p>
            <a:r>
              <a:rPr lang="ru-RU" sz="2000" b="0" dirty="0"/>
              <a:t>Время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9105" y="818275"/>
            <a:ext cx="3589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Ключевые действия:</a:t>
            </a:r>
          </a:p>
          <a:p>
            <a:r>
              <a:rPr lang="ru-RU" sz="2000" b="0" dirty="0"/>
              <a:t>Создания </a:t>
            </a:r>
            <a:r>
              <a:rPr lang="en-US" sz="2000" b="0" dirty="0"/>
              <a:t>MVP</a:t>
            </a:r>
            <a:endParaRPr lang="ru-RU" sz="2000" b="0" dirty="0"/>
          </a:p>
          <a:p>
            <a:r>
              <a:rPr lang="ru-RU" sz="2000" b="0" dirty="0"/>
              <a:t>Испытания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1999" y="1106901"/>
            <a:ext cx="2863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b="0" dirty="0"/>
              <a:t>Оценка жесткости</a:t>
            </a:r>
          </a:p>
          <a:p>
            <a:r>
              <a:rPr lang="ru-RU" sz="2000" b="0" dirty="0"/>
              <a:t>Оценка точности</a:t>
            </a:r>
          </a:p>
          <a:p>
            <a:endParaRPr lang="ru-RU" sz="20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582551" y="4917912"/>
            <a:ext cx="3589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Доходы:</a:t>
            </a:r>
          </a:p>
          <a:p>
            <a:r>
              <a:rPr lang="ru-RU" sz="2000" b="0" dirty="0"/>
              <a:t>Продажа продукта</a:t>
            </a:r>
          </a:p>
          <a:p>
            <a:r>
              <a:rPr lang="ru-RU" sz="2000" b="0" dirty="0"/>
              <a:t>Предоставление услуг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72049" y="4720103"/>
            <a:ext cx="35894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Расходы:</a:t>
            </a:r>
          </a:p>
          <a:p>
            <a:r>
              <a:rPr lang="ru-RU" sz="2000" b="0" dirty="0"/>
              <a:t>Реклама</a:t>
            </a:r>
          </a:p>
          <a:p>
            <a:r>
              <a:rPr lang="ru-RU" sz="2000" b="0" dirty="0"/>
              <a:t>Сырье</a:t>
            </a:r>
          </a:p>
          <a:p>
            <a:r>
              <a:rPr lang="ru-RU" sz="2000" b="0" dirty="0"/>
              <a:t>Производство</a:t>
            </a:r>
          </a:p>
          <a:p>
            <a:r>
              <a:rPr lang="ru-RU" sz="2000" b="0" dirty="0"/>
              <a:t>Оплата труда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1999" y="4610135"/>
            <a:ext cx="28559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99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ru-RU" sz="2000" dirty="0"/>
              <a:t>Ценность:</a:t>
            </a:r>
          </a:p>
          <a:p>
            <a:r>
              <a:rPr lang="ru-RU" sz="2000" b="0" dirty="0"/>
              <a:t>Удобство</a:t>
            </a:r>
          </a:p>
          <a:p>
            <a:r>
              <a:rPr lang="ru-RU" sz="2000" b="0" dirty="0"/>
              <a:t>Простота</a:t>
            </a:r>
          </a:p>
          <a:p>
            <a:r>
              <a:rPr lang="ru-RU" sz="2000" b="0" dirty="0"/>
              <a:t>Цена</a:t>
            </a:r>
          </a:p>
          <a:p>
            <a:r>
              <a:rPr lang="ru-RU" sz="2000" b="0" dirty="0"/>
              <a:t>Скорость печати</a:t>
            </a:r>
          </a:p>
        </p:txBody>
      </p:sp>
    </p:spTree>
    <p:extLst>
      <p:ext uri="{BB962C8B-B14F-4D97-AF65-F5344CB8AC3E}">
        <p14:creationId xmlns:p14="http://schemas.microsoft.com/office/powerpoint/2010/main" val="170896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A17911-5A49-99B8-BE38-A7381EE0E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26340" y="1801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63073" y="1616838"/>
            <a:ext cx="862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Примерная прибыль за год для отработанного режима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" y="3624594"/>
            <a:ext cx="1024946" cy="26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084" y="3402192"/>
            <a:ext cx="1220663" cy="286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45" y="2535895"/>
            <a:ext cx="11154709" cy="386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713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169</Words>
  <Application>Microsoft Office PowerPoint</Application>
  <PresentationFormat>Широкоэкранный</PresentationFormat>
  <Paragraphs>54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Word</cp:lastModifiedBy>
  <cp:revision>19</cp:revision>
  <dcterms:created xsi:type="dcterms:W3CDTF">2023-06-21T07:47:13Z</dcterms:created>
  <dcterms:modified xsi:type="dcterms:W3CDTF">2023-12-29T08:40:52Z</dcterms:modified>
</cp:coreProperties>
</file>