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7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5097" autoAdjust="0"/>
  </p:normalViewPr>
  <p:slideViewPr>
    <p:cSldViewPr snapToGrid="0">
      <p:cViewPr>
        <p:scale>
          <a:sx n="125" d="100"/>
          <a:sy n="125" d="100"/>
        </p:scale>
        <p:origin x="72" y="-16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4f9b6d8b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4f9b6d8bc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4f9b6d8bc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4f9b6d8bc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4f9b6d8bc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4f9b6d8bc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4f9b6d8bc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4f9b6d8bc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4f9b6d8bc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4f9b6d8bca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4f9b6d8bca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4f9b6d8bca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4f9b6d8bca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4f9b6d8bca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4f9b6d8bca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4f9b6d8bca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4f9b6d8bc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4f9b6d8bc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986100"/>
            <a:ext cx="8520600" cy="67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>Симулятор искусственной жизни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917200" y="1662000"/>
            <a:ext cx="33096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7500" lnSpcReduction="20000"/>
          </a:bodyPr>
          <a:lstStyle/>
          <a:p>
            <a:pPr marL="7620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400" dirty="0">
                <a:solidFill>
                  <a:schemeClr val="dk1"/>
                </a:solidFill>
              </a:rPr>
              <a:t>ТЕХНОЛОГИИ МАШИННОГО ОБУЧЕНИЯ И КОГНИТИВНЫЕ ТЕХНОЛОГИИ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046050" y="948300"/>
            <a:ext cx="305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  <a:t>Задача </a:t>
            </a:r>
            <a:endParaRPr sz="21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2582825" y="1919550"/>
            <a:ext cx="6389400" cy="24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Люди технической направленности: IT, инженеры. Любители </a:t>
            </a:r>
            <a:r>
              <a:rPr lang="ru-RU" dirty="0" err="1">
                <a:solidFill>
                  <a:schemeClr val="dk1"/>
                </a:solidFill>
              </a:rPr>
              <a:t>научпопа</a:t>
            </a:r>
            <a:endParaRPr lang="ru-RU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dirty="0">
                <a:solidFill>
                  <a:schemeClr val="dk1"/>
                </a:solidFill>
              </a:rPr>
              <a:t>Проблема усталости от информационного шума, проблема поиска умиротворения в городе, проблема поиска вдохновения, проблема моральной и эмоциональной усталости</a:t>
            </a:r>
          </a:p>
        </p:txBody>
      </p:sp>
      <p:sp>
        <p:nvSpPr>
          <p:cNvPr id="63" name="Google Shape;63;p14"/>
          <p:cNvSpPr/>
          <p:nvPr/>
        </p:nvSpPr>
        <p:spPr>
          <a:xfrm>
            <a:off x="449846" y="1998903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449851" y="3273139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1150625" y="964700"/>
            <a:ext cx="696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 dirty="0">
                <a:latin typeface="Times New Roman"/>
                <a:ea typeface="Times New Roman"/>
                <a:cs typeface="Times New Roman"/>
                <a:sym typeface="Times New Roman"/>
              </a:rPr>
              <a:t>Описание продукта</a:t>
            </a:r>
            <a:endParaRPr sz="212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2291075" y="2378675"/>
            <a:ext cx="6519300" cy="20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rPr lang="ru-RU" dirty="0">
                <a:solidFill>
                  <a:schemeClr val="dk1"/>
                </a:solidFill>
              </a:rPr>
              <a:t>      Проект представляет собой программу написанную на </a:t>
            </a:r>
            <a:r>
              <a:rPr lang="ru-RU" dirty="0" err="1">
                <a:solidFill>
                  <a:schemeClr val="dk1"/>
                </a:solidFill>
              </a:rPr>
              <a:t>Python</a:t>
            </a:r>
            <a:r>
              <a:rPr lang="ru-RU" dirty="0">
                <a:solidFill>
                  <a:schemeClr val="dk1"/>
                </a:solidFill>
              </a:rPr>
              <a:t>, в которой реализуется симуляция естественного отбора. Главными объектами симуляции являются простейшие организмы, обладающие некоторым набором характеристик, включающих в себя генетический код. Эти организмы могут взаимодействовать с окружающей их средой и организмами другого вида. Цель проекта - воссоздать некую виртуальную "эко-систему", кишащую разными видами организмов, проследить их эволюцию, то как они будут приспосабливаться к окружающему их миру, бороться за выживание. В результате большого количества итераций, мы ожидаем увидеть в конце один или несколько "</a:t>
            </a:r>
            <a:r>
              <a:rPr lang="ru-RU" dirty="0" err="1">
                <a:solidFill>
                  <a:schemeClr val="dk1"/>
                </a:solidFill>
              </a:rPr>
              <a:t>сверхорганизмов</a:t>
            </a:r>
            <a:r>
              <a:rPr lang="ru-RU" dirty="0">
                <a:solidFill>
                  <a:schemeClr val="dk1"/>
                </a:solidFill>
              </a:rPr>
              <a:t>", которые адаптировались к созданному нами миру лучше всего.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134196" y="2378666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134201" y="3662814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E10389-0ABC-8696-1FF7-F23C8A5792CD}"/>
              </a:ext>
            </a:extLst>
          </p:cNvPr>
          <p:cNvSpPr txBox="1"/>
          <p:nvPr/>
        </p:nvSpPr>
        <p:spPr>
          <a:xfrm>
            <a:off x="4285488" y="1620384"/>
            <a:ext cx="4133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Идея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499200" y="840500"/>
            <a:ext cx="2145600" cy="60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  <a:t>Рынок</a:t>
            </a:r>
            <a:endParaRPr sz="21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307446" y="2266003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Market strategy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295D01-7598-0784-AADD-1579C9E94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9980" y="1660790"/>
            <a:ext cx="5547364" cy="311605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311700" y="98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  <a:t>Сравнение с конкурентами</a:t>
            </a:r>
            <a:endParaRPr sz="21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2644975" y="1998900"/>
            <a:ext cx="5932800" cy="23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dk1"/>
                </a:solidFill>
              </a:rPr>
              <a:t>TheBibites</a:t>
            </a:r>
            <a:r>
              <a:rPr lang="en-US" dirty="0">
                <a:solidFill>
                  <a:schemeClr val="dk1"/>
                </a:solidFill>
              </a:rPr>
              <a:t>, Dylan Cope, </a:t>
            </a:r>
            <a:r>
              <a:rPr lang="en-US" dirty="0" err="1">
                <a:solidFill>
                  <a:schemeClr val="dk1"/>
                </a:solidFill>
              </a:rPr>
              <a:t>Simulife</a:t>
            </a:r>
            <a:r>
              <a:rPr lang="en-US" dirty="0">
                <a:solidFill>
                  <a:schemeClr val="dk1"/>
                </a:solidFill>
              </a:rPr>
              <a:t> Hub, </a:t>
            </a:r>
            <a:r>
              <a:rPr lang="en-US" dirty="0" err="1">
                <a:solidFill>
                  <a:schemeClr val="dk1"/>
                </a:solidFill>
              </a:rPr>
              <a:t>Simulife</a:t>
            </a:r>
            <a:r>
              <a:rPr lang="en-US" dirty="0">
                <a:solidFill>
                  <a:schemeClr val="dk1"/>
                </a:solidFill>
              </a:rPr>
              <a:t> Hub, Primer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Существует единственный аналог и он англоязычный, многовариантность</a:t>
            </a: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Стриминговые платформы </a:t>
            </a:r>
            <a:r>
              <a:rPr lang="ru-RU" dirty="0" err="1">
                <a:solidFill>
                  <a:schemeClr val="dk1"/>
                </a:solidFill>
              </a:rPr>
              <a:t>youtube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twitch</a:t>
            </a:r>
            <a:r>
              <a:rPr lang="ru-RU" dirty="0">
                <a:solidFill>
                  <a:schemeClr val="dk1"/>
                </a:solidFill>
              </a:rPr>
              <a:t>, социальные сети: </a:t>
            </a:r>
            <a:r>
              <a:rPr lang="ru-RU" dirty="0" err="1">
                <a:solidFill>
                  <a:schemeClr val="dk1"/>
                </a:solidFill>
              </a:rPr>
              <a:t>vk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tiktok</a:t>
            </a:r>
            <a:r>
              <a:rPr lang="ru-RU" dirty="0">
                <a:solidFill>
                  <a:schemeClr val="dk1"/>
                </a:solidFill>
              </a:rPr>
              <a:t>. Выбор площадок обоснован их всеобщей известностью.</a:t>
            </a: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dirty="0">
                <a:solidFill>
                  <a:schemeClr val="dk1"/>
                </a:solidFill>
              </a:rPr>
              <a:t>Мы помогаем уставшим людям избавиться от напряжения и забыть о накопившихся проблем с помощью нашей игры Мы компания … решаем проблему снятия усталости у людей технической направленности с помощью нашего приложения “Симулятор искусственной жизни”</a:t>
            </a:r>
            <a:endParaRPr dirty="0"/>
          </a:p>
        </p:txBody>
      </p:sp>
      <p:sp>
        <p:nvSpPr>
          <p:cNvPr id="87" name="Google Shape;87;p17"/>
          <p:cNvSpPr/>
          <p:nvPr/>
        </p:nvSpPr>
        <p:spPr>
          <a:xfrm>
            <a:off x="508426" y="2596639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None-market Competitive Advantage </a:t>
            </a:r>
            <a:endParaRPr sz="14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2892900" y="951375"/>
            <a:ext cx="335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  <a:t>Бизнес модель</a:t>
            </a:r>
            <a:endParaRPr sz="21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2556825" y="1905625"/>
            <a:ext cx="6443100" cy="19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Маркетплейс, </a:t>
            </a:r>
            <a:r>
              <a:rPr lang="ru-RU" dirty="0" err="1">
                <a:solidFill>
                  <a:schemeClr val="dk1"/>
                </a:solidFill>
              </a:rPr>
              <a:t>Freemium,Краудсорсинг</a:t>
            </a:r>
            <a:r>
              <a:rPr lang="ru-RU" dirty="0">
                <a:solidFill>
                  <a:schemeClr val="dk1"/>
                </a:solidFill>
              </a:rPr>
              <a:t>, Партнерская программа, Реклама</a:t>
            </a: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Игровые площадки itch.io, </a:t>
            </a:r>
            <a:r>
              <a:rPr lang="ru-RU" dirty="0" err="1">
                <a:solidFill>
                  <a:schemeClr val="dk1"/>
                </a:solidFill>
              </a:rPr>
              <a:t>steam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epic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games</a:t>
            </a:r>
            <a:r>
              <a:rPr lang="ru-RU" dirty="0">
                <a:solidFill>
                  <a:schemeClr val="dk1"/>
                </a:solidFill>
              </a:rPr>
              <a:t> Выбор площадок обоснован их всеобщей известностью.</a:t>
            </a:r>
            <a:endParaRPr lang="en-US" dirty="0">
              <a:solidFill>
                <a:schemeClr val="dk1"/>
              </a:solidFill>
            </a:endParaRPr>
          </a:p>
        </p:txBody>
      </p:sp>
      <p:sp>
        <p:nvSpPr>
          <p:cNvPr id="94" name="Google Shape;94;p18"/>
          <p:cNvSpPr/>
          <p:nvPr/>
        </p:nvSpPr>
        <p:spPr>
          <a:xfrm>
            <a:off x="449846" y="1998903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Customers sources</a:t>
            </a:r>
            <a:endParaRPr sz="14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5" name="Google Shape;95;p18"/>
          <p:cNvSpPr/>
          <p:nvPr/>
        </p:nvSpPr>
        <p:spPr>
          <a:xfrm>
            <a:off x="449851" y="3248139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Actions of the client</a:t>
            </a:r>
            <a:endParaRPr sz="14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title"/>
          </p:nvPr>
        </p:nvSpPr>
        <p:spPr>
          <a:xfrm>
            <a:off x="2403150" y="951375"/>
            <a:ext cx="433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  <a:t>Traction</a:t>
            </a:r>
            <a:endParaRPr sz="21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2403150" y="1832350"/>
            <a:ext cx="6955500" cy="258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TRL 2: Сформулирована техническая концепция, установлены возможные области применения разработки</a:t>
            </a:r>
            <a:br>
              <a:rPr lang="ru" dirty="0">
                <a:solidFill>
                  <a:schemeClr val="dk1"/>
                </a:solidFill>
              </a:rPr>
            </a:br>
            <a:endParaRPr dirty="0"/>
          </a:p>
        </p:txBody>
      </p:sp>
      <p:sp>
        <p:nvSpPr>
          <p:cNvPr id="109" name="Google Shape;109;p20"/>
          <p:cNvSpPr/>
          <p:nvPr/>
        </p:nvSpPr>
        <p:spPr>
          <a:xfrm>
            <a:off x="265496" y="1998903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title"/>
          </p:nvPr>
        </p:nvSpPr>
        <p:spPr>
          <a:xfrm>
            <a:off x="2749650" y="1013725"/>
            <a:ext cx="3644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  <a:t>Планы на 3 года</a:t>
            </a:r>
            <a:endParaRPr sz="21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21"/>
          <p:cNvSpPr/>
          <p:nvPr/>
        </p:nvSpPr>
        <p:spPr>
          <a:xfrm>
            <a:off x="363321" y="2285978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CC37C-A7C7-4C67-02D5-FE2E74B6E0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65E67B-B8C8-6B8B-199E-50052D6BF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143" y="1950853"/>
            <a:ext cx="6140536" cy="16062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2913600" y="938050"/>
            <a:ext cx="331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  <a:t>Команда</a:t>
            </a:r>
            <a:endParaRPr sz="21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Google Shape;123;p22"/>
          <p:cNvSpPr/>
          <p:nvPr/>
        </p:nvSpPr>
        <p:spPr>
          <a:xfrm>
            <a:off x="274096" y="1998903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Hard skills</a:t>
            </a:r>
            <a:endParaRPr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B7772-BA80-1AF6-7FC3-34B4FA680D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E95A83-C06D-2A53-D164-E9FE4F70B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936" y="1681027"/>
            <a:ext cx="5596134" cy="27175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>
            <a:spLocks noGrp="1"/>
          </p:cNvSpPr>
          <p:nvPr>
            <p:ph type="title"/>
          </p:nvPr>
        </p:nvSpPr>
        <p:spPr>
          <a:xfrm>
            <a:off x="2693100" y="744825"/>
            <a:ext cx="375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 dirty="0">
                <a:latin typeface="Times New Roman"/>
                <a:ea typeface="Times New Roman"/>
                <a:cs typeface="Times New Roman"/>
                <a:sym typeface="Times New Roman"/>
              </a:rPr>
              <a:t>Контакты</a:t>
            </a:r>
            <a:endParaRPr sz="212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1"/>
          </p:nvPr>
        </p:nvSpPr>
        <p:spPr>
          <a:xfrm>
            <a:off x="2613175" y="18736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Акишев Кирилл Юрьевич</a:t>
            </a:r>
            <a:endParaRPr lang="ru-RU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телефон +79992177930</a:t>
            </a:r>
            <a:endParaRPr lang="ru-RU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почта main.akishev@yandex.ru</a:t>
            </a:r>
            <a:endParaRPr lang="ru-RU" b="0" dirty="0">
              <a:effectLst/>
            </a:endParaRP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dirty="0"/>
          </a:p>
        </p:txBody>
      </p:sp>
      <p:sp>
        <p:nvSpPr>
          <p:cNvPr id="137" name="Google Shape;137;p24"/>
          <p:cNvSpPr/>
          <p:nvPr/>
        </p:nvSpPr>
        <p:spPr>
          <a:xfrm>
            <a:off x="440671" y="1998903"/>
            <a:ext cx="1950000" cy="11457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EEFF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contacts</a:t>
            </a:r>
            <a:endParaRPr sz="14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</Words>
  <Application>Microsoft Office PowerPoint</Application>
  <PresentationFormat>On-screen Show (16:9)</PresentationFormat>
  <Paragraphs>39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Montserrat Light</vt:lpstr>
      <vt:lpstr>Roboto</vt:lpstr>
      <vt:lpstr>Times New Roman</vt:lpstr>
      <vt:lpstr>Simple Light</vt:lpstr>
      <vt:lpstr>Симулятор искусственной жизни</vt:lpstr>
      <vt:lpstr>Задача </vt:lpstr>
      <vt:lpstr>Описание продукта</vt:lpstr>
      <vt:lpstr>Рынок</vt:lpstr>
      <vt:lpstr>Сравнение с конкурентами</vt:lpstr>
      <vt:lpstr>Бизнес модель</vt:lpstr>
      <vt:lpstr>Traction</vt:lpstr>
      <vt:lpstr>Планы на 3 года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Симулятор искусственной жизни</dc:title>
  <cp:lastModifiedBy>Kirill Akishev</cp:lastModifiedBy>
  <cp:revision>1</cp:revision>
  <dcterms:modified xsi:type="dcterms:W3CDTF">2023-12-11T14:56:01Z</dcterms:modified>
</cp:coreProperties>
</file>