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191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41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76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10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021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45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84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87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451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4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40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D2E0749-6B81-494B-A36D-0620F2369A8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934A07F-DB17-4714-9237-A07E80428CA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96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05CF2-7324-2839-0D6E-C24B3425D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7463" y="887569"/>
            <a:ext cx="8637073" cy="2541431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Гибридная лазерно-плазменная технология упрочнения</a:t>
            </a:r>
          </a:p>
        </p:txBody>
      </p:sp>
    </p:spTree>
    <p:extLst>
      <p:ext uri="{BB962C8B-B14F-4D97-AF65-F5344CB8AC3E}">
        <p14:creationId xmlns:p14="http://schemas.microsoft.com/office/powerpoint/2010/main" val="2654139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0B6D246-9FDA-774A-BE01-B7D70252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560477-E9E4-F3EC-F8C2-A4B1D05BB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наиболее перспективных путей решения проблемы увеличения полного и межремонтного ресурса двигателей внутреннего сгорания и повышения эффективности их эксплуатации является упрочнение поверхностей деталей, так как именно они определяют износостойкость пар трения. В связи с этим в машиностроении активно развиваются и эффективно внедряются различные технологии поверхностной обработки, связанные с воздействием на поверхностный слой источниками энергии высокой концентрации для повышения износостойкости</a:t>
            </a:r>
          </a:p>
        </p:txBody>
      </p:sp>
    </p:spTree>
    <p:extLst>
      <p:ext uri="{BB962C8B-B14F-4D97-AF65-F5344CB8AC3E}">
        <p14:creationId xmlns:p14="http://schemas.microsoft.com/office/powerpoint/2010/main" val="2295321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AC2A3CD-4318-9626-6FAB-B9487C197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489" y="270932"/>
            <a:ext cx="10239022" cy="5949245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Лазерно-плазменный метод основан на применении плазмы оптического пульсирующего разряда (ОПР), который зажигается повторяющимися с высокой частотой следования (десятки килогерц) лазерными импульсами в фокусе луча СО2-лазера в скоростных потоках газов с примесями реагирующих компонентов на поверхности обрабатываемого материала.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плазма ОПР для инициации химических реакций обладает уникальным сочетанием свойств, недоступных для существующих способов (индукционный сверхвысокочастотный нагрев СВЧ, тлеющий, дуговой и непрерывный оптический разряды, пиролиз, горение):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рекордной (для плазмохимических методов) удельной мощностью энерговыделения в объеме газовой фазы до 5 ГВт/см3 ;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возможностью получения локально равновесной (время обмена ~ 10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нс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плазмы при давлении 1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более;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высокой температурой (до 20…30 ˚К) и концентрацией (1018…1019 см –3) частиц;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высоким уровнем ультрафиолетового (УФ) радиационного обмена, благоприятного для диссоциации, ионизации, возбуждения частиц, а также активации осаждаемых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нанокластеров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поверхности подложки, что приводит к интенсификации синтеза покрытия;</a:t>
            </a:r>
          </a:p>
        </p:txBody>
      </p:sp>
    </p:spTree>
    <p:extLst>
      <p:ext uri="{BB962C8B-B14F-4D97-AF65-F5344CB8AC3E}">
        <p14:creationId xmlns:p14="http://schemas.microsoft.com/office/powerpoint/2010/main" val="2780992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96F1069-884D-067E-2E42-F94B3A831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186267"/>
            <a:ext cx="10718801" cy="5221111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быстрым (за микросекунды) охлаждением плазмы ОПР, что обеспечивает контролируемое гомогенное зародышеобразование без загрязнений, уменьшение размера образующихся частиц, подавление их роста за счет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коалесценции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получение не только наночастиц, но 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нанокластеров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Наряду с физико-химическими преимуществами ЛПМ отметим общие преимущества для разработки промышленных нанотехнологий, которые состоят в следующем: 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процесс может проводиться при давлениях газа в зоне реакции больше атмосферного, что позволяет во многих случаях исключить из технологий дорогостоящие вакуумные системы, отказаться от рабочей камеры и проводить обработку крупногабаритных изделий сложной конфигурации автоматизированными манипуляторами по заданной программе; 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эффективный обмен энергией между лазерной плазмой и металлом обеспечивает (7–10)- кратное увеличение производительности ЛПМ по сравнению с традиционной лазерной закалкой и (3–4)-кратное – для технологий наплавки, легирования;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возможность проведения направленного синтеза наноматериалов с использованием исходных компонентов в виде стехиометрической смеси аэрозолей (в том числе тугоплавких), что значительно упрощает (и удешевляет) задачу подбора исходных реагентов.</a:t>
            </a:r>
          </a:p>
        </p:txBody>
      </p:sp>
    </p:spTree>
    <p:extLst>
      <p:ext uri="{BB962C8B-B14F-4D97-AF65-F5344CB8AC3E}">
        <p14:creationId xmlns:p14="http://schemas.microsoft.com/office/powerpoint/2010/main" val="1208559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042EC07-6B3E-0A46-5E77-9CA3C052E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955" y="90310"/>
            <a:ext cx="10476089" cy="601697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лазерно-плазменной модификации поверхности металлов повторяющиеся с высокой частотой следования лазерные импульсы, сфокусированные на перемещающейся поверхности металла, зажигают плазму оптического пульсирующего разряда (ОПР) в потоке рабочего легирующего газа (например, азота при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нитридизации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частоты следования лазерных импульсов, размера пятна облучения и относительной скорости перемещения луча и детали цикл обработки может включать десятки-сотни воздействий лазерной плазмы на каждый участок поверхности. Как правило, длительность цикла обработки в условиях интенсивного воздействия луча и лазерной плазмы (десятки МВт/см2 ) ограничена расплавлением поверхностного слоя, превышающим допуски на шероховатость обработанной поверхности. Вместе с тем для достижения большей равномерности и улучшения технологических характеристик изделия (например, твердости и глубины зоны лазерно-плазменной модификации, рис. 6) вместо одного цикла обработки возможно проведение нескольких повторяющихся циклов с большей скоростью и с меньшим вкладом энергии</a:t>
            </a:r>
          </a:p>
        </p:txBody>
      </p:sp>
    </p:spTree>
    <p:extLst>
      <p:ext uri="{BB962C8B-B14F-4D97-AF65-F5344CB8AC3E}">
        <p14:creationId xmlns:p14="http://schemas.microsoft.com/office/powerpoint/2010/main" val="141576001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</TotalTime>
  <Words>549</Words>
  <Application>Microsoft Office PowerPoint</Application>
  <PresentationFormat>Широкоэкранный</PresentationFormat>
  <Paragraphs>15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Calibri</vt:lpstr>
      <vt:lpstr>Calibri Light</vt:lpstr>
      <vt:lpstr>Times New Roman</vt:lpstr>
      <vt:lpstr>Ретро</vt:lpstr>
      <vt:lpstr>Гибридная лазерно-плазменная технология упрочнения</vt:lpstr>
      <vt:lpstr>Введение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Гибридная лазерно-плазменная технология упрочнения</dc:title>
  <dc:creator>Сухов Михаил</dc:creator>
  <cp:lastModifiedBy>Сухов Михаил</cp:lastModifiedBy>
  <cp:revision>1</cp:revision>
  <dcterms:created xsi:type="dcterms:W3CDTF">2023-11-24T10:32:50Z</dcterms:created>
  <dcterms:modified xsi:type="dcterms:W3CDTF">2023-11-24T10:58:14Z</dcterms:modified>
</cp:coreProperties>
</file>