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2"/>
    <p:sldId id="281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70" d="100"/>
          <a:sy n="70" d="100"/>
        </p:scale>
        <p:origin x="516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547479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/>
              <a:t>Разработка </a:t>
            </a:r>
            <a:r>
              <a:rPr lang="ru-RU" sz="3600" dirty="0" err="1"/>
              <a:t>оn-line</a:t>
            </a:r>
            <a:r>
              <a:rPr lang="ru-RU" sz="3600" dirty="0"/>
              <a:t> системы контроля за положением тормозных башмаков</a:t>
            </a:r>
            <a:r>
              <a:rPr lang="ru-RU" sz="3600" dirty="0" smtClean="0"/>
              <a:t>.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000" dirty="0">
                <a:solidFill>
                  <a:srgbClr val="1B1B1B"/>
                </a:solidFill>
                <a:latin typeface="Gilroy-Light"/>
              </a:rPr>
              <a:t>https://pt.2035.university/project/razrabotka-on-line-sistemy-kontrola-za-polozeniem-tormoznyh-basmakov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Шитикова</a:t>
            </a:r>
            <a:r>
              <a:rPr lang="ru-RU" dirty="0" smtClean="0"/>
              <a:t> Карина Анатольевна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9C765DB-96F3-0FD4-3181-3463A35C5154}"/>
              </a:ext>
            </a:extLst>
          </p:cNvPr>
          <p:cNvSpPr txBox="1"/>
          <p:nvPr/>
        </p:nvSpPr>
        <p:spPr>
          <a:xfrm>
            <a:off x="209904" y="894576"/>
            <a:ext cx="5648633" cy="286232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  <a:p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 обусловлена высокой трудоемкостью проверки тормозных башмаков и контроля качества закрепления ответственным работником (несколько раз в течение смены работник лично обязан проверять путем обхода территории).</a:t>
            </a:r>
            <a:endPara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66E14EC-80FA-1D64-C190-39F6953CAA36}"/>
              </a:ext>
            </a:extLst>
          </p:cNvPr>
          <p:cNvSpPr txBox="1"/>
          <p:nvPr/>
        </p:nvSpPr>
        <p:spPr>
          <a:xfrm>
            <a:off x="209903" y="3861896"/>
            <a:ext cx="5648634" cy="2585323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</a:p>
          <a:p>
            <a:r>
              <a:rPr lang="ru-RU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Дистанционное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отслеживание тормозных башмаков (определение местоположения тормозного башмака в междупутье, в колее или в пирамиде), идентификация и привязка установленного тормозного башмака к конкретному пути, а также правильности установки </a:t>
            </a:r>
            <a:r>
              <a:rPr lang="ru-RU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</a:t>
            </a:r>
            <a:r>
              <a:rPr lang="ru-RU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рельсе</a:t>
            </a:r>
            <a:r>
              <a:rPr lang="ru-RU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F5456EE-1E71-E09B-AD05-363FD7EA6AD1}"/>
              </a:ext>
            </a:extLst>
          </p:cNvPr>
          <p:cNvSpPr txBox="1"/>
          <p:nvPr/>
        </p:nvSpPr>
        <p:spPr>
          <a:xfrm>
            <a:off x="6096000" y="894576"/>
            <a:ext cx="5648633" cy="286232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Описание продукта </a:t>
            </a:r>
          </a:p>
          <a:p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 наличии специальной системы отслеживания (ЭЗПУ «Биг </a:t>
            </a:r>
            <a:r>
              <a:rPr lang="ru-RU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Лок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») работники смогут контролировать местонахождение, состояние, а также предотвратит возможную потерю тормозных башмаков.</a:t>
            </a:r>
          </a:p>
          <a:p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 рассчитан для компании ОАО РЖД.</a:t>
            </a:r>
            <a:endPara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C80365C-A496-C153-A229-B19A81E356A7}"/>
              </a:ext>
            </a:extLst>
          </p:cNvPr>
          <p:cNvSpPr txBox="1"/>
          <p:nvPr/>
        </p:nvSpPr>
        <p:spPr>
          <a:xfrm>
            <a:off x="6096001" y="3871852"/>
            <a:ext cx="5648632" cy="2585323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</a:p>
          <a:p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ЭЗПУ «Биг </a:t>
            </a:r>
            <a:r>
              <a:rPr lang="ru-RU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Лок</a:t>
            </a: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</a:p>
          <a:p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Тормозной башмак</a:t>
            </a:r>
            <a:endParaRPr lang="ru-RU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4-5 месяцев для реализации</a:t>
            </a:r>
          </a:p>
          <a:p>
            <a:endParaRPr lang="ru-RU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3329</TotalTime>
  <Words>128</Words>
  <Application>Microsoft Office PowerPoint</Application>
  <PresentationFormat>Широкоэкранный</PresentationFormat>
  <Paragraphs>20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Gilroy-ExtraBold</vt:lpstr>
      <vt:lpstr>Gilroy-Light</vt:lpstr>
      <vt:lpstr>Helvetica</vt:lpstr>
      <vt:lpstr>Verdana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amd</cp:lastModifiedBy>
  <cp:revision>29</cp:revision>
  <dcterms:modified xsi:type="dcterms:W3CDTF">2023-09-24T02:17:40Z</dcterms:modified>
</cp:coreProperties>
</file>