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0" r:id="rId2"/>
    <p:sldId id="281" r:id="rId3"/>
    <p:sldId id="286" r:id="rId4"/>
    <p:sldId id="307" r:id="rId5"/>
    <p:sldId id="309" r:id="rId6"/>
    <p:sldId id="301" r:id="rId7"/>
    <p:sldId id="310" r:id="rId8"/>
    <p:sldId id="311" r:id="rId9"/>
    <p:sldId id="306" r:id="rId10"/>
    <p:sldId id="308" r:id="rId11"/>
    <p:sldId id="269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CAF17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31" autoAdjust="0"/>
    <p:restoredTop sz="94694"/>
  </p:normalViewPr>
  <p:slideViewPr>
    <p:cSldViewPr snapToGrid="0" snapToObjects="1" showGuides="1">
      <p:cViewPr>
        <p:scale>
          <a:sx n="66" d="100"/>
          <a:sy n="66" d="100"/>
        </p:scale>
        <p:origin x="-1560" y="-365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8664563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600" dirty="0" smtClean="0">
                <a:solidFill>
                  <a:schemeClr val="tx1"/>
                </a:solidFill>
                <a:sym typeface="Gilroy-ExtraBold"/>
              </a:rPr>
              <a:t>Конструктор</a:t>
            </a:r>
            <a:r>
              <a:rPr lang="ru-RU" sz="3600" dirty="0">
                <a:solidFill>
                  <a:schemeClr val="tx1"/>
                </a:solidFill>
                <a:sym typeface="Gilroy-ExtraBold"/>
              </a:rPr>
              <a:t>: город ВИЭ</a:t>
            </a:r>
            <a:endParaRPr sz="3600" dirty="0">
              <a:solidFill>
                <a:schemeClr val="tx1"/>
              </a:solidFill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solidFill>
                  <a:schemeClr val="tx1"/>
                </a:solidFill>
              </a:rPr>
              <a:t>Выполнили: </a:t>
            </a:r>
            <a:r>
              <a:rPr lang="ru-RU" dirty="0">
                <a:solidFill>
                  <a:schemeClr val="tx1"/>
                </a:solidFill>
              </a:rPr>
              <a:t>студенты САФУ имени М.В. </a:t>
            </a:r>
            <a:r>
              <a:rPr lang="ru-RU" dirty="0" smtClean="0">
                <a:solidFill>
                  <a:schemeClr val="tx1"/>
                </a:solidFill>
              </a:rPr>
              <a:t>Ломоносова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ВШЭНиГ</a:t>
            </a:r>
            <a:endParaRPr lang="ru-RU" dirty="0">
              <a:solidFill>
                <a:schemeClr val="tx1"/>
              </a:solidFill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solidFill>
                  <a:schemeClr val="tx1"/>
                </a:solidFill>
              </a:rPr>
              <a:t>Калинин </a:t>
            </a:r>
            <a:r>
              <a:rPr lang="ru-RU" dirty="0" smtClean="0">
                <a:solidFill>
                  <a:schemeClr val="tx1"/>
                </a:solidFill>
              </a:rPr>
              <a:t>Я.А., </a:t>
            </a:r>
            <a:r>
              <a:rPr lang="ru-RU" dirty="0" err="1" smtClean="0">
                <a:solidFill>
                  <a:schemeClr val="tx1"/>
                </a:solidFill>
              </a:rPr>
              <a:t>Тешабоев</a:t>
            </a:r>
            <a:r>
              <a:rPr lang="ru-RU" dirty="0" smtClean="0">
                <a:solidFill>
                  <a:schemeClr val="tx1"/>
                </a:solidFill>
              </a:rPr>
              <a:t> Ж.Б., Тихонов В.А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sz="6900" dirty="0">
              <a:solidFill>
                <a:schemeClr val="tx1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=""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529" y="2016254"/>
            <a:ext cx="3406134" cy="295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763290" y="1434833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>
                <a:solidFill>
                  <a:schemeClr val="tx1"/>
                </a:solidFill>
              </a:rPr>
              <a:t>Устройство продукта</a:t>
            </a:r>
            <a:endParaRPr sz="3600" dirty="0">
              <a:solidFill>
                <a:schemeClr val="tx1"/>
              </a:solidFill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765175" y="2933187"/>
            <a:ext cx="4653566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5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 dirty="0">
              <a:solidFill>
                <a:srgbClr val="888888"/>
              </a:solidFill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Конструктор: город ВИЭ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AutoShape 2" descr="blob:https://web.telegram.org/bb89bff4-0246-4629-a49b-c7bea3837df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blob:https://web.telegram.org/bb89bff4-0246-4629-a49b-c7bea3837df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blob:https://web.telegram.org/bb89bff4-0246-4629-a49b-c7bea3837df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8" descr="blob:https://web.telegram.org/bb89bff4-0246-4629-a49b-c7bea3837df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0" descr="blob:https://web.telegram.org/bb89bff4-0246-4629-a49b-c7bea3837df4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55575" y="2513750"/>
            <a:ext cx="12229336" cy="34163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Линии электропередач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2400" dirty="0" smtClean="0"/>
              <a:t>стартовый </a:t>
            </a:r>
            <a:r>
              <a:rPr lang="ru-RU" sz="2400" dirty="0"/>
              <a:t>набор, который включает в себя: 4 опоры, 20 проводов (5 желтых, 5 зеленых, 5 красных, 5 синих) ветряк/солнечная панель, электрическая подстанция, дом</a:t>
            </a:r>
          </a:p>
          <a:p>
            <a:r>
              <a:rPr lang="ru-RU" sz="2400" dirty="0" smtClean="0"/>
              <a:t>макет ветряной электростанции, </a:t>
            </a:r>
            <a:r>
              <a:rPr lang="ru-RU" sz="2400" dirty="0"/>
              <a:t>подставка с </a:t>
            </a:r>
            <a:r>
              <a:rPr lang="ru-RU" sz="2400" dirty="0" smtClean="0"/>
              <a:t>контактами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подставка</a:t>
            </a:r>
            <a:r>
              <a:rPr lang="ru-RU" sz="2400" dirty="0"/>
              <a:t>, 8 проводов (4 цвета по 2 провода), декоративная елочка и куст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трансформаторная подстанция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солнечная панель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дом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Конструктор: город ВИЭ</a:t>
            </a:r>
            <a:endParaRPr lang="ru-RU"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=""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559690" y="3508483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1361697" y="1400108"/>
            <a:ext cx="967233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>
                <a:solidFill>
                  <a:schemeClr val="tx1"/>
                </a:solidFill>
              </a:rPr>
              <a:t>Потенциальные потребительские сегменты</a:t>
            </a:r>
            <a:endParaRPr sz="36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276" y="2150608"/>
            <a:ext cx="6780734" cy="3716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4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Конструктор: город ВИЭ</a:t>
            </a:r>
            <a:endParaRPr lang="ru-RU"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=""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559690" y="3508483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73166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505946" y="1900074"/>
            <a:ext cx="8034473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>
                <a:solidFill>
                  <a:schemeClr val="tx1"/>
                </a:solidFill>
              </a:rPr>
              <a:t>Основные сквозные технологии</a:t>
            </a:r>
            <a:endParaRPr sz="3600" dirty="0">
              <a:solidFill>
                <a:schemeClr val="tx1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2799213" y="2706211"/>
            <a:ext cx="945223" cy="1890445"/>
          </a:xfrm>
          <a:prstGeom prst="downArrow">
            <a:avLst/>
          </a:prstGeom>
          <a:solidFill>
            <a:srgbClr val="FFFFFF"/>
          </a:solidFill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5460122" y="2732535"/>
            <a:ext cx="945223" cy="1890445"/>
          </a:xfrm>
          <a:prstGeom prst="downArrow">
            <a:avLst/>
          </a:prstGeom>
          <a:solidFill>
            <a:srgbClr val="FFFFFF"/>
          </a:solidFill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8144117" y="2732535"/>
            <a:ext cx="945223" cy="1890445"/>
          </a:xfrm>
          <a:prstGeom prst="downArrow">
            <a:avLst/>
          </a:prstGeom>
          <a:solidFill>
            <a:srgbClr val="FFFFFF"/>
          </a:solidFill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67629" y="5065699"/>
            <a:ext cx="248881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3</a:t>
            </a: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D </a:t>
            </a:r>
            <a:r>
              <a:rPr kumimoji="0" lang="ru-RU" sz="1800" b="0" i="0" u="none" strike="noStrike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Прототипирование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09352" y="5065699"/>
            <a:ext cx="2246765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Зелёная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энергетика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73060" y="5065699"/>
            <a:ext cx="2698812" cy="369328"/>
          </a:xfrm>
          <a:prstGeom prst="rect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Аддитивные технологии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69164815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5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Конструктор: город ВИЭ</a:t>
            </a:r>
            <a:endParaRPr lang="ru-RU"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=""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559690" y="3508483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73166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588565" y="1242493"/>
            <a:ext cx="8034473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>
                <a:solidFill>
                  <a:schemeClr val="tx1"/>
                </a:solidFill>
              </a:rPr>
              <a:t>Каналы продвижения</a:t>
            </a:r>
            <a:endParaRPr sz="3600" dirty="0">
              <a:solidFill>
                <a:schemeClr val="tx1"/>
              </a:solidFill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923" y="2448561"/>
            <a:ext cx="4752274" cy="297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6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AutoShape 8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" name="AutoShape 10" descr="Picture background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AutoShape 12" descr="Picture background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" name="AutoShape 14" descr="Picture background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AutoShape 16" descr="Picture background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AutoShape 18" descr="Picture background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8" name="Picture 20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518" y="2439227"/>
            <a:ext cx="4666615" cy="2976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887596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=""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=""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=""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=""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=""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=""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Обучение студентов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=""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285053" y="1560522"/>
            <a:ext cx="2273100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err="1" smtClean="0"/>
              <a:t>Профориентационная</a:t>
            </a:r>
            <a:endParaRPr lang="ru-RU" dirty="0" smtClean="0"/>
          </a:p>
          <a:p>
            <a:r>
              <a:rPr lang="ru-RU" dirty="0" smtClean="0"/>
              <a:t>деятельность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=""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1902699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Осведомлённость работы инженера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=""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Организации в энергетике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=""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=""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=""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Конструктор: город ВИЭ</a:t>
            </a:r>
            <a:endParaRPr lang="ru-RU"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=""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=""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=""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=""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=""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996322" y="2362423"/>
            <a:ext cx="4602619" cy="175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>
                <a:solidFill>
                  <a:schemeClr val="tx1"/>
                </a:solidFill>
              </a:rPr>
              <a:t>Способы р</a:t>
            </a:r>
            <a:r>
              <a:rPr lang="ru-RU" sz="3600" dirty="0" smtClean="0">
                <a:solidFill>
                  <a:schemeClr val="tx1"/>
                </a:solidFill>
              </a:rPr>
              <a:t>ешение проблемы для потребителей</a:t>
            </a:r>
            <a:endParaRPr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576699" y="141116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>
                <a:solidFill>
                  <a:schemeClr val="tx1"/>
                </a:solidFill>
              </a:rPr>
              <a:t>Конкуренты</a:t>
            </a:r>
            <a:endParaRPr sz="3600" dirty="0">
              <a:solidFill>
                <a:schemeClr val="tx1"/>
              </a:solidFill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Конструктор: город ВИЭ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AutoShape 2" descr="blob:https://web.telegram.org/bb89bff4-0246-4629-a49b-c7bea3837df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blob:https://web.telegram.org/bb89bff4-0246-4629-a49b-c7bea3837df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blob:https://web.telegram.org/bb89bff4-0246-4629-a49b-c7bea3837df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8" descr="blob:https://web.telegram.org/bb89bff4-0246-4629-a49b-c7bea3837df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0" descr="blob:https://web.telegram.org/bb89bff4-0246-4629-a49b-c7bea3837df4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0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66" y="2004529"/>
            <a:ext cx="3954311" cy="3954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019" y="2627171"/>
            <a:ext cx="4102286" cy="2523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730" y="2811781"/>
            <a:ext cx="1812728" cy="1733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417157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607179" y="1421863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>
                <a:solidFill>
                  <a:schemeClr val="tx1"/>
                </a:solidFill>
              </a:rPr>
              <a:t>Конкуренты</a:t>
            </a:r>
            <a:endParaRPr sz="3600" dirty="0">
              <a:solidFill>
                <a:schemeClr val="tx1"/>
              </a:solidFill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8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Конструктор: город ВИЭ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AutoShape 2" descr="blob:https://web.telegram.org/bb89bff4-0246-4629-a49b-c7bea3837df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blob:https://web.telegram.org/bb89bff4-0246-4629-a49b-c7bea3837df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blob:https://web.telegram.org/bb89bff4-0246-4629-a49b-c7bea3837df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8" descr="blob:https://web.telegram.org/bb89bff4-0246-4629-a49b-c7bea3837df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0" descr="blob:https://web.telegram.org/bb89bff4-0246-4629-a49b-c7bea3837df4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2068191"/>
            <a:ext cx="4431665" cy="341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760" y="2068191"/>
            <a:ext cx="6338525" cy="411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02210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Конструктор: город ВИЭ</a:t>
            </a:r>
            <a:endParaRPr lang="ru-RU"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=""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993857" y="2534855"/>
            <a:ext cx="10276484" cy="2246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>
                <a:sym typeface="Gilroy-Light"/>
              </a:rPr>
              <a:t>Базовый набор (стартовый набор, который включает в себя: 4 опоры, 20 проводов (5 желтых, 5 зеленых, 5 красных, 5 синих) ветряк/солнечная панель, электрическая подстанция, дом) </a:t>
            </a:r>
            <a:r>
              <a:rPr lang="ru-RU" sz="2800" dirty="0" smtClean="0">
                <a:sym typeface="Gilroy-Light"/>
              </a:rPr>
              <a:t/>
            </a:r>
            <a:br>
              <a:rPr lang="ru-RU" sz="2800" dirty="0" smtClean="0">
                <a:sym typeface="Gilroy-Light"/>
              </a:rPr>
            </a:br>
            <a:r>
              <a:rPr lang="ru-RU" sz="2800" dirty="0" smtClean="0">
                <a:sym typeface="Gilroy-Light"/>
              </a:rPr>
              <a:t>Итого: </a:t>
            </a:r>
            <a:r>
              <a:rPr lang="ru-RU" sz="2800" dirty="0">
                <a:sym typeface="Gilroy-Light"/>
              </a:rPr>
              <a:t>1000 </a:t>
            </a:r>
            <a:r>
              <a:rPr lang="ru-RU" sz="2800" dirty="0" smtClean="0">
                <a:sym typeface="Gilroy-Light"/>
              </a:rPr>
              <a:t>рублей</a:t>
            </a:r>
            <a:endParaRPr sz="2800" dirty="0"/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3680422" y="151678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>
                <a:solidFill>
                  <a:schemeClr val="tx1"/>
                </a:solidFill>
              </a:rPr>
              <a:t>Стоимость продукта</a:t>
            </a:r>
            <a:endParaRPr sz="3600" dirty="0">
              <a:solidFill>
                <a:schemeClr val="tx1"/>
              </a:solidFill>
            </a:endParaRP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9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2520258"/>
            <a:ext cx="4961434" cy="175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>
                <a:solidFill>
                  <a:schemeClr val="tx1"/>
                </a:solidFill>
              </a:rPr>
              <a:t>Результат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ru-RU" sz="3600" dirty="0" smtClean="0">
                <a:solidFill>
                  <a:schemeClr val="tx1"/>
                </a:solidFill>
              </a:rPr>
              <a:t>продукта с применением сквозных технологий </a:t>
            </a:r>
            <a:endParaRPr sz="3600" dirty="0">
              <a:solidFill>
                <a:schemeClr val="tx1"/>
              </a:solidFill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765175" y="2933187"/>
            <a:ext cx="4653566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5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 dirty="0">
              <a:solidFill>
                <a:srgbClr val="888888"/>
              </a:solidFill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10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Конструктор: город ВИЭ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AutoShape 2" descr="blob:https://web.telegram.org/bb89bff4-0246-4629-a49b-c7bea3837df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blob:https://web.telegram.org/bb89bff4-0246-4629-a49b-c7bea3837df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blob:https://web.telegram.org/bb89bff4-0246-4629-a49b-c7bea3837df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8" descr="blob:https://web.telegram.org/bb89bff4-0246-4629-a49b-c7bea3837df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0" descr="blob:https://web.telegram.org/bb89bff4-0246-4629-a49b-c7bea3837df4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9" t="8897" r="16243" b="10761"/>
          <a:stretch/>
        </p:blipFill>
        <p:spPr>
          <a:xfrm>
            <a:off x="5690585" y="1207657"/>
            <a:ext cx="5615598" cy="470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06291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+79115877895</a:t>
            </a:r>
            <a:r>
              <a:rPr dirty="0" smtClean="0"/>
              <a:t> 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 smtClean="0"/>
              <a:t>aroslavk216@gmail.com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3251</TotalTime>
  <Words>219</Words>
  <Application>Microsoft Office PowerPoint</Application>
  <PresentationFormat>Произвольный</PresentationFormat>
  <Paragraphs>56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Елена Калинина</cp:lastModifiedBy>
  <cp:revision>37</cp:revision>
  <dcterms:modified xsi:type="dcterms:W3CDTF">2024-10-30T18:15:26Z</dcterms:modified>
</cp:coreProperties>
</file>