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63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3341"/>
    <a:srgbClr val="3F5879"/>
    <a:srgbClr val="486489"/>
    <a:srgbClr val="663F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257" autoAdjust="0"/>
  </p:normalViewPr>
  <p:slideViewPr>
    <p:cSldViewPr snapToGrid="0">
      <p:cViewPr varScale="1">
        <p:scale>
          <a:sx n="81" d="100"/>
          <a:sy n="81" d="100"/>
        </p:scale>
        <p:origin x="72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D53ABA-E10D-45E5-8959-0E21FA691654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125464-A788-4D1C-AD68-E1B5B15385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481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5b67986b4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5b67986b4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5b67986b4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5b67986b4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5b67986b4d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5b67986b4d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5b67986b4d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5b67986b4d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5b67986b4d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5b67986b4d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3FDFB60-5F61-ABEA-8AFB-D3FBCB8744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7CAD71-9A0A-9D10-6AF9-5E393DE079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7200" b="1">
                <a:solidFill>
                  <a:srgbClr val="53334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ru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9F14808-F260-59E7-CCFD-B735BEF126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rgbClr val="3F587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ru-UA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286B23-B9C9-F12F-D6EE-4EA487CB0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FE502-1779-4699-BCA4-4EAA993183E6}" type="datetimeFigureOut">
              <a:rPr lang="ru-UA" smtClean="0"/>
              <a:t>10/15/2024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AAB207-35B9-0525-EC30-38AE54351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36CE3A-E28F-A395-AAF4-55AC6A5CC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CAFC-B363-43FD-87FB-EA39534A78A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153384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19D405-41F8-A522-2671-1DF43D6C6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C7254F-3F2B-D499-BD77-DC8621BAC9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5813BF5-A80C-8440-2C50-D6364EE04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FE502-1779-4699-BCA4-4EAA993183E6}" type="datetimeFigureOut">
              <a:rPr lang="ru-UA" smtClean="0"/>
              <a:t>10/15/2024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57A006-713A-02D7-D8D2-1FEDCB413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7892A7-B905-B831-B546-267240AFF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CAFC-B363-43FD-87FB-EA39534A78A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118634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DB3C75-59B4-45A4-8852-7DAE60010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409D9F6-4F65-162C-2B8C-CCF7644084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FA40A8-8873-F77A-1B4D-062732FD9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FE502-1779-4699-BCA4-4EAA993183E6}" type="datetimeFigureOut">
              <a:rPr lang="ru-UA" smtClean="0"/>
              <a:t>10/15/2024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74C2F8-9A66-0614-7950-4845AA538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E8DE6B9-EE31-DBD1-1CF3-00F29EE2A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CAFC-B363-43FD-87FB-EA39534A78A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952523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9908DB-0DE4-C986-3D26-1D06A08FA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B59F74-5889-5855-D709-760DD8195A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2FC7D28-8445-7BDE-6BDE-2520BC6B66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C0BAD7-8E5A-83D9-EFCD-C3E5FCE0B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FE502-1779-4699-BCA4-4EAA993183E6}" type="datetimeFigureOut">
              <a:rPr lang="ru-UA" smtClean="0"/>
              <a:t>10/15/2024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26C58FE-EC16-21CF-E43A-D1D5A2EFC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6276F1D-7A97-365E-F15C-C913ECA1F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CAFC-B363-43FD-87FB-EA39534A78A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353421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4F0C82-EB4A-9D09-BEB6-CFCF97175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536DA8C-5651-826C-E020-776B672908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12904A4-ED9A-B227-F826-0FF23B30AB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5B3EC1F-630A-DB8A-3DFF-CC12631D42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AE5C6AA-B91B-5D28-E69F-E95896B347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5FFFF8E-DC62-3DBC-B741-C1279D7F0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FE502-1779-4699-BCA4-4EAA993183E6}" type="datetimeFigureOut">
              <a:rPr lang="ru-UA" smtClean="0"/>
              <a:t>10/15/2024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F1B1566-B9D5-CC3E-5246-E7304042F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9232A9B-3287-D612-39EE-76F100D4D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CAFC-B363-43FD-87FB-EA39534A78A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342103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177C20-9A31-4A52-80CC-706A89D16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5A46854-889B-AD85-D2A8-1A9F7763A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FE502-1779-4699-BCA4-4EAA993183E6}" type="datetimeFigureOut">
              <a:rPr lang="ru-UA" smtClean="0"/>
              <a:t>10/15/2024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F4F5146-1CB5-8F3D-0BC3-8797C6DDC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74B18E3-B723-DC39-A85F-2367FA4AA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CAFC-B363-43FD-87FB-EA39534A78A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415293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25AA852-8EB0-3DF3-2385-BB35A9801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FE502-1779-4699-BCA4-4EAA993183E6}" type="datetimeFigureOut">
              <a:rPr lang="ru-UA" smtClean="0"/>
              <a:t>10/15/2024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73BF3F7-0FB9-14BC-0C8C-93A9C9E52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246171B-5DBB-6A84-11E2-34602DB87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CAFC-B363-43FD-87FB-EA39534A78A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249445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EF2BCA-CF20-CC38-FEC3-F7D30E64B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202BD5-579D-7CBE-7E58-5E5E464C0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FA8B6A8-303F-CF0E-0D77-7FA4D9ECA1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B9D470-ED57-7174-58CF-87305EBF7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FE502-1779-4699-BCA4-4EAA993183E6}" type="datetimeFigureOut">
              <a:rPr lang="ru-UA" smtClean="0"/>
              <a:t>10/15/2024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2E3D96E-07C4-5785-9542-8FBD40305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FFCD2C0-240F-80BB-A53A-60B5A213D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CAFC-B363-43FD-87FB-EA39534A78A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181399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FA36AE-3BD9-4B95-A468-C56D5BB0E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C583F6B-2891-8049-1BAE-A7F531623B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288888B-40AF-FA6C-F715-0EC3CCEE25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196B2A9-6E61-8DFC-14C5-DBD58BC37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FE502-1779-4699-BCA4-4EAA993183E6}" type="datetimeFigureOut">
              <a:rPr lang="ru-UA" smtClean="0"/>
              <a:t>10/15/2024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E0C3DA-6B73-D244-DF6B-02316320C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55BD708-3D59-CEC3-E303-B80B31748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CAFC-B363-43FD-87FB-EA39534A78A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857501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98D8EB-BDF6-C6C6-F7ED-D4BE5C62E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E98C41F-F7FE-A277-4781-E804576BF3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367072-0B35-09BC-4C6A-E18F56A3B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FE502-1779-4699-BCA4-4EAA993183E6}" type="datetimeFigureOut">
              <a:rPr lang="ru-UA" smtClean="0"/>
              <a:t>10/15/2024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CCF250-DD0B-E4EB-BE7C-0C7C402A2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AEB394-E0C7-7024-9D61-CADF1C0B7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CAFC-B363-43FD-87FB-EA39534A78A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575984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43DE0B0-5B0C-2371-5B3E-B11A18471F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F66EC76-B1CD-AD23-29D4-5669FF8276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85B3CF-5E36-CC7D-9535-6E4A9DA40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FE502-1779-4699-BCA4-4EAA993183E6}" type="datetimeFigureOut">
              <a:rPr lang="ru-UA" smtClean="0"/>
              <a:t>10/15/2024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C18915-3361-FCC2-9DE3-93F8A9114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9F60F3-7A4F-78A6-D307-C8B662E0C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CAFC-B363-43FD-87FB-EA39534A78A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1663016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422427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29B0CED-A3BD-C960-73B0-A120D68BBC9E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B15477-CD3A-F530-34D6-24819BFEB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693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ru-UA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CBC49E-37B1-B1C5-E03D-04A72DEF06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2FE455-76DC-E405-A28E-620A06D5B8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FE502-1779-4699-BCA4-4EAA993183E6}" type="datetimeFigureOut">
              <a:rPr lang="ru-UA" smtClean="0"/>
              <a:t>10/15/2024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A33FE3-B0C2-8936-63E9-623B359C2B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CC3936-3C2D-666B-1BB7-65CAAF6174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90CAFC-B363-43FD-87FB-EA39534A78A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541376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53334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1260609" y="1444701"/>
            <a:ext cx="9670781" cy="2328931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rmAutofit/>
          </a:bodyPr>
          <a:lstStyle/>
          <a:p>
            <a:pPr>
              <a:spcBef>
                <a:spcPts val="0"/>
              </a:spcBef>
            </a:pPr>
            <a:r>
              <a:rPr lang="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Кинотуризм в Якутии</a:t>
            </a:r>
            <a:endParaRPr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>
              <a:spcBef>
                <a:spcPts val="0"/>
              </a:spcBef>
            </a:pPr>
            <a:r>
              <a:rPr lang="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СВФУ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415600" y="4356499"/>
            <a:ext cx="11360800" cy="1056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>
              <a:spcBef>
                <a:spcPts val="0"/>
              </a:spcBef>
            </a:pPr>
            <a:r>
              <a:rPr lang="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Инициативная разработка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A80742-0F2A-4AA1-93B3-806276A39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840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B49BF2-B799-4FBD-837D-8D2F4C1F1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6069" y="2058890"/>
            <a:ext cx="10515600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Развить кино туризм в Якутии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 туристический маршрут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Ознакомить с местностями, в которых снимали якутские фильмы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Популяризация якутской киноиндустрии</a:t>
            </a:r>
          </a:p>
        </p:txBody>
      </p:sp>
    </p:spTree>
    <p:extLst>
      <p:ext uri="{BB962C8B-B14F-4D97-AF65-F5344CB8AC3E}">
        <p14:creationId xmlns:p14="http://schemas.microsoft.com/office/powerpoint/2010/main" val="1570685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ctr"/>
            <a:r>
              <a:rPr lang="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Пользователь и проблема</a:t>
            </a:r>
            <a:endParaRPr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 algn="just">
              <a:spcAft>
                <a:spcPts val="1600"/>
              </a:spcAft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это туристы, любящие уникальные природные и культурные ландшафты Якутии, а также местные жители, заинтересованные в развитии внутреннего туризма. </a:t>
            </a:r>
          </a:p>
          <a:p>
            <a:pPr marL="0" indent="0" algn="just">
              <a:spcAft>
                <a:spcPts val="1600"/>
              </a:spcAft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Проблема заключается в недостаточной информированности о кинематографических и культурных возможностях региона. Множество людей не знает о том, какие фильмы снимаются в Якутии, и как это связано с местной культурой и природой. Это приводит к недоиспользованию туристического потенциала, так как кино может стать важным элементом привлечения туристов.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ctr"/>
            <a:r>
              <a:rPr lang="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уже решается проблема?</a:t>
            </a:r>
            <a:endParaRPr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 algn="just">
              <a:spcAft>
                <a:spcPts val="1600"/>
              </a:spcAft>
              <a:buNone/>
            </a:pPr>
            <a:r>
              <a:rPr lang="ru-RU" dirty="0"/>
              <a:t>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текущий момент в Якутии активно развиваются кинозалы и цифровые платформы, такие как "Экстра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Синема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", которые делают доступными местные фильмы для широкой аудитории.</a:t>
            </a:r>
          </a:p>
          <a:p>
            <a:pPr marL="0" indent="0" algn="just">
              <a:spcAft>
                <a:spcPts val="1600"/>
              </a:spcAft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Также проводятся мероприятия по продвижению якутского кино на российском и международном рынках, что способствует росту интереса к региону.</a:t>
            </a:r>
          </a:p>
          <a:p>
            <a:pPr marL="0" indent="0" algn="just">
              <a:spcAft>
                <a:spcPts val="1600"/>
              </a:spcAft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Кроме того, существуют инициативы по созданию новых кинопавильонов и поддержке местных кинематографистов, что способствует развитию киноиндустрии в регионе.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ctr"/>
            <a:r>
              <a:rPr lang="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</a:t>
            </a:r>
            <a:endParaRPr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2500" lnSpcReduction="10000"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Кино-туризм предлагает интегрировать киноиндустрию с туристическим опытом. Это может включать:</a:t>
            </a:r>
          </a:p>
          <a:p>
            <a:pPr marL="0" indent="0">
              <a:spcAft>
                <a:spcPts val="160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Кино-экскурсии: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Организация туров по местам съемок фильмов, где туристы смогут увидеть уникальные природные ландшафты и исторические места. Участники экскурсии могут узнать о якутской культуре, народных традициях и истории через призму кино.</a:t>
            </a:r>
          </a:p>
          <a:p>
            <a:pPr marL="0" indent="0">
              <a:spcAft>
                <a:spcPts val="160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Кинопоказы на открытом воздухе: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показов фильмов на природе, что создаст уникальную атмосферу и привлечет внимание к местным фильмам.</a:t>
            </a:r>
          </a:p>
          <a:p>
            <a:pPr marL="0" indent="0">
              <a:spcAft>
                <a:spcPts val="160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программы: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Включение в туры мастер-классов по созданию фильмов или сценариев, что позволит участникам глубже понять процесс кинопроизводства.</a:t>
            </a:r>
          </a:p>
          <a:p>
            <a:pPr marL="0" indent="0">
              <a:spcAft>
                <a:spcPts val="160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Интересные рассказчики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В программе могут участвовать режиссёры, актеры, сценаристы из киноиндустрии которые поделятся своими впечатлениями и историями о процессе съемок.</a:t>
            </a:r>
          </a:p>
          <a:p>
            <a:pPr marL="0" indent="0">
              <a:spcAft>
                <a:spcPts val="1600"/>
              </a:spcAft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415600" y="706488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ctr"/>
            <a:r>
              <a:rPr lang="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Рынок:</a:t>
            </a:r>
            <a:endParaRPr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1"/>
          </p:nvPr>
        </p:nvSpPr>
        <p:spPr>
          <a:xfrm>
            <a:off x="976303" y="1897969"/>
            <a:ext cx="10547869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457189">
              <a:spcAft>
                <a:spcPts val="1600"/>
              </a:spcAft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Туристы: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Как внутренние, так и международные путешественники, заинтересованные в экзотических направлениях.</a:t>
            </a:r>
          </a:p>
          <a:p>
            <a:pPr marL="457189">
              <a:spcAft>
                <a:spcPts val="1600"/>
              </a:spcAft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Кинематографисты: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Профессионалы, ищущие новые локации для съемок.</a:t>
            </a:r>
          </a:p>
          <a:p>
            <a:pPr marL="457189">
              <a:spcAft>
                <a:spcPts val="1600"/>
              </a:spcAft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Местные жители: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Люди, заинтересованные в развитии культуры и экономики региона через кино.</a:t>
            </a:r>
          </a:p>
          <a:p>
            <a:pPr marL="0" indent="0">
              <a:spcAft>
                <a:spcPts val="1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ctr"/>
            <a:r>
              <a:rPr lang="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Команда:</a:t>
            </a:r>
            <a:endParaRPr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xfrm>
            <a:off x="831200" y="1709433"/>
            <a:ext cx="113608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457189">
              <a:spcAft>
                <a:spcPts val="1600"/>
              </a:spcAft>
              <a:buFont typeface="Arial" panose="020B0604020202020204" pitchFamily="34" charset="0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Попова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Далана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Тимлид</a:t>
            </a:r>
          </a:p>
          <a:p>
            <a:pPr marL="457189">
              <a:spcAft>
                <a:spcPts val="1600"/>
              </a:spcAft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Архипова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Намыына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189">
              <a:spcAft>
                <a:spcPts val="1600"/>
              </a:spcAft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Софронова Анастасия</a:t>
            </a:r>
          </a:p>
          <a:p>
            <a:pPr marL="457189">
              <a:spcAft>
                <a:spcPts val="1600"/>
              </a:spcAft>
              <a:buAutoNum type="arabicPeriod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Катакинова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Виктория</a:t>
            </a:r>
          </a:p>
          <a:p>
            <a:pPr marL="457189">
              <a:spcAft>
                <a:spcPts val="1600"/>
              </a:spcAft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Томский Владимир</a:t>
            </a:r>
          </a:p>
          <a:p>
            <a:pPr marL="457189">
              <a:spcAft>
                <a:spcPts val="1600"/>
              </a:spcAft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Дьяконов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Эрэл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189">
              <a:spcAft>
                <a:spcPts val="1600"/>
              </a:spcAft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Малышев Владислав</a:t>
            </a:r>
          </a:p>
          <a:p>
            <a:pPr marL="457189">
              <a:spcAft>
                <a:spcPts val="1600"/>
              </a:spcAft>
              <a:buAutoNum type="arabicPeriod"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ustom 5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6389"/>
      </a:accent1>
      <a:accent2>
        <a:srgbClr val="C29865"/>
      </a:accent2>
      <a:accent3>
        <a:srgbClr val="A5A5A5"/>
      </a:accent3>
      <a:accent4>
        <a:srgbClr val="654051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373</Words>
  <Application>Microsoft Office PowerPoint</Application>
  <PresentationFormat>Широкоэкранный</PresentationFormat>
  <Paragraphs>34</Paragraphs>
  <Slides>7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Nunito</vt:lpstr>
      <vt:lpstr>Times New Roman</vt:lpstr>
      <vt:lpstr>Тема Office</vt:lpstr>
      <vt:lpstr>Кинотуризм в Якутии</vt:lpstr>
      <vt:lpstr>Цель проекта:</vt:lpstr>
      <vt:lpstr>Пользователь и проблема</vt:lpstr>
      <vt:lpstr>Как уже решается проблема?</vt:lpstr>
      <vt:lpstr>Решение:</vt:lpstr>
      <vt:lpstr>Рынок:</vt:lpstr>
      <vt:lpstr>Команда: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Марина Маркасьян</dc:creator>
  <cp:lastModifiedBy>Vladislav</cp:lastModifiedBy>
  <cp:revision>6</cp:revision>
  <dcterms:created xsi:type="dcterms:W3CDTF">2023-02-11T08:01:53Z</dcterms:created>
  <dcterms:modified xsi:type="dcterms:W3CDTF">2024-10-15T08:22:34Z</dcterms:modified>
</cp:coreProperties>
</file>