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3B6734A-A47F-483C-8D52-F07A582127B7}">
  <a:tblStyle styleId="{63B6734A-A47F-483C-8D52-F07A582127B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2" name="Google Shape;272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1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5" Type="http://schemas.openxmlformats.org/officeDocument/2006/relationships/image" Target="../media/image8.jpg"/><Relationship Id="rId6" Type="http://schemas.openxmlformats.org/officeDocument/2006/relationships/image" Target="../media/image4.png"/><Relationship Id="rId7" Type="http://schemas.openxmlformats.org/officeDocument/2006/relationships/image" Target="../media/image3.png"/><Relationship Id="rId8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MateAI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61875" y="3874150"/>
            <a:ext cx="975801" cy="97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Люди с ограниченными возможностями. Люди с определенными социальными расстройствами </a:t>
            </a:r>
            <a:r>
              <a:rPr lang="ru">
                <a:solidFill>
                  <a:srgbClr val="132C40"/>
                </a:solidFill>
              </a:rPr>
              <a:t>Категория</a:t>
            </a:r>
            <a:r>
              <a:rPr lang="ru">
                <a:solidFill>
                  <a:srgbClr val="132C40"/>
                </a:solidFill>
              </a:rPr>
              <a:t> B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Медучреждения</a:t>
            </a:r>
            <a:r>
              <a:rPr lang="ru">
                <a:solidFill>
                  <a:srgbClr val="132C40"/>
                </a:solidFill>
              </a:rPr>
              <a:t>. Категория A.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Образовательные учреждения. Категория A.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1" name="Google Shape;13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7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7"/>
          <p:cNvSpPr txBox="1"/>
          <p:nvPr>
            <p:ph idx="1" type="body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t/>
            </a:r>
            <a:endParaRPr/>
          </a:p>
        </p:txBody>
      </p:sp>
      <p:sp>
        <p:nvSpPr>
          <p:cNvPr id="138" name="Google Shape;138;p27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" name="Google Shape;139;p27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" name="Google Shape;140;p27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27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2" name="Google Shape;14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0" y="2709875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47" name="Google Shape;147;p27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48" name="Google Shape;148;p2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" name="Google Shape;149;p2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" name="Google Shape;150;p2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" name="Google Shape;151;p2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" name="Google Shape;152;p2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6818" y="2568881"/>
            <a:ext cx="6568200" cy="16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Решаем проблему </a:t>
            </a:r>
            <a:r>
              <a:rPr lang="ru">
                <a:solidFill>
                  <a:srgbClr val="132C40"/>
                </a:solidFill>
              </a:rPr>
              <a:t>осложненной</a:t>
            </a:r>
            <a:r>
              <a:rPr lang="ru">
                <a:solidFill>
                  <a:srgbClr val="132C40"/>
                </a:solidFill>
              </a:rPr>
              <a:t> коммуникации между клиентом и окружающими его миром/обществом. В данный момент существует мало решений этой проблемы.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Как решаем? С </a:t>
            </a:r>
            <a:r>
              <a:rPr lang="ru">
                <a:solidFill>
                  <a:srgbClr val="132C40"/>
                </a:solidFill>
              </a:rPr>
              <a:t>помощью</a:t>
            </a:r>
            <a:r>
              <a:rPr lang="ru">
                <a:solidFill>
                  <a:srgbClr val="132C40"/>
                </a:solidFill>
              </a:rPr>
              <a:t> ИИ компаньона, который </a:t>
            </a:r>
            <a:r>
              <a:rPr lang="ru">
                <a:solidFill>
                  <a:srgbClr val="132C40"/>
                </a:solidFill>
              </a:rPr>
              <a:t>помогает синтезировать речь(в случае если пользователь лишен такой возможности), формулировать свои мысли конструктивную речь.</a:t>
            </a: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6818" y="2626031"/>
            <a:ext cx="7993200" cy="13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описать, какое научно-технологическое решение лежит в основе продуктового предложения стартап-проекта,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какой существует научно-технологический  задел  (состояние на начало проекта)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основные предполагаемые технические параметры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что вы предлагаете, уникальные преимущества и выгоды для клиента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57" y="2355650"/>
            <a:ext cx="5118900" cy="262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MateAI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людям, имеющие сложности в коммуникации и общении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взаимодействия с обществом(миром)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осложненной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коммуникации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хнологий ИИ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практического опыта в общении и коммуникации с внешним миром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88944" y="2340288"/>
            <a:ext cx="69366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B2C и B2G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ЦА - это человек(потребитель) или какое-то учреждение (мед или обр.)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Наше решение стоит YY рублей. (пока точно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сказать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нельзя)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Сегменты A и B -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Сможем заработать в первый год -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488944" y="2340288"/>
            <a:ext cx="6936600" cy="20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LINKa - основной конкурент,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некоммерческий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проект. Аналогов так каковых на рынке пока нет.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Благотворительный проект. (Есть уже какая-то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поддержка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со стороны общества) Проблема этого проекта в его открытости: он не имеет интеграции в мед и обр. учреждения, чем собственно дает открытый путь для нас)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Пытаться интегрировать свой проект в учреждения. Сделать его основным на рынке, за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счет учреждений, которые его будут использовать. Тем самым получить гос. поддержку.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/>
          <p:nvPr/>
        </p:nvSpPr>
        <p:spPr>
          <a:xfrm>
            <a:off x="488944" y="2345556"/>
            <a:ext cx="6936600" cy="18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будем делать приложение.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Это будет стоить…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 нас будут покупать наше решение(приложение)..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Лицензия для учреждений. И аренда для потребителей.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Дополнительно мы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можем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зарабатывать на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поддержке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продаваемых решений для учреждений.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5" name="Google Shape;235;p34"/>
          <p:cNvSpPr txBox="1"/>
          <p:nvPr>
            <p:ph idx="1" type="body"/>
          </p:nvPr>
        </p:nvSpPr>
        <p:spPr>
          <a:xfrm>
            <a:off x="177568" y="2300531"/>
            <a:ext cx="7993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2000"/>
              <a:t>Скоро будут…</a:t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5" name="Google Shape;245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{63B6734A-A47F-483C-8D52-F07A582127B7}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Даниил Романов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Терентьев Михаил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Эрешова Гозель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6" name="Google Shape;246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7" name="Google Shape;247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9" name="Google Shape;259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8" name="Google Shape;268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{63B6734A-A47F-483C-8D52-F07A582127B7}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AutoNum type="arabicParenR"/>
                      </a:pPr>
                      <a:r>
                        <a:rPr lang="ru"/>
                        <a:t>Довести идею и бизнес-модель до идеала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Даниил Романов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2) Разработать прототип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Терентьев Михаил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3) Представить проект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9" name="Google Shape;269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5" name="Google Shape;275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https://t.me/sarcxsop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6" name="Google Shape;276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