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C2B5"/>
    <a:srgbClr val="FAF5EB"/>
    <a:srgbClr val="E4E7E9"/>
    <a:srgbClr val="FCD5B5"/>
    <a:srgbClr val="7F7F7F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1716" y="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3AFAC-B374-4F98-B95D-5FF0E744C065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D7A33-8B55-43B8-8678-004DF2F3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77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D7A33-8B55-43B8-8678-004DF2F3F19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37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D7A33-8B55-43B8-8678-004DF2F3F19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45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D7A33-8B55-43B8-8678-004DF2F3F19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332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7442-FE2C-434F-BCC7-2002A97D5F81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5E7A-5DE2-4859-98E3-6067D1B9C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592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7442-FE2C-434F-BCC7-2002A97D5F81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5E7A-5DE2-4859-98E3-6067D1B9C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510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7442-FE2C-434F-BCC7-2002A97D5F81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5E7A-5DE2-4859-98E3-6067D1B9C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096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7442-FE2C-434F-BCC7-2002A97D5F81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5E7A-5DE2-4859-98E3-6067D1B9C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347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7442-FE2C-434F-BCC7-2002A97D5F81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5E7A-5DE2-4859-98E3-6067D1B9C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443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7442-FE2C-434F-BCC7-2002A97D5F81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5E7A-5DE2-4859-98E3-6067D1B9C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307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7442-FE2C-434F-BCC7-2002A97D5F81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5E7A-5DE2-4859-98E3-6067D1B9C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461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7442-FE2C-434F-BCC7-2002A97D5F81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5E7A-5DE2-4859-98E3-6067D1B9C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07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7442-FE2C-434F-BCC7-2002A97D5F81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5E7A-5DE2-4859-98E3-6067D1B9C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34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7442-FE2C-434F-BCC7-2002A97D5F81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5E7A-5DE2-4859-98E3-6067D1B9C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793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7442-FE2C-434F-BCC7-2002A97D5F81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5E7A-5DE2-4859-98E3-6067D1B9C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71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97442-FE2C-434F-BCC7-2002A97D5F81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E5E7A-5DE2-4859-98E3-6067D1B9C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73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8846" y="-142359"/>
            <a:ext cx="11719518" cy="708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98846" y="2564904"/>
            <a:ext cx="11719518" cy="1584176"/>
          </a:xfrm>
          <a:solidFill>
            <a:schemeClr val="bg1">
              <a:alpha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Разработка </a:t>
            </a:r>
            <a:r>
              <a:rPr lang="ru-RU" b="1" dirty="0"/>
              <a:t>женского онлайн </a:t>
            </a:r>
            <a:r>
              <a:rPr lang="ru-RU" b="1" dirty="0" err="1" smtClean="0"/>
              <a:t>квиза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b="1" dirty="0"/>
              <a:t>"Женский Клуб"</a:t>
            </a:r>
            <a:r>
              <a:rPr lang="ru-RU" b="1" dirty="0">
                <a:solidFill>
                  <a:schemeClr val="bg1"/>
                </a:solidFill>
              </a:rPr>
              <a:t/>
            </a:r>
            <a:br>
              <a:rPr lang="ru-RU" b="1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24128" y="4944257"/>
            <a:ext cx="4896544" cy="2000838"/>
          </a:xfrm>
          <a:solidFill>
            <a:schemeClr val="bg1">
              <a:alpha val="83137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Работу выполнили: студенты ФУП МТ-31 Трапаидзе Ксения </a:t>
            </a:r>
          </a:p>
          <a:p>
            <a:r>
              <a:rPr lang="ru-RU" dirty="0" err="1" smtClean="0">
                <a:solidFill>
                  <a:schemeClr val="tx1"/>
                </a:solidFill>
              </a:rPr>
              <a:t>Мистрякова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линда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Наставник: Судакова Наталья Юрьевна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536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5472608" cy="74751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РЕШАЕМЫЕ ПРОБЛЕМЫ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4217"/>
            <a:ext cx="5040560" cy="28768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В мире современных игр преобладает контент для мужчин либо универсального свойства, мы предлагаем проект, где женщины смогут ответить и познать новое в своей области. Они смогут проверить свои знания в женской сфере, узнать много интересного про образа жизни женщин, вдохновиться успехами других леди.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730" y="1080171"/>
            <a:ext cx="3199213" cy="319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42274" y="4573875"/>
            <a:ext cx="5271143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Познавание нового в женской сфере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 Понимание предпочтений и интересов женщин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Женщины смогут поделиться своим жизненным опытом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Проверить свои знания в женской сфере </a:t>
            </a:r>
          </a:p>
        </p:txBody>
      </p:sp>
      <p:pic>
        <p:nvPicPr>
          <p:cNvPr id="2052" name="Picture 4" descr="https://avatars.mds.yandex.net/i?id=8d3f150d5b34d6b022257b78ae819e91cd70cae5-2918686-images-thumbs&amp;n=1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" t="13266" r="7476" b="11082"/>
          <a:stretch/>
        </p:blipFill>
        <p:spPr bwMode="auto">
          <a:xfrm>
            <a:off x="539552" y="4279384"/>
            <a:ext cx="2603348" cy="225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89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https://www.digihut.info/wp-content/uploads/2022/12/4-1024x59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7" y="2996952"/>
            <a:ext cx="6450256" cy="375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7904" y="211675"/>
            <a:ext cx="5256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ЦЕЛЬ И РЕЗУЛЬТАТ ПРОЕКТА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6185" y="749444"/>
            <a:ext cx="153881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/>
              <a:t>Цель проекта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312473"/>
            <a:ext cx="28083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Дать девушкам  возможность, из любой точки мира, проверить свои знания в женской сфере и провести свое время с пользой и интересом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18710" y="1005081"/>
            <a:ext cx="271394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/>
              <a:t>Способ достижения цели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18710" y="1556792"/>
            <a:ext cx="27270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Разработка телеграмм бота, который поможет и облегчит работу самого КВИЗА</a:t>
            </a:r>
          </a:p>
          <a:p>
            <a:r>
              <a:rPr lang="ru-RU" dirty="0" smtClean="0"/>
              <a:t>Привлечение спонсоров на взаимовыгодных условиях</a:t>
            </a:r>
          </a:p>
          <a:p>
            <a:r>
              <a:rPr lang="ru-RU" dirty="0" smtClean="0"/>
              <a:t>Реклама КВИЗА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19985" y="1385773"/>
            <a:ext cx="199573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/>
              <a:t>Результат проекта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498530" y="1872127"/>
            <a:ext cx="19957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Работающий телеграмм КВИЗ с чат ботом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293812" y="3258730"/>
            <a:ext cx="244682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 smtClean="0"/>
              <a:t>Пользователи проекта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274147" y="3865116"/>
            <a:ext cx="244450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Женщины и любые пользователи, которые </a:t>
            </a:r>
            <a:r>
              <a:rPr lang="ru-RU" dirty="0" err="1" smtClean="0"/>
              <a:t>зарегистрированны</a:t>
            </a:r>
            <a:r>
              <a:rPr lang="ru-RU" dirty="0" smtClean="0"/>
              <a:t> в приложении телеграмм. </a:t>
            </a:r>
          </a:p>
        </p:txBody>
      </p:sp>
    </p:spTree>
    <p:extLst>
      <p:ext uri="{BB962C8B-B14F-4D97-AF65-F5344CB8AC3E}">
        <p14:creationId xmlns:p14="http://schemas.microsoft.com/office/powerpoint/2010/main" val="447900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0424" y="260648"/>
            <a:ext cx="4877564" cy="93610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Технология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6336704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П</a:t>
            </a:r>
            <a:r>
              <a:rPr lang="ru-RU" sz="2400" dirty="0" smtClean="0"/>
              <a:t>родуктом будет являться телеграмм-канал с использованием бот-технологий.</a:t>
            </a:r>
            <a:endParaRPr lang="ru-RU" sz="2400" dirty="0"/>
          </a:p>
        </p:txBody>
      </p:sp>
      <p:pic>
        <p:nvPicPr>
          <p:cNvPr id="5122" name="Picture 2" descr="https://images.fonearena.com/blog/wp-content/uploads/2020/01/Telegram-v5.14-update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0"/>
          <a:stretch/>
        </p:blipFill>
        <p:spPr bwMode="auto">
          <a:xfrm>
            <a:off x="2555776" y="2351765"/>
            <a:ext cx="6408712" cy="435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515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4104456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Продукт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702" y="1296476"/>
            <a:ext cx="4976386" cy="3384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Продуктом проекта будут онлайн игры в формате КВИЗ, для дамской аудитории или любых пользователей интересующей подобной тематикой.</a:t>
            </a:r>
            <a:endParaRPr lang="ru-RU" sz="1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12005" y="2420889"/>
            <a:ext cx="40324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Содержательный контент продукта будет включать такие блоки как, мода, женская психология, домашнее хозяйство, материнство, правильное питание, бизнес по-женски, спорт, медитации, садоводство, </a:t>
            </a:r>
            <a:r>
              <a:rPr lang="ru-RU" dirty="0" err="1" smtClean="0"/>
              <a:t>мастермайнды</a:t>
            </a:r>
            <a:r>
              <a:rPr lang="ru-RU" dirty="0" smtClean="0"/>
              <a:t>, путешествия, музыка и </a:t>
            </a:r>
            <a:r>
              <a:rPr lang="ru-RU" dirty="0" err="1" smtClean="0"/>
              <a:t>тд</a:t>
            </a:r>
            <a:r>
              <a:rPr lang="ru-RU" dirty="0" smtClean="0"/>
              <a:t>. Особенностью содержания каждой темы будет является прямя или косвенная связь с жизнедеятельностью женщины.</a:t>
            </a:r>
            <a:endParaRPr lang="ru-RU" dirty="0"/>
          </a:p>
        </p:txBody>
      </p:sp>
      <p:pic>
        <p:nvPicPr>
          <p:cNvPr id="6148" name="Picture 4" descr="https://avatars.dzeninfra.ru/get-zen_doc/271828/pub_652f888f58c25016d732d886_652f92415939720dfb2b0d0c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71" y="188641"/>
            <a:ext cx="3223463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static6.tgstat.ru/channels/_0/7e/7ee274cb5dabf96fa7e3c45a888f6dc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868553"/>
            <a:ext cx="1900700" cy="19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avatars.mds.yandex.net/i?id=e71d47ec543ba1c8efa7804afa566718_l-5513415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863" y="2708920"/>
            <a:ext cx="2844744" cy="189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avatars.dzeninfra.ru/get-zen_doc/5320761/pub_616721a9aa4bcc076c2302e4_616722df4ff34b27bcbe2462/scale_12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868553"/>
            <a:ext cx="2851050" cy="19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22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8302" y="317068"/>
            <a:ext cx="3383573" cy="3383573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1977" y="402038"/>
            <a:ext cx="4690864" cy="1282154"/>
          </a:xfrm>
        </p:spPr>
        <p:txBody>
          <a:bodyPr/>
          <a:lstStyle/>
          <a:p>
            <a:r>
              <a:rPr lang="ru-RU" dirty="0" smtClean="0"/>
              <a:t>Целевой рынок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665" y="2132856"/>
            <a:ext cx="4432176" cy="2950720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79512" y="3844349"/>
            <a:ext cx="5636277" cy="2899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dirty="0" smtClean="0"/>
              <a:t>Девушки и женщины в возрасте от 20 до 50 лет, активно использующие социальные сети и мессенджеры.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955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онкуренты: векторные изображения и иллюстрации, которые можно скачать  бесплатно | Freepi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t="10476" r="2818" b="12823"/>
          <a:stretch/>
        </p:blipFill>
        <p:spPr bwMode="auto">
          <a:xfrm>
            <a:off x="899592" y="3068304"/>
            <a:ext cx="7560840" cy="374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160" y="25696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4800" dirty="0" smtClean="0"/>
              <a:t>Конкуренты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030" y="1425267"/>
            <a:ext cx="5839007" cy="24752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Тематические </a:t>
            </a:r>
            <a:r>
              <a:rPr lang="ru-RU" dirty="0" smtClean="0"/>
              <a:t>телеграмм-каналы </a:t>
            </a:r>
            <a:r>
              <a:rPr lang="ru-RU" dirty="0"/>
              <a:t>могут обладать выходом на схожие выгоды для клиентов. Прямых конкурентов у проекта нет.</a:t>
            </a:r>
          </a:p>
        </p:txBody>
      </p:sp>
      <p:pic>
        <p:nvPicPr>
          <p:cNvPr id="1032" name="Picture 8" descr="Опросы 2.0: Публичные опросы, викторины и множественные ответы — Вам  Телегра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6632"/>
            <a:ext cx="3047200" cy="403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36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к платно и бесплатно продвигаться в Tele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110047"/>
            <a:ext cx="8229600" cy="1143000"/>
          </a:xfrm>
        </p:spPr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sp useBgFill="1"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293096"/>
            <a:ext cx="9144000" cy="25649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Канал </a:t>
            </a:r>
            <a:r>
              <a:rPr lang="ru-RU" dirty="0"/>
              <a:t>будет содержать платный контент, реализуемый через механизм подписки, пользователей будет стимулировать подписываться выгода от промо-предложений коммерческих организаций размещающих рекламный контент на канале.</a:t>
            </a:r>
          </a:p>
        </p:txBody>
      </p:sp>
    </p:spTree>
    <p:extLst>
      <p:ext uri="{BB962C8B-B14F-4D97-AF65-F5344CB8AC3E}">
        <p14:creationId xmlns:p14="http://schemas.microsoft.com/office/powerpoint/2010/main" val="933451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2842" r="34359" b="446"/>
          <a:stretch/>
        </p:blipFill>
        <p:spPr>
          <a:xfrm>
            <a:off x="0" y="0"/>
            <a:ext cx="9132338" cy="6885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25457"/>
            <a:ext cx="8892480" cy="1584176"/>
          </a:xfrm>
        </p:spPr>
        <p:txBody>
          <a:bodyPr>
            <a:normAutofit/>
          </a:bodyPr>
          <a:lstStyle/>
          <a:p>
            <a:pPr algn="l"/>
            <a:r>
              <a:rPr lang="ru-RU" sz="4800" dirty="0" smtClean="0"/>
              <a:t>Текущий статус проекта. 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93" y="4077072"/>
            <a:ext cx="5480011" cy="2376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Проект находится на стадии идеи и концепции.</a:t>
            </a:r>
          </a:p>
        </p:txBody>
      </p:sp>
    </p:spTree>
    <p:extLst>
      <p:ext uri="{BB962C8B-B14F-4D97-AF65-F5344CB8AC3E}">
        <p14:creationId xmlns:p14="http://schemas.microsoft.com/office/powerpoint/2010/main" val="2109825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C2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4477" r="6704" b="-569"/>
          <a:stretch/>
        </p:blipFill>
        <p:spPr>
          <a:xfrm>
            <a:off x="5615608" y="4615103"/>
            <a:ext cx="3528392" cy="22322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99392"/>
            <a:ext cx="8229600" cy="1143000"/>
          </a:xfrm>
        </p:spPr>
        <p:txBody>
          <a:bodyPr/>
          <a:lstStyle/>
          <a:p>
            <a:r>
              <a:rPr lang="ru-RU" dirty="0" smtClean="0"/>
              <a:t>План реализации (этапы).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43608"/>
            <a:ext cx="8244408" cy="580374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Определение </a:t>
            </a:r>
            <a:r>
              <a:rPr lang="ru-RU" dirty="0"/>
              <a:t>целей и задач проекта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Разработка </a:t>
            </a:r>
            <a:r>
              <a:rPr lang="ru-RU" dirty="0"/>
              <a:t>вопросов и ответов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Создание </a:t>
            </a:r>
            <a:r>
              <a:rPr lang="ru-RU" dirty="0"/>
              <a:t>дизайна и интерфейса </a:t>
            </a:r>
            <a:r>
              <a:rPr lang="ru-RU" dirty="0" err="1"/>
              <a:t>квиза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Разработка </a:t>
            </a:r>
            <a:r>
              <a:rPr lang="ru-RU" dirty="0"/>
              <a:t>программного обеспечения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Тестирование </a:t>
            </a:r>
            <a:r>
              <a:rPr lang="ru-RU" dirty="0"/>
              <a:t>и отладка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Запуск </a:t>
            </a:r>
            <a:r>
              <a:rPr lang="ru-RU" dirty="0"/>
              <a:t>и продвижение </a:t>
            </a:r>
            <a:r>
              <a:rPr lang="ru-RU" dirty="0" err="1"/>
              <a:t>квиза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Анализ </a:t>
            </a:r>
            <a:r>
              <a:rPr lang="ru-RU" dirty="0"/>
              <a:t>результатов и </a:t>
            </a:r>
            <a:r>
              <a:rPr lang="ru-RU" dirty="0" smtClean="0"/>
              <a:t>использование </a:t>
            </a:r>
            <a:r>
              <a:rPr lang="ru-RU" dirty="0"/>
              <a:t>данных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Постоянное обновление и улучшение </a:t>
            </a:r>
            <a:r>
              <a:rPr lang="ru-RU" dirty="0" err="1"/>
              <a:t>квиза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386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680120" y="-171400"/>
            <a:ext cx="7772400" cy="1470025"/>
          </a:xfrm>
        </p:spPr>
        <p:txBody>
          <a:bodyPr/>
          <a:lstStyle/>
          <a:p>
            <a:r>
              <a:rPr lang="ru-RU" dirty="0" smtClean="0"/>
              <a:t>Команда проекта</a:t>
            </a:r>
            <a:endParaRPr lang="ru-RU" dirty="0"/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283010" y="4648294"/>
            <a:ext cx="4171442" cy="202119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Мистрякова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Линда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Руководитель проекта</a:t>
            </a:r>
          </a:p>
          <a:p>
            <a:r>
              <a:rPr lang="ru-RU" dirty="0">
                <a:solidFill>
                  <a:schemeClr val="tx1"/>
                </a:solidFill>
              </a:rPr>
              <a:t>С</a:t>
            </a:r>
            <a:r>
              <a:rPr lang="ru-RU" dirty="0" smtClean="0">
                <a:solidFill>
                  <a:schemeClr val="tx1"/>
                </a:solidFill>
              </a:rPr>
              <a:t>пециалист </a:t>
            </a:r>
            <a:r>
              <a:rPr lang="ru-RU" dirty="0">
                <a:solidFill>
                  <a:schemeClr val="tx1"/>
                </a:solidFill>
              </a:rPr>
              <a:t>по </a:t>
            </a:r>
            <a:r>
              <a:rPr lang="ru-RU" dirty="0" smtClean="0">
                <a:solidFill>
                  <a:schemeClr val="tx1"/>
                </a:solidFill>
              </a:rPr>
              <a:t>финансам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6740" t="1852" r="4623" b="4966"/>
          <a:stretch/>
        </p:blipFill>
        <p:spPr>
          <a:xfrm>
            <a:off x="827584" y="1316315"/>
            <a:ext cx="3082294" cy="324036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132" y="1331626"/>
            <a:ext cx="3240360" cy="324036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404047" y="4571986"/>
            <a:ext cx="4752529" cy="2097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+mj-lt"/>
              </a:rPr>
              <a:t>Трапаидзе Ксения </a:t>
            </a:r>
            <a:r>
              <a:rPr lang="ru-RU" sz="3200" dirty="0" smtClean="0">
                <a:latin typeface="+mj-lt"/>
              </a:rPr>
              <a:t>Руководитель проекта Специалист </a:t>
            </a:r>
            <a:r>
              <a:rPr lang="ru-RU" sz="3200" dirty="0">
                <a:latin typeface="+mj-lt"/>
              </a:rPr>
              <a:t>по рекламе и </a:t>
            </a:r>
            <a:r>
              <a:rPr lang="ru-RU" sz="3200" dirty="0" smtClean="0">
                <a:latin typeface="+mj-lt"/>
              </a:rPr>
              <a:t>продвижению </a:t>
            </a:r>
            <a:endParaRPr lang="ru-RU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4111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8846" y="-142359"/>
            <a:ext cx="11719518" cy="708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98846" y="2564904"/>
            <a:ext cx="11719518" cy="1584176"/>
          </a:xfrm>
          <a:solidFill>
            <a:schemeClr val="bg1">
              <a:alpha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8900" b="1" dirty="0" smtClean="0"/>
              <a:t>Спасибо за внимание!</a:t>
            </a:r>
            <a:r>
              <a:rPr lang="ru-RU" b="1" dirty="0">
                <a:solidFill>
                  <a:schemeClr val="bg1"/>
                </a:solidFill>
              </a:rPr>
              <a:t/>
            </a:r>
            <a:br>
              <a:rPr lang="ru-RU" b="1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24128" y="4944257"/>
            <a:ext cx="4896544" cy="2000838"/>
          </a:xfrm>
          <a:solidFill>
            <a:schemeClr val="bg1">
              <a:alpha val="83137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Контакты: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8(906)334-24-84 Ксения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8(919)416-74-30 Линда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6329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393</Words>
  <Application>Microsoft Office PowerPoint</Application>
  <PresentationFormat>Экран (4:3)</PresentationFormat>
  <Paragraphs>55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 Разработка женского онлайн квиза  "Женский Клуб" </vt:lpstr>
      <vt:lpstr>РЕШАЕМЫЕ ПРОБЛЕМЫ</vt:lpstr>
      <vt:lpstr>Презентация PowerPoint</vt:lpstr>
      <vt:lpstr>Технология </vt:lpstr>
      <vt:lpstr>Продукт </vt:lpstr>
      <vt:lpstr>Целевой рынок </vt:lpstr>
      <vt:lpstr>Конкуренты</vt:lpstr>
      <vt:lpstr>Бизнес-модель</vt:lpstr>
      <vt:lpstr>Текущий статус проекта. </vt:lpstr>
      <vt:lpstr>План реализации (этапы).</vt:lpstr>
      <vt:lpstr>Команда проекта</vt:lpstr>
      <vt:lpstr> Спасибо за внимание!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женского онлайн квиза  "Женский Клуб"</dc:title>
  <dc:creator>дом</dc:creator>
  <cp:lastModifiedBy>Windows User</cp:lastModifiedBy>
  <cp:revision>23</cp:revision>
  <dcterms:created xsi:type="dcterms:W3CDTF">2023-10-24T19:34:20Z</dcterms:created>
  <dcterms:modified xsi:type="dcterms:W3CDTF">2023-10-24T23:06:15Z</dcterms:modified>
</cp:coreProperties>
</file>