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161519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161519"/>
        </a:fontRef>
        <a:srgbClr val="16151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rgbClr val="D7EBF0"/>
          </a:solidFill>
        </a:fill>
      </a:tcStyle>
    </a:wholeTbl>
    <a:band2H>
      <a:tcTxStyle b="def" i="def"/>
      <a:tcStyle>
        <a:tcBdr/>
        <a:fill>
          <a:solidFill>
            <a:srgbClr val="ECF5F8"/>
          </a:solidFill>
        </a:fill>
      </a:tcStyle>
    </a:band2H>
    <a:firstCol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381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381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161519"/>
        </a:fontRef>
        <a:srgbClr val="16151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rgbClr val="D4D2D4"/>
          </a:solidFill>
        </a:fill>
      </a:tcStyle>
    </a:wholeTbl>
    <a:band2H>
      <a:tcTxStyle b="def" i="def"/>
      <a:tcStyle>
        <a:tcBdr/>
        <a:fill>
          <a:solidFill>
            <a:srgbClr val="EBEAEB"/>
          </a:solidFill>
        </a:fill>
      </a:tcStyle>
    </a:band2H>
    <a:firstCol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381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381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161519"/>
        </a:fontRef>
        <a:srgbClr val="16151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rgbClr val="D4D4D4"/>
          </a:solidFill>
        </a:fill>
      </a:tcStyle>
    </a:wholeTbl>
    <a:band2H>
      <a:tcTxStyle b="def" i="def"/>
      <a:tcStyle>
        <a:tcBdr/>
        <a:fill>
          <a:solidFill>
            <a:srgbClr val="EAEAEA"/>
          </a:solidFill>
        </a:fill>
      </a:tcStyle>
    </a:band2H>
    <a:firstCol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381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381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161519"/>
        </a:fontRef>
        <a:srgbClr val="16151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 b="def" i="def"/>
      <a:tcStyle>
        <a:tcBdr/>
        <a:fill>
          <a:solidFill>
            <a:srgbClr val="E6EBE9"/>
          </a:solidFill>
        </a:fill>
      </a:tcStyle>
    </a:band2H>
    <a:firstCol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161519"/>
        </a:fontRef>
        <a:srgbClr val="16151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161519"/>
              </a:solidFill>
              <a:prstDash val="solid"/>
              <a:round/>
            </a:ln>
          </a:top>
          <a:bottom>
            <a:ln w="25400" cap="flat">
              <a:solidFill>
                <a:srgbClr val="161519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BE9"/>
          </a:solidFill>
        </a:fill>
      </a:tcStyle>
    </a:lastRow>
    <a:fir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161519"/>
              </a:solidFill>
              <a:prstDash val="solid"/>
              <a:round/>
            </a:ln>
          </a:top>
          <a:bottom>
            <a:ln w="25400" cap="flat">
              <a:solidFill>
                <a:srgbClr val="161519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161519"/>
        </a:fontRef>
        <a:srgbClr val="16151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rgbClr val="CACACB"/>
          </a:solidFill>
        </a:fill>
      </a:tcStyle>
    </a:wholeTbl>
    <a:band2H>
      <a:tcTxStyle b="def" i="def"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rgbClr val="161519"/>
          </a:solidFill>
        </a:fill>
      </a:tcStyle>
    </a:firstCol>
    <a:la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38100" cap="flat">
              <a:solidFill>
                <a:srgbClr val="E6EBE9"/>
              </a:solidFill>
              <a:prstDash val="solid"/>
              <a:round/>
            </a:ln>
          </a:top>
          <a:bottom>
            <a:ln w="127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rgbClr val="161519"/>
          </a:solidFill>
        </a:fill>
      </a:tcStyle>
    </a:lastRow>
    <a:firstRow>
      <a:tcTxStyle b="on" i="off">
        <a:fontRef idx="major">
          <a:srgbClr val="E6EBE9"/>
        </a:fontRef>
        <a:srgbClr val="E6EBE9"/>
      </a:tcTxStyle>
      <a:tcStyle>
        <a:tcBdr>
          <a:left>
            <a:ln w="12700" cap="flat">
              <a:solidFill>
                <a:srgbClr val="E6EBE9"/>
              </a:solidFill>
              <a:prstDash val="solid"/>
              <a:round/>
            </a:ln>
          </a:left>
          <a:right>
            <a:ln w="12700" cap="flat">
              <a:solidFill>
                <a:srgbClr val="E6EBE9"/>
              </a:solidFill>
              <a:prstDash val="solid"/>
              <a:round/>
            </a:ln>
          </a:right>
          <a:top>
            <a:ln w="12700" cap="flat">
              <a:solidFill>
                <a:srgbClr val="E6EBE9"/>
              </a:solidFill>
              <a:prstDash val="solid"/>
              <a:round/>
            </a:ln>
          </a:top>
          <a:bottom>
            <a:ln w="38100" cap="flat">
              <a:solidFill>
                <a:srgbClr val="E6EBE9"/>
              </a:solidFill>
              <a:prstDash val="solid"/>
              <a:round/>
            </a:ln>
          </a:bottom>
          <a:insideH>
            <a:ln w="12700" cap="flat">
              <a:solidFill>
                <a:srgbClr val="E6EBE9"/>
              </a:solidFill>
              <a:prstDash val="solid"/>
              <a:round/>
            </a:ln>
          </a:insideH>
          <a:insideV>
            <a:ln w="12700" cap="flat">
              <a:solidFill>
                <a:srgbClr val="E6EBE9"/>
              </a:solidFill>
              <a:prstDash val="solid"/>
              <a:round/>
            </a:ln>
          </a:insideV>
        </a:tcBdr>
        <a:fill>
          <a:solidFill>
            <a:srgbClr val="161519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161519"/>
        </a:fontRef>
        <a:srgbClr val="161519"/>
      </a:tcTxStyle>
      <a:tcStyle>
        <a:tcBdr>
          <a:left>
            <a:ln w="12700" cap="flat">
              <a:solidFill>
                <a:srgbClr val="161519"/>
              </a:solidFill>
              <a:prstDash val="solid"/>
              <a:round/>
            </a:ln>
          </a:left>
          <a:right>
            <a:ln w="12700" cap="flat">
              <a:solidFill>
                <a:srgbClr val="161519"/>
              </a:solidFill>
              <a:prstDash val="solid"/>
              <a:round/>
            </a:ln>
          </a:right>
          <a:top>
            <a:ln w="12700" cap="flat">
              <a:solidFill>
                <a:srgbClr val="161519"/>
              </a:solidFill>
              <a:prstDash val="solid"/>
              <a:round/>
            </a:ln>
          </a:top>
          <a:bottom>
            <a:ln w="12700" cap="flat">
              <a:solidFill>
                <a:srgbClr val="161519"/>
              </a:solidFill>
              <a:prstDash val="solid"/>
              <a:round/>
            </a:ln>
          </a:bottom>
          <a:insideH>
            <a:ln w="12700" cap="flat">
              <a:solidFill>
                <a:srgbClr val="161519"/>
              </a:solidFill>
              <a:prstDash val="solid"/>
              <a:round/>
            </a:ln>
          </a:insideH>
          <a:insideV>
            <a:ln w="12700" cap="flat">
              <a:solidFill>
                <a:srgbClr val="161519"/>
              </a:solidFill>
              <a:prstDash val="solid"/>
              <a:round/>
            </a:ln>
          </a:insideV>
        </a:tcBdr>
        <a:fill>
          <a:solidFill>
            <a:srgbClr val="161519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161519"/>
        </a:fontRef>
        <a:srgbClr val="161519"/>
      </a:tcTxStyle>
      <a:tcStyle>
        <a:tcBdr>
          <a:left>
            <a:ln w="12700" cap="flat">
              <a:solidFill>
                <a:srgbClr val="161519"/>
              </a:solidFill>
              <a:prstDash val="solid"/>
              <a:round/>
            </a:ln>
          </a:left>
          <a:right>
            <a:ln w="12700" cap="flat">
              <a:solidFill>
                <a:srgbClr val="161519"/>
              </a:solidFill>
              <a:prstDash val="solid"/>
              <a:round/>
            </a:ln>
          </a:right>
          <a:top>
            <a:ln w="12700" cap="flat">
              <a:solidFill>
                <a:srgbClr val="161519"/>
              </a:solidFill>
              <a:prstDash val="solid"/>
              <a:round/>
            </a:ln>
          </a:top>
          <a:bottom>
            <a:ln w="12700" cap="flat">
              <a:solidFill>
                <a:srgbClr val="161519"/>
              </a:solidFill>
              <a:prstDash val="solid"/>
              <a:round/>
            </a:ln>
          </a:bottom>
          <a:insideH>
            <a:ln w="12700" cap="flat">
              <a:solidFill>
                <a:srgbClr val="161519"/>
              </a:solidFill>
              <a:prstDash val="solid"/>
              <a:round/>
            </a:ln>
          </a:insideH>
          <a:insideV>
            <a:ln w="12700" cap="flat">
              <a:solidFill>
                <a:srgbClr val="161519"/>
              </a:solidFill>
              <a:prstDash val="solid"/>
              <a:round/>
            </a:ln>
          </a:insideV>
        </a:tcBdr>
        <a:fill>
          <a:solidFill>
            <a:srgbClr val="161519">
              <a:alpha val="20000"/>
            </a:srgbClr>
          </a:solidFill>
        </a:fill>
      </a:tcStyle>
    </a:firstCol>
    <a:lastRow>
      <a:tcTxStyle b="on" i="off">
        <a:fontRef idx="major">
          <a:srgbClr val="161519"/>
        </a:fontRef>
        <a:srgbClr val="161519"/>
      </a:tcTxStyle>
      <a:tcStyle>
        <a:tcBdr>
          <a:left>
            <a:ln w="12700" cap="flat">
              <a:solidFill>
                <a:srgbClr val="161519"/>
              </a:solidFill>
              <a:prstDash val="solid"/>
              <a:round/>
            </a:ln>
          </a:left>
          <a:right>
            <a:ln w="12700" cap="flat">
              <a:solidFill>
                <a:srgbClr val="161519"/>
              </a:solidFill>
              <a:prstDash val="solid"/>
              <a:round/>
            </a:ln>
          </a:right>
          <a:top>
            <a:ln w="50800" cap="flat">
              <a:solidFill>
                <a:srgbClr val="161519"/>
              </a:solidFill>
              <a:prstDash val="solid"/>
              <a:round/>
            </a:ln>
          </a:top>
          <a:bottom>
            <a:ln w="12700" cap="flat">
              <a:solidFill>
                <a:srgbClr val="161519"/>
              </a:solidFill>
              <a:prstDash val="solid"/>
              <a:round/>
            </a:ln>
          </a:bottom>
          <a:insideH>
            <a:ln w="12700" cap="flat">
              <a:solidFill>
                <a:srgbClr val="161519"/>
              </a:solidFill>
              <a:prstDash val="solid"/>
              <a:round/>
            </a:ln>
          </a:insideH>
          <a:insideV>
            <a:ln w="12700" cap="flat">
              <a:solidFill>
                <a:srgbClr val="161519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161519"/>
        </a:fontRef>
        <a:srgbClr val="161519"/>
      </a:tcTxStyle>
      <a:tcStyle>
        <a:tcBdr>
          <a:left>
            <a:ln w="12700" cap="flat">
              <a:solidFill>
                <a:srgbClr val="161519"/>
              </a:solidFill>
              <a:prstDash val="solid"/>
              <a:round/>
            </a:ln>
          </a:left>
          <a:right>
            <a:ln w="12700" cap="flat">
              <a:solidFill>
                <a:srgbClr val="161519"/>
              </a:solidFill>
              <a:prstDash val="solid"/>
              <a:round/>
            </a:ln>
          </a:right>
          <a:top>
            <a:ln w="12700" cap="flat">
              <a:solidFill>
                <a:srgbClr val="161519"/>
              </a:solidFill>
              <a:prstDash val="solid"/>
              <a:round/>
            </a:ln>
          </a:top>
          <a:bottom>
            <a:ln w="25400" cap="flat">
              <a:solidFill>
                <a:srgbClr val="161519"/>
              </a:solidFill>
              <a:prstDash val="solid"/>
              <a:round/>
            </a:ln>
          </a:bottom>
          <a:insideH>
            <a:ln w="12700" cap="flat">
              <a:solidFill>
                <a:srgbClr val="161519"/>
              </a:solidFill>
              <a:prstDash val="solid"/>
              <a:round/>
            </a:ln>
          </a:insideH>
          <a:insideV>
            <a:ln w="12700" cap="flat">
              <a:solidFill>
                <a:srgbClr val="161519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Shape 7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49" name="Shape 7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9;p2"/>
          <p:cNvGrpSpPr/>
          <p:nvPr/>
        </p:nvGrpSpPr>
        <p:grpSpPr>
          <a:xfrm>
            <a:off x="3993289" y="2319354"/>
            <a:ext cx="8143955" cy="6649235"/>
            <a:chOff x="0" y="0"/>
            <a:chExt cx="8143954" cy="6649233"/>
          </a:xfrm>
        </p:grpSpPr>
        <p:sp>
          <p:nvSpPr>
            <p:cNvPr id="22" name="Google Shape;10;p2"/>
            <p:cNvSpPr/>
            <p:nvPr/>
          </p:nvSpPr>
          <p:spPr>
            <a:xfrm flipH="1" rot="14226453">
              <a:off x="2693553" y="1399235"/>
              <a:ext cx="4775685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3" name="Google Shape;11;p2"/>
            <p:cNvSpPr/>
            <p:nvPr/>
          </p:nvSpPr>
          <p:spPr>
            <a:xfrm flipH="1" rot="14226453">
              <a:off x="674716" y="1044147"/>
              <a:ext cx="4775685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7" name="Google Shape;12;p2"/>
          <p:cNvGrpSpPr/>
          <p:nvPr/>
        </p:nvGrpSpPr>
        <p:grpSpPr>
          <a:xfrm>
            <a:off x="-4226903" y="-364260"/>
            <a:ext cx="6864942" cy="7906713"/>
            <a:chOff x="0" y="0"/>
            <a:chExt cx="6864940" cy="7906712"/>
          </a:xfrm>
        </p:grpSpPr>
        <p:sp>
          <p:nvSpPr>
            <p:cNvPr id="25" name="Google Shape;13;p2"/>
            <p:cNvSpPr/>
            <p:nvPr/>
          </p:nvSpPr>
          <p:spPr>
            <a:xfrm rot="12120677">
              <a:off x="614123" y="741614"/>
              <a:ext cx="4775489" cy="420592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6" name="Google Shape;14;p2"/>
            <p:cNvSpPr/>
            <p:nvPr/>
          </p:nvSpPr>
          <p:spPr>
            <a:xfrm rot="12120677">
              <a:off x="1475328" y="295917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0" name="Google Shape;15;p2"/>
          <p:cNvGrpSpPr/>
          <p:nvPr/>
        </p:nvGrpSpPr>
        <p:grpSpPr>
          <a:xfrm>
            <a:off x="4784467" y="-3746592"/>
            <a:ext cx="7837717" cy="7451166"/>
            <a:chOff x="-1" y="0"/>
            <a:chExt cx="7837716" cy="7451164"/>
          </a:xfrm>
        </p:grpSpPr>
        <p:sp>
          <p:nvSpPr>
            <p:cNvPr id="28" name="Google Shape;16;p2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9" name="Google Shape;17;p2"/>
            <p:cNvSpPr/>
            <p:nvPr/>
          </p:nvSpPr>
          <p:spPr>
            <a:xfrm flipH="1" rot="8937730">
              <a:off x="2319569" y="231523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31" name="Google Shape;18;p2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" name="Google Shape;19;p2"/>
          <p:cNvSpPr/>
          <p:nvPr/>
        </p:nvSpPr>
        <p:spPr>
          <a:xfrm>
            <a:off x="-47052" y="551367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" name="Текст заголовка"/>
          <p:cNvSpPr txBox="1"/>
          <p:nvPr>
            <p:ph type="title"/>
          </p:nvPr>
        </p:nvSpPr>
        <p:spPr>
          <a:xfrm>
            <a:off x="926210" y="753669"/>
            <a:ext cx="6125401" cy="1897502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300">
                <a:solidFill>
                  <a:srgbClr val="212529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/>
          </p:nvPr>
        </p:nvSpPr>
        <p:spPr>
          <a:xfrm>
            <a:off x="926198" y="2738602"/>
            <a:ext cx="3442203" cy="3390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 anchor="ctr"/>
          <a:lstStyle>
            <a:lvl1pPr marL="228600" indent="-114300" algn="ctr">
              <a:buClrTx/>
              <a:buSzTx/>
              <a:buNone/>
              <a:defRPr sz="1500"/>
            </a:lvl1pPr>
            <a:lvl2pPr marL="228600" indent="114300" algn="ctr">
              <a:buClrTx/>
              <a:buSzTx/>
              <a:buNone/>
              <a:defRPr sz="1500"/>
            </a:lvl2pPr>
            <a:lvl3pPr marL="228600" indent="114300" algn="ctr">
              <a:buClrTx/>
              <a:buSzTx/>
              <a:buNone/>
              <a:defRPr sz="1500"/>
            </a:lvl3pPr>
            <a:lvl4pPr marL="228600" indent="114300" algn="ctr">
              <a:buClrTx/>
              <a:buSzTx/>
              <a:buNone/>
              <a:defRPr sz="1500"/>
            </a:lvl4pPr>
            <a:lvl5pPr marL="228600" indent="114300" algn="ctr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5" name="Google Shape;22;p2"/>
          <p:cNvSpPr/>
          <p:nvPr/>
        </p:nvSpPr>
        <p:spPr>
          <a:xfrm>
            <a:off x="1139624" y="3982066"/>
            <a:ext cx="1691753" cy="453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36" name="Google Shape;23;p2"/>
          <p:cNvSpPr/>
          <p:nvPr/>
        </p:nvSpPr>
        <p:spPr>
          <a:xfrm>
            <a:off x="5961474" y="2410501"/>
            <a:ext cx="1232505" cy="330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37" name="Google Shape;24;p2"/>
          <p:cNvSpPr/>
          <p:nvPr/>
        </p:nvSpPr>
        <p:spPr>
          <a:xfrm>
            <a:off x="7254271" y="1111499"/>
            <a:ext cx="1048381" cy="2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00" fill="norm" stroke="1" extrusionOk="0">
                <a:moveTo>
                  <a:pt x="21600" y="19054"/>
                </a:moveTo>
                <a:lnTo>
                  <a:pt x="0" y="19054"/>
                </a:lnTo>
                <a:cubicBezTo>
                  <a:pt x="278" y="11023"/>
                  <a:pt x="2190" y="5716"/>
                  <a:pt x="4149" y="7502"/>
                </a:cubicBezTo>
                <a:cubicBezTo>
                  <a:pt x="6211" y="-2500"/>
                  <a:pt x="10000" y="-2500"/>
                  <a:pt x="12075" y="7502"/>
                </a:cubicBezTo>
                <a:cubicBezTo>
                  <a:pt x="14021" y="1631"/>
                  <a:pt x="16802" y="3792"/>
                  <a:pt x="18077" y="12151"/>
                </a:cubicBezTo>
                <a:cubicBezTo>
                  <a:pt x="19526" y="9145"/>
                  <a:pt x="21287" y="12621"/>
                  <a:pt x="21600" y="191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38" name="Google Shape;25;p2"/>
          <p:cNvSpPr/>
          <p:nvPr/>
        </p:nvSpPr>
        <p:spPr>
          <a:xfrm flipH="1">
            <a:off x="-47075" y="5003474"/>
            <a:ext cx="9190891" cy="16096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3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27;p3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grpSp>
        <p:nvGrpSpPr>
          <p:cNvPr id="49" name="Google Shape;28;p3"/>
          <p:cNvGrpSpPr/>
          <p:nvPr/>
        </p:nvGrpSpPr>
        <p:grpSpPr>
          <a:xfrm>
            <a:off x="28536" y="-3878514"/>
            <a:ext cx="9086921" cy="6341340"/>
            <a:chOff x="0" y="0"/>
            <a:chExt cx="9086920" cy="6341339"/>
          </a:xfrm>
        </p:grpSpPr>
        <p:sp>
          <p:nvSpPr>
            <p:cNvPr id="47" name="Google Shape;29;p3"/>
            <p:cNvSpPr/>
            <p:nvPr/>
          </p:nvSpPr>
          <p:spPr>
            <a:xfrm rot="2520505">
              <a:off x="3517529" y="1057689"/>
              <a:ext cx="4775641" cy="42056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8" name="Google Shape;30;p3"/>
            <p:cNvSpPr/>
            <p:nvPr/>
          </p:nvSpPr>
          <p:spPr>
            <a:xfrm rot="2520505">
              <a:off x="793749" y="1077954"/>
              <a:ext cx="4775641" cy="4205695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2" name="Google Shape;31;p3"/>
          <p:cNvGrpSpPr/>
          <p:nvPr/>
        </p:nvGrpSpPr>
        <p:grpSpPr>
          <a:xfrm>
            <a:off x="5473114" y="2193944"/>
            <a:ext cx="6199151" cy="6129158"/>
            <a:chOff x="0" y="0"/>
            <a:chExt cx="6199150" cy="6129156"/>
          </a:xfrm>
        </p:grpSpPr>
        <p:sp>
          <p:nvSpPr>
            <p:cNvPr id="50" name="Google Shape;32;p3"/>
            <p:cNvSpPr/>
            <p:nvPr/>
          </p:nvSpPr>
          <p:spPr>
            <a:xfrm rot="21404601">
              <a:off x="115609" y="1790969"/>
              <a:ext cx="4775779" cy="420593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1" name="Google Shape;33;p3"/>
            <p:cNvSpPr/>
            <p:nvPr/>
          </p:nvSpPr>
          <p:spPr>
            <a:xfrm rot="21404601">
              <a:off x="1307761" y="132256"/>
              <a:ext cx="4775779" cy="420593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5" name="Google Shape;34;p3"/>
          <p:cNvGrpSpPr/>
          <p:nvPr/>
        </p:nvGrpSpPr>
        <p:grpSpPr>
          <a:xfrm>
            <a:off x="-4104357" y="75891"/>
            <a:ext cx="7647900" cy="7876283"/>
            <a:chOff x="0" y="0"/>
            <a:chExt cx="7647899" cy="7876282"/>
          </a:xfrm>
        </p:grpSpPr>
        <p:sp>
          <p:nvSpPr>
            <p:cNvPr id="53" name="Google Shape;35;p3"/>
            <p:cNvSpPr/>
            <p:nvPr/>
          </p:nvSpPr>
          <p:spPr>
            <a:xfrm rot="2012891">
              <a:off x="764431" y="969253"/>
              <a:ext cx="4775507" cy="420593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4" name="Google Shape;36;p3"/>
            <p:cNvSpPr/>
            <p:nvPr/>
          </p:nvSpPr>
          <p:spPr>
            <a:xfrm rot="2012891">
              <a:off x="2107961" y="2701092"/>
              <a:ext cx="4775507" cy="4205937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6" name="Текст заголовка"/>
          <p:cNvSpPr txBox="1"/>
          <p:nvPr>
            <p:ph type="title"/>
          </p:nvPr>
        </p:nvSpPr>
        <p:spPr>
          <a:xfrm>
            <a:off x="2940773" y="2400374"/>
            <a:ext cx="5037903" cy="657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 algn="r">
              <a:defRPr sz="3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57" name="Уровень текста 1…"/>
          <p:cNvSpPr txBox="1"/>
          <p:nvPr>
            <p:ph type="body" sz="quarter" idx="1"/>
          </p:nvPr>
        </p:nvSpPr>
        <p:spPr>
          <a:xfrm>
            <a:off x="3894251" y="3166934"/>
            <a:ext cx="4168802" cy="324302"/>
          </a:xfrm>
          <a:prstGeom prst="rect">
            <a:avLst/>
          </a:prstGeom>
        </p:spPr>
        <p:txBody>
          <a:bodyPr anchor="ctr"/>
          <a:lstStyle>
            <a:lvl1pPr marL="228600" indent="-114300" algn="r">
              <a:buClrTx/>
              <a:buSzTx/>
              <a:buNone/>
              <a:defRPr sz="1700"/>
            </a:lvl1pPr>
            <a:lvl2pPr marL="228600" indent="114300" algn="r">
              <a:buClrTx/>
              <a:buSzTx/>
              <a:buNone/>
              <a:defRPr sz="1700"/>
            </a:lvl2pPr>
            <a:lvl3pPr marL="228600" indent="114300" algn="r">
              <a:buClrTx/>
              <a:buSzTx/>
              <a:buNone/>
              <a:defRPr sz="1700"/>
            </a:lvl3pPr>
            <a:lvl4pPr marL="228600" indent="114300" algn="r">
              <a:buClrTx/>
              <a:buSzTx/>
              <a:buNone/>
              <a:defRPr sz="1700"/>
            </a:lvl4pPr>
            <a:lvl5pPr marL="228600" indent="114300" algn="r">
              <a:buClrTx/>
              <a:buSzTx/>
              <a:buNone/>
              <a:defRPr sz="17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Google Shape;40;p3"/>
          <p:cNvSpPr/>
          <p:nvPr/>
        </p:nvSpPr>
        <p:spPr>
          <a:xfrm flipH="1" flipV="1">
            <a:off x="-52951" y="542619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grpSp>
        <p:nvGrpSpPr>
          <p:cNvPr id="62" name="Google Shape;41;p3"/>
          <p:cNvGrpSpPr/>
          <p:nvPr/>
        </p:nvGrpSpPr>
        <p:grpSpPr>
          <a:xfrm>
            <a:off x="42" y="4107248"/>
            <a:ext cx="9196952" cy="1066133"/>
            <a:chOff x="0" y="0"/>
            <a:chExt cx="9196951" cy="1066131"/>
          </a:xfrm>
        </p:grpSpPr>
        <p:sp>
          <p:nvSpPr>
            <p:cNvPr id="59" name="Google Shape;42;p3"/>
            <p:cNvSpPr/>
            <p:nvPr/>
          </p:nvSpPr>
          <p:spPr>
            <a:xfrm>
              <a:off x="0" y="-1"/>
              <a:ext cx="9195343" cy="440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21216" y="0"/>
                  </a:lnTo>
                  <a:lnTo>
                    <a:pt x="21216" y="8298"/>
                  </a:lnTo>
                  <a:lnTo>
                    <a:pt x="21156" y="8298"/>
                  </a:lnTo>
                  <a:lnTo>
                    <a:pt x="21156" y="3183"/>
                  </a:lnTo>
                  <a:lnTo>
                    <a:pt x="20772" y="3183"/>
                  </a:lnTo>
                  <a:lnTo>
                    <a:pt x="20772" y="8298"/>
                  </a:lnTo>
                  <a:lnTo>
                    <a:pt x="20662" y="8298"/>
                  </a:lnTo>
                  <a:lnTo>
                    <a:pt x="20662" y="0"/>
                  </a:lnTo>
                  <a:lnTo>
                    <a:pt x="20470" y="0"/>
                  </a:lnTo>
                  <a:lnTo>
                    <a:pt x="20470" y="8298"/>
                  </a:lnTo>
                  <a:lnTo>
                    <a:pt x="20383" y="8298"/>
                  </a:lnTo>
                  <a:lnTo>
                    <a:pt x="20383" y="0"/>
                  </a:lnTo>
                  <a:lnTo>
                    <a:pt x="19544" y="0"/>
                  </a:lnTo>
                  <a:lnTo>
                    <a:pt x="19544" y="8298"/>
                  </a:lnTo>
                  <a:lnTo>
                    <a:pt x="19412" y="8298"/>
                  </a:lnTo>
                  <a:lnTo>
                    <a:pt x="19412" y="3183"/>
                  </a:lnTo>
                  <a:lnTo>
                    <a:pt x="18568" y="3183"/>
                  </a:lnTo>
                  <a:lnTo>
                    <a:pt x="18568" y="8298"/>
                  </a:lnTo>
                  <a:lnTo>
                    <a:pt x="18518" y="8298"/>
                  </a:lnTo>
                  <a:lnTo>
                    <a:pt x="18518" y="0"/>
                  </a:lnTo>
                  <a:lnTo>
                    <a:pt x="18134" y="0"/>
                  </a:lnTo>
                  <a:lnTo>
                    <a:pt x="18134" y="8298"/>
                  </a:lnTo>
                  <a:lnTo>
                    <a:pt x="18074" y="8298"/>
                  </a:lnTo>
                  <a:lnTo>
                    <a:pt x="18074" y="3183"/>
                  </a:lnTo>
                  <a:lnTo>
                    <a:pt x="17690" y="3183"/>
                  </a:lnTo>
                  <a:lnTo>
                    <a:pt x="17690" y="8298"/>
                  </a:lnTo>
                  <a:lnTo>
                    <a:pt x="17581" y="8298"/>
                  </a:lnTo>
                  <a:lnTo>
                    <a:pt x="17581" y="0"/>
                  </a:lnTo>
                  <a:lnTo>
                    <a:pt x="17389" y="0"/>
                  </a:lnTo>
                  <a:lnTo>
                    <a:pt x="17389" y="8298"/>
                  </a:lnTo>
                  <a:lnTo>
                    <a:pt x="16659" y="8298"/>
                  </a:lnTo>
                  <a:lnTo>
                    <a:pt x="16659" y="0"/>
                  </a:lnTo>
                  <a:lnTo>
                    <a:pt x="16270" y="0"/>
                  </a:lnTo>
                  <a:lnTo>
                    <a:pt x="16270" y="8298"/>
                  </a:lnTo>
                  <a:lnTo>
                    <a:pt x="16210" y="8298"/>
                  </a:lnTo>
                  <a:lnTo>
                    <a:pt x="16210" y="0"/>
                  </a:lnTo>
                  <a:lnTo>
                    <a:pt x="15820" y="0"/>
                  </a:lnTo>
                  <a:lnTo>
                    <a:pt x="15820" y="8298"/>
                  </a:lnTo>
                  <a:lnTo>
                    <a:pt x="15760" y="8298"/>
                  </a:lnTo>
                  <a:lnTo>
                    <a:pt x="15760" y="3183"/>
                  </a:lnTo>
                  <a:lnTo>
                    <a:pt x="15376" y="3183"/>
                  </a:lnTo>
                  <a:lnTo>
                    <a:pt x="15376" y="8298"/>
                  </a:lnTo>
                  <a:lnTo>
                    <a:pt x="15266" y="8298"/>
                  </a:lnTo>
                  <a:lnTo>
                    <a:pt x="15266" y="0"/>
                  </a:lnTo>
                  <a:lnTo>
                    <a:pt x="15074" y="0"/>
                  </a:lnTo>
                  <a:lnTo>
                    <a:pt x="15074" y="8298"/>
                  </a:lnTo>
                  <a:lnTo>
                    <a:pt x="14987" y="8298"/>
                  </a:lnTo>
                  <a:lnTo>
                    <a:pt x="14987" y="0"/>
                  </a:lnTo>
                  <a:lnTo>
                    <a:pt x="14148" y="0"/>
                  </a:lnTo>
                  <a:lnTo>
                    <a:pt x="14148" y="8298"/>
                  </a:lnTo>
                  <a:lnTo>
                    <a:pt x="14016" y="8298"/>
                  </a:lnTo>
                  <a:lnTo>
                    <a:pt x="14016" y="3183"/>
                  </a:lnTo>
                  <a:lnTo>
                    <a:pt x="13177" y="3183"/>
                  </a:lnTo>
                  <a:lnTo>
                    <a:pt x="13177" y="8298"/>
                  </a:lnTo>
                  <a:lnTo>
                    <a:pt x="13128" y="8298"/>
                  </a:lnTo>
                  <a:lnTo>
                    <a:pt x="13128" y="0"/>
                  </a:lnTo>
                  <a:lnTo>
                    <a:pt x="12738" y="0"/>
                  </a:lnTo>
                  <a:lnTo>
                    <a:pt x="12738" y="8298"/>
                  </a:lnTo>
                  <a:lnTo>
                    <a:pt x="12678" y="8298"/>
                  </a:lnTo>
                  <a:lnTo>
                    <a:pt x="12678" y="3183"/>
                  </a:lnTo>
                  <a:lnTo>
                    <a:pt x="12294" y="3183"/>
                  </a:lnTo>
                  <a:lnTo>
                    <a:pt x="12294" y="8298"/>
                  </a:lnTo>
                  <a:lnTo>
                    <a:pt x="12185" y="8298"/>
                  </a:lnTo>
                  <a:lnTo>
                    <a:pt x="12185" y="0"/>
                  </a:lnTo>
                  <a:lnTo>
                    <a:pt x="11993" y="0"/>
                  </a:lnTo>
                  <a:lnTo>
                    <a:pt x="11993" y="8298"/>
                  </a:lnTo>
                  <a:lnTo>
                    <a:pt x="11263" y="8298"/>
                  </a:lnTo>
                  <a:lnTo>
                    <a:pt x="11263" y="0"/>
                  </a:lnTo>
                  <a:lnTo>
                    <a:pt x="10879" y="0"/>
                  </a:lnTo>
                  <a:lnTo>
                    <a:pt x="10879" y="8298"/>
                  </a:lnTo>
                  <a:lnTo>
                    <a:pt x="10726" y="8298"/>
                  </a:lnTo>
                  <a:lnTo>
                    <a:pt x="10726" y="0"/>
                  </a:lnTo>
                  <a:lnTo>
                    <a:pt x="10337" y="0"/>
                  </a:lnTo>
                  <a:lnTo>
                    <a:pt x="10337" y="8298"/>
                  </a:lnTo>
                  <a:lnTo>
                    <a:pt x="10276" y="8298"/>
                  </a:lnTo>
                  <a:lnTo>
                    <a:pt x="10276" y="3183"/>
                  </a:lnTo>
                  <a:lnTo>
                    <a:pt x="9892" y="3183"/>
                  </a:lnTo>
                  <a:lnTo>
                    <a:pt x="9892" y="8298"/>
                  </a:lnTo>
                  <a:lnTo>
                    <a:pt x="9783" y="8298"/>
                  </a:lnTo>
                  <a:lnTo>
                    <a:pt x="9783" y="0"/>
                  </a:lnTo>
                  <a:lnTo>
                    <a:pt x="9591" y="0"/>
                  </a:lnTo>
                  <a:lnTo>
                    <a:pt x="9591" y="8298"/>
                  </a:lnTo>
                  <a:lnTo>
                    <a:pt x="9503" y="8298"/>
                  </a:lnTo>
                  <a:lnTo>
                    <a:pt x="9503" y="0"/>
                  </a:lnTo>
                  <a:lnTo>
                    <a:pt x="8664" y="0"/>
                  </a:lnTo>
                  <a:lnTo>
                    <a:pt x="8664" y="8298"/>
                  </a:lnTo>
                  <a:lnTo>
                    <a:pt x="8532" y="8298"/>
                  </a:lnTo>
                  <a:lnTo>
                    <a:pt x="8532" y="3183"/>
                  </a:lnTo>
                  <a:lnTo>
                    <a:pt x="7693" y="3183"/>
                  </a:lnTo>
                  <a:lnTo>
                    <a:pt x="7693" y="8298"/>
                  </a:lnTo>
                  <a:lnTo>
                    <a:pt x="7644" y="8298"/>
                  </a:lnTo>
                  <a:lnTo>
                    <a:pt x="7644" y="0"/>
                  </a:lnTo>
                  <a:lnTo>
                    <a:pt x="7255" y="0"/>
                  </a:lnTo>
                  <a:lnTo>
                    <a:pt x="7255" y="8298"/>
                  </a:lnTo>
                  <a:lnTo>
                    <a:pt x="7195" y="8298"/>
                  </a:lnTo>
                  <a:lnTo>
                    <a:pt x="7195" y="3183"/>
                  </a:lnTo>
                  <a:lnTo>
                    <a:pt x="6811" y="3183"/>
                  </a:lnTo>
                  <a:lnTo>
                    <a:pt x="6811" y="8298"/>
                  </a:lnTo>
                  <a:lnTo>
                    <a:pt x="6701" y="8298"/>
                  </a:lnTo>
                  <a:lnTo>
                    <a:pt x="6701" y="0"/>
                  </a:lnTo>
                  <a:lnTo>
                    <a:pt x="6509" y="0"/>
                  </a:lnTo>
                  <a:lnTo>
                    <a:pt x="6509" y="8298"/>
                  </a:lnTo>
                  <a:lnTo>
                    <a:pt x="5780" y="8298"/>
                  </a:lnTo>
                  <a:lnTo>
                    <a:pt x="5780" y="0"/>
                  </a:lnTo>
                  <a:lnTo>
                    <a:pt x="5390" y="0"/>
                  </a:lnTo>
                  <a:lnTo>
                    <a:pt x="5390" y="8298"/>
                  </a:lnTo>
                  <a:lnTo>
                    <a:pt x="5330" y="8298"/>
                  </a:lnTo>
                  <a:lnTo>
                    <a:pt x="5330" y="0"/>
                  </a:lnTo>
                  <a:lnTo>
                    <a:pt x="4941" y="0"/>
                  </a:lnTo>
                  <a:lnTo>
                    <a:pt x="4941" y="8298"/>
                  </a:lnTo>
                  <a:lnTo>
                    <a:pt x="4880" y="8298"/>
                  </a:lnTo>
                  <a:lnTo>
                    <a:pt x="4880" y="3183"/>
                  </a:lnTo>
                  <a:lnTo>
                    <a:pt x="4497" y="3183"/>
                  </a:lnTo>
                  <a:lnTo>
                    <a:pt x="4497" y="8298"/>
                  </a:lnTo>
                  <a:lnTo>
                    <a:pt x="4387" y="8298"/>
                  </a:lnTo>
                  <a:lnTo>
                    <a:pt x="4387" y="0"/>
                  </a:lnTo>
                  <a:lnTo>
                    <a:pt x="4195" y="0"/>
                  </a:lnTo>
                  <a:lnTo>
                    <a:pt x="4195" y="8298"/>
                  </a:lnTo>
                  <a:lnTo>
                    <a:pt x="4107" y="8298"/>
                  </a:lnTo>
                  <a:lnTo>
                    <a:pt x="4107" y="0"/>
                  </a:lnTo>
                  <a:lnTo>
                    <a:pt x="3268" y="0"/>
                  </a:lnTo>
                  <a:lnTo>
                    <a:pt x="3268" y="8298"/>
                  </a:lnTo>
                  <a:lnTo>
                    <a:pt x="3137" y="8298"/>
                  </a:lnTo>
                  <a:lnTo>
                    <a:pt x="3137" y="3183"/>
                  </a:lnTo>
                  <a:lnTo>
                    <a:pt x="2298" y="3183"/>
                  </a:lnTo>
                  <a:lnTo>
                    <a:pt x="2298" y="8298"/>
                  </a:lnTo>
                  <a:lnTo>
                    <a:pt x="2248" y="8298"/>
                  </a:lnTo>
                  <a:lnTo>
                    <a:pt x="2248" y="0"/>
                  </a:lnTo>
                  <a:lnTo>
                    <a:pt x="1859" y="0"/>
                  </a:lnTo>
                  <a:lnTo>
                    <a:pt x="1859" y="8298"/>
                  </a:lnTo>
                  <a:lnTo>
                    <a:pt x="1804" y="8298"/>
                  </a:lnTo>
                  <a:lnTo>
                    <a:pt x="1804" y="3183"/>
                  </a:lnTo>
                  <a:lnTo>
                    <a:pt x="1415" y="3183"/>
                  </a:lnTo>
                  <a:lnTo>
                    <a:pt x="1415" y="8298"/>
                  </a:lnTo>
                  <a:lnTo>
                    <a:pt x="1305" y="8298"/>
                  </a:lnTo>
                  <a:lnTo>
                    <a:pt x="1305" y="0"/>
                  </a:lnTo>
                  <a:lnTo>
                    <a:pt x="1113" y="0"/>
                  </a:lnTo>
                  <a:lnTo>
                    <a:pt x="1113" y="8298"/>
                  </a:lnTo>
                  <a:lnTo>
                    <a:pt x="384" y="829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0" name="Google Shape;43;p3"/>
            <p:cNvSpPr/>
            <p:nvPr/>
          </p:nvSpPr>
          <p:spPr>
            <a:xfrm>
              <a:off x="0" y="430609"/>
              <a:ext cx="9196952" cy="635523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1" name="Google Shape;44;p3"/>
            <p:cNvSpPr/>
            <p:nvPr/>
          </p:nvSpPr>
          <p:spPr>
            <a:xfrm>
              <a:off x="261514" y="742081"/>
              <a:ext cx="8743966" cy="2"/>
            </a:xfrm>
            <a:prstGeom prst="line">
              <a:avLst/>
            </a:prstGeom>
            <a:noFill/>
            <a:ln w="32475" cap="flat">
              <a:solidFill>
                <a:schemeClr val="accent4"/>
              </a:solidFill>
              <a:prstDash val="solid"/>
              <a:miter lim="54105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</p:grpSp>
      <p:sp>
        <p:nvSpPr>
          <p:cNvPr id="63" name="Google Shape;45;p3"/>
          <p:cNvSpPr/>
          <p:nvPr/>
        </p:nvSpPr>
        <p:spPr>
          <a:xfrm>
            <a:off x="472126" y="777506"/>
            <a:ext cx="1790381" cy="480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64" name="Google Shape;46;p3"/>
          <p:cNvSpPr/>
          <p:nvPr/>
        </p:nvSpPr>
        <p:spPr>
          <a:xfrm>
            <a:off x="4309397" y="1267770"/>
            <a:ext cx="1515016" cy="406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65" name="Google Shape;47;p3"/>
          <p:cNvSpPr/>
          <p:nvPr/>
        </p:nvSpPr>
        <p:spPr>
          <a:xfrm>
            <a:off x="575799" y="3106289"/>
            <a:ext cx="875327" cy="190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00" fill="norm" stroke="1" extrusionOk="0">
                <a:moveTo>
                  <a:pt x="21600" y="19054"/>
                </a:moveTo>
                <a:lnTo>
                  <a:pt x="0" y="19054"/>
                </a:lnTo>
                <a:cubicBezTo>
                  <a:pt x="278" y="11023"/>
                  <a:pt x="2190" y="5716"/>
                  <a:pt x="4149" y="7502"/>
                </a:cubicBezTo>
                <a:cubicBezTo>
                  <a:pt x="6211" y="-2500"/>
                  <a:pt x="10000" y="-2500"/>
                  <a:pt x="12075" y="7502"/>
                </a:cubicBezTo>
                <a:cubicBezTo>
                  <a:pt x="14021" y="1631"/>
                  <a:pt x="16802" y="3792"/>
                  <a:pt x="18077" y="12151"/>
                </a:cubicBezTo>
                <a:cubicBezTo>
                  <a:pt x="19526" y="9145"/>
                  <a:pt x="21287" y="12621"/>
                  <a:pt x="21600" y="191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6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7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63;p5"/>
          <p:cNvGrpSpPr/>
          <p:nvPr/>
        </p:nvGrpSpPr>
        <p:grpSpPr>
          <a:xfrm>
            <a:off x="486176" y="2410717"/>
            <a:ext cx="8332481" cy="6756960"/>
            <a:chOff x="-1" y="0"/>
            <a:chExt cx="8332479" cy="6756959"/>
          </a:xfrm>
        </p:grpSpPr>
        <p:sp>
          <p:nvSpPr>
            <p:cNvPr id="82" name="Google Shape;64;p5"/>
            <p:cNvSpPr/>
            <p:nvPr/>
          </p:nvSpPr>
          <p:spPr>
            <a:xfrm flipH="1" rot="14226453">
              <a:off x="2882076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" name="Google Shape;65;p5"/>
            <p:cNvSpPr/>
            <p:nvPr/>
          </p:nvSpPr>
          <p:spPr>
            <a:xfrm flipH="1" rot="14226453">
              <a:off x="674714" y="1506960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87" name="Google Shape;66;p5"/>
          <p:cNvGrpSpPr/>
          <p:nvPr/>
        </p:nvGrpSpPr>
        <p:grpSpPr>
          <a:xfrm>
            <a:off x="5163390" y="-3342514"/>
            <a:ext cx="7453360" cy="6444223"/>
            <a:chOff x="-1" y="0"/>
            <a:chExt cx="7453359" cy="6444221"/>
          </a:xfrm>
        </p:grpSpPr>
        <p:sp>
          <p:nvSpPr>
            <p:cNvPr id="85" name="Google Shape;67;p5"/>
            <p:cNvSpPr/>
            <p:nvPr/>
          </p:nvSpPr>
          <p:spPr>
            <a:xfrm rot="20915433">
              <a:off x="2308957" y="1807435"/>
              <a:ext cx="4775575" cy="42059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" name="Google Shape;68;p5"/>
            <p:cNvSpPr/>
            <p:nvPr/>
          </p:nvSpPr>
          <p:spPr>
            <a:xfrm rot="20915433">
              <a:off x="368825" y="430791"/>
              <a:ext cx="4775575" cy="4205994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90" name="Google Shape;69;p5"/>
          <p:cNvGrpSpPr/>
          <p:nvPr/>
        </p:nvGrpSpPr>
        <p:grpSpPr>
          <a:xfrm>
            <a:off x="-3620134" y="-3590815"/>
            <a:ext cx="8098018" cy="7310163"/>
            <a:chOff x="-1" y="0"/>
            <a:chExt cx="8098017" cy="7310162"/>
          </a:xfrm>
        </p:grpSpPr>
        <p:sp>
          <p:nvSpPr>
            <p:cNvPr id="88" name="Google Shape;70;p5"/>
            <p:cNvSpPr/>
            <p:nvPr/>
          </p:nvSpPr>
          <p:spPr>
            <a:xfrm flipH="1" rot="8937730">
              <a:off x="2579872" y="930121"/>
              <a:ext cx="4775761" cy="420580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9" name="Google Shape;71;p5"/>
            <p:cNvSpPr/>
            <p:nvPr/>
          </p:nvSpPr>
          <p:spPr>
            <a:xfrm flipH="1" rot="8937730">
              <a:off x="742382" y="2174238"/>
              <a:ext cx="4775762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91" name="Текст заголовка"/>
          <p:cNvSpPr txBox="1"/>
          <p:nvPr>
            <p:ph type="title"/>
          </p:nvPr>
        </p:nvSpPr>
        <p:spPr>
          <a:xfrm>
            <a:off x="803741" y="2334742"/>
            <a:ext cx="2931903" cy="411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2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92" name="Уровень текста 1…"/>
          <p:cNvSpPr txBox="1"/>
          <p:nvPr>
            <p:ph type="body" sz="quarter" idx="1"/>
          </p:nvPr>
        </p:nvSpPr>
        <p:spPr>
          <a:xfrm>
            <a:off x="715549" y="2746350"/>
            <a:ext cx="3256203" cy="1188901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3" name="Google Shape;76;p5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4" name="Google Shape;77;p5"/>
          <p:cNvSpPr/>
          <p:nvPr/>
        </p:nvSpPr>
        <p:spPr>
          <a:xfrm flipH="1" flipV="1">
            <a:off x="-52951" y="542619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5" name="Google Shape;78;p5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grpSp>
        <p:nvGrpSpPr>
          <p:cNvPr id="106" name="Google Shape;81;p6"/>
          <p:cNvGrpSpPr/>
          <p:nvPr/>
        </p:nvGrpSpPr>
        <p:grpSpPr>
          <a:xfrm>
            <a:off x="2489925" y="1980067"/>
            <a:ext cx="8612634" cy="6820910"/>
            <a:chOff x="-1" y="0"/>
            <a:chExt cx="8612632" cy="6820909"/>
          </a:xfrm>
        </p:grpSpPr>
        <p:sp>
          <p:nvSpPr>
            <p:cNvPr id="104" name="Google Shape;82;p6"/>
            <p:cNvSpPr/>
            <p:nvPr/>
          </p:nvSpPr>
          <p:spPr>
            <a:xfrm rot="7373547">
              <a:off x="3162229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5" name="Google Shape;83;p6"/>
            <p:cNvSpPr/>
            <p:nvPr/>
          </p:nvSpPr>
          <p:spPr>
            <a:xfrm rot="7373547">
              <a:off x="674714" y="1570910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09" name="Google Shape;84;p6"/>
          <p:cNvGrpSpPr/>
          <p:nvPr/>
        </p:nvGrpSpPr>
        <p:grpSpPr>
          <a:xfrm>
            <a:off x="-3563287" y="-3467273"/>
            <a:ext cx="7419005" cy="7678163"/>
            <a:chOff x="0" y="0"/>
            <a:chExt cx="7419003" cy="7678162"/>
          </a:xfrm>
        </p:grpSpPr>
        <p:sp>
          <p:nvSpPr>
            <p:cNvPr id="107" name="Google Shape;85;p6"/>
            <p:cNvSpPr/>
            <p:nvPr/>
          </p:nvSpPr>
          <p:spPr>
            <a:xfrm flipH="1" rot="9479323">
              <a:off x="614123" y="2730628"/>
              <a:ext cx="4775487" cy="420591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" name="Google Shape;86;p6"/>
            <p:cNvSpPr/>
            <p:nvPr/>
          </p:nvSpPr>
          <p:spPr>
            <a:xfrm flipH="1" rot="9479323">
              <a:off x="2029393" y="741614"/>
              <a:ext cx="4775487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12" name="Google Shape;87;p6"/>
          <p:cNvGrpSpPr/>
          <p:nvPr/>
        </p:nvGrpSpPr>
        <p:grpSpPr>
          <a:xfrm>
            <a:off x="4544585" y="-3993874"/>
            <a:ext cx="8308995" cy="6479606"/>
            <a:chOff x="-1" y="-1"/>
            <a:chExt cx="8308994" cy="6479604"/>
          </a:xfrm>
        </p:grpSpPr>
        <p:sp>
          <p:nvSpPr>
            <p:cNvPr id="110" name="Google Shape;88;p6"/>
            <p:cNvSpPr/>
            <p:nvPr/>
          </p:nvSpPr>
          <p:spPr>
            <a:xfrm rot="12662270">
              <a:off x="742382" y="134367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1" name="Google Shape;89;p6"/>
            <p:cNvSpPr/>
            <p:nvPr/>
          </p:nvSpPr>
          <p:spPr>
            <a:xfrm rot="12662270">
              <a:off x="2790846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113" name="Google Shape;90;p6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14" name="Google Shape;91;p6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1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93;p7"/>
          <p:cNvGrpSpPr/>
          <p:nvPr/>
        </p:nvGrpSpPr>
        <p:grpSpPr>
          <a:xfrm>
            <a:off x="106037" y="2477817"/>
            <a:ext cx="8612634" cy="6820910"/>
            <a:chOff x="-1" y="0"/>
            <a:chExt cx="8612632" cy="6820909"/>
          </a:xfrm>
        </p:grpSpPr>
        <p:sp>
          <p:nvSpPr>
            <p:cNvPr id="122" name="Google Shape;94;p7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3" name="Google Shape;95;p7"/>
            <p:cNvSpPr/>
            <p:nvPr/>
          </p:nvSpPr>
          <p:spPr>
            <a:xfrm flipH="1" rot="14226453">
              <a:off x="3162229" y="1570910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27" name="Google Shape;96;p7"/>
          <p:cNvGrpSpPr/>
          <p:nvPr/>
        </p:nvGrpSpPr>
        <p:grpSpPr>
          <a:xfrm>
            <a:off x="5434429" y="-3767999"/>
            <a:ext cx="7419004" cy="7678164"/>
            <a:chOff x="0" y="0"/>
            <a:chExt cx="7419003" cy="7678162"/>
          </a:xfrm>
        </p:grpSpPr>
        <p:sp>
          <p:nvSpPr>
            <p:cNvPr id="125" name="Google Shape;97;p7"/>
            <p:cNvSpPr/>
            <p:nvPr/>
          </p:nvSpPr>
          <p:spPr>
            <a:xfrm rot="12120677">
              <a:off x="2029392" y="2730628"/>
              <a:ext cx="4775487" cy="420591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6" name="Google Shape;98;p7"/>
            <p:cNvSpPr/>
            <p:nvPr/>
          </p:nvSpPr>
          <p:spPr>
            <a:xfrm rot="12120677">
              <a:off x="614122" y="741614"/>
              <a:ext cx="4775487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30" name="Google Shape;99;p7"/>
          <p:cNvGrpSpPr/>
          <p:nvPr/>
        </p:nvGrpSpPr>
        <p:grpSpPr>
          <a:xfrm>
            <a:off x="-2287909" y="-3993874"/>
            <a:ext cx="8308995" cy="6479606"/>
            <a:chOff x="0" y="-1"/>
            <a:chExt cx="8308994" cy="6479604"/>
          </a:xfrm>
        </p:grpSpPr>
        <p:sp>
          <p:nvSpPr>
            <p:cNvPr id="128" name="Google Shape;100;p7"/>
            <p:cNvSpPr/>
            <p:nvPr/>
          </p:nvSpPr>
          <p:spPr>
            <a:xfrm flipH="1" rot="8937730">
              <a:off x="2790847" y="134367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9" name="Google Shape;101;p7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131" name="Текст заголовка"/>
          <p:cNvSpPr txBox="1"/>
          <p:nvPr>
            <p:ph type="title"/>
          </p:nvPr>
        </p:nvSpPr>
        <p:spPr>
          <a:xfrm>
            <a:off x="1169675" y="1719650"/>
            <a:ext cx="3479402" cy="6822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3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32" name="Уровень текста 1…"/>
          <p:cNvSpPr txBox="1"/>
          <p:nvPr>
            <p:ph type="body" sz="quarter" idx="1"/>
          </p:nvPr>
        </p:nvSpPr>
        <p:spPr>
          <a:xfrm>
            <a:off x="1093475" y="2546374"/>
            <a:ext cx="4097400" cy="8925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3" name="Google Shape;104;p7"/>
          <p:cNvSpPr/>
          <p:nvPr/>
        </p:nvSpPr>
        <p:spPr>
          <a:xfrm>
            <a:off x="-47052" y="544306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4" name="Google Shape;105;p7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5" name="Google Shape;106;p7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08;p8"/>
          <p:cNvGrpSpPr/>
          <p:nvPr/>
        </p:nvGrpSpPr>
        <p:grpSpPr>
          <a:xfrm>
            <a:off x="4123251" y="-3744096"/>
            <a:ext cx="8475356" cy="6743736"/>
            <a:chOff x="-1" y="0"/>
            <a:chExt cx="8475354" cy="6743735"/>
          </a:xfrm>
        </p:grpSpPr>
        <p:sp>
          <p:nvSpPr>
            <p:cNvPr id="143" name="Google Shape;109;p8"/>
            <p:cNvSpPr/>
            <p:nvPr/>
          </p:nvSpPr>
          <p:spPr>
            <a:xfrm flipH="1" rot="14226453">
              <a:off x="3024951" y="14937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44" name="Google Shape;110;p8"/>
            <p:cNvSpPr/>
            <p:nvPr/>
          </p:nvSpPr>
          <p:spPr>
            <a:xfrm flipH="1" rot="14226453">
              <a:off x="674714" y="1044148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48" name="Google Shape;111;p8"/>
          <p:cNvGrpSpPr/>
          <p:nvPr/>
        </p:nvGrpSpPr>
        <p:grpSpPr>
          <a:xfrm>
            <a:off x="5295327" y="1376315"/>
            <a:ext cx="7666482" cy="7168138"/>
            <a:chOff x="0" y="0"/>
            <a:chExt cx="7666480" cy="7168137"/>
          </a:xfrm>
        </p:grpSpPr>
        <p:sp>
          <p:nvSpPr>
            <p:cNvPr id="146" name="Google Shape;112;p8"/>
            <p:cNvSpPr/>
            <p:nvPr/>
          </p:nvSpPr>
          <p:spPr>
            <a:xfrm rot="12120677">
              <a:off x="2276869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47" name="Google Shape;113;p8"/>
            <p:cNvSpPr/>
            <p:nvPr/>
          </p:nvSpPr>
          <p:spPr>
            <a:xfrm rot="12120677">
              <a:off x="614123" y="2220602"/>
              <a:ext cx="4775489" cy="420592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51" name="Google Shape;114;p8"/>
          <p:cNvGrpSpPr/>
          <p:nvPr/>
        </p:nvGrpSpPr>
        <p:grpSpPr>
          <a:xfrm>
            <a:off x="-3674698" y="-3405250"/>
            <a:ext cx="6804146" cy="8557856"/>
            <a:chOff x="-1" y="-1"/>
            <a:chExt cx="6804143" cy="8557854"/>
          </a:xfrm>
        </p:grpSpPr>
        <p:sp>
          <p:nvSpPr>
            <p:cNvPr id="149" name="Google Shape;115;p8"/>
            <p:cNvSpPr/>
            <p:nvPr/>
          </p:nvSpPr>
          <p:spPr>
            <a:xfrm flipH="1" rot="8937730">
              <a:off x="1285997" y="342192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50" name="Google Shape;116;p8"/>
            <p:cNvSpPr/>
            <p:nvPr/>
          </p:nvSpPr>
          <p:spPr>
            <a:xfrm flipH="1" rot="8937730">
              <a:off x="742382" y="930121"/>
              <a:ext cx="4775763" cy="4205802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152" name="Текст заголовка"/>
          <p:cNvSpPr txBox="1"/>
          <p:nvPr>
            <p:ph type="title"/>
          </p:nvPr>
        </p:nvSpPr>
        <p:spPr>
          <a:xfrm>
            <a:off x="2418225" y="1012075"/>
            <a:ext cx="5556602" cy="2106300"/>
          </a:xfrm>
          <a:prstGeom prst="rect">
            <a:avLst/>
          </a:prstGeom>
        </p:spPr>
        <p:txBody>
          <a:bodyPr/>
          <a:lstStyle>
            <a:lvl1pPr algn="r">
              <a:lnSpc>
                <a:spcPct val="90000"/>
              </a:lnSpc>
              <a:defRPr sz="6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53" name="Google Shape;118;p8"/>
          <p:cNvSpPr/>
          <p:nvPr/>
        </p:nvSpPr>
        <p:spPr>
          <a:xfrm flipH="1" flipV="1">
            <a:off x="-52951" y="542619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4" name="Google Shape;119;p8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5" name="Google Shape;120;p8"/>
          <p:cNvSpPr/>
          <p:nvPr/>
        </p:nvSpPr>
        <p:spPr>
          <a:xfrm>
            <a:off x="6103822" y="3526673"/>
            <a:ext cx="747813" cy="338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7" h="21600" fill="norm" stroke="1" extrusionOk="0">
                <a:moveTo>
                  <a:pt x="17875" y="0"/>
                </a:moveTo>
                <a:cubicBezTo>
                  <a:pt x="16393" y="0"/>
                  <a:pt x="15016" y="1182"/>
                  <a:pt x="13853" y="3086"/>
                </a:cubicBezTo>
                <a:lnTo>
                  <a:pt x="12158" y="5215"/>
                </a:lnTo>
                <a:lnTo>
                  <a:pt x="6441" y="3086"/>
                </a:lnTo>
                <a:lnTo>
                  <a:pt x="6227" y="3086"/>
                </a:lnTo>
                <a:lnTo>
                  <a:pt x="5273" y="4033"/>
                </a:lnTo>
                <a:cubicBezTo>
                  <a:pt x="5064" y="4268"/>
                  <a:pt x="5064" y="4980"/>
                  <a:pt x="5273" y="5215"/>
                </a:cubicBezTo>
                <a:lnTo>
                  <a:pt x="9086" y="9257"/>
                </a:lnTo>
                <a:lnTo>
                  <a:pt x="5168" y="14472"/>
                </a:lnTo>
                <a:cubicBezTo>
                  <a:pt x="4673" y="15104"/>
                  <a:pt x="4085" y="15420"/>
                  <a:pt x="3497" y="15420"/>
                </a:cubicBezTo>
                <a:cubicBezTo>
                  <a:pt x="3204" y="15420"/>
                  <a:pt x="2910" y="15347"/>
                  <a:pt x="2628" y="15185"/>
                </a:cubicBezTo>
                <a:lnTo>
                  <a:pt x="615" y="14238"/>
                </a:lnTo>
                <a:lnTo>
                  <a:pt x="297" y="14238"/>
                </a:lnTo>
                <a:cubicBezTo>
                  <a:pt x="-21" y="14472"/>
                  <a:pt x="-126" y="15663"/>
                  <a:pt x="192" y="16132"/>
                </a:cubicBezTo>
                <a:lnTo>
                  <a:pt x="2414" y="20878"/>
                </a:lnTo>
                <a:cubicBezTo>
                  <a:pt x="2688" y="21338"/>
                  <a:pt x="2962" y="21600"/>
                  <a:pt x="3264" y="21600"/>
                </a:cubicBezTo>
                <a:cubicBezTo>
                  <a:pt x="3429" y="21600"/>
                  <a:pt x="3602" y="21519"/>
                  <a:pt x="3791" y="21356"/>
                </a:cubicBezTo>
                <a:lnTo>
                  <a:pt x="4850" y="20409"/>
                </a:lnTo>
                <a:lnTo>
                  <a:pt x="11308" y="14472"/>
                </a:lnTo>
                <a:lnTo>
                  <a:pt x="20310" y="5928"/>
                </a:lnTo>
                <a:cubicBezTo>
                  <a:pt x="21156" y="5215"/>
                  <a:pt x="21474" y="3555"/>
                  <a:pt x="21156" y="2138"/>
                </a:cubicBezTo>
                <a:cubicBezTo>
                  <a:pt x="21051" y="1895"/>
                  <a:pt x="20947" y="1660"/>
                  <a:pt x="20838" y="1426"/>
                </a:cubicBezTo>
                <a:cubicBezTo>
                  <a:pt x="19888" y="713"/>
                  <a:pt x="18829" y="235"/>
                  <a:pt x="17875" y="0"/>
                </a:cubicBezTo>
                <a:close/>
              </a:path>
            </a:pathLst>
          </a:custGeom>
          <a:solidFill>
            <a:srgbClr val="16151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56" name="Google Shape;121;p8"/>
          <p:cNvSpPr/>
          <p:nvPr/>
        </p:nvSpPr>
        <p:spPr>
          <a:xfrm>
            <a:off x="556394" y="1589625"/>
            <a:ext cx="1415998" cy="379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57" name="Google Shape;122;p8"/>
          <p:cNvSpPr/>
          <p:nvPr/>
        </p:nvSpPr>
        <p:spPr>
          <a:xfrm>
            <a:off x="6764170" y="4114603"/>
            <a:ext cx="875383" cy="234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58" name="Google Shape;123;p8"/>
          <p:cNvSpPr/>
          <p:nvPr/>
        </p:nvSpPr>
        <p:spPr>
          <a:xfrm>
            <a:off x="2066487" y="2613927"/>
            <a:ext cx="875326" cy="190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00" fill="norm" stroke="1" extrusionOk="0">
                <a:moveTo>
                  <a:pt x="21600" y="19054"/>
                </a:moveTo>
                <a:lnTo>
                  <a:pt x="0" y="19054"/>
                </a:lnTo>
                <a:cubicBezTo>
                  <a:pt x="278" y="11023"/>
                  <a:pt x="2190" y="5716"/>
                  <a:pt x="4149" y="7502"/>
                </a:cubicBezTo>
                <a:cubicBezTo>
                  <a:pt x="6211" y="-2500"/>
                  <a:pt x="10000" y="-2500"/>
                  <a:pt x="12075" y="7502"/>
                </a:cubicBezTo>
                <a:cubicBezTo>
                  <a:pt x="14021" y="1631"/>
                  <a:pt x="16802" y="3792"/>
                  <a:pt x="18077" y="12151"/>
                </a:cubicBezTo>
                <a:cubicBezTo>
                  <a:pt x="19526" y="9145"/>
                  <a:pt x="21287" y="12621"/>
                  <a:pt x="21600" y="191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5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25;p9"/>
          <p:cNvGrpSpPr/>
          <p:nvPr/>
        </p:nvGrpSpPr>
        <p:grpSpPr>
          <a:xfrm>
            <a:off x="-2469048" y="-3843586"/>
            <a:ext cx="8930746" cy="6604305"/>
            <a:chOff x="-1" y="0"/>
            <a:chExt cx="8930744" cy="6604303"/>
          </a:xfrm>
        </p:grpSpPr>
        <p:sp>
          <p:nvSpPr>
            <p:cNvPr id="166" name="Google Shape;126;p9"/>
            <p:cNvSpPr/>
            <p:nvPr/>
          </p:nvSpPr>
          <p:spPr>
            <a:xfrm flipH="1" rot="8937730">
              <a:off x="3412597" y="1468378"/>
              <a:ext cx="4775763" cy="420580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67" name="Google Shape;127;p9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71" name="Google Shape;128;p9"/>
          <p:cNvGrpSpPr/>
          <p:nvPr/>
        </p:nvGrpSpPr>
        <p:grpSpPr>
          <a:xfrm>
            <a:off x="6288877" y="-306708"/>
            <a:ext cx="6761255" cy="8235210"/>
            <a:chOff x="0" y="0"/>
            <a:chExt cx="6761254" cy="8235209"/>
          </a:xfrm>
        </p:grpSpPr>
        <p:sp>
          <p:nvSpPr>
            <p:cNvPr id="169" name="Google Shape;129;p9"/>
            <p:cNvSpPr/>
            <p:nvPr/>
          </p:nvSpPr>
          <p:spPr>
            <a:xfrm flipH="1" rot="14226453">
              <a:off x="1310851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70" name="Google Shape;130;p9"/>
            <p:cNvSpPr/>
            <p:nvPr/>
          </p:nvSpPr>
          <p:spPr>
            <a:xfrm flipH="1" rot="14226453">
              <a:off x="674715" y="2985210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74" name="Google Shape;131;p9"/>
          <p:cNvGrpSpPr/>
          <p:nvPr/>
        </p:nvGrpSpPr>
        <p:grpSpPr>
          <a:xfrm>
            <a:off x="-3875147" y="1222777"/>
            <a:ext cx="7666480" cy="7117287"/>
            <a:chOff x="0" y="0"/>
            <a:chExt cx="7666478" cy="7117286"/>
          </a:xfrm>
        </p:grpSpPr>
        <p:sp>
          <p:nvSpPr>
            <p:cNvPr id="172" name="Google Shape;132;p9"/>
            <p:cNvSpPr/>
            <p:nvPr/>
          </p:nvSpPr>
          <p:spPr>
            <a:xfrm rot="12120677">
              <a:off x="2276868" y="2169752"/>
              <a:ext cx="4775487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73" name="Google Shape;133;p9"/>
            <p:cNvSpPr/>
            <p:nvPr/>
          </p:nvSpPr>
          <p:spPr>
            <a:xfrm rot="12120677">
              <a:off x="614123" y="741614"/>
              <a:ext cx="4775487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175" name="Текст заголовка"/>
          <p:cNvSpPr txBox="1"/>
          <p:nvPr>
            <p:ph type="title"/>
          </p:nvPr>
        </p:nvSpPr>
        <p:spPr>
          <a:xfrm>
            <a:off x="1879063" y="2754009"/>
            <a:ext cx="3776403" cy="6279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4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76" name="Уровень текста 1…"/>
          <p:cNvSpPr txBox="1"/>
          <p:nvPr>
            <p:ph type="body" sz="quarter" idx="1"/>
          </p:nvPr>
        </p:nvSpPr>
        <p:spPr>
          <a:xfrm>
            <a:off x="1783450" y="3475802"/>
            <a:ext cx="5589900" cy="7719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7" name="Google Shape;136;p9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78" name="Google Shape;137;p9"/>
          <p:cNvSpPr/>
          <p:nvPr/>
        </p:nvSpPr>
        <p:spPr>
          <a:xfrm>
            <a:off x="1207962" y="1387252"/>
            <a:ext cx="1691753" cy="453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79" name="Google Shape;138;p9"/>
          <p:cNvSpPr/>
          <p:nvPr/>
        </p:nvSpPr>
        <p:spPr>
          <a:xfrm>
            <a:off x="6715349" y="1510176"/>
            <a:ext cx="1232505" cy="330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80" name="Google Shape;139;p9"/>
          <p:cNvSpPr/>
          <p:nvPr/>
        </p:nvSpPr>
        <p:spPr>
          <a:xfrm>
            <a:off x="5298149" y="2120576"/>
            <a:ext cx="875326" cy="190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99" fill="norm" stroke="1" extrusionOk="0">
                <a:moveTo>
                  <a:pt x="21600" y="19053"/>
                </a:moveTo>
                <a:lnTo>
                  <a:pt x="0" y="19053"/>
                </a:lnTo>
                <a:cubicBezTo>
                  <a:pt x="278" y="11022"/>
                  <a:pt x="2190" y="5715"/>
                  <a:pt x="4149" y="7501"/>
                </a:cubicBezTo>
                <a:cubicBezTo>
                  <a:pt x="6211" y="-2501"/>
                  <a:pt x="10000" y="-2501"/>
                  <a:pt x="12075" y="7501"/>
                </a:cubicBezTo>
                <a:cubicBezTo>
                  <a:pt x="14021" y="1630"/>
                  <a:pt x="16802" y="3791"/>
                  <a:pt x="18077" y="12150"/>
                </a:cubicBezTo>
                <a:cubicBezTo>
                  <a:pt x="19526" y="9144"/>
                  <a:pt x="21287" y="12620"/>
                  <a:pt x="21600" y="1909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81" name="Google Shape;140;p9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8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42;p10"/>
          <p:cNvSpPr/>
          <p:nvPr/>
        </p:nvSpPr>
        <p:spPr>
          <a:xfrm>
            <a:off x="-7676" y="-7675"/>
            <a:ext cx="9144001" cy="5151300"/>
          </a:xfrm>
          <a:prstGeom prst="rect">
            <a:avLst/>
          </a:prstGeom>
          <a:solidFill>
            <a:srgbClr val="ECF1EF">
              <a:alpha val="32400"/>
            </a:srgbClr>
          </a:solidFill>
          <a:ln>
            <a:solidFill>
              <a:srgbClr val="B0CBCE"/>
            </a:solidFill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grpSp>
        <p:nvGrpSpPr>
          <p:cNvPr id="192" name="Google Shape;143;p10"/>
          <p:cNvGrpSpPr/>
          <p:nvPr/>
        </p:nvGrpSpPr>
        <p:grpSpPr>
          <a:xfrm>
            <a:off x="6098152" y="-76370"/>
            <a:ext cx="6898630" cy="8221885"/>
            <a:chOff x="0" y="0"/>
            <a:chExt cx="6898629" cy="8221883"/>
          </a:xfrm>
        </p:grpSpPr>
        <p:sp>
          <p:nvSpPr>
            <p:cNvPr id="190" name="Google Shape;144;p10"/>
            <p:cNvSpPr/>
            <p:nvPr/>
          </p:nvSpPr>
          <p:spPr>
            <a:xfrm flipH="1" rot="14226453">
              <a:off x="1448226" y="1044148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91" name="Google Shape;145;p10"/>
            <p:cNvSpPr/>
            <p:nvPr/>
          </p:nvSpPr>
          <p:spPr>
            <a:xfrm flipH="1" rot="14226453">
              <a:off x="674715" y="2971884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95" name="Google Shape;146;p10"/>
          <p:cNvGrpSpPr/>
          <p:nvPr/>
        </p:nvGrpSpPr>
        <p:grpSpPr>
          <a:xfrm>
            <a:off x="-1158198" y="-3601798"/>
            <a:ext cx="8329382" cy="6020564"/>
            <a:chOff x="0" y="0"/>
            <a:chExt cx="8329380" cy="6020562"/>
          </a:xfrm>
        </p:grpSpPr>
        <p:sp>
          <p:nvSpPr>
            <p:cNvPr id="193" name="Google Shape;147;p10"/>
            <p:cNvSpPr/>
            <p:nvPr/>
          </p:nvSpPr>
          <p:spPr>
            <a:xfrm rot="12120677">
              <a:off x="2939769" y="1073028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94" name="Google Shape;148;p10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98" name="Google Shape;149;p10"/>
          <p:cNvGrpSpPr/>
          <p:nvPr/>
        </p:nvGrpSpPr>
        <p:grpSpPr>
          <a:xfrm>
            <a:off x="-3844560" y="1217675"/>
            <a:ext cx="8211871" cy="7119406"/>
            <a:chOff x="0" y="-1"/>
            <a:chExt cx="8211869" cy="7119404"/>
          </a:xfrm>
        </p:grpSpPr>
        <p:sp>
          <p:nvSpPr>
            <p:cNvPr id="196" name="Google Shape;150;p10"/>
            <p:cNvSpPr/>
            <p:nvPr/>
          </p:nvSpPr>
          <p:spPr>
            <a:xfrm flipH="1" rot="8937730">
              <a:off x="2693722" y="198347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97" name="Google Shape;151;p10"/>
            <p:cNvSpPr/>
            <p:nvPr/>
          </p:nvSpPr>
          <p:spPr>
            <a:xfrm flipH="1" rot="8937730">
              <a:off x="742383" y="930121"/>
              <a:ext cx="4775762" cy="4205802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199" name="Уровень текста 1…"/>
          <p:cNvSpPr txBox="1"/>
          <p:nvPr>
            <p:ph type="body" sz="quarter" idx="1"/>
          </p:nvPr>
        </p:nvSpPr>
        <p:spPr>
          <a:xfrm>
            <a:off x="739974" y="941524"/>
            <a:ext cx="4369802" cy="1355701"/>
          </a:xfrm>
          <a:prstGeom prst="rect">
            <a:avLst/>
          </a:prstGeom>
          <a:solidFill>
            <a:srgbClr val="161519">
              <a:alpha val="6669"/>
            </a:srgbClr>
          </a:solidFill>
          <a:ln w="9525">
            <a:solidFill>
              <a:srgbClr val="161519"/>
            </a:solidFill>
            <a:round/>
          </a:ln>
        </p:spPr>
        <p:txBody>
          <a:bodyPr anchor="ctr"/>
          <a:lstStyle>
            <a:lvl1pPr marL="0" indent="228600">
              <a:buClrTx/>
              <a:buSzTx/>
              <a:buNone/>
              <a:defRPr sz="3600">
                <a:latin typeface="Archivo ExtraBold"/>
                <a:ea typeface="Archivo ExtraBold"/>
                <a:cs typeface="Archivo ExtraBold"/>
                <a:sym typeface="Archivo ExtraBold"/>
              </a:defRPr>
            </a:lvl1pPr>
            <a:lvl2pPr marL="1413327" indent="-816427">
              <a:buClrTx/>
              <a:buSzPts val="3600"/>
              <a:buChar char="○"/>
              <a:defRPr sz="3600">
                <a:latin typeface="Archivo ExtraBold"/>
                <a:ea typeface="Archivo ExtraBold"/>
                <a:cs typeface="Archivo ExtraBold"/>
                <a:sym typeface="Archivo ExtraBold"/>
              </a:defRPr>
            </a:lvl2pPr>
            <a:lvl3pPr marL="1870528" indent="-816427">
              <a:buClrTx/>
              <a:buSzPts val="3600"/>
              <a:buChar char="■"/>
              <a:defRPr sz="3600">
                <a:latin typeface="Archivo ExtraBold"/>
                <a:ea typeface="Archivo ExtraBold"/>
                <a:cs typeface="Archivo ExtraBold"/>
                <a:sym typeface="Archivo ExtraBold"/>
              </a:defRPr>
            </a:lvl3pPr>
            <a:lvl4pPr marL="2327728" indent="-816427">
              <a:buClrTx/>
              <a:buSzPts val="3600"/>
              <a:buChar char="●"/>
              <a:defRPr sz="3600">
                <a:latin typeface="Archivo ExtraBold"/>
                <a:ea typeface="Archivo ExtraBold"/>
                <a:cs typeface="Archivo ExtraBold"/>
                <a:sym typeface="Archivo ExtraBold"/>
              </a:defRPr>
            </a:lvl4pPr>
            <a:lvl5pPr marL="2784928" indent="-816428">
              <a:buClrTx/>
              <a:buSzPts val="3600"/>
              <a:buChar char="○"/>
              <a:defRPr sz="3600">
                <a:latin typeface="Archivo ExtraBold"/>
                <a:ea typeface="Archivo ExtraBold"/>
                <a:cs typeface="Archivo ExtraBold"/>
                <a:sym typeface="Archivo ExtraBold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0" name="Google Shape;153;p10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01" name="Google Shape;154;p10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0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xx%"/>
          <p:cNvSpPr txBox="1"/>
          <p:nvPr>
            <p:ph type="title" hasCustomPrompt="1"/>
          </p:nvPr>
        </p:nvSpPr>
        <p:spPr>
          <a:xfrm>
            <a:off x="1117799" y="1322499"/>
            <a:ext cx="6908403" cy="1767902"/>
          </a:xfrm>
          <a:prstGeom prst="rect">
            <a:avLst/>
          </a:prstGeom>
        </p:spPr>
        <p:txBody>
          <a:bodyPr/>
          <a:lstStyle>
            <a:lvl1pPr algn="ctr">
              <a:defRPr sz="12000"/>
            </a:lvl1pPr>
          </a:lstStyle>
          <a:p>
            <a:pPr/>
            <a:r>
              <a:t>xx%</a:t>
            </a:r>
          </a:p>
        </p:txBody>
      </p:sp>
      <p:sp>
        <p:nvSpPr>
          <p:cNvPr id="210" name="Уровень текста 1…"/>
          <p:cNvSpPr txBox="1"/>
          <p:nvPr>
            <p:ph type="body" sz="quarter" idx="1"/>
          </p:nvPr>
        </p:nvSpPr>
        <p:spPr>
          <a:xfrm>
            <a:off x="1513825" y="3158950"/>
            <a:ext cx="5389501" cy="5040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 indent="-342900" algn="ctr">
              <a:lnSpc>
                <a:spcPct val="115000"/>
              </a:lnSpc>
              <a:buClr>
                <a:srgbClr val="161519"/>
              </a:buClr>
              <a:buSzPts val="1800"/>
              <a:buFont typeface="Helvetica"/>
              <a:buChar char="●"/>
              <a:defRPr sz="1800"/>
            </a:lvl1pPr>
            <a:lvl2pPr marL="1005114" indent="-408213" algn="ctr">
              <a:lnSpc>
                <a:spcPct val="115000"/>
              </a:lnSpc>
              <a:buClr>
                <a:srgbClr val="161519"/>
              </a:buClr>
              <a:buSzPts val="1800"/>
              <a:buFont typeface="Helvetica"/>
              <a:buChar char="○"/>
              <a:defRPr sz="1800"/>
            </a:lvl2pPr>
            <a:lvl3pPr marL="1462314" indent="-408214" algn="ctr">
              <a:lnSpc>
                <a:spcPct val="115000"/>
              </a:lnSpc>
              <a:buClr>
                <a:srgbClr val="161519"/>
              </a:buClr>
              <a:buSzPts val="1800"/>
              <a:buFont typeface="Helvetica"/>
              <a:buChar char="■"/>
              <a:defRPr sz="1800"/>
            </a:lvl3pPr>
            <a:lvl4pPr marL="1919514" indent="-408214" algn="ctr">
              <a:lnSpc>
                <a:spcPct val="115000"/>
              </a:lnSpc>
              <a:buClr>
                <a:srgbClr val="161519"/>
              </a:buClr>
              <a:buSzPts val="1800"/>
              <a:buFont typeface="Helvetica"/>
              <a:buChar char="●"/>
              <a:defRPr sz="1800"/>
            </a:lvl4pPr>
            <a:lvl5pPr marL="2376714" indent="-408214" algn="ctr">
              <a:lnSpc>
                <a:spcPct val="115000"/>
              </a:lnSpc>
              <a:buClr>
                <a:srgbClr val="161519"/>
              </a:buClr>
              <a:buSzPts val="1800"/>
              <a:buFont typeface="Helvetica"/>
              <a:buChar char="○"/>
              <a:defRPr sz="1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213" name="Google Shape;158;p11"/>
          <p:cNvGrpSpPr/>
          <p:nvPr/>
        </p:nvGrpSpPr>
        <p:grpSpPr>
          <a:xfrm>
            <a:off x="5131201" y="1198967"/>
            <a:ext cx="7634056" cy="7776735"/>
            <a:chOff x="0" y="0"/>
            <a:chExt cx="7634054" cy="7776734"/>
          </a:xfrm>
        </p:grpSpPr>
        <p:sp>
          <p:nvSpPr>
            <p:cNvPr id="211" name="Google Shape;159;p11"/>
            <p:cNvSpPr/>
            <p:nvPr/>
          </p:nvSpPr>
          <p:spPr>
            <a:xfrm flipH="1" rot="14226453">
              <a:off x="2183651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12" name="Google Shape;160;p11"/>
            <p:cNvSpPr/>
            <p:nvPr/>
          </p:nvSpPr>
          <p:spPr>
            <a:xfrm flipH="1" rot="14226453">
              <a:off x="674715" y="2526735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16" name="Google Shape;161;p11"/>
          <p:cNvGrpSpPr/>
          <p:nvPr/>
        </p:nvGrpSpPr>
        <p:grpSpPr>
          <a:xfrm>
            <a:off x="-3360128" y="239740"/>
            <a:ext cx="6864942" cy="7906713"/>
            <a:chOff x="0" y="0"/>
            <a:chExt cx="6864940" cy="7906712"/>
          </a:xfrm>
        </p:grpSpPr>
        <p:sp>
          <p:nvSpPr>
            <p:cNvPr id="214" name="Google Shape;162;p11"/>
            <p:cNvSpPr/>
            <p:nvPr/>
          </p:nvSpPr>
          <p:spPr>
            <a:xfrm rot="12120677">
              <a:off x="614123" y="741614"/>
              <a:ext cx="4775489" cy="420592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15" name="Google Shape;163;p11"/>
            <p:cNvSpPr/>
            <p:nvPr/>
          </p:nvSpPr>
          <p:spPr>
            <a:xfrm rot="12120677">
              <a:off x="1475328" y="295917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19" name="Google Shape;164;p11"/>
          <p:cNvGrpSpPr/>
          <p:nvPr/>
        </p:nvGrpSpPr>
        <p:grpSpPr>
          <a:xfrm>
            <a:off x="3713529" y="-3325424"/>
            <a:ext cx="8211993" cy="6465555"/>
            <a:chOff x="-1" y="0"/>
            <a:chExt cx="8211991" cy="6465554"/>
          </a:xfrm>
        </p:grpSpPr>
        <p:sp>
          <p:nvSpPr>
            <p:cNvPr id="217" name="Google Shape;165;p11"/>
            <p:cNvSpPr/>
            <p:nvPr/>
          </p:nvSpPr>
          <p:spPr>
            <a:xfrm flipH="1" rot="8937730">
              <a:off x="742382" y="132962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18" name="Google Shape;166;p11"/>
            <p:cNvSpPr/>
            <p:nvPr/>
          </p:nvSpPr>
          <p:spPr>
            <a:xfrm flipH="1" rot="8937730">
              <a:off x="2693844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220" name="Google Shape;167;p11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21" name="Google Shape;168;p11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22" name="Google Shape;169;p11"/>
          <p:cNvSpPr/>
          <p:nvPr/>
        </p:nvSpPr>
        <p:spPr>
          <a:xfrm>
            <a:off x="1267448" y="3767865"/>
            <a:ext cx="1232506" cy="330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223" name="Google Shape;170;p11"/>
          <p:cNvSpPr/>
          <p:nvPr/>
        </p:nvSpPr>
        <p:spPr>
          <a:xfrm>
            <a:off x="5322671" y="3883601"/>
            <a:ext cx="1497200" cy="401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224" name="Google Shape;171;p11"/>
          <p:cNvSpPr/>
          <p:nvPr/>
        </p:nvSpPr>
        <p:spPr>
          <a:xfrm>
            <a:off x="3478636" y="644925"/>
            <a:ext cx="1048380" cy="228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99" fill="norm" stroke="1" extrusionOk="0">
                <a:moveTo>
                  <a:pt x="21600" y="19053"/>
                </a:moveTo>
                <a:lnTo>
                  <a:pt x="0" y="19053"/>
                </a:lnTo>
                <a:cubicBezTo>
                  <a:pt x="278" y="11022"/>
                  <a:pt x="2190" y="5715"/>
                  <a:pt x="4149" y="7501"/>
                </a:cubicBezTo>
                <a:cubicBezTo>
                  <a:pt x="6211" y="-2501"/>
                  <a:pt x="10000" y="-2501"/>
                  <a:pt x="12075" y="7501"/>
                </a:cubicBezTo>
                <a:cubicBezTo>
                  <a:pt x="14021" y="1630"/>
                  <a:pt x="16802" y="3791"/>
                  <a:pt x="18077" y="12150"/>
                </a:cubicBezTo>
                <a:cubicBezTo>
                  <a:pt x="19526" y="9144"/>
                  <a:pt x="21287" y="12620"/>
                  <a:pt x="21600" y="1909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2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174;p13"/>
          <p:cNvGrpSpPr/>
          <p:nvPr/>
        </p:nvGrpSpPr>
        <p:grpSpPr>
          <a:xfrm>
            <a:off x="3799376" y="2435154"/>
            <a:ext cx="8220431" cy="6596612"/>
            <a:chOff x="-1" y="0"/>
            <a:chExt cx="8220429" cy="6596610"/>
          </a:xfrm>
        </p:grpSpPr>
        <p:sp>
          <p:nvSpPr>
            <p:cNvPr id="239" name="Google Shape;175;p13"/>
            <p:cNvSpPr/>
            <p:nvPr/>
          </p:nvSpPr>
          <p:spPr>
            <a:xfrm flipH="1" rot="14226453">
              <a:off x="2770026" y="1346611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40" name="Google Shape;176;p13"/>
            <p:cNvSpPr/>
            <p:nvPr/>
          </p:nvSpPr>
          <p:spPr>
            <a:xfrm flipH="1" rot="14226453">
              <a:off x="674715" y="1044148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44" name="Google Shape;177;p13"/>
          <p:cNvGrpSpPr/>
          <p:nvPr/>
        </p:nvGrpSpPr>
        <p:grpSpPr>
          <a:xfrm>
            <a:off x="-3791822" y="-2230724"/>
            <a:ext cx="6366256" cy="7945864"/>
            <a:chOff x="0" y="-1"/>
            <a:chExt cx="6366255" cy="7945862"/>
          </a:xfrm>
        </p:grpSpPr>
        <p:sp>
          <p:nvSpPr>
            <p:cNvPr id="242" name="Google Shape;178;p13"/>
            <p:cNvSpPr/>
            <p:nvPr/>
          </p:nvSpPr>
          <p:spPr>
            <a:xfrm rot="12120677">
              <a:off x="976642" y="2998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43" name="Google Shape;179;p13"/>
            <p:cNvSpPr/>
            <p:nvPr/>
          </p:nvSpPr>
          <p:spPr>
            <a:xfrm rot="12120677">
              <a:off x="614122" y="741614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47" name="Google Shape;180;p13"/>
          <p:cNvGrpSpPr/>
          <p:nvPr/>
        </p:nvGrpSpPr>
        <p:grpSpPr>
          <a:xfrm>
            <a:off x="4867155" y="-4071517"/>
            <a:ext cx="8069742" cy="7536665"/>
            <a:chOff x="0" y="-1"/>
            <a:chExt cx="8069741" cy="7536663"/>
          </a:xfrm>
        </p:grpSpPr>
        <p:sp>
          <p:nvSpPr>
            <p:cNvPr id="245" name="Google Shape;181;p13"/>
            <p:cNvSpPr/>
            <p:nvPr/>
          </p:nvSpPr>
          <p:spPr>
            <a:xfrm flipH="1" rot="8937730">
              <a:off x="742383" y="930121"/>
              <a:ext cx="4775763" cy="420580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46" name="Google Shape;182;p13"/>
            <p:cNvSpPr/>
            <p:nvPr/>
          </p:nvSpPr>
          <p:spPr>
            <a:xfrm flipH="1" rot="8937730">
              <a:off x="2551594" y="240073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24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49" name="Уровень текста 1…"/>
          <p:cNvSpPr txBox="1"/>
          <p:nvPr>
            <p:ph type="body" sz="quarter" idx="1"/>
          </p:nvPr>
        </p:nvSpPr>
        <p:spPr>
          <a:xfrm>
            <a:off x="1149587" y="2239601"/>
            <a:ext cx="2121301" cy="5235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0" name="Google Shape;196;p13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1" name="Google Shape;197;p13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2" name="Google Shape;198;p13"/>
          <p:cNvSpPr/>
          <p:nvPr/>
        </p:nvSpPr>
        <p:spPr>
          <a:xfrm flipH="1" flipV="1">
            <a:off x="-47051" y="462387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00;p14"/>
          <p:cNvGrpSpPr/>
          <p:nvPr/>
        </p:nvGrpSpPr>
        <p:grpSpPr>
          <a:xfrm>
            <a:off x="3797438" y="2319354"/>
            <a:ext cx="8540469" cy="6545936"/>
            <a:chOff x="0" y="0"/>
            <a:chExt cx="8540467" cy="6545935"/>
          </a:xfrm>
        </p:grpSpPr>
        <p:sp>
          <p:nvSpPr>
            <p:cNvPr id="260" name="Google Shape;201;p14"/>
            <p:cNvSpPr/>
            <p:nvPr/>
          </p:nvSpPr>
          <p:spPr>
            <a:xfrm flipH="1" rot="14226453">
              <a:off x="3090064" y="12959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61" name="Google Shape;202;p14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65" name="Google Shape;203;p14"/>
          <p:cNvGrpSpPr/>
          <p:nvPr/>
        </p:nvGrpSpPr>
        <p:grpSpPr>
          <a:xfrm>
            <a:off x="4961647" y="-3783435"/>
            <a:ext cx="7808242" cy="7141863"/>
            <a:chOff x="0" y="0"/>
            <a:chExt cx="7808240" cy="7141862"/>
          </a:xfrm>
        </p:grpSpPr>
        <p:sp>
          <p:nvSpPr>
            <p:cNvPr id="263" name="Google Shape;204;p14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64" name="Google Shape;205;p14"/>
            <p:cNvSpPr/>
            <p:nvPr/>
          </p:nvSpPr>
          <p:spPr>
            <a:xfrm rot="12120677">
              <a:off x="2418628" y="2194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68" name="Google Shape;206;p14"/>
          <p:cNvGrpSpPr/>
          <p:nvPr/>
        </p:nvGrpSpPr>
        <p:grpSpPr>
          <a:xfrm>
            <a:off x="-3757395" y="226533"/>
            <a:ext cx="7180017" cy="8386616"/>
            <a:chOff x="-1" y="-1"/>
            <a:chExt cx="7180016" cy="8386614"/>
          </a:xfrm>
        </p:grpSpPr>
        <p:sp>
          <p:nvSpPr>
            <p:cNvPr id="266" name="Google Shape;207;p14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67" name="Google Shape;208;p14"/>
            <p:cNvSpPr/>
            <p:nvPr/>
          </p:nvSpPr>
          <p:spPr>
            <a:xfrm flipH="1" rot="8937730">
              <a:off x="1661869" y="325068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269" name="Текст заголовка"/>
          <p:cNvSpPr txBox="1"/>
          <p:nvPr>
            <p:ph type="title"/>
          </p:nvPr>
        </p:nvSpPr>
        <p:spPr>
          <a:xfrm>
            <a:off x="804500" y="3358443"/>
            <a:ext cx="2121300" cy="411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2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70" name="Уровень текста 1…"/>
          <p:cNvSpPr txBox="1"/>
          <p:nvPr>
            <p:ph type="body" sz="quarter" idx="1"/>
          </p:nvPr>
        </p:nvSpPr>
        <p:spPr>
          <a:xfrm>
            <a:off x="715552" y="3803877"/>
            <a:ext cx="2121301" cy="5727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1" name="Google Shape;216;p14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2" name="Google Shape;217;p14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3" name="Google Shape;218;p14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20;p15"/>
          <p:cNvGrpSpPr/>
          <p:nvPr/>
        </p:nvGrpSpPr>
        <p:grpSpPr>
          <a:xfrm>
            <a:off x="4959485" y="1357587"/>
            <a:ext cx="8041447" cy="6851823"/>
            <a:chOff x="0" y="0"/>
            <a:chExt cx="8041446" cy="6851822"/>
          </a:xfrm>
        </p:grpSpPr>
        <p:sp>
          <p:nvSpPr>
            <p:cNvPr id="281" name="Google Shape;221;p15"/>
            <p:cNvSpPr/>
            <p:nvPr/>
          </p:nvSpPr>
          <p:spPr>
            <a:xfrm flipH="1" rot="12036123">
              <a:off x="2678502" y="705733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82" name="Google Shape;222;p15"/>
            <p:cNvSpPr/>
            <p:nvPr/>
          </p:nvSpPr>
          <p:spPr>
            <a:xfrm flipH="1" rot="12036123">
              <a:off x="587256" y="1940237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86" name="Google Shape;223;p15"/>
          <p:cNvGrpSpPr/>
          <p:nvPr/>
        </p:nvGrpSpPr>
        <p:grpSpPr>
          <a:xfrm>
            <a:off x="-2177470" y="2714598"/>
            <a:ext cx="6823754" cy="5235267"/>
            <a:chOff x="0" y="0"/>
            <a:chExt cx="6823752" cy="5235265"/>
          </a:xfrm>
        </p:grpSpPr>
        <p:sp>
          <p:nvSpPr>
            <p:cNvPr id="284" name="Google Shape;224;p15"/>
            <p:cNvSpPr/>
            <p:nvPr/>
          </p:nvSpPr>
          <p:spPr>
            <a:xfrm rot="16305337">
              <a:off x="2260912" y="348275"/>
              <a:ext cx="4775647" cy="420570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85" name="Google Shape;225;p15"/>
            <p:cNvSpPr/>
            <p:nvPr/>
          </p:nvSpPr>
          <p:spPr>
            <a:xfrm rot="16305337">
              <a:off x="-212807" y="681289"/>
              <a:ext cx="4775647" cy="420570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289" name="Google Shape;226;p15"/>
          <p:cNvGrpSpPr/>
          <p:nvPr/>
        </p:nvGrpSpPr>
        <p:grpSpPr>
          <a:xfrm>
            <a:off x="-1311343" y="-3568199"/>
            <a:ext cx="8341969" cy="5985657"/>
            <a:chOff x="-1" y="0"/>
            <a:chExt cx="8341968" cy="5985655"/>
          </a:xfrm>
        </p:grpSpPr>
        <p:sp>
          <p:nvSpPr>
            <p:cNvPr id="287" name="Google Shape;227;p15"/>
            <p:cNvSpPr/>
            <p:nvPr/>
          </p:nvSpPr>
          <p:spPr>
            <a:xfrm rot="9420677">
              <a:off x="631672" y="1014265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288" name="Google Shape;228;p15"/>
            <p:cNvSpPr/>
            <p:nvPr/>
          </p:nvSpPr>
          <p:spPr>
            <a:xfrm rot="9420677">
              <a:off x="2934850" y="765512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290" name="Текст заголовка"/>
          <p:cNvSpPr txBox="1"/>
          <p:nvPr>
            <p:ph type="title"/>
          </p:nvPr>
        </p:nvSpPr>
        <p:spPr>
          <a:xfrm>
            <a:off x="1177350" y="2748843"/>
            <a:ext cx="2121301" cy="411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2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91" name="Уровень текста 1…"/>
          <p:cNvSpPr txBox="1"/>
          <p:nvPr>
            <p:ph type="body" sz="quarter" idx="1"/>
          </p:nvPr>
        </p:nvSpPr>
        <p:spPr>
          <a:xfrm>
            <a:off x="1088403" y="3346677"/>
            <a:ext cx="2121301" cy="5727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2" name="Google Shape;236;p15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93" name="Google Shape;237;p15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94" name="Google Shape;238;p15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9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4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240;p16"/>
          <p:cNvSpPr/>
          <p:nvPr/>
        </p:nvSpPr>
        <p:spPr>
          <a:xfrm>
            <a:off x="7593124" y="2488440"/>
            <a:ext cx="1232505" cy="330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grpSp>
        <p:nvGrpSpPr>
          <p:cNvPr id="305" name="Google Shape;241;p16"/>
          <p:cNvGrpSpPr/>
          <p:nvPr/>
        </p:nvGrpSpPr>
        <p:grpSpPr>
          <a:xfrm>
            <a:off x="3797438" y="2319354"/>
            <a:ext cx="8540469" cy="6545936"/>
            <a:chOff x="0" y="0"/>
            <a:chExt cx="8540467" cy="6545935"/>
          </a:xfrm>
        </p:grpSpPr>
        <p:sp>
          <p:nvSpPr>
            <p:cNvPr id="303" name="Google Shape;242;p16"/>
            <p:cNvSpPr/>
            <p:nvPr/>
          </p:nvSpPr>
          <p:spPr>
            <a:xfrm flipH="1" rot="14226453">
              <a:off x="3090064" y="12959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04" name="Google Shape;243;p16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08" name="Google Shape;244;p16"/>
          <p:cNvGrpSpPr/>
          <p:nvPr/>
        </p:nvGrpSpPr>
        <p:grpSpPr>
          <a:xfrm>
            <a:off x="4961647" y="-3783435"/>
            <a:ext cx="7808242" cy="7141863"/>
            <a:chOff x="0" y="0"/>
            <a:chExt cx="7808240" cy="7141862"/>
          </a:xfrm>
        </p:grpSpPr>
        <p:sp>
          <p:nvSpPr>
            <p:cNvPr id="306" name="Google Shape;245;p16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07" name="Google Shape;246;p16"/>
            <p:cNvSpPr/>
            <p:nvPr/>
          </p:nvSpPr>
          <p:spPr>
            <a:xfrm rot="12120677">
              <a:off x="2418628" y="2194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11" name="Google Shape;247;p16"/>
          <p:cNvGrpSpPr/>
          <p:nvPr/>
        </p:nvGrpSpPr>
        <p:grpSpPr>
          <a:xfrm>
            <a:off x="-3757395" y="226533"/>
            <a:ext cx="7180017" cy="8386616"/>
            <a:chOff x="-1" y="-1"/>
            <a:chExt cx="7180016" cy="8386614"/>
          </a:xfrm>
        </p:grpSpPr>
        <p:sp>
          <p:nvSpPr>
            <p:cNvPr id="309" name="Google Shape;248;p16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10" name="Google Shape;249;p16"/>
            <p:cNvSpPr/>
            <p:nvPr/>
          </p:nvSpPr>
          <p:spPr>
            <a:xfrm flipH="1" rot="8937730">
              <a:off x="1661869" y="325068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312" name="Текст заголовка"/>
          <p:cNvSpPr txBox="1"/>
          <p:nvPr>
            <p:ph type="title"/>
          </p:nvPr>
        </p:nvSpPr>
        <p:spPr>
          <a:xfrm>
            <a:off x="4284383" y="1405408"/>
            <a:ext cx="2121302" cy="411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 algn="ctr">
              <a:defRPr sz="2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13" name="Уровень текста 1…"/>
          <p:cNvSpPr txBox="1"/>
          <p:nvPr>
            <p:ph type="body" sz="quarter" idx="1"/>
          </p:nvPr>
        </p:nvSpPr>
        <p:spPr>
          <a:xfrm>
            <a:off x="4189345" y="1888800"/>
            <a:ext cx="3803101" cy="2925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4" name="Google Shape;257;p16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15" name="Google Shape;258;p16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16" name="Google Shape;259;p16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17" name="Google Shape;260;p16"/>
          <p:cNvSpPr/>
          <p:nvPr/>
        </p:nvSpPr>
        <p:spPr>
          <a:xfrm>
            <a:off x="2087296" y="1915451"/>
            <a:ext cx="1497200" cy="401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318" name="Google Shape;261;p16"/>
          <p:cNvSpPr/>
          <p:nvPr/>
        </p:nvSpPr>
        <p:spPr>
          <a:xfrm>
            <a:off x="191360" y="3818124"/>
            <a:ext cx="1048380" cy="2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00" fill="norm" stroke="1" extrusionOk="0">
                <a:moveTo>
                  <a:pt x="21600" y="19054"/>
                </a:moveTo>
                <a:lnTo>
                  <a:pt x="0" y="19054"/>
                </a:lnTo>
                <a:cubicBezTo>
                  <a:pt x="278" y="11023"/>
                  <a:pt x="2190" y="5716"/>
                  <a:pt x="4149" y="7502"/>
                </a:cubicBezTo>
                <a:cubicBezTo>
                  <a:pt x="6211" y="-2500"/>
                  <a:pt x="10000" y="-2500"/>
                  <a:pt x="12075" y="7502"/>
                </a:cubicBezTo>
                <a:cubicBezTo>
                  <a:pt x="14021" y="1631"/>
                  <a:pt x="16802" y="3792"/>
                  <a:pt x="18077" y="12151"/>
                </a:cubicBezTo>
                <a:cubicBezTo>
                  <a:pt x="19526" y="9145"/>
                  <a:pt x="21287" y="12621"/>
                  <a:pt x="21600" y="191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31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4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Текст заголовка"/>
          <p:cNvSpPr txBox="1"/>
          <p:nvPr>
            <p:ph type="title"/>
          </p:nvPr>
        </p:nvSpPr>
        <p:spPr>
          <a:xfrm>
            <a:off x="1168799" y="2258395"/>
            <a:ext cx="2121301" cy="411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2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27" name="Уровень текста 1…"/>
          <p:cNvSpPr txBox="1"/>
          <p:nvPr>
            <p:ph type="body" sz="quarter" idx="1"/>
          </p:nvPr>
        </p:nvSpPr>
        <p:spPr>
          <a:xfrm>
            <a:off x="1079852" y="2712267"/>
            <a:ext cx="2121301" cy="5727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330" name="Google Shape;270;p17"/>
          <p:cNvGrpSpPr/>
          <p:nvPr/>
        </p:nvGrpSpPr>
        <p:grpSpPr>
          <a:xfrm>
            <a:off x="6212353" y="-2375836"/>
            <a:ext cx="6677167" cy="7475304"/>
            <a:chOff x="0" y="0"/>
            <a:chExt cx="6677166" cy="7475302"/>
          </a:xfrm>
        </p:grpSpPr>
        <p:sp>
          <p:nvSpPr>
            <p:cNvPr id="328" name="Google Shape;271;p17"/>
            <p:cNvSpPr/>
            <p:nvPr/>
          </p:nvSpPr>
          <p:spPr>
            <a:xfrm rot="866147">
              <a:off x="1452420" y="2740387"/>
              <a:ext cx="4775871" cy="420601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29" name="Google Shape;272;p17"/>
            <p:cNvSpPr/>
            <p:nvPr/>
          </p:nvSpPr>
          <p:spPr>
            <a:xfrm rot="866147">
              <a:off x="448875" y="528902"/>
              <a:ext cx="4775871" cy="420601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33" name="Google Shape;273;p17"/>
          <p:cNvGrpSpPr/>
          <p:nvPr/>
        </p:nvGrpSpPr>
        <p:grpSpPr>
          <a:xfrm>
            <a:off x="-3009193" y="-3673149"/>
            <a:ext cx="8341969" cy="5985657"/>
            <a:chOff x="-1" y="0"/>
            <a:chExt cx="8341968" cy="5985655"/>
          </a:xfrm>
        </p:grpSpPr>
        <p:sp>
          <p:nvSpPr>
            <p:cNvPr id="331" name="Google Shape;274;p17"/>
            <p:cNvSpPr/>
            <p:nvPr/>
          </p:nvSpPr>
          <p:spPr>
            <a:xfrm rot="9420677">
              <a:off x="631672" y="1014265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32" name="Google Shape;275;p17"/>
            <p:cNvSpPr/>
            <p:nvPr/>
          </p:nvSpPr>
          <p:spPr>
            <a:xfrm rot="9420677">
              <a:off x="2934850" y="765512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36" name="Google Shape;276;p17"/>
          <p:cNvGrpSpPr/>
          <p:nvPr/>
        </p:nvGrpSpPr>
        <p:grpSpPr>
          <a:xfrm>
            <a:off x="-2177471" y="2714597"/>
            <a:ext cx="6823755" cy="5235268"/>
            <a:chOff x="0" y="-1"/>
            <a:chExt cx="6823754" cy="5235267"/>
          </a:xfrm>
        </p:grpSpPr>
        <p:sp>
          <p:nvSpPr>
            <p:cNvPr id="334" name="Google Shape;277;p17"/>
            <p:cNvSpPr/>
            <p:nvPr/>
          </p:nvSpPr>
          <p:spPr>
            <a:xfrm flipH="1" rot="5294663">
              <a:off x="-212808" y="348275"/>
              <a:ext cx="4775649" cy="420570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35" name="Google Shape;278;p17"/>
            <p:cNvSpPr/>
            <p:nvPr/>
          </p:nvSpPr>
          <p:spPr>
            <a:xfrm flipH="1" rot="5294663">
              <a:off x="2260912" y="681289"/>
              <a:ext cx="4775649" cy="420570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337" name="Google Shape;279;p17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8" name="Google Shape;280;p17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9" name="Google Shape;281;p17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oogle Shape;283;p18"/>
          <p:cNvGrpSpPr/>
          <p:nvPr/>
        </p:nvGrpSpPr>
        <p:grpSpPr>
          <a:xfrm>
            <a:off x="3797438" y="2319354"/>
            <a:ext cx="8540469" cy="6545936"/>
            <a:chOff x="0" y="0"/>
            <a:chExt cx="8540467" cy="6545935"/>
          </a:xfrm>
        </p:grpSpPr>
        <p:sp>
          <p:nvSpPr>
            <p:cNvPr id="347" name="Google Shape;284;p18"/>
            <p:cNvSpPr/>
            <p:nvPr/>
          </p:nvSpPr>
          <p:spPr>
            <a:xfrm flipH="1" rot="14226453">
              <a:off x="3090064" y="12959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48" name="Google Shape;285;p18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52" name="Google Shape;286;p18"/>
          <p:cNvGrpSpPr/>
          <p:nvPr/>
        </p:nvGrpSpPr>
        <p:grpSpPr>
          <a:xfrm>
            <a:off x="4961647" y="-3783435"/>
            <a:ext cx="7808242" cy="7141863"/>
            <a:chOff x="0" y="0"/>
            <a:chExt cx="7808240" cy="7141862"/>
          </a:xfrm>
        </p:grpSpPr>
        <p:sp>
          <p:nvSpPr>
            <p:cNvPr id="350" name="Google Shape;287;p18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51" name="Google Shape;288;p18"/>
            <p:cNvSpPr/>
            <p:nvPr/>
          </p:nvSpPr>
          <p:spPr>
            <a:xfrm rot="12120677">
              <a:off x="2418628" y="2194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55" name="Google Shape;289;p18"/>
          <p:cNvGrpSpPr/>
          <p:nvPr/>
        </p:nvGrpSpPr>
        <p:grpSpPr>
          <a:xfrm>
            <a:off x="-3757395" y="226533"/>
            <a:ext cx="7180017" cy="8386616"/>
            <a:chOff x="-1" y="-1"/>
            <a:chExt cx="7180016" cy="8386614"/>
          </a:xfrm>
        </p:grpSpPr>
        <p:sp>
          <p:nvSpPr>
            <p:cNvPr id="353" name="Google Shape;290;p18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54" name="Google Shape;291;p18"/>
            <p:cNvSpPr/>
            <p:nvPr/>
          </p:nvSpPr>
          <p:spPr>
            <a:xfrm flipH="1" rot="8937730">
              <a:off x="1661869" y="325068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356" name="Текст заголовка"/>
          <p:cNvSpPr txBox="1"/>
          <p:nvPr>
            <p:ph type="title"/>
          </p:nvPr>
        </p:nvSpPr>
        <p:spPr>
          <a:xfrm>
            <a:off x="764075" y="2431413"/>
            <a:ext cx="1942802" cy="411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2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57" name="Уровень текста 1…"/>
          <p:cNvSpPr txBox="1"/>
          <p:nvPr>
            <p:ph type="body" sz="quarter" idx="1"/>
          </p:nvPr>
        </p:nvSpPr>
        <p:spPr>
          <a:xfrm>
            <a:off x="764075" y="2914812"/>
            <a:ext cx="2031002" cy="572701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58" name="Google Shape;299;p18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9" name="Google Shape;300;p18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60" name="Google Shape;301;p18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6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oogle Shape;306;p19"/>
          <p:cNvGrpSpPr/>
          <p:nvPr/>
        </p:nvGrpSpPr>
        <p:grpSpPr>
          <a:xfrm>
            <a:off x="4959485" y="1357587"/>
            <a:ext cx="8041447" cy="6851823"/>
            <a:chOff x="0" y="0"/>
            <a:chExt cx="8041446" cy="6851822"/>
          </a:xfrm>
        </p:grpSpPr>
        <p:sp>
          <p:nvSpPr>
            <p:cNvPr id="368" name="Google Shape;307;p19"/>
            <p:cNvSpPr/>
            <p:nvPr/>
          </p:nvSpPr>
          <p:spPr>
            <a:xfrm flipH="1" rot="12036123">
              <a:off x="2678502" y="705733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69" name="Google Shape;308;p19"/>
            <p:cNvSpPr/>
            <p:nvPr/>
          </p:nvSpPr>
          <p:spPr>
            <a:xfrm flipH="1" rot="12036123">
              <a:off x="587256" y="1940237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73" name="Google Shape;309;p19"/>
          <p:cNvGrpSpPr/>
          <p:nvPr/>
        </p:nvGrpSpPr>
        <p:grpSpPr>
          <a:xfrm>
            <a:off x="-1311343" y="-3568199"/>
            <a:ext cx="8341969" cy="5985657"/>
            <a:chOff x="-1" y="0"/>
            <a:chExt cx="8341968" cy="5985655"/>
          </a:xfrm>
        </p:grpSpPr>
        <p:sp>
          <p:nvSpPr>
            <p:cNvPr id="371" name="Google Shape;310;p19"/>
            <p:cNvSpPr/>
            <p:nvPr/>
          </p:nvSpPr>
          <p:spPr>
            <a:xfrm rot="9420677">
              <a:off x="631672" y="1014265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72" name="Google Shape;311;p19"/>
            <p:cNvSpPr/>
            <p:nvPr/>
          </p:nvSpPr>
          <p:spPr>
            <a:xfrm rot="9420677">
              <a:off x="2934850" y="765512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76" name="Google Shape;312;p19"/>
          <p:cNvGrpSpPr/>
          <p:nvPr/>
        </p:nvGrpSpPr>
        <p:grpSpPr>
          <a:xfrm>
            <a:off x="-2177470" y="2714598"/>
            <a:ext cx="6823754" cy="5235267"/>
            <a:chOff x="0" y="0"/>
            <a:chExt cx="6823752" cy="5235265"/>
          </a:xfrm>
        </p:grpSpPr>
        <p:sp>
          <p:nvSpPr>
            <p:cNvPr id="374" name="Google Shape;313;p19"/>
            <p:cNvSpPr/>
            <p:nvPr/>
          </p:nvSpPr>
          <p:spPr>
            <a:xfrm rot="16305337">
              <a:off x="2260912" y="348275"/>
              <a:ext cx="4775647" cy="420570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75" name="Google Shape;314;p19"/>
            <p:cNvSpPr/>
            <p:nvPr/>
          </p:nvSpPr>
          <p:spPr>
            <a:xfrm rot="16305337">
              <a:off x="-212807" y="681289"/>
              <a:ext cx="4775647" cy="420570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377" name="Текст заголовка"/>
          <p:cNvSpPr txBox="1"/>
          <p:nvPr>
            <p:ph type="title"/>
          </p:nvPr>
        </p:nvSpPr>
        <p:spPr>
          <a:xfrm>
            <a:off x="5317597" y="1761829"/>
            <a:ext cx="2121302" cy="411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2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78" name="Уровень текста 1…"/>
          <p:cNvSpPr txBox="1"/>
          <p:nvPr>
            <p:ph type="body" sz="quarter" idx="1"/>
          </p:nvPr>
        </p:nvSpPr>
        <p:spPr>
          <a:xfrm>
            <a:off x="5234380" y="2217584"/>
            <a:ext cx="3005402" cy="5727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79" name="Google Shape;320;p19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80" name="Google Shape;321;p19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81" name="Google Shape;322;p19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8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24;p20"/>
          <p:cNvGrpSpPr/>
          <p:nvPr/>
        </p:nvGrpSpPr>
        <p:grpSpPr>
          <a:xfrm>
            <a:off x="3797438" y="2319354"/>
            <a:ext cx="8540469" cy="6545936"/>
            <a:chOff x="0" y="0"/>
            <a:chExt cx="8540467" cy="6545935"/>
          </a:xfrm>
        </p:grpSpPr>
        <p:sp>
          <p:nvSpPr>
            <p:cNvPr id="389" name="Google Shape;325;p20"/>
            <p:cNvSpPr/>
            <p:nvPr/>
          </p:nvSpPr>
          <p:spPr>
            <a:xfrm flipH="1" rot="14226453">
              <a:off x="3090064" y="12959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90" name="Google Shape;326;p20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94" name="Google Shape;327;p20"/>
          <p:cNvGrpSpPr/>
          <p:nvPr/>
        </p:nvGrpSpPr>
        <p:grpSpPr>
          <a:xfrm>
            <a:off x="4961647" y="-3783435"/>
            <a:ext cx="7808242" cy="7141863"/>
            <a:chOff x="0" y="0"/>
            <a:chExt cx="7808240" cy="7141862"/>
          </a:xfrm>
        </p:grpSpPr>
        <p:sp>
          <p:nvSpPr>
            <p:cNvPr id="392" name="Google Shape;328;p20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93" name="Google Shape;329;p20"/>
            <p:cNvSpPr/>
            <p:nvPr/>
          </p:nvSpPr>
          <p:spPr>
            <a:xfrm rot="12120677">
              <a:off x="2418628" y="2194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397" name="Google Shape;330;p20"/>
          <p:cNvGrpSpPr/>
          <p:nvPr/>
        </p:nvGrpSpPr>
        <p:grpSpPr>
          <a:xfrm>
            <a:off x="-3757395" y="226533"/>
            <a:ext cx="7180017" cy="8386616"/>
            <a:chOff x="-1" y="-1"/>
            <a:chExt cx="7180016" cy="8386614"/>
          </a:xfrm>
        </p:grpSpPr>
        <p:sp>
          <p:nvSpPr>
            <p:cNvPr id="395" name="Google Shape;331;p20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96" name="Google Shape;332;p20"/>
            <p:cNvSpPr/>
            <p:nvPr/>
          </p:nvSpPr>
          <p:spPr>
            <a:xfrm flipH="1" rot="8937730">
              <a:off x="1661869" y="325068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398" name="Текст заголовка"/>
          <p:cNvSpPr txBox="1"/>
          <p:nvPr>
            <p:ph type="title"/>
          </p:nvPr>
        </p:nvSpPr>
        <p:spPr>
          <a:xfrm>
            <a:off x="2368649" y="1269173"/>
            <a:ext cx="2121301" cy="411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 algn="r">
              <a:defRPr sz="2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99" name="Уровень текста 1…"/>
          <p:cNvSpPr txBox="1"/>
          <p:nvPr>
            <p:ph type="body" sz="quarter" idx="1"/>
          </p:nvPr>
        </p:nvSpPr>
        <p:spPr>
          <a:xfrm>
            <a:off x="1068137" y="1714599"/>
            <a:ext cx="3421803" cy="349202"/>
          </a:xfrm>
          <a:prstGeom prst="rect">
            <a:avLst/>
          </a:prstGeom>
        </p:spPr>
        <p:txBody>
          <a:bodyPr anchor="ctr"/>
          <a:lstStyle>
            <a:lvl1pPr marL="228600" indent="-114300" algn="r">
              <a:buClrTx/>
              <a:buSzTx/>
              <a:buNone/>
              <a:defRPr sz="1500"/>
            </a:lvl1pPr>
            <a:lvl2pPr marL="228600" indent="114300" algn="r">
              <a:buClrTx/>
              <a:buSzTx/>
              <a:buNone/>
              <a:defRPr sz="1500"/>
            </a:lvl2pPr>
            <a:lvl3pPr marL="228600" indent="114300" algn="r">
              <a:buClrTx/>
              <a:buSzTx/>
              <a:buNone/>
              <a:defRPr sz="1500"/>
            </a:lvl3pPr>
            <a:lvl4pPr marL="228600" indent="114300" algn="r">
              <a:buClrTx/>
              <a:buSzTx/>
              <a:buNone/>
              <a:defRPr sz="1500"/>
            </a:lvl4pPr>
            <a:lvl5pPr marL="228600" indent="114300" algn="r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0" name="Google Shape;338;p20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01" name="Google Shape;339;p20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02" name="Google Shape;340;p20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0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4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oogle Shape;346;p21"/>
          <p:cNvGrpSpPr/>
          <p:nvPr/>
        </p:nvGrpSpPr>
        <p:grpSpPr>
          <a:xfrm>
            <a:off x="4959485" y="1357587"/>
            <a:ext cx="8041447" cy="6851823"/>
            <a:chOff x="0" y="0"/>
            <a:chExt cx="8041446" cy="6851822"/>
          </a:xfrm>
        </p:grpSpPr>
        <p:sp>
          <p:nvSpPr>
            <p:cNvPr id="410" name="Google Shape;347;p21"/>
            <p:cNvSpPr/>
            <p:nvPr/>
          </p:nvSpPr>
          <p:spPr>
            <a:xfrm flipH="1" rot="12036123">
              <a:off x="2678502" y="705733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11" name="Google Shape;348;p21"/>
            <p:cNvSpPr/>
            <p:nvPr/>
          </p:nvSpPr>
          <p:spPr>
            <a:xfrm flipH="1" rot="12036123">
              <a:off x="587256" y="1940237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415" name="Google Shape;349;p21"/>
          <p:cNvGrpSpPr/>
          <p:nvPr/>
        </p:nvGrpSpPr>
        <p:grpSpPr>
          <a:xfrm>
            <a:off x="-2177470" y="2714598"/>
            <a:ext cx="6823754" cy="5235267"/>
            <a:chOff x="0" y="0"/>
            <a:chExt cx="6823752" cy="5235265"/>
          </a:xfrm>
        </p:grpSpPr>
        <p:sp>
          <p:nvSpPr>
            <p:cNvPr id="413" name="Google Shape;350;p21"/>
            <p:cNvSpPr/>
            <p:nvPr/>
          </p:nvSpPr>
          <p:spPr>
            <a:xfrm rot="16305337">
              <a:off x="2260912" y="348275"/>
              <a:ext cx="4775647" cy="420570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14" name="Google Shape;351;p21"/>
            <p:cNvSpPr/>
            <p:nvPr/>
          </p:nvSpPr>
          <p:spPr>
            <a:xfrm rot="16305337">
              <a:off x="-212807" y="681289"/>
              <a:ext cx="4775647" cy="420570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418" name="Google Shape;352;p21"/>
          <p:cNvGrpSpPr/>
          <p:nvPr/>
        </p:nvGrpSpPr>
        <p:grpSpPr>
          <a:xfrm>
            <a:off x="-1311343" y="-3568199"/>
            <a:ext cx="8341969" cy="5985657"/>
            <a:chOff x="-1" y="0"/>
            <a:chExt cx="8341968" cy="5985655"/>
          </a:xfrm>
        </p:grpSpPr>
        <p:sp>
          <p:nvSpPr>
            <p:cNvPr id="416" name="Google Shape;353;p21"/>
            <p:cNvSpPr/>
            <p:nvPr/>
          </p:nvSpPr>
          <p:spPr>
            <a:xfrm rot="9420677">
              <a:off x="631672" y="1014265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17" name="Google Shape;354;p21"/>
            <p:cNvSpPr/>
            <p:nvPr/>
          </p:nvSpPr>
          <p:spPr>
            <a:xfrm rot="9420677">
              <a:off x="2934850" y="765512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419" name="Текст заголовка"/>
          <p:cNvSpPr txBox="1"/>
          <p:nvPr>
            <p:ph type="title"/>
          </p:nvPr>
        </p:nvSpPr>
        <p:spPr>
          <a:xfrm>
            <a:off x="1029024" y="1853563"/>
            <a:ext cx="2121300" cy="411603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sz="2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20" name="Уровень текста 1…"/>
          <p:cNvSpPr txBox="1"/>
          <p:nvPr>
            <p:ph type="body" sz="quarter" idx="1"/>
          </p:nvPr>
        </p:nvSpPr>
        <p:spPr>
          <a:xfrm>
            <a:off x="940074" y="2298998"/>
            <a:ext cx="2121302" cy="5727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21" name="Google Shape;362;p21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22" name="Google Shape;363;p21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23" name="Google Shape;364;p21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2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USTO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Уровень текста 1…"/>
          <p:cNvSpPr txBox="1"/>
          <p:nvPr>
            <p:ph type="body" sz="quarter" idx="1"/>
          </p:nvPr>
        </p:nvSpPr>
        <p:spPr>
          <a:xfrm>
            <a:off x="711725" y="1722875"/>
            <a:ext cx="3910801" cy="1963201"/>
          </a:xfrm>
          <a:prstGeom prst="rect">
            <a:avLst/>
          </a:prstGeom>
        </p:spPr>
        <p:txBody>
          <a:bodyPr/>
          <a:lstStyle>
            <a:lvl1pPr indent="-342900">
              <a:buClr>
                <a:schemeClr val="accent4"/>
              </a:buClr>
              <a:buSzPts val="1500"/>
              <a:buFont typeface="Helvetica"/>
              <a:buChar char="●"/>
              <a:defRPr sz="1500"/>
            </a:lvl1pPr>
            <a:lvl2pPr marL="937077" indent="-340177">
              <a:buClr>
                <a:schemeClr val="accent4"/>
              </a:buClr>
              <a:buSzPts val="1500"/>
              <a:buFont typeface="Helvetica"/>
              <a:buChar char="○"/>
              <a:defRPr sz="1500"/>
            </a:lvl2pPr>
            <a:lvl3pPr marL="1394277" indent="-340177">
              <a:buClr>
                <a:schemeClr val="accent4"/>
              </a:buClr>
              <a:buSzPts val="1500"/>
              <a:buFont typeface="Helvetica"/>
              <a:buChar char="■"/>
              <a:defRPr sz="1500"/>
            </a:lvl3pPr>
            <a:lvl4pPr marL="1851478" indent="-340177">
              <a:buClr>
                <a:schemeClr val="accent4"/>
              </a:buClr>
              <a:buSzPts val="1500"/>
              <a:buFont typeface="Helvetica"/>
              <a:buChar char="●"/>
              <a:defRPr sz="1500"/>
            </a:lvl4pPr>
            <a:lvl5pPr marL="2308678" indent="-340178">
              <a:buClr>
                <a:schemeClr val="accent4"/>
              </a:buClr>
              <a:buSzPts val="1500"/>
              <a:buFont typeface="Helvetica"/>
              <a:buChar char="○"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2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3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3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386;p23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41" name="Google Shape;387;p23"/>
          <p:cNvSpPr/>
          <p:nvPr/>
        </p:nvSpPr>
        <p:spPr>
          <a:xfrm>
            <a:off x="-47052" y="551367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grpSp>
        <p:nvGrpSpPr>
          <p:cNvPr id="444" name="Google Shape;388;p23"/>
          <p:cNvGrpSpPr/>
          <p:nvPr/>
        </p:nvGrpSpPr>
        <p:grpSpPr>
          <a:xfrm>
            <a:off x="5131201" y="1198967"/>
            <a:ext cx="7634056" cy="7776735"/>
            <a:chOff x="0" y="0"/>
            <a:chExt cx="7634054" cy="7776734"/>
          </a:xfrm>
        </p:grpSpPr>
        <p:sp>
          <p:nvSpPr>
            <p:cNvPr id="442" name="Google Shape;389;p23"/>
            <p:cNvSpPr/>
            <p:nvPr/>
          </p:nvSpPr>
          <p:spPr>
            <a:xfrm flipH="1" rot="14226453">
              <a:off x="2183651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43" name="Google Shape;390;p23"/>
            <p:cNvSpPr/>
            <p:nvPr/>
          </p:nvSpPr>
          <p:spPr>
            <a:xfrm flipH="1" rot="14226453">
              <a:off x="674715" y="2526735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447" name="Google Shape;391;p23"/>
          <p:cNvGrpSpPr/>
          <p:nvPr/>
        </p:nvGrpSpPr>
        <p:grpSpPr>
          <a:xfrm>
            <a:off x="-3360128" y="239740"/>
            <a:ext cx="6864942" cy="7906713"/>
            <a:chOff x="0" y="0"/>
            <a:chExt cx="6864940" cy="7906712"/>
          </a:xfrm>
        </p:grpSpPr>
        <p:sp>
          <p:nvSpPr>
            <p:cNvPr id="445" name="Google Shape;392;p23"/>
            <p:cNvSpPr/>
            <p:nvPr/>
          </p:nvSpPr>
          <p:spPr>
            <a:xfrm rot="12120677">
              <a:off x="614123" y="741614"/>
              <a:ext cx="4775489" cy="420592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46" name="Google Shape;393;p23"/>
            <p:cNvSpPr/>
            <p:nvPr/>
          </p:nvSpPr>
          <p:spPr>
            <a:xfrm rot="12120677">
              <a:off x="1475328" y="295917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450" name="Google Shape;394;p23"/>
          <p:cNvGrpSpPr/>
          <p:nvPr/>
        </p:nvGrpSpPr>
        <p:grpSpPr>
          <a:xfrm>
            <a:off x="3713529" y="-3325424"/>
            <a:ext cx="8211993" cy="6465555"/>
            <a:chOff x="-1" y="0"/>
            <a:chExt cx="8211991" cy="6465554"/>
          </a:xfrm>
        </p:grpSpPr>
        <p:sp>
          <p:nvSpPr>
            <p:cNvPr id="448" name="Google Shape;395;p23"/>
            <p:cNvSpPr/>
            <p:nvPr/>
          </p:nvSpPr>
          <p:spPr>
            <a:xfrm flipH="1" rot="8937730">
              <a:off x="742382" y="132962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49" name="Google Shape;396;p23"/>
            <p:cNvSpPr/>
            <p:nvPr/>
          </p:nvSpPr>
          <p:spPr>
            <a:xfrm flipH="1" rot="8937730">
              <a:off x="2693844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451" name="Текст заголовка"/>
          <p:cNvSpPr txBox="1"/>
          <p:nvPr>
            <p:ph type="title"/>
          </p:nvPr>
        </p:nvSpPr>
        <p:spPr>
          <a:xfrm>
            <a:off x="1033724" y="2156249"/>
            <a:ext cx="2840103" cy="5883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>
              <a:defRPr i="1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52" name="Уровень текста 1…"/>
          <p:cNvSpPr txBox="1"/>
          <p:nvPr>
            <p:ph type="body" sz="quarter" idx="1"/>
          </p:nvPr>
        </p:nvSpPr>
        <p:spPr>
          <a:xfrm>
            <a:off x="929338" y="2901662"/>
            <a:ext cx="2598600" cy="8937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53" name="Google Shape;399;p23"/>
          <p:cNvSpPr/>
          <p:nvPr/>
        </p:nvSpPr>
        <p:spPr>
          <a:xfrm>
            <a:off x="-35926" y="4608102"/>
            <a:ext cx="9250024" cy="5881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54" name="Google Shape;400;p23"/>
          <p:cNvSpPr/>
          <p:nvPr/>
        </p:nvSpPr>
        <p:spPr>
          <a:xfrm>
            <a:off x="6398102" y="2337619"/>
            <a:ext cx="1790381" cy="480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55" name="Google Shape;401;p23"/>
          <p:cNvSpPr/>
          <p:nvPr/>
        </p:nvSpPr>
        <p:spPr>
          <a:xfrm>
            <a:off x="4769022" y="983720"/>
            <a:ext cx="1515016" cy="406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56" name="Google Shape;402;p23"/>
          <p:cNvSpPr/>
          <p:nvPr/>
        </p:nvSpPr>
        <p:spPr>
          <a:xfrm>
            <a:off x="1923899" y="919339"/>
            <a:ext cx="875327" cy="190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00" fill="norm" stroke="1" extrusionOk="0">
                <a:moveTo>
                  <a:pt x="21600" y="19054"/>
                </a:moveTo>
                <a:lnTo>
                  <a:pt x="0" y="19054"/>
                </a:lnTo>
                <a:cubicBezTo>
                  <a:pt x="278" y="11023"/>
                  <a:pt x="2190" y="5716"/>
                  <a:pt x="4149" y="7502"/>
                </a:cubicBezTo>
                <a:cubicBezTo>
                  <a:pt x="6211" y="-2500"/>
                  <a:pt x="10000" y="-2500"/>
                  <a:pt x="12075" y="7502"/>
                </a:cubicBezTo>
                <a:cubicBezTo>
                  <a:pt x="14021" y="1631"/>
                  <a:pt x="16802" y="3792"/>
                  <a:pt x="18077" y="12151"/>
                </a:cubicBezTo>
                <a:cubicBezTo>
                  <a:pt x="19526" y="9145"/>
                  <a:pt x="21287" y="12621"/>
                  <a:pt x="21600" y="191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5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USTOM_3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Текст заголовка"/>
          <p:cNvSpPr txBox="1"/>
          <p:nvPr>
            <p:ph type="title"/>
          </p:nvPr>
        </p:nvSpPr>
        <p:spPr>
          <a:xfrm>
            <a:off x="4329450" y="2155949"/>
            <a:ext cx="3075902" cy="5883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 algn="r">
              <a:defRPr i="1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65" name="Уровень текста 1…"/>
          <p:cNvSpPr txBox="1"/>
          <p:nvPr>
            <p:ph type="body" sz="quarter" idx="1"/>
          </p:nvPr>
        </p:nvSpPr>
        <p:spPr>
          <a:xfrm>
            <a:off x="4903689" y="2912186"/>
            <a:ext cx="2598602" cy="893702"/>
          </a:xfrm>
          <a:prstGeom prst="rect">
            <a:avLst/>
          </a:prstGeom>
        </p:spPr>
        <p:txBody>
          <a:bodyPr anchor="ctr"/>
          <a:lstStyle>
            <a:lvl1pPr marL="228600" indent="-114300" algn="r">
              <a:buClrTx/>
              <a:buSzTx/>
              <a:buNone/>
              <a:defRPr sz="1500"/>
            </a:lvl1pPr>
            <a:lvl2pPr marL="228600" indent="114300" algn="r">
              <a:buClrTx/>
              <a:buSzTx/>
              <a:buNone/>
              <a:defRPr sz="1500"/>
            </a:lvl2pPr>
            <a:lvl3pPr marL="228600" indent="114300" algn="r">
              <a:buClrTx/>
              <a:buSzTx/>
              <a:buNone/>
              <a:defRPr sz="1500"/>
            </a:lvl3pPr>
            <a:lvl4pPr marL="228600" indent="114300" algn="r">
              <a:buClrTx/>
              <a:buSzTx/>
              <a:buNone/>
              <a:defRPr sz="1500"/>
            </a:lvl4pPr>
            <a:lvl5pPr marL="228600" indent="114300" algn="r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6" name="Google Shape;417;p24"/>
          <p:cNvSpPr/>
          <p:nvPr/>
        </p:nvSpPr>
        <p:spPr>
          <a:xfrm>
            <a:off x="990369" y="630899"/>
            <a:ext cx="1415999" cy="37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67" name="Google Shape;418;p24"/>
          <p:cNvSpPr/>
          <p:nvPr/>
        </p:nvSpPr>
        <p:spPr>
          <a:xfrm>
            <a:off x="7039822" y="511053"/>
            <a:ext cx="875383" cy="234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68" name="Google Shape;419;p24"/>
          <p:cNvSpPr/>
          <p:nvPr/>
        </p:nvSpPr>
        <p:spPr>
          <a:xfrm>
            <a:off x="5154324" y="1396702"/>
            <a:ext cx="875326" cy="190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00" fill="norm" stroke="1" extrusionOk="0">
                <a:moveTo>
                  <a:pt x="21600" y="19054"/>
                </a:moveTo>
                <a:lnTo>
                  <a:pt x="0" y="19054"/>
                </a:lnTo>
                <a:cubicBezTo>
                  <a:pt x="278" y="11023"/>
                  <a:pt x="2190" y="5716"/>
                  <a:pt x="4149" y="7502"/>
                </a:cubicBezTo>
                <a:cubicBezTo>
                  <a:pt x="6211" y="-2500"/>
                  <a:pt x="10000" y="-2500"/>
                  <a:pt x="12075" y="7502"/>
                </a:cubicBezTo>
                <a:cubicBezTo>
                  <a:pt x="14021" y="1631"/>
                  <a:pt x="16802" y="3792"/>
                  <a:pt x="18077" y="12151"/>
                </a:cubicBezTo>
                <a:cubicBezTo>
                  <a:pt x="19526" y="9145"/>
                  <a:pt x="21287" y="12621"/>
                  <a:pt x="21600" y="191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6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USTOM_3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Текст заголовка"/>
          <p:cNvSpPr txBox="1"/>
          <p:nvPr>
            <p:ph type="title"/>
          </p:nvPr>
        </p:nvSpPr>
        <p:spPr>
          <a:xfrm>
            <a:off x="713575" y="1982173"/>
            <a:ext cx="3703200" cy="544802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Текст заголовка</a:t>
            </a:r>
          </a:p>
        </p:txBody>
      </p:sp>
      <p:sp>
        <p:nvSpPr>
          <p:cNvPr id="477" name="Уровень текста 1…"/>
          <p:cNvSpPr txBox="1"/>
          <p:nvPr>
            <p:ph type="body" sz="quarter" idx="1"/>
          </p:nvPr>
        </p:nvSpPr>
        <p:spPr>
          <a:xfrm>
            <a:off x="715446" y="2647950"/>
            <a:ext cx="3703202" cy="348001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 anchor="ctr"/>
          <a:lstStyle>
            <a:lvl1pPr marL="228600" indent="-114300" algn="ctr">
              <a:buClrTx/>
              <a:buSzTx/>
              <a:buNone/>
              <a:defRPr sz="1500"/>
            </a:lvl1pPr>
            <a:lvl2pPr marL="228600" indent="114300" algn="ctr">
              <a:buClrTx/>
              <a:buSzTx/>
              <a:buNone/>
              <a:defRPr sz="1500"/>
            </a:lvl2pPr>
            <a:lvl3pPr marL="228600" indent="114300" algn="ctr">
              <a:buClrTx/>
              <a:buSzTx/>
              <a:buNone/>
              <a:defRPr sz="1500"/>
            </a:lvl3pPr>
            <a:lvl4pPr marL="228600" indent="114300" algn="ctr">
              <a:buClrTx/>
              <a:buSzTx/>
              <a:buNone/>
              <a:defRPr sz="1500"/>
            </a:lvl4pPr>
            <a:lvl5pPr marL="228600" indent="114300" algn="ctr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78" name="Google Shape;434;p25"/>
          <p:cNvSpPr/>
          <p:nvPr/>
        </p:nvSpPr>
        <p:spPr>
          <a:xfrm>
            <a:off x="1272756" y="894337"/>
            <a:ext cx="2096587" cy="562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79" name="Google Shape;435;p25"/>
          <p:cNvSpPr/>
          <p:nvPr/>
        </p:nvSpPr>
        <p:spPr>
          <a:xfrm>
            <a:off x="1124299" y="3778271"/>
            <a:ext cx="1810186" cy="485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80" name="Google Shape;436;p25"/>
          <p:cNvSpPr/>
          <p:nvPr/>
        </p:nvSpPr>
        <p:spPr>
          <a:xfrm>
            <a:off x="6601924" y="2618979"/>
            <a:ext cx="1651621" cy="360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99" fill="norm" stroke="1" extrusionOk="0">
                <a:moveTo>
                  <a:pt x="21600" y="19053"/>
                </a:moveTo>
                <a:lnTo>
                  <a:pt x="0" y="19053"/>
                </a:lnTo>
                <a:cubicBezTo>
                  <a:pt x="278" y="11022"/>
                  <a:pt x="2190" y="5715"/>
                  <a:pt x="4149" y="7501"/>
                </a:cubicBezTo>
                <a:cubicBezTo>
                  <a:pt x="6211" y="-2501"/>
                  <a:pt x="10000" y="-2501"/>
                  <a:pt x="12075" y="7501"/>
                </a:cubicBezTo>
                <a:cubicBezTo>
                  <a:pt x="14021" y="1630"/>
                  <a:pt x="16802" y="3791"/>
                  <a:pt x="18077" y="12150"/>
                </a:cubicBezTo>
                <a:cubicBezTo>
                  <a:pt x="19526" y="9144"/>
                  <a:pt x="21287" y="12620"/>
                  <a:pt x="21600" y="1909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8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3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38;p26"/>
          <p:cNvGrpSpPr/>
          <p:nvPr/>
        </p:nvGrpSpPr>
        <p:grpSpPr>
          <a:xfrm>
            <a:off x="5131201" y="1198967"/>
            <a:ext cx="7634056" cy="7776735"/>
            <a:chOff x="0" y="0"/>
            <a:chExt cx="7634054" cy="7776734"/>
          </a:xfrm>
        </p:grpSpPr>
        <p:sp>
          <p:nvSpPr>
            <p:cNvPr id="488" name="Google Shape;439;p26"/>
            <p:cNvSpPr/>
            <p:nvPr/>
          </p:nvSpPr>
          <p:spPr>
            <a:xfrm flipH="1" rot="14226453">
              <a:off x="2183651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89" name="Google Shape;440;p26"/>
            <p:cNvSpPr/>
            <p:nvPr/>
          </p:nvSpPr>
          <p:spPr>
            <a:xfrm flipH="1" rot="14226453">
              <a:off x="674715" y="2526735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493" name="Google Shape;441;p26"/>
          <p:cNvGrpSpPr/>
          <p:nvPr/>
        </p:nvGrpSpPr>
        <p:grpSpPr>
          <a:xfrm>
            <a:off x="-3360128" y="239740"/>
            <a:ext cx="6864942" cy="7906713"/>
            <a:chOff x="0" y="0"/>
            <a:chExt cx="6864940" cy="7906712"/>
          </a:xfrm>
        </p:grpSpPr>
        <p:sp>
          <p:nvSpPr>
            <p:cNvPr id="491" name="Google Shape;442;p26"/>
            <p:cNvSpPr/>
            <p:nvPr/>
          </p:nvSpPr>
          <p:spPr>
            <a:xfrm rot="12120677">
              <a:off x="614123" y="741614"/>
              <a:ext cx="4775489" cy="420592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92" name="Google Shape;443;p26"/>
            <p:cNvSpPr/>
            <p:nvPr/>
          </p:nvSpPr>
          <p:spPr>
            <a:xfrm rot="12120677">
              <a:off x="1475328" y="295917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496" name="Google Shape;444;p26"/>
          <p:cNvGrpSpPr/>
          <p:nvPr/>
        </p:nvGrpSpPr>
        <p:grpSpPr>
          <a:xfrm>
            <a:off x="3713529" y="-3325424"/>
            <a:ext cx="8211993" cy="6465555"/>
            <a:chOff x="-1" y="0"/>
            <a:chExt cx="8211991" cy="6465554"/>
          </a:xfrm>
        </p:grpSpPr>
        <p:sp>
          <p:nvSpPr>
            <p:cNvPr id="494" name="Google Shape;445;p26"/>
            <p:cNvSpPr/>
            <p:nvPr/>
          </p:nvSpPr>
          <p:spPr>
            <a:xfrm flipH="1" rot="8937730">
              <a:off x="742382" y="132962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495" name="Google Shape;446;p26"/>
            <p:cNvSpPr/>
            <p:nvPr/>
          </p:nvSpPr>
          <p:spPr>
            <a:xfrm flipH="1" rot="8937730">
              <a:off x="2693844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497" name="Google Shape;447;p26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8" name="Текст заголовка"/>
          <p:cNvSpPr txBox="1"/>
          <p:nvPr>
            <p:ph type="title"/>
          </p:nvPr>
        </p:nvSpPr>
        <p:spPr>
          <a:xfrm>
            <a:off x="998849" y="929675"/>
            <a:ext cx="3249302" cy="2352002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99" name="Уровень текста 1…"/>
          <p:cNvSpPr txBox="1"/>
          <p:nvPr>
            <p:ph type="body" sz="quarter" idx="1"/>
          </p:nvPr>
        </p:nvSpPr>
        <p:spPr>
          <a:xfrm>
            <a:off x="1075800" y="3369150"/>
            <a:ext cx="3644702" cy="795602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00" name="Google Shape;450;p26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0" name="Google Shape;452;p27"/>
          <p:cNvGrpSpPr/>
          <p:nvPr/>
        </p:nvGrpSpPr>
        <p:grpSpPr>
          <a:xfrm>
            <a:off x="-3757395" y="226533"/>
            <a:ext cx="7180017" cy="8386616"/>
            <a:chOff x="-1" y="-1"/>
            <a:chExt cx="7180016" cy="8386614"/>
          </a:xfrm>
        </p:grpSpPr>
        <p:sp>
          <p:nvSpPr>
            <p:cNvPr id="508" name="Google Shape;453;p27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09" name="Google Shape;454;p27"/>
            <p:cNvSpPr/>
            <p:nvPr/>
          </p:nvSpPr>
          <p:spPr>
            <a:xfrm flipH="1" rot="8937730">
              <a:off x="1661869" y="325068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11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12" name="Google Shape;456;p27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grpSp>
        <p:nvGrpSpPr>
          <p:cNvPr id="515" name="Google Shape;457;p27"/>
          <p:cNvGrpSpPr/>
          <p:nvPr/>
        </p:nvGrpSpPr>
        <p:grpSpPr>
          <a:xfrm>
            <a:off x="3797438" y="2319354"/>
            <a:ext cx="8540469" cy="6545936"/>
            <a:chOff x="0" y="0"/>
            <a:chExt cx="8540467" cy="6545935"/>
          </a:xfrm>
        </p:grpSpPr>
        <p:sp>
          <p:nvSpPr>
            <p:cNvPr id="513" name="Google Shape;458;p27"/>
            <p:cNvSpPr/>
            <p:nvPr/>
          </p:nvSpPr>
          <p:spPr>
            <a:xfrm flipH="1" rot="14226453">
              <a:off x="3090064" y="12959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14" name="Google Shape;459;p27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18" name="Google Shape;460;p27"/>
          <p:cNvGrpSpPr/>
          <p:nvPr/>
        </p:nvGrpSpPr>
        <p:grpSpPr>
          <a:xfrm>
            <a:off x="4961647" y="-3783435"/>
            <a:ext cx="7808242" cy="7141863"/>
            <a:chOff x="0" y="0"/>
            <a:chExt cx="7808240" cy="7141862"/>
          </a:xfrm>
        </p:grpSpPr>
        <p:sp>
          <p:nvSpPr>
            <p:cNvPr id="516" name="Google Shape;461;p27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17" name="Google Shape;462;p27"/>
            <p:cNvSpPr/>
            <p:nvPr/>
          </p:nvSpPr>
          <p:spPr>
            <a:xfrm rot="12120677">
              <a:off x="2418628" y="2194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19" name="Google Shape;463;p27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20" name="Google Shape;464;p27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2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2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0" name="Google Shape;466;p28"/>
          <p:cNvGrpSpPr/>
          <p:nvPr/>
        </p:nvGrpSpPr>
        <p:grpSpPr>
          <a:xfrm>
            <a:off x="4959485" y="1357587"/>
            <a:ext cx="8041447" cy="6851823"/>
            <a:chOff x="0" y="0"/>
            <a:chExt cx="8041446" cy="6851822"/>
          </a:xfrm>
        </p:grpSpPr>
        <p:sp>
          <p:nvSpPr>
            <p:cNvPr id="528" name="Google Shape;467;p28"/>
            <p:cNvSpPr/>
            <p:nvPr/>
          </p:nvSpPr>
          <p:spPr>
            <a:xfrm flipH="1" rot="12036123">
              <a:off x="2678502" y="705733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29" name="Google Shape;468;p28"/>
            <p:cNvSpPr/>
            <p:nvPr/>
          </p:nvSpPr>
          <p:spPr>
            <a:xfrm flipH="1" rot="12036123">
              <a:off x="587256" y="1940237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33" name="Google Shape;469;p28"/>
          <p:cNvGrpSpPr/>
          <p:nvPr/>
        </p:nvGrpSpPr>
        <p:grpSpPr>
          <a:xfrm>
            <a:off x="-1311343" y="-3568199"/>
            <a:ext cx="8341969" cy="5985657"/>
            <a:chOff x="-1" y="0"/>
            <a:chExt cx="8341968" cy="5985655"/>
          </a:xfrm>
        </p:grpSpPr>
        <p:sp>
          <p:nvSpPr>
            <p:cNvPr id="531" name="Google Shape;470;p28"/>
            <p:cNvSpPr/>
            <p:nvPr/>
          </p:nvSpPr>
          <p:spPr>
            <a:xfrm rot="9420677">
              <a:off x="631672" y="1014265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32" name="Google Shape;471;p28"/>
            <p:cNvSpPr/>
            <p:nvPr/>
          </p:nvSpPr>
          <p:spPr>
            <a:xfrm rot="9420677">
              <a:off x="2934850" y="765512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36" name="Google Shape;472;p28"/>
          <p:cNvGrpSpPr/>
          <p:nvPr/>
        </p:nvGrpSpPr>
        <p:grpSpPr>
          <a:xfrm>
            <a:off x="-2177470" y="2714598"/>
            <a:ext cx="6823754" cy="5235267"/>
            <a:chOff x="0" y="0"/>
            <a:chExt cx="6823752" cy="5235265"/>
          </a:xfrm>
        </p:grpSpPr>
        <p:sp>
          <p:nvSpPr>
            <p:cNvPr id="534" name="Google Shape;473;p28"/>
            <p:cNvSpPr/>
            <p:nvPr/>
          </p:nvSpPr>
          <p:spPr>
            <a:xfrm rot="16305337">
              <a:off x="2260912" y="348275"/>
              <a:ext cx="4775647" cy="420570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35" name="Google Shape;474;p28"/>
            <p:cNvSpPr/>
            <p:nvPr/>
          </p:nvSpPr>
          <p:spPr>
            <a:xfrm rot="16305337">
              <a:off x="-212807" y="681289"/>
              <a:ext cx="4775647" cy="420570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37" name="Google Shape;475;p28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38" name="Google Shape;476;p28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39" name="Google Shape;477;p28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40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r"/>
          </a:lstStyle>
          <a:p>
            <a:pPr/>
            <a:r>
              <a:t>Текст заголовка</a:t>
            </a:r>
          </a:p>
        </p:txBody>
      </p:sp>
      <p:sp>
        <p:nvSpPr>
          <p:cNvPr id="54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2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oogle Shape;480;p29"/>
          <p:cNvGrpSpPr/>
          <p:nvPr/>
        </p:nvGrpSpPr>
        <p:grpSpPr>
          <a:xfrm>
            <a:off x="-3757395" y="226533"/>
            <a:ext cx="7180017" cy="8386616"/>
            <a:chOff x="-1" y="-1"/>
            <a:chExt cx="7180016" cy="8386614"/>
          </a:xfrm>
        </p:grpSpPr>
        <p:sp>
          <p:nvSpPr>
            <p:cNvPr id="548" name="Google Shape;481;p29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49" name="Google Shape;482;p29"/>
            <p:cNvSpPr/>
            <p:nvPr/>
          </p:nvSpPr>
          <p:spPr>
            <a:xfrm flipH="1" rot="8937730">
              <a:off x="1661869" y="325068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51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52" name="Google Shape;484;p29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grpSp>
        <p:nvGrpSpPr>
          <p:cNvPr id="555" name="Google Shape;485;p29"/>
          <p:cNvGrpSpPr/>
          <p:nvPr/>
        </p:nvGrpSpPr>
        <p:grpSpPr>
          <a:xfrm>
            <a:off x="3797438" y="2319354"/>
            <a:ext cx="8540469" cy="6545936"/>
            <a:chOff x="0" y="0"/>
            <a:chExt cx="8540467" cy="6545935"/>
          </a:xfrm>
        </p:grpSpPr>
        <p:sp>
          <p:nvSpPr>
            <p:cNvPr id="553" name="Google Shape;486;p29"/>
            <p:cNvSpPr/>
            <p:nvPr/>
          </p:nvSpPr>
          <p:spPr>
            <a:xfrm flipH="1" rot="14226453">
              <a:off x="3090064" y="12959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54" name="Google Shape;487;p29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58" name="Google Shape;488;p29"/>
          <p:cNvGrpSpPr/>
          <p:nvPr/>
        </p:nvGrpSpPr>
        <p:grpSpPr>
          <a:xfrm>
            <a:off x="4961647" y="-3783435"/>
            <a:ext cx="7808242" cy="7141863"/>
            <a:chOff x="0" y="0"/>
            <a:chExt cx="7808240" cy="7141862"/>
          </a:xfrm>
        </p:grpSpPr>
        <p:sp>
          <p:nvSpPr>
            <p:cNvPr id="556" name="Google Shape;489;p29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57" name="Google Shape;490;p29"/>
            <p:cNvSpPr/>
            <p:nvPr/>
          </p:nvSpPr>
          <p:spPr>
            <a:xfrm rot="12120677">
              <a:off x="2418628" y="2194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59" name="Google Shape;491;p29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60" name="Google Shape;492;p29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6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2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" name="Google Shape;494;p30"/>
          <p:cNvGrpSpPr/>
          <p:nvPr/>
        </p:nvGrpSpPr>
        <p:grpSpPr>
          <a:xfrm>
            <a:off x="-3757395" y="226533"/>
            <a:ext cx="7180017" cy="8386616"/>
            <a:chOff x="-1" y="-1"/>
            <a:chExt cx="7180016" cy="8386614"/>
          </a:xfrm>
        </p:grpSpPr>
        <p:sp>
          <p:nvSpPr>
            <p:cNvPr id="568" name="Google Shape;495;p30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69" name="Google Shape;496;p30"/>
            <p:cNvSpPr/>
            <p:nvPr/>
          </p:nvSpPr>
          <p:spPr>
            <a:xfrm flipH="1" rot="8937730">
              <a:off x="1661869" y="325068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71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72" name="Google Shape;498;p30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grpSp>
        <p:nvGrpSpPr>
          <p:cNvPr id="575" name="Google Shape;499;p30"/>
          <p:cNvGrpSpPr/>
          <p:nvPr/>
        </p:nvGrpSpPr>
        <p:grpSpPr>
          <a:xfrm>
            <a:off x="3797438" y="2319354"/>
            <a:ext cx="8540469" cy="6545936"/>
            <a:chOff x="0" y="0"/>
            <a:chExt cx="8540467" cy="6545935"/>
          </a:xfrm>
        </p:grpSpPr>
        <p:sp>
          <p:nvSpPr>
            <p:cNvPr id="573" name="Google Shape;500;p30"/>
            <p:cNvSpPr/>
            <p:nvPr/>
          </p:nvSpPr>
          <p:spPr>
            <a:xfrm flipH="1" rot="14226453">
              <a:off x="3090064" y="12959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74" name="Google Shape;501;p30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78" name="Google Shape;502;p30"/>
          <p:cNvGrpSpPr/>
          <p:nvPr/>
        </p:nvGrpSpPr>
        <p:grpSpPr>
          <a:xfrm>
            <a:off x="4961647" y="-3783435"/>
            <a:ext cx="7808242" cy="7141863"/>
            <a:chOff x="0" y="0"/>
            <a:chExt cx="7808240" cy="7141862"/>
          </a:xfrm>
        </p:grpSpPr>
        <p:sp>
          <p:nvSpPr>
            <p:cNvPr id="576" name="Google Shape;503;p30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77" name="Google Shape;504;p30"/>
            <p:cNvSpPr/>
            <p:nvPr/>
          </p:nvSpPr>
          <p:spPr>
            <a:xfrm rot="12120677">
              <a:off x="2418628" y="2194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79" name="Google Shape;505;p30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80" name="Google Shape;506;p30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8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2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r"/>
          </a:lstStyle>
          <a:p>
            <a:pPr/>
            <a:r>
              <a:t>Текст заголовка</a:t>
            </a:r>
          </a:p>
        </p:txBody>
      </p:sp>
      <p:grpSp>
        <p:nvGrpSpPr>
          <p:cNvPr id="591" name="Google Shape;509;p31"/>
          <p:cNvGrpSpPr/>
          <p:nvPr/>
        </p:nvGrpSpPr>
        <p:grpSpPr>
          <a:xfrm>
            <a:off x="5893992" y="1409132"/>
            <a:ext cx="6877564" cy="6392237"/>
            <a:chOff x="0" y="-1"/>
            <a:chExt cx="6877562" cy="6392235"/>
          </a:xfrm>
        </p:grpSpPr>
        <p:sp>
          <p:nvSpPr>
            <p:cNvPr id="589" name="Google Shape;510;p31"/>
            <p:cNvSpPr/>
            <p:nvPr/>
          </p:nvSpPr>
          <p:spPr>
            <a:xfrm flipH="1" rot="11144751">
              <a:off x="1903353" y="228493"/>
              <a:ext cx="4775671" cy="4205835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90" name="Google Shape;511;p31"/>
            <p:cNvSpPr/>
            <p:nvPr/>
          </p:nvSpPr>
          <p:spPr>
            <a:xfrm flipH="1" rot="11144751">
              <a:off x="198538" y="1957907"/>
              <a:ext cx="4775668" cy="420583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94" name="Google Shape;512;p31"/>
          <p:cNvGrpSpPr/>
          <p:nvPr/>
        </p:nvGrpSpPr>
        <p:grpSpPr>
          <a:xfrm>
            <a:off x="-1263192" y="-3734124"/>
            <a:ext cx="8341969" cy="5985657"/>
            <a:chOff x="0" y="0"/>
            <a:chExt cx="8341967" cy="5985655"/>
          </a:xfrm>
        </p:grpSpPr>
        <p:sp>
          <p:nvSpPr>
            <p:cNvPr id="592" name="Google Shape;513;p31"/>
            <p:cNvSpPr/>
            <p:nvPr/>
          </p:nvSpPr>
          <p:spPr>
            <a:xfrm flipH="1" rot="12179323">
              <a:off x="2934852" y="1014265"/>
              <a:ext cx="4775442" cy="420587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93" name="Google Shape;514;p31"/>
            <p:cNvSpPr/>
            <p:nvPr/>
          </p:nvSpPr>
          <p:spPr>
            <a:xfrm flipH="1" rot="12179323">
              <a:off x="631673" y="765512"/>
              <a:ext cx="4775443" cy="4205878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597" name="Google Shape;515;p31"/>
          <p:cNvGrpSpPr/>
          <p:nvPr/>
        </p:nvGrpSpPr>
        <p:grpSpPr>
          <a:xfrm>
            <a:off x="-3840965" y="1681901"/>
            <a:ext cx="8159546" cy="6616615"/>
            <a:chOff x="-1" y="-1"/>
            <a:chExt cx="8159544" cy="6616613"/>
          </a:xfrm>
        </p:grpSpPr>
        <p:sp>
          <p:nvSpPr>
            <p:cNvPr id="595" name="Google Shape;516;p31"/>
            <p:cNvSpPr/>
            <p:nvPr/>
          </p:nvSpPr>
          <p:spPr>
            <a:xfrm rot="17573152">
              <a:off x="2905635" y="1495965"/>
              <a:ext cx="4775785" cy="42058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596" name="Google Shape;517;p31"/>
            <p:cNvSpPr/>
            <p:nvPr/>
          </p:nvSpPr>
          <p:spPr>
            <a:xfrm rot="17573152">
              <a:off x="478122" y="914823"/>
              <a:ext cx="4775785" cy="4205822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598" name="Google Shape;518;p31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99" name="Google Shape;519;p31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00" name="Google Shape;520;p31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0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2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" name="Google Shape;522;p32"/>
          <p:cNvGrpSpPr/>
          <p:nvPr/>
        </p:nvGrpSpPr>
        <p:grpSpPr>
          <a:xfrm>
            <a:off x="-3757395" y="226533"/>
            <a:ext cx="7180017" cy="8386616"/>
            <a:chOff x="-1" y="-1"/>
            <a:chExt cx="7180016" cy="8386614"/>
          </a:xfrm>
        </p:grpSpPr>
        <p:sp>
          <p:nvSpPr>
            <p:cNvPr id="608" name="Google Shape;523;p32"/>
            <p:cNvSpPr/>
            <p:nvPr/>
          </p:nvSpPr>
          <p:spPr>
            <a:xfrm flipH="1" rot="8937730">
              <a:off x="742383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09" name="Google Shape;524;p32"/>
            <p:cNvSpPr/>
            <p:nvPr/>
          </p:nvSpPr>
          <p:spPr>
            <a:xfrm flipH="1" rot="8937730">
              <a:off x="1661869" y="3250688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611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612" name="Google Shape;526;p32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grpSp>
        <p:nvGrpSpPr>
          <p:cNvPr id="615" name="Google Shape;527;p32"/>
          <p:cNvGrpSpPr/>
          <p:nvPr/>
        </p:nvGrpSpPr>
        <p:grpSpPr>
          <a:xfrm>
            <a:off x="3797438" y="2319354"/>
            <a:ext cx="8540469" cy="6545936"/>
            <a:chOff x="0" y="0"/>
            <a:chExt cx="8540467" cy="6545935"/>
          </a:xfrm>
        </p:grpSpPr>
        <p:sp>
          <p:nvSpPr>
            <p:cNvPr id="613" name="Google Shape;528;p32"/>
            <p:cNvSpPr/>
            <p:nvPr/>
          </p:nvSpPr>
          <p:spPr>
            <a:xfrm flipH="1" rot="14226453">
              <a:off x="3090064" y="12959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14" name="Google Shape;529;p32"/>
            <p:cNvSpPr/>
            <p:nvPr/>
          </p:nvSpPr>
          <p:spPr>
            <a:xfrm flipH="1" rot="14226453">
              <a:off x="674715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618" name="Google Shape;530;p32"/>
          <p:cNvGrpSpPr/>
          <p:nvPr/>
        </p:nvGrpSpPr>
        <p:grpSpPr>
          <a:xfrm>
            <a:off x="4961647" y="-3783435"/>
            <a:ext cx="7808242" cy="7141863"/>
            <a:chOff x="0" y="0"/>
            <a:chExt cx="7808240" cy="7141862"/>
          </a:xfrm>
        </p:grpSpPr>
        <p:sp>
          <p:nvSpPr>
            <p:cNvPr id="616" name="Google Shape;531;p32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17" name="Google Shape;532;p32"/>
            <p:cNvSpPr/>
            <p:nvPr/>
          </p:nvSpPr>
          <p:spPr>
            <a:xfrm rot="12120677">
              <a:off x="2418628" y="219432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619" name="Google Shape;533;p32"/>
          <p:cNvSpPr/>
          <p:nvPr/>
        </p:nvSpPr>
        <p:spPr>
          <a:xfrm flipH="1">
            <a:off x="843227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20" name="Google Shape;534;p32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2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2_2_1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r">
              <a:defRPr i="1"/>
            </a:lvl1pPr>
          </a:lstStyle>
          <a:p>
            <a:pPr/>
            <a:r>
              <a:t>Текст заголовка</a:t>
            </a:r>
          </a:p>
        </p:txBody>
      </p:sp>
      <p:grpSp>
        <p:nvGrpSpPr>
          <p:cNvPr id="631" name="Google Shape;537;p33"/>
          <p:cNvGrpSpPr/>
          <p:nvPr/>
        </p:nvGrpSpPr>
        <p:grpSpPr>
          <a:xfrm>
            <a:off x="6352748" y="798355"/>
            <a:ext cx="6456998" cy="6560484"/>
            <a:chOff x="0" y="-1"/>
            <a:chExt cx="6456996" cy="6560482"/>
          </a:xfrm>
        </p:grpSpPr>
        <p:sp>
          <p:nvSpPr>
            <p:cNvPr id="629" name="Google Shape;538;p33"/>
            <p:cNvSpPr/>
            <p:nvPr/>
          </p:nvSpPr>
          <p:spPr>
            <a:xfrm flipH="1" rot="10537072">
              <a:off x="1527786" y="176295"/>
              <a:ext cx="4775517" cy="420570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30" name="Google Shape;539;p33"/>
            <p:cNvSpPr/>
            <p:nvPr/>
          </p:nvSpPr>
          <p:spPr>
            <a:xfrm flipH="1" rot="10537072">
              <a:off x="153694" y="2178484"/>
              <a:ext cx="4775516" cy="420570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634" name="Google Shape;540;p33"/>
          <p:cNvGrpSpPr/>
          <p:nvPr/>
        </p:nvGrpSpPr>
        <p:grpSpPr>
          <a:xfrm>
            <a:off x="-2009012" y="-3166764"/>
            <a:ext cx="7264676" cy="5016905"/>
            <a:chOff x="0" y="0"/>
            <a:chExt cx="7264675" cy="5016904"/>
          </a:xfrm>
        </p:grpSpPr>
        <p:sp>
          <p:nvSpPr>
            <p:cNvPr id="632" name="Google Shape;541;p33"/>
            <p:cNvSpPr/>
            <p:nvPr/>
          </p:nvSpPr>
          <p:spPr>
            <a:xfrm rot="10599807">
              <a:off x="118343" y="135399"/>
              <a:ext cx="4775353" cy="420579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33" name="Google Shape;542;p33"/>
            <p:cNvSpPr/>
            <p:nvPr/>
          </p:nvSpPr>
          <p:spPr>
            <a:xfrm rot="10599807">
              <a:off x="2370980" y="675707"/>
              <a:ext cx="4775353" cy="420579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637" name="Google Shape;543;p33"/>
          <p:cNvGrpSpPr/>
          <p:nvPr/>
        </p:nvGrpSpPr>
        <p:grpSpPr>
          <a:xfrm>
            <a:off x="-3668723" y="2183475"/>
            <a:ext cx="7524837" cy="6640095"/>
            <a:chOff x="-1" y="0"/>
            <a:chExt cx="7524835" cy="6640093"/>
          </a:xfrm>
        </p:grpSpPr>
        <p:sp>
          <p:nvSpPr>
            <p:cNvPr id="635" name="Google Shape;544;p33"/>
            <p:cNvSpPr/>
            <p:nvPr/>
          </p:nvSpPr>
          <p:spPr>
            <a:xfrm flipH="1" rot="6237729">
              <a:off x="229037" y="721813"/>
              <a:ext cx="4775717" cy="420576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36" name="Google Shape;545;p33"/>
            <p:cNvSpPr/>
            <p:nvPr/>
          </p:nvSpPr>
          <p:spPr>
            <a:xfrm flipH="1" rot="6237729">
              <a:off x="2520079" y="1712517"/>
              <a:ext cx="4775717" cy="420576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638" name="Google Shape;546;p33"/>
          <p:cNvSpPr/>
          <p:nvPr/>
        </p:nvSpPr>
        <p:spPr>
          <a:xfrm flipH="1" flipV="1">
            <a:off x="-47051" y="1107220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39" name="Google Shape;547;p33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40" name="Google Shape;548;p33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4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3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" name="Google Shape;550;p34"/>
          <p:cNvGrpSpPr/>
          <p:nvPr/>
        </p:nvGrpSpPr>
        <p:grpSpPr>
          <a:xfrm>
            <a:off x="5131201" y="1198967"/>
            <a:ext cx="7634056" cy="7776735"/>
            <a:chOff x="0" y="0"/>
            <a:chExt cx="7634054" cy="7776734"/>
          </a:xfrm>
        </p:grpSpPr>
        <p:sp>
          <p:nvSpPr>
            <p:cNvPr id="648" name="Google Shape;551;p34"/>
            <p:cNvSpPr/>
            <p:nvPr/>
          </p:nvSpPr>
          <p:spPr>
            <a:xfrm flipH="1" rot="14226453">
              <a:off x="2183651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49" name="Google Shape;552;p34"/>
            <p:cNvSpPr/>
            <p:nvPr/>
          </p:nvSpPr>
          <p:spPr>
            <a:xfrm flipH="1" rot="14226453">
              <a:off x="674715" y="2526735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653" name="Google Shape;553;p34"/>
          <p:cNvGrpSpPr/>
          <p:nvPr/>
        </p:nvGrpSpPr>
        <p:grpSpPr>
          <a:xfrm>
            <a:off x="-3360128" y="239740"/>
            <a:ext cx="6864942" cy="7906713"/>
            <a:chOff x="0" y="0"/>
            <a:chExt cx="6864940" cy="7906712"/>
          </a:xfrm>
        </p:grpSpPr>
        <p:sp>
          <p:nvSpPr>
            <p:cNvPr id="651" name="Google Shape;554;p34"/>
            <p:cNvSpPr/>
            <p:nvPr/>
          </p:nvSpPr>
          <p:spPr>
            <a:xfrm rot="12120677">
              <a:off x="614123" y="741614"/>
              <a:ext cx="4775489" cy="420592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52" name="Google Shape;555;p34"/>
            <p:cNvSpPr/>
            <p:nvPr/>
          </p:nvSpPr>
          <p:spPr>
            <a:xfrm rot="12120677">
              <a:off x="1475328" y="295917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656" name="Google Shape;556;p34"/>
          <p:cNvGrpSpPr/>
          <p:nvPr/>
        </p:nvGrpSpPr>
        <p:grpSpPr>
          <a:xfrm>
            <a:off x="3713529" y="-3325424"/>
            <a:ext cx="8211993" cy="6465555"/>
            <a:chOff x="-1" y="0"/>
            <a:chExt cx="8211991" cy="6465554"/>
          </a:xfrm>
        </p:grpSpPr>
        <p:sp>
          <p:nvSpPr>
            <p:cNvPr id="654" name="Google Shape;557;p34"/>
            <p:cNvSpPr/>
            <p:nvPr/>
          </p:nvSpPr>
          <p:spPr>
            <a:xfrm flipH="1" rot="8937730">
              <a:off x="742382" y="132962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55" name="Google Shape;558;p34"/>
            <p:cNvSpPr/>
            <p:nvPr/>
          </p:nvSpPr>
          <p:spPr>
            <a:xfrm flipH="1" rot="8937730">
              <a:off x="2693844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657" name="Google Shape;559;p34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58" name="Текст заголовка"/>
          <p:cNvSpPr txBox="1"/>
          <p:nvPr>
            <p:ph type="title"/>
          </p:nvPr>
        </p:nvSpPr>
        <p:spPr>
          <a:xfrm>
            <a:off x="872400" y="538248"/>
            <a:ext cx="3146102" cy="636002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659" name="Уровень текста 1…"/>
          <p:cNvSpPr txBox="1"/>
          <p:nvPr>
            <p:ph type="body" sz="quarter" idx="1"/>
          </p:nvPr>
        </p:nvSpPr>
        <p:spPr>
          <a:xfrm>
            <a:off x="867950" y="1346299"/>
            <a:ext cx="2967902" cy="964802"/>
          </a:xfrm>
          <a:prstGeom prst="rect">
            <a:avLst/>
          </a:prstGeom>
        </p:spPr>
        <p:txBody>
          <a:bodyPr anchor="ctr"/>
          <a:lstStyle>
            <a:lvl1pPr marL="228600" indent="-114300">
              <a:buClrTx/>
              <a:buSzTx/>
              <a:buNone/>
              <a:defRPr sz="1500"/>
            </a:lvl1pPr>
            <a:lvl2pPr marL="228600" indent="114300">
              <a:buClrTx/>
              <a:buSzTx/>
              <a:buNone/>
              <a:defRPr sz="1500"/>
            </a:lvl2pPr>
            <a:lvl3pPr marL="228600" indent="114300">
              <a:buClrTx/>
              <a:buSzTx/>
              <a:buNone/>
              <a:defRPr sz="1500"/>
            </a:lvl3pPr>
            <a:lvl4pPr marL="228600" indent="114300">
              <a:buClrTx/>
              <a:buSzTx/>
              <a:buNone/>
              <a:defRPr sz="1500"/>
            </a:lvl4pPr>
            <a:lvl5pPr marL="228600" indent="114300">
              <a:buClrTx/>
              <a:buSzTx/>
              <a:buNone/>
              <a:defRPr sz="1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60" name="Google Shape;562;p34"/>
          <p:cNvSpPr/>
          <p:nvPr/>
        </p:nvSpPr>
        <p:spPr>
          <a:xfrm>
            <a:off x="4490499" y="3862506"/>
            <a:ext cx="1790381" cy="480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0" fill="norm" stroke="1" extrusionOk="0">
                <a:moveTo>
                  <a:pt x="19233" y="13411"/>
                </a:moveTo>
                <a:cubicBezTo>
                  <a:pt x="18687" y="13381"/>
                  <a:pt x="18150" y="14022"/>
                  <a:pt x="17713" y="15184"/>
                </a:cubicBezTo>
                <a:cubicBezTo>
                  <a:pt x="16907" y="10998"/>
                  <a:pt x="15388" y="9593"/>
                  <a:pt x="14137" y="11853"/>
                </a:cubicBezTo>
                <a:cubicBezTo>
                  <a:pt x="13633" y="5346"/>
                  <a:pt x="12072" y="672"/>
                  <a:pt x="10225" y="61"/>
                </a:cubicBezTo>
                <a:cubicBezTo>
                  <a:pt x="8370" y="-520"/>
                  <a:pt x="6615" y="3116"/>
                  <a:pt x="5801" y="9196"/>
                </a:cubicBezTo>
                <a:cubicBezTo>
                  <a:pt x="5650" y="9104"/>
                  <a:pt x="5498" y="9074"/>
                  <a:pt x="5356" y="9074"/>
                </a:cubicBezTo>
                <a:cubicBezTo>
                  <a:pt x="4357" y="9074"/>
                  <a:pt x="3417" y="10693"/>
                  <a:pt x="2796" y="13503"/>
                </a:cubicBezTo>
                <a:cubicBezTo>
                  <a:pt x="2653" y="13411"/>
                  <a:pt x="2510" y="13381"/>
                  <a:pt x="2367" y="13381"/>
                </a:cubicBezTo>
                <a:cubicBezTo>
                  <a:pt x="1058" y="13381"/>
                  <a:pt x="0" y="16833"/>
                  <a:pt x="0" y="21080"/>
                </a:cubicBezTo>
                <a:lnTo>
                  <a:pt x="21600" y="21080"/>
                </a:lnTo>
                <a:cubicBezTo>
                  <a:pt x="21600" y="16863"/>
                  <a:pt x="20534" y="13411"/>
                  <a:pt x="19233" y="134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661" name="Google Shape;563;p34"/>
          <p:cNvSpPr/>
          <p:nvPr/>
        </p:nvSpPr>
        <p:spPr>
          <a:xfrm>
            <a:off x="5908009" y="767821"/>
            <a:ext cx="1515016" cy="40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4" fill="norm" stroke="1" extrusionOk="0">
                <a:moveTo>
                  <a:pt x="2375" y="13377"/>
                </a:moveTo>
                <a:cubicBezTo>
                  <a:pt x="2918" y="13342"/>
                  <a:pt x="3452" y="13966"/>
                  <a:pt x="3891" y="15146"/>
                </a:cubicBezTo>
                <a:cubicBezTo>
                  <a:pt x="4415" y="12406"/>
                  <a:pt x="5283" y="10777"/>
                  <a:pt x="6208" y="10777"/>
                </a:cubicBezTo>
                <a:cubicBezTo>
                  <a:pt x="6637" y="10743"/>
                  <a:pt x="7076" y="11124"/>
                  <a:pt x="7467" y="11817"/>
                </a:cubicBezTo>
                <a:cubicBezTo>
                  <a:pt x="7972" y="5334"/>
                  <a:pt x="9527" y="618"/>
                  <a:pt x="11377" y="63"/>
                </a:cubicBezTo>
                <a:cubicBezTo>
                  <a:pt x="13227" y="-526"/>
                  <a:pt x="14991" y="3079"/>
                  <a:pt x="15792" y="9182"/>
                </a:cubicBezTo>
                <a:cubicBezTo>
                  <a:pt x="15945" y="9078"/>
                  <a:pt x="16097" y="9043"/>
                  <a:pt x="16240" y="9043"/>
                </a:cubicBezTo>
                <a:cubicBezTo>
                  <a:pt x="17232" y="9043"/>
                  <a:pt x="18176" y="10673"/>
                  <a:pt x="18806" y="13481"/>
                </a:cubicBezTo>
                <a:cubicBezTo>
                  <a:pt x="18939" y="13377"/>
                  <a:pt x="19082" y="13342"/>
                  <a:pt x="19225" y="13342"/>
                </a:cubicBezTo>
                <a:cubicBezTo>
                  <a:pt x="20541" y="13342"/>
                  <a:pt x="21600" y="16809"/>
                  <a:pt x="21600" y="21074"/>
                </a:cubicBezTo>
                <a:lnTo>
                  <a:pt x="0" y="21074"/>
                </a:lnTo>
                <a:cubicBezTo>
                  <a:pt x="0" y="16809"/>
                  <a:pt x="1068" y="13377"/>
                  <a:pt x="2375" y="133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662" name="Google Shape;564;p34"/>
          <p:cNvSpPr/>
          <p:nvPr/>
        </p:nvSpPr>
        <p:spPr>
          <a:xfrm>
            <a:off x="3683448" y="2012938"/>
            <a:ext cx="875327" cy="190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99" fill="norm" stroke="1" extrusionOk="0">
                <a:moveTo>
                  <a:pt x="21600" y="19053"/>
                </a:moveTo>
                <a:lnTo>
                  <a:pt x="0" y="19053"/>
                </a:lnTo>
                <a:cubicBezTo>
                  <a:pt x="278" y="11022"/>
                  <a:pt x="2190" y="5715"/>
                  <a:pt x="4149" y="7501"/>
                </a:cubicBezTo>
                <a:cubicBezTo>
                  <a:pt x="6211" y="-2501"/>
                  <a:pt x="10000" y="-2501"/>
                  <a:pt x="12075" y="7501"/>
                </a:cubicBezTo>
                <a:cubicBezTo>
                  <a:pt x="14021" y="1630"/>
                  <a:pt x="16802" y="3791"/>
                  <a:pt x="18077" y="12150"/>
                </a:cubicBezTo>
                <a:cubicBezTo>
                  <a:pt x="19526" y="9144"/>
                  <a:pt x="21287" y="12620"/>
                  <a:pt x="21600" y="1909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663" name="Google Shape;565;p34"/>
          <p:cNvSpPr txBox="1"/>
          <p:nvPr/>
        </p:nvSpPr>
        <p:spPr>
          <a:xfrm>
            <a:off x="872400" y="3216986"/>
            <a:ext cx="3241202" cy="894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/>
          <a:p>
            <a:pPr>
              <a:spcBef>
                <a:spcPts val="300"/>
              </a:spcBef>
              <a:defRPr b="1" sz="1200">
                <a:solidFill>
                  <a:srgbClr val="4E909E"/>
                </a:solidFill>
                <a:latin typeface="Assistant"/>
                <a:ea typeface="Assistant"/>
                <a:cs typeface="Assistant"/>
                <a:sym typeface="Assistant"/>
              </a:defRPr>
            </a:pPr>
            <a:r>
              <a:t>CREDITS</a:t>
            </a:r>
            <a:r>
              <a:rPr b="0"/>
              <a:t>:</a:t>
            </a:r>
            <a:r>
              <a:rPr b="0">
                <a:solidFill>
                  <a:srgbClr val="161519"/>
                </a:solidFill>
              </a:rPr>
              <a:t> This presentation template was created by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Slidesgo</a:t>
            </a:r>
            <a:r>
              <a:rPr b="0">
                <a:solidFill>
                  <a:srgbClr val="161519"/>
                </a:solidFill>
              </a:rPr>
              <a:t>, including icons by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Flaticon</a:t>
            </a:r>
            <a:r>
              <a:rPr>
                <a:solidFill>
                  <a:srgbClr val="161519"/>
                </a:solidFill>
              </a:rPr>
              <a:t> </a:t>
            </a:r>
            <a:r>
              <a:rPr b="0">
                <a:solidFill>
                  <a:srgbClr val="161519"/>
                </a:solidFill>
              </a:rPr>
              <a:t>and infographics &amp; images by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Freepik</a:t>
            </a:r>
          </a:p>
        </p:txBody>
      </p:sp>
      <p:sp>
        <p:nvSpPr>
          <p:cNvPr id="664" name="Google Shape;566;p34"/>
          <p:cNvSpPr/>
          <p:nvPr/>
        </p:nvSpPr>
        <p:spPr>
          <a:xfrm flipH="1">
            <a:off x="723525" y="-291426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6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USTOM_3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3_1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Google Shape;580;p36"/>
          <p:cNvGrpSpPr/>
          <p:nvPr/>
        </p:nvGrpSpPr>
        <p:grpSpPr>
          <a:xfrm>
            <a:off x="486176" y="2410717"/>
            <a:ext cx="8332481" cy="6756960"/>
            <a:chOff x="-1" y="0"/>
            <a:chExt cx="8332479" cy="6756959"/>
          </a:xfrm>
        </p:grpSpPr>
        <p:sp>
          <p:nvSpPr>
            <p:cNvPr id="679" name="Google Shape;581;p36"/>
            <p:cNvSpPr/>
            <p:nvPr/>
          </p:nvSpPr>
          <p:spPr>
            <a:xfrm flipH="1" rot="14226453">
              <a:off x="2882076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80" name="Google Shape;582;p36"/>
            <p:cNvSpPr/>
            <p:nvPr/>
          </p:nvSpPr>
          <p:spPr>
            <a:xfrm flipH="1" rot="14226453">
              <a:off x="674714" y="1506960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684" name="Google Shape;583;p36"/>
          <p:cNvGrpSpPr/>
          <p:nvPr/>
        </p:nvGrpSpPr>
        <p:grpSpPr>
          <a:xfrm>
            <a:off x="5163390" y="-3342514"/>
            <a:ext cx="7453360" cy="6444223"/>
            <a:chOff x="-1" y="0"/>
            <a:chExt cx="7453359" cy="6444221"/>
          </a:xfrm>
        </p:grpSpPr>
        <p:sp>
          <p:nvSpPr>
            <p:cNvPr id="682" name="Google Shape;584;p36"/>
            <p:cNvSpPr/>
            <p:nvPr/>
          </p:nvSpPr>
          <p:spPr>
            <a:xfrm rot="20915433">
              <a:off x="2308957" y="1807435"/>
              <a:ext cx="4775575" cy="42059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83" name="Google Shape;585;p36"/>
            <p:cNvSpPr/>
            <p:nvPr/>
          </p:nvSpPr>
          <p:spPr>
            <a:xfrm rot="20915433">
              <a:off x="368825" y="430791"/>
              <a:ext cx="4775575" cy="4205994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687" name="Google Shape;586;p36"/>
          <p:cNvGrpSpPr/>
          <p:nvPr/>
        </p:nvGrpSpPr>
        <p:grpSpPr>
          <a:xfrm>
            <a:off x="-3620134" y="-3590815"/>
            <a:ext cx="8098018" cy="7310163"/>
            <a:chOff x="-1" y="0"/>
            <a:chExt cx="8098017" cy="7310162"/>
          </a:xfrm>
        </p:grpSpPr>
        <p:sp>
          <p:nvSpPr>
            <p:cNvPr id="685" name="Google Shape;587;p36"/>
            <p:cNvSpPr/>
            <p:nvPr/>
          </p:nvSpPr>
          <p:spPr>
            <a:xfrm flipH="1" rot="8937730">
              <a:off x="2579872" y="930121"/>
              <a:ext cx="4775761" cy="420580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86" name="Google Shape;588;p36"/>
            <p:cNvSpPr/>
            <p:nvPr/>
          </p:nvSpPr>
          <p:spPr>
            <a:xfrm flipH="1" rot="8937730">
              <a:off x="742382" y="2174238"/>
              <a:ext cx="4775762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688" name="Google Shape;589;p36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89" name="Google Shape;590;p36"/>
          <p:cNvSpPr/>
          <p:nvPr/>
        </p:nvSpPr>
        <p:spPr>
          <a:xfrm flipH="1" flipV="1">
            <a:off x="-52951" y="542619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9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3_1_1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9" name="Google Shape;592;p37"/>
          <p:cNvGrpSpPr/>
          <p:nvPr/>
        </p:nvGrpSpPr>
        <p:grpSpPr>
          <a:xfrm>
            <a:off x="4123251" y="-3744096"/>
            <a:ext cx="8475356" cy="6743736"/>
            <a:chOff x="-1" y="0"/>
            <a:chExt cx="8475354" cy="6743735"/>
          </a:xfrm>
        </p:grpSpPr>
        <p:sp>
          <p:nvSpPr>
            <p:cNvPr id="697" name="Google Shape;593;p37"/>
            <p:cNvSpPr/>
            <p:nvPr/>
          </p:nvSpPr>
          <p:spPr>
            <a:xfrm flipH="1" rot="14226453">
              <a:off x="3024951" y="1493736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98" name="Google Shape;594;p37"/>
            <p:cNvSpPr/>
            <p:nvPr/>
          </p:nvSpPr>
          <p:spPr>
            <a:xfrm flipH="1" rot="14226453">
              <a:off x="674714" y="1044148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702" name="Google Shape;595;p37"/>
          <p:cNvGrpSpPr/>
          <p:nvPr/>
        </p:nvGrpSpPr>
        <p:grpSpPr>
          <a:xfrm>
            <a:off x="5295327" y="1376315"/>
            <a:ext cx="7666482" cy="7168138"/>
            <a:chOff x="0" y="0"/>
            <a:chExt cx="7666480" cy="7168137"/>
          </a:xfrm>
        </p:grpSpPr>
        <p:sp>
          <p:nvSpPr>
            <p:cNvPr id="700" name="Google Shape;596;p37"/>
            <p:cNvSpPr/>
            <p:nvPr/>
          </p:nvSpPr>
          <p:spPr>
            <a:xfrm rot="12120677">
              <a:off x="2276869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01" name="Google Shape;597;p37"/>
            <p:cNvSpPr/>
            <p:nvPr/>
          </p:nvSpPr>
          <p:spPr>
            <a:xfrm rot="12120677">
              <a:off x="614123" y="2220602"/>
              <a:ext cx="4775489" cy="420592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705" name="Google Shape;598;p37"/>
          <p:cNvGrpSpPr/>
          <p:nvPr/>
        </p:nvGrpSpPr>
        <p:grpSpPr>
          <a:xfrm>
            <a:off x="-3674698" y="-3405250"/>
            <a:ext cx="6804146" cy="8557856"/>
            <a:chOff x="-1" y="-1"/>
            <a:chExt cx="6804143" cy="8557854"/>
          </a:xfrm>
        </p:grpSpPr>
        <p:sp>
          <p:nvSpPr>
            <p:cNvPr id="703" name="Google Shape;599;p37"/>
            <p:cNvSpPr/>
            <p:nvPr/>
          </p:nvSpPr>
          <p:spPr>
            <a:xfrm flipH="1" rot="8937730">
              <a:off x="1285997" y="342192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04" name="Google Shape;600;p37"/>
            <p:cNvSpPr/>
            <p:nvPr/>
          </p:nvSpPr>
          <p:spPr>
            <a:xfrm flipH="1" rot="8937730">
              <a:off x="742382" y="930121"/>
              <a:ext cx="4775763" cy="4205802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706" name="Google Shape;601;p37"/>
          <p:cNvSpPr/>
          <p:nvPr/>
        </p:nvSpPr>
        <p:spPr>
          <a:xfrm flipH="1" flipV="1">
            <a:off x="-52951" y="542619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07" name="Google Shape;602;p37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0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_3_1_1_1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604;p38"/>
          <p:cNvSpPr/>
          <p:nvPr/>
        </p:nvSpPr>
        <p:spPr>
          <a:xfrm>
            <a:off x="-7676" y="-7675"/>
            <a:ext cx="9144001" cy="5151300"/>
          </a:xfrm>
          <a:prstGeom prst="rect">
            <a:avLst/>
          </a:prstGeom>
          <a:solidFill>
            <a:srgbClr val="ECF1EF">
              <a:alpha val="32400"/>
            </a:srgbClr>
          </a:solidFill>
          <a:ln>
            <a:solidFill>
              <a:srgbClr val="B0CBCE"/>
            </a:solidFill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grpSp>
        <p:nvGrpSpPr>
          <p:cNvPr id="718" name="Google Shape;605;p38"/>
          <p:cNvGrpSpPr/>
          <p:nvPr/>
        </p:nvGrpSpPr>
        <p:grpSpPr>
          <a:xfrm>
            <a:off x="6098152" y="-76370"/>
            <a:ext cx="6898630" cy="8221885"/>
            <a:chOff x="0" y="0"/>
            <a:chExt cx="6898629" cy="8221883"/>
          </a:xfrm>
        </p:grpSpPr>
        <p:sp>
          <p:nvSpPr>
            <p:cNvPr id="716" name="Google Shape;606;p38"/>
            <p:cNvSpPr/>
            <p:nvPr/>
          </p:nvSpPr>
          <p:spPr>
            <a:xfrm flipH="1" rot="14226453">
              <a:off x="1448226" y="1044148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17" name="Google Shape;607;p38"/>
            <p:cNvSpPr/>
            <p:nvPr/>
          </p:nvSpPr>
          <p:spPr>
            <a:xfrm flipH="1" rot="14226453">
              <a:off x="674715" y="2971884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721" name="Google Shape;608;p38"/>
          <p:cNvGrpSpPr/>
          <p:nvPr/>
        </p:nvGrpSpPr>
        <p:grpSpPr>
          <a:xfrm>
            <a:off x="-1158198" y="-3601798"/>
            <a:ext cx="8329382" cy="6020564"/>
            <a:chOff x="0" y="0"/>
            <a:chExt cx="8329380" cy="6020562"/>
          </a:xfrm>
        </p:grpSpPr>
        <p:sp>
          <p:nvSpPr>
            <p:cNvPr id="719" name="Google Shape;609;p38"/>
            <p:cNvSpPr/>
            <p:nvPr/>
          </p:nvSpPr>
          <p:spPr>
            <a:xfrm rot="12120677">
              <a:off x="2939769" y="1073028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20" name="Google Shape;610;p38"/>
            <p:cNvSpPr/>
            <p:nvPr/>
          </p:nvSpPr>
          <p:spPr>
            <a:xfrm rot="12120677">
              <a:off x="614123" y="741615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724" name="Google Shape;611;p38"/>
          <p:cNvGrpSpPr/>
          <p:nvPr/>
        </p:nvGrpSpPr>
        <p:grpSpPr>
          <a:xfrm>
            <a:off x="-3844560" y="1217675"/>
            <a:ext cx="8211871" cy="7119406"/>
            <a:chOff x="0" y="-1"/>
            <a:chExt cx="8211869" cy="7119404"/>
          </a:xfrm>
        </p:grpSpPr>
        <p:sp>
          <p:nvSpPr>
            <p:cNvPr id="722" name="Google Shape;612;p38"/>
            <p:cNvSpPr/>
            <p:nvPr/>
          </p:nvSpPr>
          <p:spPr>
            <a:xfrm flipH="1" rot="8937730">
              <a:off x="2693722" y="198347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23" name="Google Shape;613;p38"/>
            <p:cNvSpPr/>
            <p:nvPr/>
          </p:nvSpPr>
          <p:spPr>
            <a:xfrm flipH="1" rot="8937730">
              <a:off x="742383" y="930121"/>
              <a:ext cx="4775762" cy="4205802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725" name="Google Shape;614;p38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26" name="Google Shape;615;p38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2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Текст заголовка"/>
          <p:cNvSpPr txBox="1"/>
          <p:nvPr>
            <p:ph type="title"/>
          </p:nvPr>
        </p:nvSpPr>
        <p:spPr>
          <a:xfrm>
            <a:off x="1048348" y="323850"/>
            <a:ext cx="7047303" cy="482401"/>
          </a:xfrm>
          <a:prstGeom prst="rect">
            <a:avLst/>
          </a:prstGeom>
        </p:spPr>
        <p:txBody>
          <a:bodyPr anchor="t"/>
          <a:lstStyle>
            <a:lvl1pPr algn="ctr"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74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E6EB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49;p4"/>
          <p:cNvGrpSpPr/>
          <p:nvPr/>
        </p:nvGrpSpPr>
        <p:grpSpPr>
          <a:xfrm>
            <a:off x="5131201" y="1198967"/>
            <a:ext cx="7634056" cy="7776735"/>
            <a:chOff x="0" y="0"/>
            <a:chExt cx="7634054" cy="7776734"/>
          </a:xfrm>
        </p:grpSpPr>
        <p:sp>
          <p:nvSpPr>
            <p:cNvPr id="2" name="Google Shape;50;p4"/>
            <p:cNvSpPr/>
            <p:nvPr/>
          </p:nvSpPr>
          <p:spPr>
            <a:xfrm flipH="1" rot="14226453">
              <a:off x="2183651" y="1044148"/>
              <a:ext cx="4775687" cy="4205850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81176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3" name="Google Shape;51;p4"/>
            <p:cNvSpPr/>
            <p:nvPr/>
          </p:nvSpPr>
          <p:spPr>
            <a:xfrm flipH="1" rot="14226453">
              <a:off x="674715" y="2526735"/>
              <a:ext cx="4775687" cy="420585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7" name="Google Shape;52;p4"/>
          <p:cNvGrpSpPr/>
          <p:nvPr/>
        </p:nvGrpSpPr>
        <p:grpSpPr>
          <a:xfrm>
            <a:off x="-3360128" y="239740"/>
            <a:ext cx="6864942" cy="7906713"/>
            <a:chOff x="0" y="0"/>
            <a:chExt cx="6864940" cy="7906712"/>
          </a:xfrm>
        </p:grpSpPr>
        <p:sp>
          <p:nvSpPr>
            <p:cNvPr id="5" name="Google Shape;53;p4"/>
            <p:cNvSpPr/>
            <p:nvPr/>
          </p:nvSpPr>
          <p:spPr>
            <a:xfrm rot="12120677">
              <a:off x="614123" y="741614"/>
              <a:ext cx="4775489" cy="420592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6" name="Google Shape;54;p4"/>
            <p:cNvSpPr/>
            <p:nvPr/>
          </p:nvSpPr>
          <p:spPr>
            <a:xfrm rot="12120677">
              <a:off x="1475328" y="2959177"/>
              <a:ext cx="4775489" cy="4205919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0" name="Google Shape;55;p4"/>
          <p:cNvGrpSpPr/>
          <p:nvPr/>
        </p:nvGrpSpPr>
        <p:grpSpPr>
          <a:xfrm>
            <a:off x="3713529" y="-3325424"/>
            <a:ext cx="8211993" cy="6465555"/>
            <a:chOff x="-1" y="0"/>
            <a:chExt cx="8211991" cy="6465554"/>
          </a:xfrm>
        </p:grpSpPr>
        <p:sp>
          <p:nvSpPr>
            <p:cNvPr id="8" name="Google Shape;56;p4"/>
            <p:cNvSpPr/>
            <p:nvPr/>
          </p:nvSpPr>
          <p:spPr>
            <a:xfrm flipH="1" rot="8937730">
              <a:off x="742382" y="1329629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68235"/>
                  </a:scheme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" name="Google Shape;57;p4"/>
            <p:cNvSpPr/>
            <p:nvPr/>
          </p:nvSpPr>
          <p:spPr>
            <a:xfrm flipH="1" rot="8937730">
              <a:off x="2693844" y="930121"/>
              <a:ext cx="4775763" cy="4205803"/>
            </a:xfrm>
            <a:prstGeom prst="ellipse">
              <a:avLst/>
            </a:prstGeom>
            <a:gradFill flip="none" rotWithShape="1">
              <a:gsLst>
                <a:gs pos="0">
                  <a:srgbClr val="4E909E">
                    <a:alpha val="68235"/>
                  </a:srgbClr>
                </a:gs>
                <a:gs pos="5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11" name="Google Shape;60;p4"/>
          <p:cNvSpPr/>
          <p:nvPr/>
        </p:nvSpPr>
        <p:spPr>
          <a:xfrm flipH="1" flipV="1">
            <a:off x="-47051" y="4609748"/>
            <a:ext cx="9249902" cy="2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" name="Google Shape;61;p4"/>
          <p:cNvSpPr/>
          <p:nvPr/>
        </p:nvSpPr>
        <p:spPr>
          <a:xfrm flipV="1">
            <a:off x="8433544" y="-291427"/>
            <a:ext cx="2" cy="6006603"/>
          </a:xfrm>
          <a:prstGeom prst="line">
            <a:avLst/>
          </a:prstGeom>
          <a:ln>
            <a:solidFill>
              <a:srgbClr val="16151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" name="Уровень текста 1…"/>
          <p:cNvSpPr txBox="1"/>
          <p:nvPr>
            <p:ph type="body" idx="1"/>
          </p:nvPr>
        </p:nvSpPr>
        <p:spPr>
          <a:xfrm>
            <a:off x="711725" y="975619"/>
            <a:ext cx="7545600" cy="3587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" name="Текст заголовка"/>
          <p:cNvSpPr txBox="1"/>
          <p:nvPr>
            <p:ph type="title"/>
          </p:nvPr>
        </p:nvSpPr>
        <p:spPr>
          <a:xfrm>
            <a:off x="711725" y="445025"/>
            <a:ext cx="7720501" cy="57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15" name="Номер слайда"/>
          <p:cNvSpPr txBox="1"/>
          <p:nvPr>
            <p:ph type="sldNum" sz="quarter" idx="2"/>
          </p:nvPr>
        </p:nvSpPr>
        <p:spPr>
          <a:xfrm>
            <a:off x="6279546" y="4635136"/>
            <a:ext cx="273654" cy="26425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161519"/>
          </a:solidFill>
          <a:uFillTx/>
          <a:latin typeface="Archivo ExtraBold"/>
          <a:ea typeface="Archivo ExtraBold"/>
          <a:cs typeface="Archivo ExtraBold"/>
          <a:sym typeface="Archivo ExtraBold"/>
        </a:defRPr>
      </a:lvl9pPr>
    </p:titleStyle>
    <p:bodyStyle>
      <a:lvl1pPr marL="457200" marR="0" indent="-304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arabi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1pPr>
      <a:lvl2pPr marL="849084" marR="0" indent="-2394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alphaL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2pPr>
      <a:lvl3pPr marL="1306284" marR="0" indent="-2394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romanL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3pPr>
      <a:lvl4pPr marL="1763484" marR="0" indent="-2394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arabi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4pPr>
      <a:lvl5pPr marL="2220684" marR="0" indent="-2394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alphaL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5pPr>
      <a:lvl6pPr marL="2677884" marR="0" indent="-2394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romanL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6pPr>
      <a:lvl7pPr marL="3135084" marR="0" indent="-2394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arabi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7pPr>
      <a:lvl8pPr marL="3592284" marR="0" indent="-2394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alphaL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8pPr>
      <a:lvl9pPr marL="4049484" marR="0" indent="-2394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4E909E"/>
        </a:buClr>
        <a:buSzPts val="1100"/>
        <a:buFontTx/>
        <a:buAutoNum type="romanLcPeriod" startAt="1"/>
        <a:tabLst/>
        <a:defRPr b="0" baseline="0" cap="none" i="0" spc="0" strike="noStrike" sz="1100" u="none">
          <a:solidFill>
            <a:srgbClr val="161519"/>
          </a:solidFill>
          <a:uFillTx/>
          <a:latin typeface="Assistant"/>
          <a:ea typeface="Assistant"/>
          <a:cs typeface="Assistant"/>
          <a:sym typeface="Assistant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hyperlink" Target="mailto:strelnikova-aa@mail.ru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626;p42"/>
          <p:cNvSpPr txBox="1"/>
          <p:nvPr>
            <p:ph type="ctrTitle"/>
          </p:nvPr>
        </p:nvSpPr>
        <p:spPr>
          <a:xfrm>
            <a:off x="928580" y="574788"/>
            <a:ext cx="6125402" cy="189750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200"/>
              </a:spcBef>
              <a:defRPr>
                <a:solidFill>
                  <a:srgbClr val="16151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Российская система регистрации «</a:t>
            </a:r>
            <a:r>
              <a:rPr b="1">
                <a:solidFill>
                  <a:schemeClr val="accent1">
                    <a:satOff val="-23029"/>
                    <a:lumOff val="-13490"/>
                  </a:schemeClr>
                </a:solidFill>
              </a:rPr>
              <a:t>Zalem</a:t>
            </a:r>
            <a:r>
              <a:t>»</a:t>
            </a:r>
          </a:p>
        </p:txBody>
      </p:sp>
      <p:grpSp>
        <p:nvGrpSpPr>
          <p:cNvPr id="791" name="Google Shape;629;p42"/>
          <p:cNvGrpSpPr/>
          <p:nvPr/>
        </p:nvGrpSpPr>
        <p:grpSpPr>
          <a:xfrm>
            <a:off x="3947021" y="2172721"/>
            <a:ext cx="5196810" cy="3200882"/>
            <a:chOff x="0" y="0"/>
            <a:chExt cx="5196809" cy="3200881"/>
          </a:xfrm>
        </p:grpSpPr>
        <p:sp>
          <p:nvSpPr>
            <p:cNvPr id="752" name="Google Shape;630;p42"/>
            <p:cNvSpPr/>
            <p:nvPr/>
          </p:nvSpPr>
          <p:spPr>
            <a:xfrm flipH="1">
              <a:off x="3956784" y="365574"/>
              <a:ext cx="933066" cy="275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fill="norm" stroke="1" extrusionOk="0">
                  <a:moveTo>
                    <a:pt x="19745" y="21600"/>
                  </a:moveTo>
                  <a:lnTo>
                    <a:pt x="1768" y="21600"/>
                  </a:lnTo>
                  <a:cubicBezTo>
                    <a:pt x="1583" y="21600"/>
                    <a:pt x="1436" y="21182"/>
                    <a:pt x="1387" y="20639"/>
                  </a:cubicBezTo>
                  <a:lnTo>
                    <a:pt x="12" y="1630"/>
                  </a:lnTo>
                  <a:cubicBezTo>
                    <a:pt x="-50" y="794"/>
                    <a:pt x="134" y="0"/>
                    <a:pt x="392" y="0"/>
                  </a:cubicBezTo>
                  <a:lnTo>
                    <a:pt x="21108" y="0"/>
                  </a:lnTo>
                  <a:cubicBezTo>
                    <a:pt x="21366" y="0"/>
                    <a:pt x="21550" y="794"/>
                    <a:pt x="21489" y="1630"/>
                  </a:cubicBezTo>
                  <a:lnTo>
                    <a:pt x="20113" y="20639"/>
                  </a:lnTo>
                  <a:cubicBezTo>
                    <a:pt x="20076" y="21225"/>
                    <a:pt x="19917" y="21600"/>
                    <a:pt x="19745" y="2160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53" name="Google Shape;631;p42"/>
            <p:cNvSpPr/>
            <p:nvPr/>
          </p:nvSpPr>
          <p:spPr>
            <a:xfrm flipH="1">
              <a:off x="4106495" y="641082"/>
              <a:ext cx="633620" cy="103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781" y="21600"/>
                  </a:lnTo>
                  <a:lnTo>
                    <a:pt x="2083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54" name="Google Shape;632;p42"/>
            <p:cNvSpPr/>
            <p:nvPr/>
          </p:nvSpPr>
          <p:spPr>
            <a:xfrm flipH="1">
              <a:off x="4164585" y="745008"/>
              <a:ext cx="490266" cy="1998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1455" y="0"/>
                  </a:lnTo>
                  <a:lnTo>
                    <a:pt x="18947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55" name="Google Shape;633;p42"/>
            <p:cNvSpPr/>
            <p:nvPr/>
          </p:nvSpPr>
          <p:spPr>
            <a:xfrm flipH="1">
              <a:off x="4117152" y="312810"/>
              <a:ext cx="611779" cy="52238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56" name="Google Shape;634;p42"/>
            <p:cNvSpPr/>
            <p:nvPr/>
          </p:nvSpPr>
          <p:spPr>
            <a:xfrm flipH="1">
              <a:off x="4069192" y="272326"/>
              <a:ext cx="707700" cy="41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18" y="0"/>
                  </a:moveTo>
                  <a:cubicBezTo>
                    <a:pt x="276" y="0"/>
                    <a:pt x="0" y="4768"/>
                    <a:pt x="0" y="10656"/>
                  </a:cubicBezTo>
                  <a:cubicBezTo>
                    <a:pt x="0" y="16544"/>
                    <a:pt x="276" y="21600"/>
                    <a:pt x="618" y="21600"/>
                  </a:cubicBezTo>
                  <a:lnTo>
                    <a:pt x="20965" y="21600"/>
                  </a:lnTo>
                  <a:cubicBezTo>
                    <a:pt x="21307" y="21600"/>
                    <a:pt x="21600" y="16544"/>
                    <a:pt x="21600" y="10656"/>
                  </a:cubicBezTo>
                  <a:cubicBezTo>
                    <a:pt x="21600" y="4768"/>
                    <a:pt x="21307" y="0"/>
                    <a:pt x="20965" y="0"/>
                  </a:cubicBez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57" name="Google Shape;635;p42"/>
            <p:cNvSpPr/>
            <p:nvPr/>
          </p:nvSpPr>
          <p:spPr>
            <a:xfrm flipH="1">
              <a:off x="4132612" y="88465"/>
              <a:ext cx="581406" cy="160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917" y="21600"/>
                  </a:moveTo>
                  <a:lnTo>
                    <a:pt x="2119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58" name="Google Shape;636;p42"/>
            <p:cNvSpPr/>
            <p:nvPr/>
          </p:nvSpPr>
          <p:spPr>
            <a:xfrm flipH="1">
              <a:off x="4090507" y="-1"/>
              <a:ext cx="665068" cy="8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727" y="21600"/>
                  </a:lnTo>
                  <a:lnTo>
                    <a:pt x="208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59" name="Google Shape;637;p42"/>
            <p:cNvSpPr/>
            <p:nvPr/>
          </p:nvSpPr>
          <p:spPr>
            <a:xfrm flipH="1">
              <a:off x="4159784" y="248862"/>
              <a:ext cx="526515" cy="46908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60" name="Google Shape;638;p42"/>
            <p:cNvSpPr/>
            <p:nvPr/>
          </p:nvSpPr>
          <p:spPr>
            <a:xfrm flipH="1">
              <a:off x="4607962" y="87938"/>
              <a:ext cx="44234" cy="160924"/>
            </a:xfrm>
            <a:prstGeom prst="line">
              <a:avLst/>
            </a:prstGeom>
            <a:noFill/>
            <a:ln w="10525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61" name="Google Shape;639;p42"/>
            <p:cNvSpPr/>
            <p:nvPr/>
          </p:nvSpPr>
          <p:spPr>
            <a:xfrm>
              <a:off x="4468550" y="87938"/>
              <a:ext cx="2" cy="160924"/>
            </a:xfrm>
            <a:prstGeom prst="line">
              <a:avLst/>
            </a:prstGeom>
            <a:noFill/>
            <a:ln w="10525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62" name="Google Shape;640;p42"/>
            <p:cNvSpPr/>
            <p:nvPr/>
          </p:nvSpPr>
          <p:spPr>
            <a:xfrm>
              <a:off x="4205612" y="87938"/>
              <a:ext cx="44234" cy="160924"/>
            </a:xfrm>
            <a:prstGeom prst="line">
              <a:avLst/>
            </a:prstGeom>
            <a:noFill/>
            <a:ln w="10525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63" name="Google Shape;641;p42"/>
            <p:cNvSpPr/>
            <p:nvPr/>
          </p:nvSpPr>
          <p:spPr>
            <a:xfrm>
              <a:off x="4380611" y="87938"/>
              <a:ext cx="2" cy="160924"/>
            </a:xfrm>
            <a:prstGeom prst="line">
              <a:avLst/>
            </a:prstGeom>
            <a:noFill/>
            <a:ln w="10525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64" name="Google Shape;642;p42"/>
            <p:cNvSpPr/>
            <p:nvPr/>
          </p:nvSpPr>
          <p:spPr>
            <a:xfrm flipH="1">
              <a:off x="4662307" y="365574"/>
              <a:ext cx="70352" cy="275507"/>
            </a:xfrm>
            <a:prstGeom prst="line">
              <a:avLst/>
            </a:prstGeom>
            <a:noFill/>
            <a:ln w="10525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65" name="Google Shape;643;p42"/>
            <p:cNvSpPr/>
            <p:nvPr/>
          </p:nvSpPr>
          <p:spPr>
            <a:xfrm>
              <a:off x="4468550" y="365574"/>
              <a:ext cx="2" cy="275507"/>
            </a:xfrm>
            <a:prstGeom prst="line">
              <a:avLst/>
            </a:prstGeom>
            <a:noFill/>
            <a:ln w="10525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66" name="Google Shape;644;p42"/>
            <p:cNvSpPr/>
            <p:nvPr/>
          </p:nvSpPr>
          <p:spPr>
            <a:xfrm>
              <a:off x="4113966" y="365574"/>
              <a:ext cx="70332" cy="275507"/>
            </a:xfrm>
            <a:prstGeom prst="line">
              <a:avLst/>
            </a:prstGeom>
            <a:noFill/>
            <a:ln w="10525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67" name="Google Shape;645;p42"/>
            <p:cNvSpPr/>
            <p:nvPr/>
          </p:nvSpPr>
          <p:spPr>
            <a:xfrm>
              <a:off x="4380611" y="365574"/>
              <a:ext cx="2" cy="275507"/>
            </a:xfrm>
            <a:prstGeom prst="line">
              <a:avLst/>
            </a:prstGeom>
            <a:noFill/>
            <a:ln w="10525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68" name="Google Shape;646;p42"/>
            <p:cNvSpPr/>
            <p:nvPr/>
          </p:nvSpPr>
          <p:spPr>
            <a:xfrm flipH="1">
              <a:off x="335185" y="953683"/>
              <a:ext cx="3718561" cy="179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69" fill="norm" stroke="1" extrusionOk="0">
                  <a:moveTo>
                    <a:pt x="21600" y="3918"/>
                  </a:moveTo>
                  <a:lnTo>
                    <a:pt x="21600" y="20269"/>
                  </a:lnTo>
                  <a:lnTo>
                    <a:pt x="0" y="20269"/>
                  </a:lnTo>
                  <a:lnTo>
                    <a:pt x="0" y="1203"/>
                  </a:lnTo>
                  <a:cubicBezTo>
                    <a:pt x="2068" y="196"/>
                    <a:pt x="6603" y="-1331"/>
                    <a:pt x="10311" y="2241"/>
                  </a:cubicBezTo>
                  <a:cubicBezTo>
                    <a:pt x="14691" y="6458"/>
                    <a:pt x="20312" y="4455"/>
                    <a:pt x="21600" y="3918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69" name="Google Shape;647;p42"/>
            <p:cNvSpPr/>
            <p:nvPr/>
          </p:nvSpPr>
          <p:spPr>
            <a:xfrm flipH="1">
              <a:off x="3071287" y="961810"/>
              <a:ext cx="948366" cy="184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187"/>
                  </a:moveTo>
                  <a:lnTo>
                    <a:pt x="17535" y="21600"/>
                  </a:lnTo>
                  <a:lnTo>
                    <a:pt x="0" y="413"/>
                  </a:lnTo>
                  <a:lnTo>
                    <a:pt x="4053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70" name="Google Shape;648;p42"/>
            <p:cNvSpPr/>
            <p:nvPr/>
          </p:nvSpPr>
          <p:spPr>
            <a:xfrm flipH="1">
              <a:off x="2953764" y="938445"/>
              <a:ext cx="839546" cy="1820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437"/>
                  </a:moveTo>
                  <a:lnTo>
                    <a:pt x="19822" y="21600"/>
                  </a:lnTo>
                  <a:lnTo>
                    <a:pt x="0" y="163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71" name="Google Shape;649;p42"/>
            <p:cNvSpPr/>
            <p:nvPr/>
          </p:nvSpPr>
          <p:spPr>
            <a:xfrm flipH="1">
              <a:off x="2196716" y="994210"/>
              <a:ext cx="998157" cy="1841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186"/>
                  </a:moveTo>
                  <a:lnTo>
                    <a:pt x="17557" y="21600"/>
                  </a:lnTo>
                  <a:lnTo>
                    <a:pt x="0" y="413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72" name="Google Shape;650;p42"/>
            <p:cNvSpPr/>
            <p:nvPr/>
          </p:nvSpPr>
          <p:spPr>
            <a:xfrm flipH="1">
              <a:off x="2072732" y="968601"/>
              <a:ext cx="881020" cy="182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437"/>
                  </a:moveTo>
                  <a:lnTo>
                    <a:pt x="19821" y="21600"/>
                  </a:lnTo>
                  <a:lnTo>
                    <a:pt x="0" y="163"/>
                  </a:lnTo>
                  <a:lnTo>
                    <a:pt x="1779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73" name="Google Shape;651;p42"/>
            <p:cNvSpPr/>
            <p:nvPr/>
          </p:nvSpPr>
          <p:spPr>
            <a:xfrm flipH="1">
              <a:off x="1238220" y="1246886"/>
              <a:ext cx="994135" cy="1744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182"/>
                  </a:moveTo>
                  <a:lnTo>
                    <a:pt x="17557" y="21600"/>
                  </a:lnTo>
                  <a:lnTo>
                    <a:pt x="0" y="418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74" name="Google Shape;652;p42"/>
            <p:cNvSpPr/>
            <p:nvPr/>
          </p:nvSpPr>
          <p:spPr>
            <a:xfrm flipH="1">
              <a:off x="1122544" y="1323683"/>
              <a:ext cx="822262" cy="1625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437"/>
                  </a:moveTo>
                  <a:lnTo>
                    <a:pt x="19822" y="21600"/>
                  </a:lnTo>
                  <a:lnTo>
                    <a:pt x="0" y="163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75" name="Google Shape;653;p42"/>
            <p:cNvSpPr/>
            <p:nvPr/>
          </p:nvSpPr>
          <p:spPr>
            <a:xfrm flipH="1">
              <a:off x="379543" y="1356280"/>
              <a:ext cx="930970" cy="1626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186"/>
                  </a:moveTo>
                  <a:lnTo>
                    <a:pt x="17557" y="21600"/>
                  </a:lnTo>
                  <a:lnTo>
                    <a:pt x="0" y="413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76" name="Google Shape;654;p42"/>
            <p:cNvSpPr/>
            <p:nvPr/>
          </p:nvSpPr>
          <p:spPr>
            <a:xfrm flipH="1">
              <a:off x="263907" y="1332672"/>
              <a:ext cx="822262" cy="1608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437"/>
                  </a:moveTo>
                  <a:lnTo>
                    <a:pt x="19808" y="21600"/>
                  </a:lnTo>
                  <a:lnTo>
                    <a:pt x="0" y="163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77" name="Google Shape;655;p42"/>
            <p:cNvSpPr/>
            <p:nvPr/>
          </p:nvSpPr>
          <p:spPr>
            <a:xfrm>
              <a:off x="3663312" y="1064132"/>
              <a:ext cx="2" cy="1907931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78" name="Google Shape;656;p42"/>
            <p:cNvSpPr/>
            <p:nvPr/>
          </p:nvSpPr>
          <p:spPr>
            <a:xfrm flipH="1">
              <a:off x="3158140" y="1037758"/>
              <a:ext cx="2" cy="2163123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79" name="Google Shape;657;p42"/>
            <p:cNvSpPr/>
            <p:nvPr/>
          </p:nvSpPr>
          <p:spPr>
            <a:xfrm flipH="1">
              <a:off x="2652938" y="1099512"/>
              <a:ext cx="2" cy="1571495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0" name="Google Shape;658;p42"/>
            <p:cNvSpPr/>
            <p:nvPr/>
          </p:nvSpPr>
          <p:spPr>
            <a:xfrm flipH="1">
              <a:off x="2147755" y="1224219"/>
              <a:ext cx="2" cy="1571495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1" name="Google Shape;659;p42"/>
            <p:cNvSpPr/>
            <p:nvPr/>
          </p:nvSpPr>
          <p:spPr>
            <a:xfrm flipH="1">
              <a:off x="1642553" y="1307356"/>
              <a:ext cx="2" cy="1571495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2" name="Google Shape;660;p42"/>
            <p:cNvSpPr/>
            <p:nvPr/>
          </p:nvSpPr>
          <p:spPr>
            <a:xfrm flipH="1">
              <a:off x="1137371" y="1348925"/>
              <a:ext cx="2" cy="1571495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3" name="Google Shape;661;p42"/>
            <p:cNvSpPr/>
            <p:nvPr/>
          </p:nvSpPr>
          <p:spPr>
            <a:xfrm flipH="1">
              <a:off x="625785" y="1348925"/>
              <a:ext cx="2" cy="1571495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4" name="Google Shape;662;p42"/>
            <p:cNvSpPr/>
            <p:nvPr/>
          </p:nvSpPr>
          <p:spPr>
            <a:xfrm flipH="1" flipV="1">
              <a:off x="335284" y="2848368"/>
              <a:ext cx="3736577" cy="2"/>
            </a:xfrm>
            <a:prstGeom prst="line">
              <a:avLst/>
            </a:prstGeom>
            <a:noFill/>
            <a:ln w="8550" cap="flat">
              <a:solidFill>
                <a:srgbClr val="3B869D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5" name="Google Shape;663;p42"/>
            <p:cNvSpPr/>
            <p:nvPr/>
          </p:nvSpPr>
          <p:spPr>
            <a:xfrm flipH="1" flipV="1">
              <a:off x="335016" y="2442815"/>
              <a:ext cx="3719217" cy="2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6" name="Google Shape;664;p42"/>
            <p:cNvSpPr/>
            <p:nvPr/>
          </p:nvSpPr>
          <p:spPr>
            <a:xfrm flipH="1" flipV="1">
              <a:off x="335016" y="1937633"/>
              <a:ext cx="3719217" cy="2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7" name="Google Shape;665;p42"/>
            <p:cNvSpPr/>
            <p:nvPr/>
          </p:nvSpPr>
          <p:spPr>
            <a:xfrm flipH="1" flipV="1">
              <a:off x="335016" y="1432978"/>
              <a:ext cx="3719217" cy="2"/>
            </a:xfrm>
            <a:prstGeom prst="line">
              <a:avLst/>
            </a:prstGeom>
            <a:noFill/>
            <a:ln w="8550" cap="flat">
              <a:solidFill>
                <a:srgbClr val="B0CBCE"/>
              </a:solidFill>
              <a:prstDash val="solid"/>
              <a:miter lim="263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88" name="Google Shape;666;p42"/>
            <p:cNvSpPr/>
            <p:nvPr/>
          </p:nvSpPr>
          <p:spPr>
            <a:xfrm flipH="1">
              <a:off x="-1" y="2732710"/>
              <a:ext cx="5196811" cy="25899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89" name="Google Shape;667;p42"/>
            <p:cNvSpPr/>
            <p:nvPr/>
          </p:nvSpPr>
          <p:spPr>
            <a:xfrm flipH="1">
              <a:off x="335184" y="960357"/>
              <a:ext cx="3719089" cy="536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4" y="0"/>
                  </a:moveTo>
                  <a:cubicBezTo>
                    <a:pt x="4741" y="0"/>
                    <a:pt x="4638" y="7"/>
                    <a:pt x="4534" y="19"/>
                  </a:cubicBezTo>
                  <a:cubicBezTo>
                    <a:pt x="2705" y="234"/>
                    <a:pt x="1071" y="2381"/>
                    <a:pt x="0" y="4207"/>
                  </a:cubicBezTo>
                  <a:lnTo>
                    <a:pt x="0" y="8566"/>
                  </a:lnTo>
                  <a:cubicBezTo>
                    <a:pt x="25" y="8566"/>
                    <a:pt x="50" y="8544"/>
                    <a:pt x="74" y="8501"/>
                  </a:cubicBezTo>
                  <a:cubicBezTo>
                    <a:pt x="1045" y="6820"/>
                    <a:pt x="2820" y="4337"/>
                    <a:pt x="4825" y="4337"/>
                  </a:cubicBezTo>
                  <a:cubicBezTo>
                    <a:pt x="6560" y="4337"/>
                    <a:pt x="8468" y="6196"/>
                    <a:pt x="10176" y="12044"/>
                  </a:cubicBezTo>
                  <a:cubicBezTo>
                    <a:pt x="12027" y="18400"/>
                    <a:pt x="14290" y="21600"/>
                    <a:pt x="16902" y="21600"/>
                  </a:cubicBezTo>
                  <a:lnTo>
                    <a:pt x="17118" y="21600"/>
                  </a:lnTo>
                  <a:cubicBezTo>
                    <a:pt x="18626" y="21492"/>
                    <a:pt x="20124" y="20376"/>
                    <a:pt x="21600" y="18292"/>
                  </a:cubicBezTo>
                  <a:lnTo>
                    <a:pt x="21600" y="13934"/>
                  </a:lnTo>
                  <a:cubicBezTo>
                    <a:pt x="21578" y="13934"/>
                    <a:pt x="21557" y="13955"/>
                    <a:pt x="21535" y="13998"/>
                  </a:cubicBezTo>
                  <a:cubicBezTo>
                    <a:pt x="20963" y="14852"/>
                    <a:pt x="19139" y="17282"/>
                    <a:pt x="16910" y="17282"/>
                  </a:cubicBezTo>
                  <a:cubicBezTo>
                    <a:pt x="14879" y="17282"/>
                    <a:pt x="12512" y="15264"/>
                    <a:pt x="10449" y="8200"/>
                  </a:cubicBezTo>
                  <a:cubicBezTo>
                    <a:pt x="8863" y="2770"/>
                    <a:pt x="6981" y="0"/>
                    <a:pt x="4844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790" name="Google Shape;668;p42"/>
            <p:cNvSpPr/>
            <p:nvPr/>
          </p:nvSpPr>
          <p:spPr>
            <a:xfrm flipH="1">
              <a:off x="279656" y="900663"/>
              <a:ext cx="3831133" cy="536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600" fill="norm" stroke="1" extrusionOk="0">
                  <a:moveTo>
                    <a:pt x="5006" y="0"/>
                  </a:moveTo>
                  <a:cubicBezTo>
                    <a:pt x="4906" y="0"/>
                    <a:pt x="4807" y="7"/>
                    <a:pt x="4706" y="20"/>
                  </a:cubicBezTo>
                  <a:cubicBezTo>
                    <a:pt x="2894" y="234"/>
                    <a:pt x="1279" y="2489"/>
                    <a:pt x="246" y="4336"/>
                  </a:cubicBezTo>
                  <a:cubicBezTo>
                    <a:pt x="75" y="4571"/>
                    <a:pt x="-33" y="5774"/>
                    <a:pt x="9" y="6977"/>
                  </a:cubicBezTo>
                  <a:cubicBezTo>
                    <a:pt x="43" y="7946"/>
                    <a:pt x="167" y="8598"/>
                    <a:pt x="301" y="8598"/>
                  </a:cubicBezTo>
                  <a:cubicBezTo>
                    <a:pt x="330" y="8598"/>
                    <a:pt x="360" y="8567"/>
                    <a:pt x="389" y="8501"/>
                  </a:cubicBezTo>
                  <a:cubicBezTo>
                    <a:pt x="1329" y="6820"/>
                    <a:pt x="3048" y="4329"/>
                    <a:pt x="4991" y="4329"/>
                  </a:cubicBezTo>
                  <a:cubicBezTo>
                    <a:pt x="6669" y="4329"/>
                    <a:pt x="8515" y="6191"/>
                    <a:pt x="10168" y="12045"/>
                  </a:cubicBezTo>
                  <a:cubicBezTo>
                    <a:pt x="11959" y="18379"/>
                    <a:pt x="14149" y="21600"/>
                    <a:pt x="16678" y="21600"/>
                  </a:cubicBezTo>
                  <a:lnTo>
                    <a:pt x="16891" y="21579"/>
                  </a:lnTo>
                  <a:cubicBezTo>
                    <a:pt x="18367" y="21471"/>
                    <a:pt x="19841" y="20333"/>
                    <a:pt x="21291" y="18185"/>
                  </a:cubicBezTo>
                  <a:cubicBezTo>
                    <a:pt x="21456" y="17971"/>
                    <a:pt x="21567" y="16790"/>
                    <a:pt x="21531" y="15609"/>
                  </a:cubicBezTo>
                  <a:cubicBezTo>
                    <a:pt x="21498" y="14599"/>
                    <a:pt x="21375" y="13923"/>
                    <a:pt x="21238" y="13923"/>
                  </a:cubicBezTo>
                  <a:cubicBezTo>
                    <a:pt x="21212" y="13923"/>
                    <a:pt x="21186" y="13947"/>
                    <a:pt x="21160" y="13999"/>
                  </a:cubicBezTo>
                  <a:cubicBezTo>
                    <a:pt x="20608" y="14853"/>
                    <a:pt x="18843" y="17282"/>
                    <a:pt x="16686" y="17282"/>
                  </a:cubicBezTo>
                  <a:cubicBezTo>
                    <a:pt x="14720" y="17282"/>
                    <a:pt x="12428" y="15265"/>
                    <a:pt x="10431" y="8201"/>
                  </a:cubicBezTo>
                  <a:cubicBezTo>
                    <a:pt x="8896" y="2771"/>
                    <a:pt x="7072" y="0"/>
                    <a:pt x="5006" y="0"/>
                  </a:cubicBez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792" name="Google Shape;669;p42"/>
          <p:cNvSpPr/>
          <p:nvPr/>
        </p:nvSpPr>
        <p:spPr>
          <a:xfrm flipH="1">
            <a:off x="2166913" y="2960642"/>
            <a:ext cx="779607" cy="453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7" h="21600" fill="norm" stroke="1" extrusionOk="0">
                <a:moveTo>
                  <a:pt x="17875" y="0"/>
                </a:moveTo>
                <a:cubicBezTo>
                  <a:pt x="16393" y="0"/>
                  <a:pt x="15016" y="1182"/>
                  <a:pt x="13853" y="3086"/>
                </a:cubicBezTo>
                <a:lnTo>
                  <a:pt x="12158" y="5215"/>
                </a:lnTo>
                <a:lnTo>
                  <a:pt x="6441" y="3086"/>
                </a:lnTo>
                <a:lnTo>
                  <a:pt x="6227" y="3086"/>
                </a:lnTo>
                <a:lnTo>
                  <a:pt x="5273" y="4033"/>
                </a:lnTo>
                <a:cubicBezTo>
                  <a:pt x="5064" y="4268"/>
                  <a:pt x="5064" y="4980"/>
                  <a:pt x="5273" y="5215"/>
                </a:cubicBezTo>
                <a:lnTo>
                  <a:pt x="9086" y="9257"/>
                </a:lnTo>
                <a:lnTo>
                  <a:pt x="5168" y="14472"/>
                </a:lnTo>
                <a:cubicBezTo>
                  <a:pt x="4673" y="15104"/>
                  <a:pt x="4085" y="15420"/>
                  <a:pt x="3497" y="15420"/>
                </a:cubicBezTo>
                <a:cubicBezTo>
                  <a:pt x="3204" y="15420"/>
                  <a:pt x="2910" y="15347"/>
                  <a:pt x="2628" y="15185"/>
                </a:cubicBezTo>
                <a:lnTo>
                  <a:pt x="615" y="14238"/>
                </a:lnTo>
                <a:lnTo>
                  <a:pt x="297" y="14238"/>
                </a:lnTo>
                <a:cubicBezTo>
                  <a:pt x="-21" y="14472"/>
                  <a:pt x="-126" y="15663"/>
                  <a:pt x="192" y="16132"/>
                </a:cubicBezTo>
                <a:lnTo>
                  <a:pt x="2414" y="20878"/>
                </a:lnTo>
                <a:cubicBezTo>
                  <a:pt x="2688" y="21338"/>
                  <a:pt x="2962" y="21600"/>
                  <a:pt x="3264" y="21600"/>
                </a:cubicBezTo>
                <a:cubicBezTo>
                  <a:pt x="3429" y="21600"/>
                  <a:pt x="3602" y="21519"/>
                  <a:pt x="3791" y="21356"/>
                </a:cubicBezTo>
                <a:lnTo>
                  <a:pt x="4850" y="20409"/>
                </a:lnTo>
                <a:lnTo>
                  <a:pt x="11308" y="14472"/>
                </a:lnTo>
                <a:lnTo>
                  <a:pt x="20310" y="5928"/>
                </a:lnTo>
                <a:cubicBezTo>
                  <a:pt x="21156" y="5215"/>
                  <a:pt x="21474" y="3555"/>
                  <a:pt x="21156" y="2138"/>
                </a:cubicBezTo>
                <a:cubicBezTo>
                  <a:pt x="21051" y="1895"/>
                  <a:pt x="20947" y="1660"/>
                  <a:pt x="20838" y="1426"/>
                </a:cubicBezTo>
                <a:cubicBezTo>
                  <a:pt x="19888" y="713"/>
                  <a:pt x="18829" y="235"/>
                  <a:pt x="17875" y="0"/>
                </a:cubicBezTo>
                <a:close/>
              </a:path>
            </a:pathLst>
          </a:custGeom>
          <a:solidFill>
            <a:srgbClr val="16151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675;p43"/>
          <p:cNvSpPr txBox="1"/>
          <p:nvPr>
            <p:ph type="body" idx="1"/>
          </p:nvPr>
        </p:nvSpPr>
        <p:spPr>
          <a:xfrm>
            <a:off x="711725" y="1504105"/>
            <a:ext cx="7545600" cy="2698862"/>
          </a:xfrm>
          <a:prstGeom prst="rect">
            <a:avLst/>
          </a:prstGeom>
        </p:spPr>
        <p:txBody>
          <a:bodyPr/>
          <a:lstStyle/>
          <a:p>
            <a:pPr marL="0" indent="0" defTabSz="443483">
              <a:buSzTx/>
              <a:buNone/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С ростом авиационной индустрии и увеличением числа пассажиров, потребность в более эффективных и безопасных процессах регистрации становится все более актуальной</a:t>
            </a:r>
          </a:p>
          <a:p>
            <a:pPr marL="0" indent="0" defTabSz="443483">
              <a:buSzTx/>
              <a:buNone/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0" indent="0" defTabSz="443483">
              <a:buSzTx/>
              <a:buNone/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На данный момент существуют несколько проблем в данной области, а именно: неэффективный и длительный процесс регистрации пассажиров на самолеты, а также, высокая нагрузка на сотрудников аэропортов и агентов авиакомпаний. </a:t>
            </a:r>
          </a:p>
          <a:p>
            <a:pPr marL="0" indent="0" defTabSz="443483">
              <a:buSzTx/>
              <a:buNone/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0" indent="0" defTabSz="443483">
              <a:buSzTx/>
              <a:buNone/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Традиционные методы регистрации могут ошибаться и быть медлительны, что в свою очередь создает очереди и дополнительный стресс для пассажиров.</a:t>
            </a:r>
          </a:p>
        </p:txBody>
      </p:sp>
      <p:sp>
        <p:nvSpPr>
          <p:cNvPr id="795" name="Google Shape;674;p43"/>
          <p:cNvSpPr txBox="1"/>
          <p:nvPr>
            <p:ph type="title"/>
          </p:nvPr>
        </p:nvSpPr>
        <p:spPr>
          <a:xfrm>
            <a:off x="716487" y="334950"/>
            <a:ext cx="7536075" cy="762376"/>
          </a:xfrm>
          <a:prstGeom prst="rect">
            <a:avLst/>
          </a:prstGeom>
          <a:ln w="9525">
            <a:solidFill>
              <a:srgbClr val="161519"/>
            </a:solidFill>
            <a:round/>
          </a:ln>
        </p:spPr>
        <p:txBody>
          <a:bodyPr/>
          <a:lstStyle>
            <a:lvl1pPr algn="ctr"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Актуальность проекта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680;p44"/>
          <p:cNvSpPr txBox="1"/>
          <p:nvPr>
            <p:ph type="body" sz="half" idx="1"/>
          </p:nvPr>
        </p:nvSpPr>
        <p:spPr>
          <a:xfrm>
            <a:off x="3597788" y="1143907"/>
            <a:ext cx="4357265" cy="2855685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tabLst>
                <a:tab pos="317500" algn="l"/>
                <a:tab pos="635000" algn="l"/>
                <a:tab pos="965200" algn="l"/>
                <a:tab pos="1282700" algn="l"/>
                <a:tab pos="1612900" algn="l"/>
                <a:tab pos="1930400" algn="l"/>
                <a:tab pos="2260600" algn="l"/>
                <a:tab pos="2578100" algn="l"/>
                <a:tab pos="2908300" algn="l"/>
                <a:tab pos="3225800" algn="l"/>
                <a:tab pos="3556000" algn="l"/>
                <a:tab pos="3873500" algn="l"/>
              </a:tabLst>
              <a:defRPr sz="1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Проблемой потенциального потребителя, которую продукт "Zalem" может решить, является неэффективный и длительный процесс регистрации пассажиров на самолеты. Традиционные методы регистрации могут быть медленными и подвержены ошибкам, а также могут создавать очереди и дополнительный стресс для пассажиров.</a:t>
            </a:r>
          </a:p>
        </p:txBody>
      </p:sp>
      <p:grpSp>
        <p:nvGrpSpPr>
          <p:cNvPr id="800" name="Google Shape;682;p44"/>
          <p:cNvGrpSpPr/>
          <p:nvPr/>
        </p:nvGrpSpPr>
        <p:grpSpPr>
          <a:xfrm>
            <a:off x="488284" y="1254998"/>
            <a:ext cx="2635778" cy="2633505"/>
            <a:chOff x="0" y="0"/>
            <a:chExt cx="2635776" cy="2633503"/>
          </a:xfrm>
        </p:grpSpPr>
        <p:pic>
          <p:nvPicPr>
            <p:cNvPr id="798" name="image15.png" descr="image15.png"/>
            <p:cNvPicPr>
              <a:picLocks noChangeAspect="1"/>
            </p:cNvPicPr>
            <p:nvPr/>
          </p:nvPicPr>
          <p:blipFill>
            <a:blip r:embed="rId2">
              <a:alphaModFix amt="79000"/>
              <a:extLst/>
            </a:blip>
            <a:srcRect l="0" t="39" r="0" b="49"/>
            <a:stretch>
              <a:fillRect/>
            </a:stretch>
          </p:blipFill>
          <p:spPr>
            <a:xfrm>
              <a:off x="4762" y="4762"/>
              <a:ext cx="2626252" cy="26239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9" name="Прямоугольник"/>
            <p:cNvSpPr/>
            <p:nvPr/>
          </p:nvSpPr>
          <p:spPr>
            <a:xfrm>
              <a:off x="-1" y="0"/>
              <a:ext cx="2635778" cy="2633504"/>
            </a:xfrm>
            <a:prstGeom prst="rect">
              <a:avLst/>
            </a:prstGeom>
            <a:noFill/>
            <a:ln w="9525" cap="flat">
              <a:solidFill>
                <a:srgbClr val="161519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803" name="Google Shape;725;p47"/>
          <p:cNvGrpSpPr/>
          <p:nvPr/>
        </p:nvGrpSpPr>
        <p:grpSpPr>
          <a:xfrm>
            <a:off x="355406" y="252700"/>
            <a:ext cx="2901533" cy="762377"/>
            <a:chOff x="0" y="0"/>
            <a:chExt cx="2901531" cy="762375"/>
          </a:xfrm>
        </p:grpSpPr>
        <p:sp>
          <p:nvSpPr>
            <p:cNvPr id="801" name="Прямоугольник"/>
            <p:cNvSpPr/>
            <p:nvPr/>
          </p:nvSpPr>
          <p:spPr>
            <a:xfrm>
              <a:off x="-1" y="0"/>
              <a:ext cx="2901533" cy="762376"/>
            </a:xfrm>
            <a:prstGeom prst="rect">
              <a:avLst/>
            </a:prstGeom>
            <a:noFill/>
            <a:ln w="9525" cap="flat">
              <a:solidFill>
                <a:srgbClr val="16151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804672">
                <a:defRPr sz="35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802" name="Проблема"/>
            <p:cNvSpPr txBox="1"/>
            <p:nvPr/>
          </p:nvSpPr>
          <p:spPr>
            <a:xfrm>
              <a:off x="4762" y="4762"/>
              <a:ext cx="2892007" cy="7528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rmAutofit fontScale="100000" lnSpcReduction="0"/>
            </a:bodyPr>
            <a:lstStyle>
              <a:lvl1pPr defTabSz="804672">
                <a:defRPr sz="35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Проблема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30;p48"/>
          <p:cNvSpPr txBox="1"/>
          <p:nvPr>
            <p:ph type="title"/>
          </p:nvPr>
        </p:nvSpPr>
        <p:spPr>
          <a:xfrm>
            <a:off x="820230" y="628633"/>
            <a:ext cx="8199675" cy="746870"/>
          </a:xfrm>
          <a:prstGeom prst="rect">
            <a:avLst/>
          </a:prstGeom>
        </p:spPr>
        <p:txBody>
          <a:bodyPr/>
          <a:lstStyle>
            <a:lvl1pPr defTabSz="557783"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Почему существующих вариантов решений не хватает?</a:t>
            </a:r>
          </a:p>
        </p:txBody>
      </p:sp>
      <p:sp>
        <p:nvSpPr>
          <p:cNvPr id="806" name="Google Shape;831;p48"/>
          <p:cNvSpPr txBox="1"/>
          <p:nvPr>
            <p:ph type="body" sz="half" idx="1"/>
          </p:nvPr>
        </p:nvSpPr>
        <p:spPr>
          <a:xfrm>
            <a:off x="804196" y="1455066"/>
            <a:ext cx="6125425" cy="2899989"/>
          </a:xfrm>
          <a:prstGeom prst="rect">
            <a:avLst/>
          </a:prstGeom>
        </p:spPr>
        <p:txBody>
          <a:bodyPr/>
          <a:lstStyle/>
          <a:p>
            <a:pPr marL="0" indent="0" defTabSz="630936">
              <a:lnSpc>
                <a:spcPct val="115000"/>
              </a:lnSpc>
              <a:spcBef>
                <a:spcPts val="800"/>
              </a:spcBef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На данный момент было несколько попыток решить данную проблему в России:</a:t>
            </a:r>
          </a:p>
          <a:p>
            <a:pPr marL="0" indent="0" defTabSz="630936">
              <a:lnSpc>
                <a:spcPct val="115000"/>
              </a:lnSpc>
              <a:spcBef>
                <a:spcPts val="800"/>
              </a:spcBef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1. Стойки для самостоятельной регистрации (Аэропорт «Пулково»), которые не смогли ввести в эксплуатацию, и позже были демонтированы</a:t>
            </a:r>
          </a:p>
          <a:p>
            <a:pPr marL="0" indent="0" defTabSz="630936">
              <a:lnSpc>
                <a:spcPct val="115000"/>
              </a:lnSpc>
              <a:spcBef>
                <a:spcPts val="800"/>
              </a:spcBef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2. Автоматизированные окошки таможенного контроля (Аэропорт «Шереметьево»). Успешно используются в международном терминале</a:t>
            </a:r>
          </a:p>
          <a:p>
            <a:pPr marL="0" indent="0" defTabSz="630936">
              <a:lnSpc>
                <a:spcPct val="115000"/>
              </a:lnSpc>
              <a:spcBef>
                <a:spcPts val="800"/>
              </a:spcBef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0" indent="0" defTabSz="630936">
              <a:lnSpc>
                <a:spcPct val="115000"/>
              </a:lnSpc>
              <a:spcBef>
                <a:spcPts val="800"/>
              </a:spcBef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Исходя из нынешних ситуаций, можно сделать вывод, что существующие варианты решения проблемы являются локальными, и не рассматривают решение  целиком</a:t>
            </a:r>
          </a:p>
        </p:txBody>
      </p:sp>
      <p:grpSp>
        <p:nvGrpSpPr>
          <p:cNvPr id="815" name="Google Shape;832;p48"/>
          <p:cNvGrpSpPr/>
          <p:nvPr/>
        </p:nvGrpSpPr>
        <p:grpSpPr>
          <a:xfrm>
            <a:off x="6847622" y="1927942"/>
            <a:ext cx="1829907" cy="1287617"/>
            <a:chOff x="0" y="0"/>
            <a:chExt cx="1829906" cy="1287616"/>
          </a:xfrm>
        </p:grpSpPr>
        <p:sp>
          <p:nvSpPr>
            <p:cNvPr id="807" name="Google Shape;833;p48"/>
            <p:cNvSpPr/>
            <p:nvPr/>
          </p:nvSpPr>
          <p:spPr>
            <a:xfrm>
              <a:off x="1248718" y="1210778"/>
              <a:ext cx="24760" cy="12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890" y="7213"/>
                    <a:pt x="7455" y="14426"/>
                    <a:pt x="0" y="21600"/>
                  </a:cubicBezTo>
                  <a:cubicBezTo>
                    <a:pt x="8201" y="14426"/>
                    <a:pt x="14890" y="7213"/>
                    <a:pt x="216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08" name="Google Shape;834;p48"/>
            <p:cNvSpPr/>
            <p:nvPr/>
          </p:nvSpPr>
          <p:spPr>
            <a:xfrm>
              <a:off x="354756" y="822274"/>
              <a:ext cx="894818" cy="465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63" y="14958"/>
                  </a:moveTo>
                  <a:cubicBezTo>
                    <a:pt x="4675" y="14979"/>
                    <a:pt x="4687" y="15001"/>
                    <a:pt x="4699" y="15021"/>
                  </a:cubicBezTo>
                  <a:cubicBezTo>
                    <a:pt x="4731" y="15068"/>
                    <a:pt x="4763" y="15114"/>
                    <a:pt x="4795" y="15160"/>
                  </a:cubicBezTo>
                  <a:lnTo>
                    <a:pt x="4663" y="14958"/>
                  </a:lnTo>
                  <a:close/>
                  <a:moveTo>
                    <a:pt x="21600" y="18627"/>
                  </a:moveTo>
                  <a:cubicBezTo>
                    <a:pt x="21534" y="18687"/>
                    <a:pt x="21468" y="18746"/>
                    <a:pt x="21404" y="18804"/>
                  </a:cubicBezTo>
                  <a:cubicBezTo>
                    <a:pt x="21468" y="18748"/>
                    <a:pt x="21531" y="18695"/>
                    <a:pt x="21600" y="18627"/>
                  </a:cubicBezTo>
                  <a:close/>
                  <a:moveTo>
                    <a:pt x="10718" y="15814"/>
                  </a:moveTo>
                  <a:cubicBezTo>
                    <a:pt x="12334" y="16502"/>
                    <a:pt x="13985" y="16846"/>
                    <a:pt x="15637" y="16846"/>
                  </a:cubicBezTo>
                  <a:cubicBezTo>
                    <a:pt x="16554" y="16846"/>
                    <a:pt x="17472" y="16739"/>
                    <a:pt x="18385" y="16527"/>
                  </a:cubicBezTo>
                  <a:cubicBezTo>
                    <a:pt x="18055" y="18707"/>
                    <a:pt x="17643" y="20213"/>
                    <a:pt x="17169" y="21006"/>
                  </a:cubicBezTo>
                  <a:cubicBezTo>
                    <a:pt x="16453" y="21156"/>
                    <a:pt x="15737" y="21230"/>
                    <a:pt x="15024" y="21230"/>
                  </a:cubicBezTo>
                  <a:cubicBezTo>
                    <a:pt x="13663" y="21230"/>
                    <a:pt x="12311" y="20958"/>
                    <a:pt x="10985" y="20411"/>
                  </a:cubicBezTo>
                  <a:cubicBezTo>
                    <a:pt x="10800" y="19579"/>
                    <a:pt x="10718" y="18033"/>
                    <a:pt x="10718" y="15814"/>
                  </a:cubicBezTo>
                  <a:close/>
                  <a:moveTo>
                    <a:pt x="2617" y="0"/>
                  </a:moveTo>
                  <a:cubicBezTo>
                    <a:pt x="2391" y="79"/>
                    <a:pt x="2164" y="119"/>
                    <a:pt x="1937" y="198"/>
                  </a:cubicBezTo>
                  <a:cubicBezTo>
                    <a:pt x="1917" y="516"/>
                    <a:pt x="1896" y="793"/>
                    <a:pt x="1875" y="1110"/>
                  </a:cubicBezTo>
                  <a:cubicBezTo>
                    <a:pt x="1772" y="2933"/>
                    <a:pt x="1793" y="4757"/>
                    <a:pt x="1958" y="6539"/>
                  </a:cubicBezTo>
                  <a:cubicBezTo>
                    <a:pt x="1237" y="5271"/>
                    <a:pt x="639" y="3805"/>
                    <a:pt x="144" y="2180"/>
                  </a:cubicBezTo>
                  <a:cubicBezTo>
                    <a:pt x="103" y="2180"/>
                    <a:pt x="41" y="2220"/>
                    <a:pt x="0" y="2220"/>
                  </a:cubicBezTo>
                  <a:cubicBezTo>
                    <a:pt x="515" y="4281"/>
                    <a:pt x="1216" y="6104"/>
                    <a:pt x="2082" y="7690"/>
                  </a:cubicBezTo>
                  <a:cubicBezTo>
                    <a:pt x="2370" y="9869"/>
                    <a:pt x="2968" y="11890"/>
                    <a:pt x="3813" y="13515"/>
                  </a:cubicBezTo>
                  <a:lnTo>
                    <a:pt x="4473" y="14664"/>
                  </a:lnTo>
                  <a:lnTo>
                    <a:pt x="4663" y="14958"/>
                  </a:lnTo>
                  <a:cubicBezTo>
                    <a:pt x="3797" y="13419"/>
                    <a:pt x="3191" y="11384"/>
                    <a:pt x="2947" y="9116"/>
                  </a:cubicBezTo>
                  <a:cubicBezTo>
                    <a:pt x="4885" y="11969"/>
                    <a:pt x="7090" y="14031"/>
                    <a:pt x="9440" y="15219"/>
                  </a:cubicBezTo>
                  <a:cubicBezTo>
                    <a:pt x="9481" y="17478"/>
                    <a:pt x="9646" y="19064"/>
                    <a:pt x="9934" y="19936"/>
                  </a:cubicBezTo>
                  <a:cubicBezTo>
                    <a:pt x="8077" y="19004"/>
                    <a:pt x="6338" y="17387"/>
                    <a:pt x="4795" y="15160"/>
                  </a:cubicBezTo>
                  <a:lnTo>
                    <a:pt x="4885" y="15299"/>
                  </a:lnTo>
                  <a:lnTo>
                    <a:pt x="5586" y="16329"/>
                  </a:lnTo>
                  <a:cubicBezTo>
                    <a:pt x="6946" y="18113"/>
                    <a:pt x="8471" y="19460"/>
                    <a:pt x="10079" y="20292"/>
                  </a:cubicBezTo>
                  <a:cubicBezTo>
                    <a:pt x="10182" y="20490"/>
                    <a:pt x="10305" y="20649"/>
                    <a:pt x="10450" y="20728"/>
                  </a:cubicBezTo>
                  <a:lnTo>
                    <a:pt x="11027" y="21046"/>
                  </a:lnTo>
                  <a:lnTo>
                    <a:pt x="11315" y="21165"/>
                  </a:lnTo>
                  <a:cubicBezTo>
                    <a:pt x="11212" y="21085"/>
                    <a:pt x="11109" y="20927"/>
                    <a:pt x="11068" y="20728"/>
                  </a:cubicBezTo>
                  <a:cubicBezTo>
                    <a:pt x="12332" y="21245"/>
                    <a:pt x="13614" y="21510"/>
                    <a:pt x="14902" y="21510"/>
                  </a:cubicBezTo>
                  <a:cubicBezTo>
                    <a:pt x="15587" y="21510"/>
                    <a:pt x="16275" y="21435"/>
                    <a:pt x="16963" y="21284"/>
                  </a:cubicBezTo>
                  <a:cubicBezTo>
                    <a:pt x="16818" y="21441"/>
                    <a:pt x="16653" y="21560"/>
                    <a:pt x="16489" y="21600"/>
                  </a:cubicBezTo>
                  <a:lnTo>
                    <a:pt x="17169" y="21441"/>
                  </a:lnTo>
                  <a:lnTo>
                    <a:pt x="17457" y="21323"/>
                  </a:lnTo>
                  <a:cubicBezTo>
                    <a:pt x="17622" y="21244"/>
                    <a:pt x="17787" y="21165"/>
                    <a:pt x="17952" y="21006"/>
                  </a:cubicBezTo>
                  <a:cubicBezTo>
                    <a:pt x="18941" y="20649"/>
                    <a:pt x="19931" y="20094"/>
                    <a:pt x="20858" y="19302"/>
                  </a:cubicBezTo>
                  <a:cubicBezTo>
                    <a:pt x="21029" y="19153"/>
                    <a:pt x="21210" y="18981"/>
                    <a:pt x="21404" y="18804"/>
                  </a:cubicBezTo>
                  <a:cubicBezTo>
                    <a:pt x="21354" y="18848"/>
                    <a:pt x="21304" y="18893"/>
                    <a:pt x="21250" y="18945"/>
                  </a:cubicBezTo>
                  <a:cubicBezTo>
                    <a:pt x="20260" y="19738"/>
                    <a:pt x="19251" y="20332"/>
                    <a:pt x="18199" y="20689"/>
                  </a:cubicBezTo>
                  <a:cubicBezTo>
                    <a:pt x="18776" y="19897"/>
                    <a:pt x="19292" y="18351"/>
                    <a:pt x="19683" y="16170"/>
                  </a:cubicBezTo>
                  <a:cubicBezTo>
                    <a:pt x="20219" y="15972"/>
                    <a:pt x="20755" y="15735"/>
                    <a:pt x="21271" y="15457"/>
                  </a:cubicBezTo>
                  <a:cubicBezTo>
                    <a:pt x="20940" y="15299"/>
                    <a:pt x="20590" y="15180"/>
                    <a:pt x="20240" y="15021"/>
                  </a:cubicBezTo>
                  <a:cubicBezTo>
                    <a:pt x="20116" y="15061"/>
                    <a:pt x="19972" y="15140"/>
                    <a:pt x="19828" y="15180"/>
                  </a:cubicBezTo>
                  <a:cubicBezTo>
                    <a:pt x="19848" y="15100"/>
                    <a:pt x="19869" y="14981"/>
                    <a:pt x="19869" y="14862"/>
                  </a:cubicBezTo>
                  <a:cubicBezTo>
                    <a:pt x="19477" y="14704"/>
                    <a:pt x="19086" y="14506"/>
                    <a:pt x="18673" y="14308"/>
                  </a:cubicBezTo>
                  <a:cubicBezTo>
                    <a:pt x="18632" y="14743"/>
                    <a:pt x="18591" y="15180"/>
                    <a:pt x="18529" y="15576"/>
                  </a:cubicBezTo>
                  <a:cubicBezTo>
                    <a:pt x="17622" y="15783"/>
                    <a:pt x="16710" y="15885"/>
                    <a:pt x="15799" y="15885"/>
                  </a:cubicBezTo>
                  <a:cubicBezTo>
                    <a:pt x="14100" y="15885"/>
                    <a:pt x="12401" y="15533"/>
                    <a:pt x="10738" y="14862"/>
                  </a:cubicBezTo>
                  <a:cubicBezTo>
                    <a:pt x="10759" y="13356"/>
                    <a:pt x="10821" y="11613"/>
                    <a:pt x="10944" y="9671"/>
                  </a:cubicBezTo>
                  <a:cubicBezTo>
                    <a:pt x="10944" y="9433"/>
                    <a:pt x="10965" y="9155"/>
                    <a:pt x="10985" y="8958"/>
                  </a:cubicBezTo>
                  <a:cubicBezTo>
                    <a:pt x="10553" y="8561"/>
                    <a:pt x="10100" y="8164"/>
                    <a:pt x="9687" y="7729"/>
                  </a:cubicBezTo>
                  <a:cubicBezTo>
                    <a:pt x="9646" y="8164"/>
                    <a:pt x="9625" y="8601"/>
                    <a:pt x="9604" y="9037"/>
                  </a:cubicBezTo>
                  <a:cubicBezTo>
                    <a:pt x="9501" y="10741"/>
                    <a:pt x="9440" y="12485"/>
                    <a:pt x="9440" y="14229"/>
                  </a:cubicBezTo>
                  <a:cubicBezTo>
                    <a:pt x="7049" y="13040"/>
                    <a:pt x="4802" y="10939"/>
                    <a:pt x="2844" y="8045"/>
                  </a:cubicBezTo>
                  <a:cubicBezTo>
                    <a:pt x="2700" y="6263"/>
                    <a:pt x="2679" y="4439"/>
                    <a:pt x="2803" y="2655"/>
                  </a:cubicBezTo>
                  <a:cubicBezTo>
                    <a:pt x="2844" y="1823"/>
                    <a:pt x="2906" y="1031"/>
                    <a:pt x="2989" y="198"/>
                  </a:cubicBezTo>
                  <a:lnTo>
                    <a:pt x="2617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09" name="Google Shape;835;p48"/>
            <p:cNvSpPr/>
            <p:nvPr/>
          </p:nvSpPr>
          <p:spPr>
            <a:xfrm>
              <a:off x="592980" y="99932"/>
              <a:ext cx="19633" cy="1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4676" y="16893"/>
                  </a:lnTo>
                  <a:cubicBezTo>
                    <a:pt x="10038" y="11639"/>
                    <a:pt x="15832" y="6239"/>
                    <a:pt x="21600" y="0"/>
                  </a:cubicBezTo>
                  <a:close/>
                  <a:moveTo>
                    <a:pt x="4676" y="16893"/>
                  </a:moveTo>
                  <a:cubicBezTo>
                    <a:pt x="3075" y="18462"/>
                    <a:pt x="1525" y="20031"/>
                    <a:pt x="0" y="21600"/>
                  </a:cubicBezTo>
                  <a:lnTo>
                    <a:pt x="4676" y="16893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10" name="Google Shape;836;p48"/>
            <p:cNvSpPr/>
            <p:nvPr/>
          </p:nvSpPr>
          <p:spPr>
            <a:xfrm>
              <a:off x="314617" y="5473"/>
              <a:ext cx="1291013" cy="1076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711" y="129"/>
                  </a:moveTo>
                  <a:cubicBezTo>
                    <a:pt x="8684" y="134"/>
                    <a:pt x="8656" y="140"/>
                    <a:pt x="8629" y="148"/>
                  </a:cubicBezTo>
                  <a:lnTo>
                    <a:pt x="8711" y="129"/>
                  </a:lnTo>
                  <a:close/>
                  <a:moveTo>
                    <a:pt x="18386" y="3626"/>
                  </a:moveTo>
                  <a:lnTo>
                    <a:pt x="18435" y="3670"/>
                  </a:lnTo>
                  <a:lnTo>
                    <a:pt x="18429" y="3660"/>
                  </a:lnTo>
                  <a:lnTo>
                    <a:pt x="18386" y="3626"/>
                  </a:lnTo>
                  <a:close/>
                  <a:moveTo>
                    <a:pt x="3354" y="3418"/>
                  </a:moveTo>
                  <a:cubicBezTo>
                    <a:pt x="3259" y="3517"/>
                    <a:pt x="3169" y="3621"/>
                    <a:pt x="3086" y="3729"/>
                  </a:cubicBezTo>
                  <a:lnTo>
                    <a:pt x="3354" y="3418"/>
                  </a:lnTo>
                  <a:close/>
                  <a:moveTo>
                    <a:pt x="18435" y="3670"/>
                  </a:moveTo>
                  <a:lnTo>
                    <a:pt x="18471" y="3729"/>
                  </a:lnTo>
                  <a:lnTo>
                    <a:pt x="18654" y="3949"/>
                  </a:lnTo>
                  <a:cubicBezTo>
                    <a:pt x="18587" y="3857"/>
                    <a:pt x="18516" y="3767"/>
                    <a:pt x="18443" y="3678"/>
                  </a:cubicBezTo>
                  <a:lnTo>
                    <a:pt x="18435" y="3670"/>
                  </a:lnTo>
                  <a:close/>
                  <a:moveTo>
                    <a:pt x="6857" y="1707"/>
                  </a:moveTo>
                  <a:cubicBezTo>
                    <a:pt x="6400" y="2221"/>
                    <a:pt x="6143" y="2941"/>
                    <a:pt x="6114" y="3695"/>
                  </a:cubicBezTo>
                  <a:cubicBezTo>
                    <a:pt x="4900" y="4209"/>
                    <a:pt x="3786" y="4980"/>
                    <a:pt x="2800" y="5974"/>
                  </a:cubicBezTo>
                  <a:cubicBezTo>
                    <a:pt x="2815" y="4860"/>
                    <a:pt x="3214" y="3780"/>
                    <a:pt x="3971" y="2872"/>
                  </a:cubicBezTo>
                  <a:cubicBezTo>
                    <a:pt x="4843" y="2204"/>
                    <a:pt x="5829" y="1810"/>
                    <a:pt x="6857" y="1707"/>
                  </a:cubicBezTo>
                  <a:close/>
                  <a:moveTo>
                    <a:pt x="714" y="8047"/>
                  </a:moveTo>
                  <a:cubicBezTo>
                    <a:pt x="655" y="8229"/>
                    <a:pt x="604" y="8416"/>
                    <a:pt x="562" y="8607"/>
                  </a:cubicBezTo>
                  <a:lnTo>
                    <a:pt x="714" y="8047"/>
                  </a:lnTo>
                  <a:close/>
                  <a:moveTo>
                    <a:pt x="6129" y="4054"/>
                  </a:moveTo>
                  <a:cubicBezTo>
                    <a:pt x="6200" y="4774"/>
                    <a:pt x="6529" y="5511"/>
                    <a:pt x="7100" y="6162"/>
                  </a:cubicBezTo>
                  <a:cubicBezTo>
                    <a:pt x="6072" y="7259"/>
                    <a:pt x="5143" y="8510"/>
                    <a:pt x="4357" y="9863"/>
                  </a:cubicBezTo>
                  <a:cubicBezTo>
                    <a:pt x="3443" y="8818"/>
                    <a:pt x="2943" y="7687"/>
                    <a:pt x="2815" y="6556"/>
                  </a:cubicBezTo>
                  <a:cubicBezTo>
                    <a:pt x="3800" y="5511"/>
                    <a:pt x="4914" y="4671"/>
                    <a:pt x="6129" y="4054"/>
                  </a:cubicBezTo>
                  <a:close/>
                  <a:moveTo>
                    <a:pt x="16972" y="4706"/>
                  </a:moveTo>
                  <a:cubicBezTo>
                    <a:pt x="18057" y="5425"/>
                    <a:pt x="19043" y="6402"/>
                    <a:pt x="19843" y="7550"/>
                  </a:cubicBezTo>
                  <a:cubicBezTo>
                    <a:pt x="19786" y="8663"/>
                    <a:pt x="19357" y="9726"/>
                    <a:pt x="18557" y="10634"/>
                  </a:cubicBezTo>
                  <a:cubicBezTo>
                    <a:pt x="17914" y="9178"/>
                    <a:pt x="17100" y="7841"/>
                    <a:pt x="16157" y="6659"/>
                  </a:cubicBezTo>
                  <a:cubicBezTo>
                    <a:pt x="16629" y="6145"/>
                    <a:pt x="16914" y="5460"/>
                    <a:pt x="16972" y="4706"/>
                  </a:cubicBezTo>
                  <a:close/>
                  <a:moveTo>
                    <a:pt x="7429" y="6505"/>
                  </a:moveTo>
                  <a:cubicBezTo>
                    <a:pt x="8129" y="7139"/>
                    <a:pt x="8943" y="7618"/>
                    <a:pt x="9800" y="7893"/>
                  </a:cubicBezTo>
                  <a:cubicBezTo>
                    <a:pt x="9357" y="9366"/>
                    <a:pt x="8943" y="10960"/>
                    <a:pt x="8586" y="12570"/>
                  </a:cubicBezTo>
                  <a:cubicBezTo>
                    <a:pt x="7229" y="12142"/>
                    <a:pt x="5957" y="11405"/>
                    <a:pt x="4857" y="10377"/>
                  </a:cubicBezTo>
                  <a:cubicBezTo>
                    <a:pt x="5600" y="8989"/>
                    <a:pt x="6457" y="7687"/>
                    <a:pt x="7429" y="6505"/>
                  </a:cubicBezTo>
                  <a:close/>
                  <a:moveTo>
                    <a:pt x="21598" y="12606"/>
                  </a:moveTo>
                  <a:cubicBezTo>
                    <a:pt x="21599" y="12685"/>
                    <a:pt x="21600" y="12766"/>
                    <a:pt x="21600" y="12844"/>
                  </a:cubicBezTo>
                  <a:cubicBezTo>
                    <a:pt x="21600" y="12761"/>
                    <a:pt x="21600" y="12683"/>
                    <a:pt x="21598" y="12606"/>
                  </a:cubicBezTo>
                  <a:close/>
                  <a:moveTo>
                    <a:pt x="15872" y="6950"/>
                  </a:moveTo>
                  <a:cubicBezTo>
                    <a:pt x="16757" y="8201"/>
                    <a:pt x="17514" y="9606"/>
                    <a:pt x="18114" y="11079"/>
                  </a:cubicBezTo>
                  <a:cubicBezTo>
                    <a:pt x="17657" y="11508"/>
                    <a:pt x="17157" y="11851"/>
                    <a:pt x="16629" y="12125"/>
                  </a:cubicBezTo>
                  <a:cubicBezTo>
                    <a:pt x="15929" y="12485"/>
                    <a:pt x="15200" y="12742"/>
                    <a:pt x="14457" y="12913"/>
                  </a:cubicBezTo>
                  <a:cubicBezTo>
                    <a:pt x="14243" y="11285"/>
                    <a:pt x="13929" y="9675"/>
                    <a:pt x="13543" y="8098"/>
                  </a:cubicBezTo>
                  <a:cubicBezTo>
                    <a:pt x="14014" y="7996"/>
                    <a:pt x="14472" y="7824"/>
                    <a:pt x="14929" y="7601"/>
                  </a:cubicBezTo>
                  <a:cubicBezTo>
                    <a:pt x="15257" y="7430"/>
                    <a:pt x="15571" y="7207"/>
                    <a:pt x="15872" y="6950"/>
                  </a:cubicBezTo>
                  <a:close/>
                  <a:moveTo>
                    <a:pt x="10271" y="8030"/>
                  </a:moveTo>
                  <a:cubicBezTo>
                    <a:pt x="10853" y="8182"/>
                    <a:pt x="11447" y="8259"/>
                    <a:pt x="12044" y="8259"/>
                  </a:cubicBezTo>
                  <a:cubicBezTo>
                    <a:pt x="12386" y="8259"/>
                    <a:pt x="12729" y="8234"/>
                    <a:pt x="13072" y="8184"/>
                  </a:cubicBezTo>
                  <a:cubicBezTo>
                    <a:pt x="13357" y="9795"/>
                    <a:pt x="13572" y="11405"/>
                    <a:pt x="13729" y="13033"/>
                  </a:cubicBezTo>
                  <a:cubicBezTo>
                    <a:pt x="13209" y="13106"/>
                    <a:pt x="12686" y="13142"/>
                    <a:pt x="12164" y="13142"/>
                  </a:cubicBezTo>
                  <a:cubicBezTo>
                    <a:pt x="11205" y="13142"/>
                    <a:pt x="10248" y="13020"/>
                    <a:pt x="9314" y="12776"/>
                  </a:cubicBezTo>
                  <a:cubicBezTo>
                    <a:pt x="9600" y="11148"/>
                    <a:pt x="9929" y="9538"/>
                    <a:pt x="10271" y="8030"/>
                  </a:cubicBezTo>
                  <a:close/>
                  <a:moveTo>
                    <a:pt x="20157" y="8030"/>
                  </a:moveTo>
                  <a:cubicBezTo>
                    <a:pt x="20843" y="9144"/>
                    <a:pt x="21314" y="10428"/>
                    <a:pt x="21514" y="11799"/>
                  </a:cubicBezTo>
                  <a:cubicBezTo>
                    <a:pt x="21443" y="13170"/>
                    <a:pt x="20914" y="14490"/>
                    <a:pt x="19929" y="15603"/>
                  </a:cubicBezTo>
                  <a:cubicBezTo>
                    <a:pt x="19757" y="14078"/>
                    <a:pt x="19386" y="12605"/>
                    <a:pt x="18829" y="11234"/>
                  </a:cubicBezTo>
                  <a:cubicBezTo>
                    <a:pt x="19657" y="10292"/>
                    <a:pt x="20100" y="9195"/>
                    <a:pt x="20157" y="8030"/>
                  </a:cubicBezTo>
                  <a:close/>
                  <a:moveTo>
                    <a:pt x="18357" y="11713"/>
                  </a:moveTo>
                  <a:cubicBezTo>
                    <a:pt x="18886" y="13119"/>
                    <a:pt x="19229" y="14626"/>
                    <a:pt x="19372" y="16169"/>
                  </a:cubicBezTo>
                  <a:cubicBezTo>
                    <a:pt x="18800" y="16683"/>
                    <a:pt x="18186" y="17094"/>
                    <a:pt x="17543" y="17436"/>
                  </a:cubicBezTo>
                  <a:cubicBezTo>
                    <a:pt x="16671" y="17882"/>
                    <a:pt x="15771" y="18207"/>
                    <a:pt x="14843" y="18413"/>
                  </a:cubicBezTo>
                  <a:cubicBezTo>
                    <a:pt x="14843" y="16803"/>
                    <a:pt x="14743" y="15192"/>
                    <a:pt x="14543" y="13598"/>
                  </a:cubicBezTo>
                  <a:cubicBezTo>
                    <a:pt x="15329" y="13427"/>
                    <a:pt x="16086" y="13153"/>
                    <a:pt x="16814" y="12793"/>
                  </a:cubicBezTo>
                  <a:cubicBezTo>
                    <a:pt x="17357" y="12502"/>
                    <a:pt x="17872" y="12142"/>
                    <a:pt x="18357" y="11713"/>
                  </a:cubicBezTo>
                  <a:close/>
                  <a:moveTo>
                    <a:pt x="9214" y="13478"/>
                  </a:moveTo>
                  <a:cubicBezTo>
                    <a:pt x="10190" y="13735"/>
                    <a:pt x="11191" y="13861"/>
                    <a:pt x="12191" y="13861"/>
                  </a:cubicBezTo>
                  <a:cubicBezTo>
                    <a:pt x="12729" y="13861"/>
                    <a:pt x="13266" y="13825"/>
                    <a:pt x="13800" y="13753"/>
                  </a:cubicBezTo>
                  <a:cubicBezTo>
                    <a:pt x="13929" y="15346"/>
                    <a:pt x="13972" y="16957"/>
                    <a:pt x="13943" y="18568"/>
                  </a:cubicBezTo>
                  <a:cubicBezTo>
                    <a:pt x="13295" y="18659"/>
                    <a:pt x="12644" y="18705"/>
                    <a:pt x="11992" y="18705"/>
                  </a:cubicBezTo>
                  <a:cubicBezTo>
                    <a:pt x="10820" y="18705"/>
                    <a:pt x="9648" y="18556"/>
                    <a:pt x="8500" y="18259"/>
                  </a:cubicBezTo>
                  <a:cubicBezTo>
                    <a:pt x="8686" y="16734"/>
                    <a:pt x="8929" y="15106"/>
                    <a:pt x="9214" y="13478"/>
                  </a:cubicBezTo>
                  <a:close/>
                  <a:moveTo>
                    <a:pt x="9427" y="0"/>
                  </a:moveTo>
                  <a:cubicBezTo>
                    <a:pt x="9384" y="0"/>
                    <a:pt x="9342" y="4"/>
                    <a:pt x="9300" y="11"/>
                  </a:cubicBezTo>
                  <a:lnTo>
                    <a:pt x="9014" y="62"/>
                  </a:lnTo>
                  <a:lnTo>
                    <a:pt x="8711" y="129"/>
                  </a:lnTo>
                  <a:cubicBezTo>
                    <a:pt x="8777" y="118"/>
                    <a:pt x="8843" y="112"/>
                    <a:pt x="8910" y="112"/>
                  </a:cubicBezTo>
                  <a:cubicBezTo>
                    <a:pt x="9085" y="112"/>
                    <a:pt x="9262" y="150"/>
                    <a:pt x="9429" y="216"/>
                  </a:cubicBezTo>
                  <a:cubicBezTo>
                    <a:pt x="9000" y="319"/>
                    <a:pt x="8572" y="473"/>
                    <a:pt x="8172" y="696"/>
                  </a:cubicBezTo>
                  <a:cubicBezTo>
                    <a:pt x="7800" y="885"/>
                    <a:pt x="7457" y="1124"/>
                    <a:pt x="7143" y="1416"/>
                  </a:cubicBezTo>
                  <a:cubicBezTo>
                    <a:pt x="6172" y="1450"/>
                    <a:pt x="5215" y="1793"/>
                    <a:pt x="4400" y="2410"/>
                  </a:cubicBezTo>
                  <a:cubicBezTo>
                    <a:pt x="4471" y="2324"/>
                    <a:pt x="4557" y="2255"/>
                    <a:pt x="4657" y="2170"/>
                  </a:cubicBezTo>
                  <a:cubicBezTo>
                    <a:pt x="4514" y="2289"/>
                    <a:pt x="4357" y="2410"/>
                    <a:pt x="4243" y="2512"/>
                  </a:cubicBezTo>
                  <a:lnTo>
                    <a:pt x="4072" y="2684"/>
                  </a:lnTo>
                  <a:lnTo>
                    <a:pt x="3943" y="2803"/>
                  </a:lnTo>
                  <a:lnTo>
                    <a:pt x="3514" y="3232"/>
                  </a:lnTo>
                  <a:lnTo>
                    <a:pt x="3354" y="3418"/>
                  </a:lnTo>
                  <a:cubicBezTo>
                    <a:pt x="3439" y="3329"/>
                    <a:pt x="3527" y="3245"/>
                    <a:pt x="3614" y="3164"/>
                  </a:cubicBezTo>
                  <a:cubicBezTo>
                    <a:pt x="2829" y="4106"/>
                    <a:pt x="2414" y="5237"/>
                    <a:pt x="2400" y="6385"/>
                  </a:cubicBezTo>
                  <a:cubicBezTo>
                    <a:pt x="1529" y="7344"/>
                    <a:pt x="857" y="8527"/>
                    <a:pt x="415" y="9846"/>
                  </a:cubicBezTo>
                  <a:cubicBezTo>
                    <a:pt x="424" y="9428"/>
                    <a:pt x="473" y="9009"/>
                    <a:pt x="562" y="8607"/>
                  </a:cubicBezTo>
                  <a:lnTo>
                    <a:pt x="471" y="8938"/>
                  </a:lnTo>
                  <a:cubicBezTo>
                    <a:pt x="343" y="9400"/>
                    <a:pt x="272" y="9897"/>
                    <a:pt x="272" y="10394"/>
                  </a:cubicBezTo>
                  <a:cubicBezTo>
                    <a:pt x="129" y="10891"/>
                    <a:pt x="43" y="11405"/>
                    <a:pt x="0" y="11936"/>
                  </a:cubicBezTo>
                  <a:lnTo>
                    <a:pt x="100" y="12125"/>
                  </a:lnTo>
                  <a:cubicBezTo>
                    <a:pt x="143" y="11782"/>
                    <a:pt x="214" y="11440"/>
                    <a:pt x="300" y="11114"/>
                  </a:cubicBezTo>
                  <a:cubicBezTo>
                    <a:pt x="372" y="11782"/>
                    <a:pt x="543" y="12433"/>
                    <a:pt x="815" y="13033"/>
                  </a:cubicBezTo>
                  <a:lnTo>
                    <a:pt x="1014" y="12964"/>
                  </a:lnTo>
                  <a:cubicBezTo>
                    <a:pt x="1071" y="12930"/>
                    <a:pt x="1129" y="12913"/>
                    <a:pt x="1172" y="12896"/>
                  </a:cubicBezTo>
                  <a:cubicBezTo>
                    <a:pt x="800" y="12193"/>
                    <a:pt x="557" y="11388"/>
                    <a:pt x="457" y="10548"/>
                  </a:cubicBezTo>
                  <a:cubicBezTo>
                    <a:pt x="900" y="9212"/>
                    <a:pt x="1572" y="7996"/>
                    <a:pt x="2429" y="6984"/>
                  </a:cubicBezTo>
                  <a:cubicBezTo>
                    <a:pt x="2557" y="8167"/>
                    <a:pt x="3072" y="9349"/>
                    <a:pt x="4029" y="10428"/>
                  </a:cubicBezTo>
                  <a:cubicBezTo>
                    <a:pt x="3443" y="11491"/>
                    <a:pt x="2971" y="12605"/>
                    <a:pt x="2600" y="13787"/>
                  </a:cubicBezTo>
                  <a:lnTo>
                    <a:pt x="2700" y="13787"/>
                  </a:lnTo>
                  <a:cubicBezTo>
                    <a:pt x="2929" y="13804"/>
                    <a:pt x="3157" y="13838"/>
                    <a:pt x="3371" y="13890"/>
                  </a:cubicBezTo>
                  <a:cubicBezTo>
                    <a:pt x="3700" y="12879"/>
                    <a:pt x="4086" y="11902"/>
                    <a:pt x="4557" y="10977"/>
                  </a:cubicBezTo>
                  <a:cubicBezTo>
                    <a:pt x="4857" y="11268"/>
                    <a:pt x="5172" y="11525"/>
                    <a:pt x="5500" y="11765"/>
                  </a:cubicBezTo>
                  <a:cubicBezTo>
                    <a:pt x="5543" y="11696"/>
                    <a:pt x="5614" y="11662"/>
                    <a:pt x="5686" y="11645"/>
                  </a:cubicBezTo>
                  <a:lnTo>
                    <a:pt x="5772" y="11645"/>
                  </a:lnTo>
                  <a:cubicBezTo>
                    <a:pt x="5843" y="11645"/>
                    <a:pt x="5914" y="11696"/>
                    <a:pt x="5971" y="11748"/>
                  </a:cubicBezTo>
                  <a:lnTo>
                    <a:pt x="6100" y="11902"/>
                  </a:lnTo>
                  <a:cubicBezTo>
                    <a:pt x="6114" y="11919"/>
                    <a:pt x="6129" y="11936"/>
                    <a:pt x="6143" y="11954"/>
                  </a:cubicBezTo>
                  <a:cubicBezTo>
                    <a:pt x="6200" y="12056"/>
                    <a:pt x="6243" y="12159"/>
                    <a:pt x="6257" y="12262"/>
                  </a:cubicBezTo>
                  <a:cubicBezTo>
                    <a:pt x="6957" y="12673"/>
                    <a:pt x="7686" y="12999"/>
                    <a:pt x="8429" y="13256"/>
                  </a:cubicBezTo>
                  <a:cubicBezTo>
                    <a:pt x="8086" y="14866"/>
                    <a:pt x="7800" y="16460"/>
                    <a:pt x="7586" y="17985"/>
                  </a:cubicBezTo>
                  <a:cubicBezTo>
                    <a:pt x="7343" y="17916"/>
                    <a:pt x="7114" y="17831"/>
                    <a:pt x="6886" y="17728"/>
                  </a:cubicBezTo>
                  <a:cubicBezTo>
                    <a:pt x="7114" y="17882"/>
                    <a:pt x="7329" y="18036"/>
                    <a:pt x="7557" y="18173"/>
                  </a:cubicBezTo>
                  <a:cubicBezTo>
                    <a:pt x="7857" y="18362"/>
                    <a:pt x="8143" y="18550"/>
                    <a:pt x="8443" y="18721"/>
                  </a:cubicBezTo>
                  <a:cubicBezTo>
                    <a:pt x="8614" y="18824"/>
                    <a:pt x="8800" y="18927"/>
                    <a:pt x="8972" y="19013"/>
                  </a:cubicBezTo>
                  <a:cubicBezTo>
                    <a:pt x="9986" y="19235"/>
                    <a:pt x="11006" y="19346"/>
                    <a:pt x="12029" y="19346"/>
                  </a:cubicBezTo>
                  <a:cubicBezTo>
                    <a:pt x="12661" y="19346"/>
                    <a:pt x="13295" y="19304"/>
                    <a:pt x="13929" y="19218"/>
                  </a:cubicBezTo>
                  <a:cubicBezTo>
                    <a:pt x="13900" y="19784"/>
                    <a:pt x="13872" y="20349"/>
                    <a:pt x="13829" y="20881"/>
                  </a:cubicBezTo>
                  <a:cubicBezTo>
                    <a:pt x="13829" y="20932"/>
                    <a:pt x="13814" y="20966"/>
                    <a:pt x="13814" y="21017"/>
                  </a:cubicBezTo>
                  <a:cubicBezTo>
                    <a:pt x="14114" y="21103"/>
                    <a:pt x="14414" y="21172"/>
                    <a:pt x="14700" y="21240"/>
                  </a:cubicBezTo>
                  <a:cubicBezTo>
                    <a:pt x="14729" y="21069"/>
                    <a:pt x="14743" y="20898"/>
                    <a:pt x="14757" y="20726"/>
                  </a:cubicBezTo>
                  <a:cubicBezTo>
                    <a:pt x="14800" y="20178"/>
                    <a:pt x="14829" y="19630"/>
                    <a:pt x="14843" y="19047"/>
                  </a:cubicBezTo>
                  <a:cubicBezTo>
                    <a:pt x="15786" y="18841"/>
                    <a:pt x="16686" y="18516"/>
                    <a:pt x="17557" y="18070"/>
                  </a:cubicBezTo>
                  <a:cubicBezTo>
                    <a:pt x="18229" y="17728"/>
                    <a:pt x="18843" y="17300"/>
                    <a:pt x="19414" y="16786"/>
                  </a:cubicBezTo>
                  <a:cubicBezTo>
                    <a:pt x="19443" y="17334"/>
                    <a:pt x="19429" y="17882"/>
                    <a:pt x="19386" y="18430"/>
                  </a:cubicBezTo>
                  <a:cubicBezTo>
                    <a:pt x="19329" y="19218"/>
                    <a:pt x="19157" y="20007"/>
                    <a:pt x="18900" y="20744"/>
                  </a:cubicBezTo>
                  <a:cubicBezTo>
                    <a:pt x="18543" y="21052"/>
                    <a:pt x="18171" y="21343"/>
                    <a:pt x="17772" y="21600"/>
                  </a:cubicBezTo>
                  <a:lnTo>
                    <a:pt x="18243" y="21600"/>
                  </a:lnTo>
                  <a:cubicBezTo>
                    <a:pt x="18414" y="21463"/>
                    <a:pt x="18571" y="21326"/>
                    <a:pt x="18729" y="21189"/>
                  </a:cubicBezTo>
                  <a:cubicBezTo>
                    <a:pt x="18671" y="21326"/>
                    <a:pt x="18600" y="21463"/>
                    <a:pt x="18543" y="21583"/>
                  </a:cubicBezTo>
                  <a:lnTo>
                    <a:pt x="18757" y="21583"/>
                  </a:lnTo>
                  <a:cubicBezTo>
                    <a:pt x="18957" y="21275"/>
                    <a:pt x="19129" y="20966"/>
                    <a:pt x="19272" y="20641"/>
                  </a:cubicBezTo>
                  <a:cubicBezTo>
                    <a:pt x="19671" y="20178"/>
                    <a:pt x="20014" y="19664"/>
                    <a:pt x="20286" y="19082"/>
                  </a:cubicBezTo>
                  <a:lnTo>
                    <a:pt x="20514" y="18533"/>
                  </a:lnTo>
                  <a:cubicBezTo>
                    <a:pt x="20243" y="19150"/>
                    <a:pt x="19886" y="19698"/>
                    <a:pt x="19457" y="20178"/>
                  </a:cubicBezTo>
                  <a:cubicBezTo>
                    <a:pt x="19714" y="19441"/>
                    <a:pt x="19886" y="18653"/>
                    <a:pt x="19943" y="17848"/>
                  </a:cubicBezTo>
                  <a:cubicBezTo>
                    <a:pt x="20000" y="17300"/>
                    <a:pt x="20000" y="16751"/>
                    <a:pt x="19971" y="16203"/>
                  </a:cubicBezTo>
                  <a:cubicBezTo>
                    <a:pt x="20971" y="15072"/>
                    <a:pt x="21514" y="13753"/>
                    <a:pt x="21586" y="12365"/>
                  </a:cubicBezTo>
                  <a:cubicBezTo>
                    <a:pt x="21593" y="12444"/>
                    <a:pt x="21597" y="12524"/>
                    <a:pt x="21598" y="12606"/>
                  </a:cubicBezTo>
                  <a:cubicBezTo>
                    <a:pt x="21595" y="12305"/>
                    <a:pt x="21586" y="12005"/>
                    <a:pt x="21586" y="11748"/>
                  </a:cubicBezTo>
                  <a:cubicBezTo>
                    <a:pt x="21571" y="11713"/>
                    <a:pt x="21571" y="11679"/>
                    <a:pt x="21557" y="11645"/>
                  </a:cubicBezTo>
                  <a:lnTo>
                    <a:pt x="21557" y="11576"/>
                  </a:lnTo>
                  <a:lnTo>
                    <a:pt x="21514" y="11045"/>
                  </a:lnTo>
                  <a:lnTo>
                    <a:pt x="21457" y="10634"/>
                  </a:lnTo>
                  <a:cubicBezTo>
                    <a:pt x="21471" y="10788"/>
                    <a:pt x="21486" y="10943"/>
                    <a:pt x="21500" y="11079"/>
                  </a:cubicBezTo>
                  <a:cubicBezTo>
                    <a:pt x="21300" y="9760"/>
                    <a:pt x="20843" y="8510"/>
                    <a:pt x="20143" y="7447"/>
                  </a:cubicBezTo>
                  <a:cubicBezTo>
                    <a:pt x="20071" y="6419"/>
                    <a:pt x="19686" y="5357"/>
                    <a:pt x="18971" y="4380"/>
                  </a:cubicBezTo>
                  <a:lnTo>
                    <a:pt x="18686" y="3986"/>
                  </a:lnTo>
                  <a:lnTo>
                    <a:pt x="18654" y="3949"/>
                  </a:lnTo>
                  <a:cubicBezTo>
                    <a:pt x="19376" y="4919"/>
                    <a:pt x="19765" y="5966"/>
                    <a:pt x="19843" y="6984"/>
                  </a:cubicBezTo>
                  <a:cubicBezTo>
                    <a:pt x="19028" y="5888"/>
                    <a:pt x="18057" y="4980"/>
                    <a:pt x="16957" y="4346"/>
                  </a:cubicBezTo>
                  <a:cubicBezTo>
                    <a:pt x="16886" y="3523"/>
                    <a:pt x="16557" y="2787"/>
                    <a:pt x="16057" y="2221"/>
                  </a:cubicBezTo>
                  <a:cubicBezTo>
                    <a:pt x="16929" y="2427"/>
                    <a:pt x="17729" y="2906"/>
                    <a:pt x="18386" y="3643"/>
                  </a:cubicBezTo>
                  <a:cubicBezTo>
                    <a:pt x="18200" y="3420"/>
                    <a:pt x="17972" y="3181"/>
                    <a:pt x="17800" y="2992"/>
                  </a:cubicBezTo>
                  <a:cubicBezTo>
                    <a:pt x="17073" y="2246"/>
                    <a:pt x="16104" y="1845"/>
                    <a:pt x="14963" y="1845"/>
                  </a:cubicBezTo>
                  <a:cubicBezTo>
                    <a:pt x="14085" y="1845"/>
                    <a:pt x="13106" y="2082"/>
                    <a:pt x="12057" y="2581"/>
                  </a:cubicBezTo>
                  <a:lnTo>
                    <a:pt x="12086" y="2598"/>
                  </a:lnTo>
                  <a:cubicBezTo>
                    <a:pt x="12943" y="2251"/>
                    <a:pt x="13840" y="2078"/>
                    <a:pt x="14742" y="2078"/>
                  </a:cubicBezTo>
                  <a:cubicBezTo>
                    <a:pt x="15042" y="2078"/>
                    <a:pt x="15343" y="2097"/>
                    <a:pt x="15643" y="2136"/>
                  </a:cubicBezTo>
                  <a:cubicBezTo>
                    <a:pt x="16100" y="2650"/>
                    <a:pt x="16386" y="3318"/>
                    <a:pt x="16457" y="4054"/>
                  </a:cubicBezTo>
                  <a:cubicBezTo>
                    <a:pt x="15100" y="3335"/>
                    <a:pt x="13657" y="2906"/>
                    <a:pt x="12171" y="2803"/>
                  </a:cubicBezTo>
                  <a:lnTo>
                    <a:pt x="12171" y="2838"/>
                  </a:lnTo>
                  <a:cubicBezTo>
                    <a:pt x="13671" y="3044"/>
                    <a:pt x="15129" y="3575"/>
                    <a:pt x="16472" y="4380"/>
                  </a:cubicBezTo>
                  <a:cubicBezTo>
                    <a:pt x="16429" y="5066"/>
                    <a:pt x="16157" y="5700"/>
                    <a:pt x="15729" y="6162"/>
                  </a:cubicBezTo>
                  <a:cubicBezTo>
                    <a:pt x="14657" y="4894"/>
                    <a:pt x="13443" y="3832"/>
                    <a:pt x="12100" y="3026"/>
                  </a:cubicBezTo>
                  <a:cubicBezTo>
                    <a:pt x="12086" y="3044"/>
                    <a:pt x="12086" y="3044"/>
                    <a:pt x="12072" y="3061"/>
                  </a:cubicBezTo>
                  <a:cubicBezTo>
                    <a:pt x="13343" y="3969"/>
                    <a:pt x="14486" y="5100"/>
                    <a:pt x="15486" y="6419"/>
                  </a:cubicBezTo>
                  <a:cubicBezTo>
                    <a:pt x="15214" y="6659"/>
                    <a:pt x="14929" y="6848"/>
                    <a:pt x="14628" y="7019"/>
                  </a:cubicBezTo>
                  <a:cubicBezTo>
                    <a:pt x="14229" y="7224"/>
                    <a:pt x="13800" y="7362"/>
                    <a:pt x="13372" y="7464"/>
                  </a:cubicBezTo>
                  <a:cubicBezTo>
                    <a:pt x="12986" y="5974"/>
                    <a:pt x="12472" y="4534"/>
                    <a:pt x="11857" y="3164"/>
                  </a:cubicBezTo>
                  <a:lnTo>
                    <a:pt x="11814" y="3164"/>
                  </a:lnTo>
                  <a:cubicBezTo>
                    <a:pt x="12286" y="4585"/>
                    <a:pt x="12671" y="6042"/>
                    <a:pt x="12957" y="7533"/>
                  </a:cubicBezTo>
                  <a:cubicBezTo>
                    <a:pt x="12657" y="7575"/>
                    <a:pt x="12357" y="7596"/>
                    <a:pt x="12059" y="7596"/>
                  </a:cubicBezTo>
                  <a:cubicBezTo>
                    <a:pt x="11504" y="7596"/>
                    <a:pt x="10953" y="7523"/>
                    <a:pt x="10414" y="7379"/>
                  </a:cubicBezTo>
                  <a:cubicBezTo>
                    <a:pt x="10786" y="5802"/>
                    <a:pt x="11157" y="4346"/>
                    <a:pt x="11543" y="3146"/>
                  </a:cubicBezTo>
                  <a:lnTo>
                    <a:pt x="11500" y="3129"/>
                  </a:lnTo>
                  <a:cubicBezTo>
                    <a:pt x="10914" y="4466"/>
                    <a:pt x="10414" y="5853"/>
                    <a:pt x="9986" y="7259"/>
                  </a:cubicBezTo>
                  <a:cubicBezTo>
                    <a:pt x="9214" y="7019"/>
                    <a:pt x="8486" y="6590"/>
                    <a:pt x="7843" y="6008"/>
                  </a:cubicBezTo>
                  <a:cubicBezTo>
                    <a:pt x="8871" y="4826"/>
                    <a:pt x="10014" y="3815"/>
                    <a:pt x="11271" y="3009"/>
                  </a:cubicBezTo>
                  <a:lnTo>
                    <a:pt x="11243" y="2975"/>
                  </a:lnTo>
                  <a:cubicBezTo>
                    <a:pt x="9914" y="3660"/>
                    <a:pt x="8672" y="4585"/>
                    <a:pt x="7557" y="5700"/>
                  </a:cubicBezTo>
                  <a:cubicBezTo>
                    <a:pt x="7086" y="5202"/>
                    <a:pt x="6771" y="4534"/>
                    <a:pt x="6672" y="3798"/>
                  </a:cubicBezTo>
                  <a:cubicBezTo>
                    <a:pt x="8114" y="3164"/>
                    <a:pt x="9615" y="2821"/>
                    <a:pt x="11143" y="2770"/>
                  </a:cubicBezTo>
                  <a:lnTo>
                    <a:pt x="11143" y="2735"/>
                  </a:lnTo>
                  <a:cubicBezTo>
                    <a:pt x="10983" y="2728"/>
                    <a:pt x="10822" y="2724"/>
                    <a:pt x="10662" y="2724"/>
                  </a:cubicBezTo>
                  <a:cubicBezTo>
                    <a:pt x="9309" y="2724"/>
                    <a:pt x="7960" y="2982"/>
                    <a:pt x="6657" y="3472"/>
                  </a:cubicBezTo>
                  <a:cubicBezTo>
                    <a:pt x="6686" y="2787"/>
                    <a:pt x="6929" y="2136"/>
                    <a:pt x="7343" y="1673"/>
                  </a:cubicBezTo>
                  <a:cubicBezTo>
                    <a:pt x="7380" y="1672"/>
                    <a:pt x="7417" y="1672"/>
                    <a:pt x="7454" y="1672"/>
                  </a:cubicBezTo>
                  <a:cubicBezTo>
                    <a:pt x="8744" y="1672"/>
                    <a:pt x="10020" y="1964"/>
                    <a:pt x="11214" y="2547"/>
                  </a:cubicBezTo>
                  <a:cubicBezTo>
                    <a:pt x="11229" y="2547"/>
                    <a:pt x="11243" y="2530"/>
                    <a:pt x="11243" y="2512"/>
                  </a:cubicBezTo>
                  <a:cubicBezTo>
                    <a:pt x="10100" y="1844"/>
                    <a:pt x="8857" y="1467"/>
                    <a:pt x="7586" y="1416"/>
                  </a:cubicBezTo>
                  <a:cubicBezTo>
                    <a:pt x="7871" y="1142"/>
                    <a:pt x="8186" y="919"/>
                    <a:pt x="8514" y="748"/>
                  </a:cubicBezTo>
                  <a:cubicBezTo>
                    <a:pt x="8886" y="559"/>
                    <a:pt x="9257" y="405"/>
                    <a:pt x="9657" y="319"/>
                  </a:cubicBezTo>
                  <a:cubicBezTo>
                    <a:pt x="10229" y="645"/>
                    <a:pt x="10843" y="1330"/>
                    <a:pt x="11472" y="2392"/>
                  </a:cubicBezTo>
                  <a:lnTo>
                    <a:pt x="11514" y="2392"/>
                  </a:lnTo>
                  <a:cubicBezTo>
                    <a:pt x="11014" y="1296"/>
                    <a:pt x="10529" y="593"/>
                    <a:pt x="10072" y="234"/>
                  </a:cubicBezTo>
                  <a:cubicBezTo>
                    <a:pt x="10409" y="179"/>
                    <a:pt x="10748" y="151"/>
                    <a:pt x="11088" y="151"/>
                  </a:cubicBezTo>
                  <a:cubicBezTo>
                    <a:pt x="11598" y="151"/>
                    <a:pt x="12109" y="213"/>
                    <a:pt x="12614" y="336"/>
                  </a:cubicBezTo>
                  <a:cubicBezTo>
                    <a:pt x="12386" y="662"/>
                    <a:pt x="12100" y="1347"/>
                    <a:pt x="11786" y="2410"/>
                  </a:cubicBezTo>
                  <a:lnTo>
                    <a:pt x="11829" y="2427"/>
                  </a:lnTo>
                  <a:cubicBezTo>
                    <a:pt x="12286" y="1399"/>
                    <a:pt x="12700" y="748"/>
                    <a:pt x="13029" y="457"/>
                  </a:cubicBezTo>
                  <a:cubicBezTo>
                    <a:pt x="13886" y="696"/>
                    <a:pt x="14686" y="1159"/>
                    <a:pt x="15372" y="1810"/>
                  </a:cubicBezTo>
                  <a:cubicBezTo>
                    <a:pt x="15500" y="1827"/>
                    <a:pt x="15614" y="1844"/>
                    <a:pt x="15743" y="1861"/>
                  </a:cubicBezTo>
                  <a:cubicBezTo>
                    <a:pt x="14986" y="1142"/>
                    <a:pt x="14100" y="628"/>
                    <a:pt x="13171" y="371"/>
                  </a:cubicBezTo>
                  <a:cubicBezTo>
                    <a:pt x="13240" y="312"/>
                    <a:pt x="13315" y="285"/>
                    <a:pt x="13397" y="285"/>
                  </a:cubicBezTo>
                  <a:cubicBezTo>
                    <a:pt x="13435" y="285"/>
                    <a:pt x="13474" y="291"/>
                    <a:pt x="13514" y="302"/>
                  </a:cubicBezTo>
                  <a:lnTo>
                    <a:pt x="13271" y="234"/>
                  </a:lnTo>
                  <a:lnTo>
                    <a:pt x="12900" y="131"/>
                  </a:lnTo>
                  <a:cubicBezTo>
                    <a:pt x="12829" y="131"/>
                    <a:pt x="12743" y="165"/>
                    <a:pt x="12700" y="234"/>
                  </a:cubicBezTo>
                  <a:cubicBezTo>
                    <a:pt x="12151" y="102"/>
                    <a:pt x="11598" y="36"/>
                    <a:pt x="11042" y="36"/>
                  </a:cubicBezTo>
                  <a:cubicBezTo>
                    <a:pt x="10657" y="36"/>
                    <a:pt x="10271" y="68"/>
                    <a:pt x="9886" y="131"/>
                  </a:cubicBezTo>
                  <a:cubicBezTo>
                    <a:pt x="9750" y="50"/>
                    <a:pt x="9588" y="0"/>
                    <a:pt x="9427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grpSp>
          <p:nvGrpSpPr>
            <p:cNvPr id="814" name="Google Shape;838;p48"/>
            <p:cNvGrpSpPr/>
            <p:nvPr/>
          </p:nvGrpSpPr>
          <p:grpSpPr>
            <a:xfrm>
              <a:off x="0" y="0"/>
              <a:ext cx="1829907" cy="1159764"/>
              <a:chOff x="0" y="0"/>
              <a:chExt cx="1829906" cy="1159763"/>
            </a:xfrm>
          </p:grpSpPr>
          <p:sp>
            <p:nvSpPr>
              <p:cNvPr id="811" name="Google Shape;839;p48"/>
              <p:cNvSpPr/>
              <p:nvPr/>
            </p:nvSpPr>
            <p:spPr>
              <a:xfrm>
                <a:off x="0" y="-1"/>
                <a:ext cx="670675" cy="616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71" h="21600" fill="norm" stroke="1" extrusionOk="0">
                    <a:moveTo>
                      <a:pt x="9325" y="0"/>
                    </a:moveTo>
                    <a:cubicBezTo>
                      <a:pt x="8478" y="0"/>
                      <a:pt x="7713" y="47"/>
                      <a:pt x="7090" y="151"/>
                    </a:cubicBezTo>
                    <a:cubicBezTo>
                      <a:pt x="6455" y="240"/>
                      <a:pt x="5845" y="390"/>
                      <a:pt x="5259" y="600"/>
                    </a:cubicBezTo>
                    <a:cubicBezTo>
                      <a:pt x="-2429" y="3082"/>
                      <a:pt x="-1501" y="12028"/>
                      <a:pt x="6821" y="21600"/>
                    </a:cubicBezTo>
                    <a:lnTo>
                      <a:pt x="7260" y="19536"/>
                    </a:lnTo>
                    <a:cubicBezTo>
                      <a:pt x="1306" y="11728"/>
                      <a:pt x="1061" y="4698"/>
                      <a:pt x="7456" y="2664"/>
                    </a:cubicBezTo>
                    <a:cubicBezTo>
                      <a:pt x="7993" y="2484"/>
                      <a:pt x="8530" y="2364"/>
                      <a:pt x="9091" y="2275"/>
                    </a:cubicBezTo>
                    <a:cubicBezTo>
                      <a:pt x="10145" y="2167"/>
                      <a:pt x="11200" y="2114"/>
                      <a:pt x="12254" y="2114"/>
                    </a:cubicBezTo>
                    <a:cubicBezTo>
                      <a:pt x="12957" y="2114"/>
                      <a:pt x="13660" y="2137"/>
                      <a:pt x="14363" y="2185"/>
                    </a:cubicBezTo>
                    <a:lnTo>
                      <a:pt x="14753" y="2185"/>
                    </a:lnTo>
                    <a:cubicBezTo>
                      <a:pt x="15462" y="2215"/>
                      <a:pt x="16706" y="2245"/>
                      <a:pt x="16901" y="2275"/>
                    </a:cubicBezTo>
                    <a:cubicBezTo>
                      <a:pt x="17633" y="1886"/>
                      <a:pt x="18390" y="1587"/>
                      <a:pt x="19171" y="1347"/>
                    </a:cubicBezTo>
                    <a:cubicBezTo>
                      <a:pt x="18756" y="1257"/>
                      <a:pt x="17218" y="899"/>
                      <a:pt x="16462" y="719"/>
                    </a:cubicBezTo>
                    <a:lnTo>
                      <a:pt x="16145" y="659"/>
                    </a:lnTo>
                    <a:cubicBezTo>
                      <a:pt x="13962" y="277"/>
                      <a:pt x="11398" y="0"/>
                      <a:pt x="9325" y="0"/>
                    </a:cubicBezTo>
                    <a:close/>
                  </a:path>
                </a:pathLst>
              </a:custGeom>
              <a:solidFill>
                <a:srgbClr val="16151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</a:p>
            </p:txBody>
          </p:sp>
          <p:sp>
            <p:nvSpPr>
              <p:cNvPr id="812" name="Google Shape;840;p48"/>
              <p:cNvSpPr/>
              <p:nvPr/>
            </p:nvSpPr>
            <p:spPr>
              <a:xfrm>
                <a:off x="595544" y="591740"/>
                <a:ext cx="1234363" cy="5680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9" h="21600" fill="norm" stroke="1" extrusionOk="0">
                    <a:moveTo>
                      <a:pt x="17560" y="0"/>
                    </a:moveTo>
                    <a:cubicBezTo>
                      <a:pt x="17574" y="617"/>
                      <a:pt x="17574" y="1266"/>
                      <a:pt x="17560" y="1883"/>
                    </a:cubicBezTo>
                    <a:cubicBezTo>
                      <a:pt x="17731" y="2370"/>
                      <a:pt x="17888" y="2890"/>
                      <a:pt x="18031" y="3409"/>
                    </a:cubicBezTo>
                    <a:cubicBezTo>
                      <a:pt x="18088" y="3637"/>
                      <a:pt x="18131" y="3767"/>
                      <a:pt x="18131" y="3832"/>
                    </a:cubicBezTo>
                    <a:cubicBezTo>
                      <a:pt x="19730" y="10683"/>
                      <a:pt x="19259" y="16981"/>
                      <a:pt x="16404" y="18669"/>
                    </a:cubicBezTo>
                    <a:cubicBezTo>
                      <a:pt x="16090" y="18864"/>
                      <a:pt x="15775" y="18994"/>
                      <a:pt x="15447" y="19092"/>
                    </a:cubicBezTo>
                    <a:cubicBezTo>
                      <a:pt x="14876" y="19254"/>
                      <a:pt x="14305" y="19352"/>
                      <a:pt x="13734" y="19384"/>
                    </a:cubicBezTo>
                    <a:lnTo>
                      <a:pt x="12949" y="19384"/>
                    </a:lnTo>
                    <a:cubicBezTo>
                      <a:pt x="12763" y="19384"/>
                      <a:pt x="12592" y="19352"/>
                      <a:pt x="12392" y="19352"/>
                    </a:cubicBezTo>
                    <a:cubicBezTo>
                      <a:pt x="11578" y="19254"/>
                      <a:pt x="10750" y="19027"/>
                      <a:pt x="9936" y="18702"/>
                    </a:cubicBezTo>
                    <a:cubicBezTo>
                      <a:pt x="9651" y="18572"/>
                      <a:pt x="9351" y="18443"/>
                      <a:pt x="9065" y="18313"/>
                    </a:cubicBezTo>
                    <a:cubicBezTo>
                      <a:pt x="7195" y="17339"/>
                      <a:pt x="5397" y="15877"/>
                      <a:pt x="3683" y="13962"/>
                    </a:cubicBezTo>
                    <a:cubicBezTo>
                      <a:pt x="3383" y="13637"/>
                      <a:pt x="3098" y="13312"/>
                      <a:pt x="2798" y="12955"/>
                    </a:cubicBezTo>
                    <a:cubicBezTo>
                      <a:pt x="2284" y="12338"/>
                      <a:pt x="1756" y="11689"/>
                      <a:pt x="1242" y="10974"/>
                    </a:cubicBezTo>
                    <a:lnTo>
                      <a:pt x="271" y="10844"/>
                    </a:lnTo>
                    <a:lnTo>
                      <a:pt x="0" y="10812"/>
                    </a:lnTo>
                    <a:cubicBezTo>
                      <a:pt x="871" y="12046"/>
                      <a:pt x="1784" y="13247"/>
                      <a:pt x="2712" y="14286"/>
                    </a:cubicBezTo>
                    <a:cubicBezTo>
                      <a:pt x="3012" y="14611"/>
                      <a:pt x="3312" y="14936"/>
                      <a:pt x="3597" y="15260"/>
                    </a:cubicBezTo>
                    <a:cubicBezTo>
                      <a:pt x="5325" y="17079"/>
                      <a:pt x="7124" y="18572"/>
                      <a:pt x="8951" y="19676"/>
                    </a:cubicBezTo>
                    <a:cubicBezTo>
                      <a:pt x="9237" y="19871"/>
                      <a:pt x="9522" y="20033"/>
                      <a:pt x="9808" y="20163"/>
                    </a:cubicBezTo>
                    <a:cubicBezTo>
                      <a:pt x="10122" y="20326"/>
                      <a:pt x="10436" y="20488"/>
                      <a:pt x="10750" y="20618"/>
                    </a:cubicBezTo>
                    <a:cubicBezTo>
                      <a:pt x="10964" y="20715"/>
                      <a:pt x="11178" y="20812"/>
                      <a:pt x="11392" y="20910"/>
                    </a:cubicBezTo>
                    <a:cubicBezTo>
                      <a:pt x="11863" y="21072"/>
                      <a:pt x="12320" y="21235"/>
                      <a:pt x="12763" y="21332"/>
                    </a:cubicBezTo>
                    <a:cubicBezTo>
                      <a:pt x="13398" y="21510"/>
                      <a:pt x="14037" y="21600"/>
                      <a:pt x="14676" y="21600"/>
                    </a:cubicBezTo>
                    <a:cubicBezTo>
                      <a:pt x="15315" y="21600"/>
                      <a:pt x="15954" y="21510"/>
                      <a:pt x="16589" y="21332"/>
                    </a:cubicBezTo>
                    <a:cubicBezTo>
                      <a:pt x="16960" y="21235"/>
                      <a:pt x="17317" y="21072"/>
                      <a:pt x="17660" y="20845"/>
                    </a:cubicBezTo>
                    <a:cubicBezTo>
                      <a:pt x="21600" y="18572"/>
                      <a:pt x="21472" y="10390"/>
                      <a:pt x="18217" y="1624"/>
                    </a:cubicBezTo>
                    <a:cubicBezTo>
                      <a:pt x="18188" y="1559"/>
                      <a:pt x="18145" y="1429"/>
                      <a:pt x="18060" y="1234"/>
                    </a:cubicBezTo>
                    <a:cubicBezTo>
                      <a:pt x="17931" y="876"/>
                      <a:pt x="17731" y="390"/>
                      <a:pt x="17560" y="0"/>
                    </a:cubicBezTo>
                    <a:close/>
                  </a:path>
                </a:pathLst>
              </a:custGeom>
              <a:solidFill>
                <a:srgbClr val="16151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</a:p>
            </p:txBody>
          </p:sp>
          <p:sp>
            <p:nvSpPr>
              <p:cNvPr id="813" name="Google Shape;841;p48"/>
              <p:cNvSpPr/>
              <p:nvPr/>
            </p:nvSpPr>
            <p:spPr>
              <a:xfrm>
                <a:off x="142256" y="594419"/>
                <a:ext cx="550271" cy="2566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79" h="21600" fill="norm" stroke="1" extrusionOk="0">
                    <a:moveTo>
                      <a:pt x="5056" y="0"/>
                    </a:moveTo>
                    <a:cubicBezTo>
                      <a:pt x="4980" y="0"/>
                      <a:pt x="4939" y="371"/>
                      <a:pt x="5008" y="1570"/>
                    </a:cubicBezTo>
                    <a:cubicBezTo>
                      <a:pt x="5008" y="1570"/>
                      <a:pt x="5373" y="5883"/>
                      <a:pt x="5890" y="8038"/>
                    </a:cubicBezTo>
                    <a:lnTo>
                      <a:pt x="3003" y="9475"/>
                    </a:lnTo>
                    <a:cubicBezTo>
                      <a:pt x="3003" y="9475"/>
                      <a:pt x="2579" y="9906"/>
                      <a:pt x="3216" y="9978"/>
                    </a:cubicBezTo>
                    <a:lnTo>
                      <a:pt x="6041" y="9978"/>
                    </a:lnTo>
                    <a:cubicBezTo>
                      <a:pt x="6102" y="10194"/>
                      <a:pt x="6163" y="10481"/>
                      <a:pt x="6224" y="10697"/>
                    </a:cubicBezTo>
                    <a:lnTo>
                      <a:pt x="6285" y="10985"/>
                    </a:lnTo>
                    <a:cubicBezTo>
                      <a:pt x="6649" y="12061"/>
                      <a:pt x="7044" y="12924"/>
                      <a:pt x="7530" y="13571"/>
                    </a:cubicBezTo>
                    <a:cubicBezTo>
                      <a:pt x="7956" y="14217"/>
                      <a:pt x="8411" y="14792"/>
                      <a:pt x="8867" y="15295"/>
                    </a:cubicBezTo>
                    <a:cubicBezTo>
                      <a:pt x="7255" y="15797"/>
                      <a:pt x="5623" y="16055"/>
                      <a:pt x="3988" y="16055"/>
                    </a:cubicBezTo>
                    <a:cubicBezTo>
                      <a:pt x="2819" y="16055"/>
                      <a:pt x="1648" y="15923"/>
                      <a:pt x="482" y="15655"/>
                    </a:cubicBezTo>
                    <a:cubicBezTo>
                      <a:pt x="482" y="15655"/>
                      <a:pt x="-1249" y="15655"/>
                      <a:pt x="1849" y="17810"/>
                    </a:cubicBezTo>
                    <a:lnTo>
                      <a:pt x="2123" y="19750"/>
                    </a:lnTo>
                    <a:cubicBezTo>
                      <a:pt x="2181" y="20164"/>
                      <a:pt x="2372" y="20362"/>
                      <a:pt x="2561" y="20362"/>
                    </a:cubicBezTo>
                    <a:cubicBezTo>
                      <a:pt x="2768" y="20362"/>
                      <a:pt x="2972" y="20127"/>
                      <a:pt x="3003" y="19678"/>
                    </a:cubicBezTo>
                    <a:cubicBezTo>
                      <a:pt x="2973" y="19175"/>
                      <a:pt x="2912" y="18743"/>
                      <a:pt x="2822" y="18314"/>
                    </a:cubicBezTo>
                    <a:cubicBezTo>
                      <a:pt x="3664" y="18636"/>
                      <a:pt x="4507" y="18797"/>
                      <a:pt x="5350" y="18797"/>
                    </a:cubicBezTo>
                    <a:cubicBezTo>
                      <a:pt x="5631" y="18797"/>
                      <a:pt x="5912" y="18780"/>
                      <a:pt x="6193" y="18743"/>
                    </a:cubicBezTo>
                    <a:cubicBezTo>
                      <a:pt x="6406" y="19606"/>
                      <a:pt x="6619" y="20397"/>
                      <a:pt x="6893" y="21186"/>
                    </a:cubicBezTo>
                    <a:cubicBezTo>
                      <a:pt x="6984" y="21402"/>
                      <a:pt x="7105" y="21546"/>
                      <a:pt x="7257" y="21546"/>
                    </a:cubicBezTo>
                    <a:cubicBezTo>
                      <a:pt x="7287" y="21583"/>
                      <a:pt x="7318" y="21600"/>
                      <a:pt x="7345" y="21600"/>
                    </a:cubicBezTo>
                    <a:cubicBezTo>
                      <a:pt x="7371" y="21600"/>
                      <a:pt x="7394" y="21583"/>
                      <a:pt x="7409" y="21546"/>
                    </a:cubicBezTo>
                    <a:cubicBezTo>
                      <a:pt x="7713" y="21546"/>
                      <a:pt x="7956" y="21186"/>
                      <a:pt x="8077" y="20613"/>
                    </a:cubicBezTo>
                    <a:cubicBezTo>
                      <a:pt x="8107" y="20325"/>
                      <a:pt x="8107" y="19966"/>
                      <a:pt x="8077" y="19678"/>
                    </a:cubicBezTo>
                    <a:cubicBezTo>
                      <a:pt x="8047" y="19534"/>
                      <a:pt x="8017" y="19318"/>
                      <a:pt x="7956" y="19175"/>
                    </a:cubicBezTo>
                    <a:lnTo>
                      <a:pt x="7804" y="18599"/>
                    </a:lnTo>
                    <a:cubicBezTo>
                      <a:pt x="8685" y="18457"/>
                      <a:pt x="9596" y="18170"/>
                      <a:pt x="10568" y="17810"/>
                    </a:cubicBezTo>
                    <a:cubicBezTo>
                      <a:pt x="10872" y="17738"/>
                      <a:pt x="11176" y="17594"/>
                      <a:pt x="11480" y="17451"/>
                    </a:cubicBezTo>
                    <a:lnTo>
                      <a:pt x="12148" y="17882"/>
                    </a:lnTo>
                    <a:lnTo>
                      <a:pt x="12908" y="18385"/>
                    </a:lnTo>
                    <a:cubicBezTo>
                      <a:pt x="13454" y="18743"/>
                      <a:pt x="14032" y="19103"/>
                      <a:pt x="14700" y="19462"/>
                    </a:cubicBezTo>
                    <a:cubicBezTo>
                      <a:pt x="15156" y="19750"/>
                      <a:pt x="15581" y="19966"/>
                      <a:pt x="16007" y="20109"/>
                    </a:cubicBezTo>
                    <a:cubicBezTo>
                      <a:pt x="16369" y="20220"/>
                      <a:pt x="16732" y="20276"/>
                      <a:pt x="17093" y="20276"/>
                    </a:cubicBezTo>
                    <a:cubicBezTo>
                      <a:pt x="17669" y="20276"/>
                      <a:pt x="18241" y="20131"/>
                      <a:pt x="18801" y="19822"/>
                    </a:cubicBezTo>
                    <a:cubicBezTo>
                      <a:pt x="18801" y="19822"/>
                      <a:pt x="20351" y="18671"/>
                      <a:pt x="19075" y="15439"/>
                    </a:cubicBezTo>
                    <a:cubicBezTo>
                      <a:pt x="19075" y="15439"/>
                      <a:pt x="18346" y="13428"/>
                      <a:pt x="15885" y="11846"/>
                    </a:cubicBezTo>
                    <a:cubicBezTo>
                      <a:pt x="16159" y="11270"/>
                      <a:pt x="16614" y="10266"/>
                      <a:pt x="17100" y="9043"/>
                    </a:cubicBezTo>
                    <a:lnTo>
                      <a:pt x="17738" y="10122"/>
                    </a:lnTo>
                    <a:cubicBezTo>
                      <a:pt x="17768" y="10194"/>
                      <a:pt x="17799" y="10266"/>
                      <a:pt x="17829" y="10337"/>
                    </a:cubicBezTo>
                    <a:lnTo>
                      <a:pt x="17920" y="10409"/>
                    </a:lnTo>
                    <a:cubicBezTo>
                      <a:pt x="17974" y="10446"/>
                      <a:pt x="18028" y="10464"/>
                      <a:pt x="18081" y="10464"/>
                    </a:cubicBezTo>
                    <a:cubicBezTo>
                      <a:pt x="18333" y="10464"/>
                      <a:pt x="18569" y="10067"/>
                      <a:pt x="18619" y="9475"/>
                    </a:cubicBezTo>
                    <a:cubicBezTo>
                      <a:pt x="18680" y="8971"/>
                      <a:pt x="18649" y="8542"/>
                      <a:pt x="18528" y="8182"/>
                    </a:cubicBezTo>
                    <a:cubicBezTo>
                      <a:pt x="18467" y="7966"/>
                      <a:pt x="18376" y="7823"/>
                      <a:pt x="18285" y="7751"/>
                    </a:cubicBezTo>
                    <a:lnTo>
                      <a:pt x="18224" y="7751"/>
                    </a:lnTo>
                    <a:lnTo>
                      <a:pt x="17799" y="7175"/>
                    </a:lnTo>
                    <a:cubicBezTo>
                      <a:pt x="18497" y="5092"/>
                      <a:pt x="19014" y="2937"/>
                      <a:pt x="18619" y="1714"/>
                    </a:cubicBezTo>
                    <a:lnTo>
                      <a:pt x="18316" y="1069"/>
                    </a:lnTo>
                    <a:cubicBezTo>
                      <a:pt x="18316" y="1069"/>
                      <a:pt x="17434" y="4948"/>
                      <a:pt x="13576" y="10625"/>
                    </a:cubicBezTo>
                    <a:cubicBezTo>
                      <a:pt x="13393" y="10553"/>
                      <a:pt x="13212" y="10481"/>
                      <a:pt x="13029" y="10481"/>
                    </a:cubicBezTo>
                    <a:cubicBezTo>
                      <a:pt x="12573" y="10266"/>
                      <a:pt x="12088" y="10194"/>
                      <a:pt x="11540" y="10050"/>
                    </a:cubicBezTo>
                    <a:lnTo>
                      <a:pt x="11419" y="9978"/>
                    </a:lnTo>
                    <a:lnTo>
                      <a:pt x="10173" y="9546"/>
                    </a:lnTo>
                    <a:lnTo>
                      <a:pt x="8837" y="9043"/>
                    </a:lnTo>
                    <a:cubicBezTo>
                      <a:pt x="8381" y="8899"/>
                      <a:pt x="7926" y="8757"/>
                      <a:pt x="7530" y="8614"/>
                    </a:cubicBezTo>
                    <a:lnTo>
                      <a:pt x="8442" y="7607"/>
                    </a:lnTo>
                    <a:lnTo>
                      <a:pt x="9050" y="6888"/>
                    </a:lnTo>
                    <a:cubicBezTo>
                      <a:pt x="9080" y="6816"/>
                      <a:pt x="9110" y="6672"/>
                      <a:pt x="9140" y="6528"/>
                    </a:cubicBezTo>
                    <a:cubicBezTo>
                      <a:pt x="9140" y="6384"/>
                      <a:pt x="9140" y="6314"/>
                      <a:pt x="9080" y="6243"/>
                    </a:cubicBezTo>
                    <a:cubicBezTo>
                      <a:pt x="8898" y="6243"/>
                      <a:pt x="8715" y="6384"/>
                      <a:pt x="8533" y="6528"/>
                    </a:cubicBezTo>
                    <a:lnTo>
                      <a:pt x="8229" y="6816"/>
                    </a:lnTo>
                    <a:lnTo>
                      <a:pt x="7074" y="7679"/>
                    </a:lnTo>
                    <a:lnTo>
                      <a:pt x="6193" y="4157"/>
                    </a:lnTo>
                    <a:lnTo>
                      <a:pt x="6072" y="3656"/>
                    </a:lnTo>
                    <a:lnTo>
                      <a:pt x="5404" y="997"/>
                    </a:lnTo>
                    <a:cubicBezTo>
                      <a:pt x="5404" y="997"/>
                      <a:pt x="5181" y="0"/>
                      <a:pt x="5056" y="0"/>
                    </a:cubicBezTo>
                    <a:close/>
                  </a:path>
                </a:pathLst>
              </a:custGeom>
              <a:solidFill>
                <a:srgbClr val="16151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725;p47"/>
          <p:cNvSpPr txBox="1"/>
          <p:nvPr>
            <p:ph type="title"/>
          </p:nvPr>
        </p:nvSpPr>
        <p:spPr>
          <a:xfrm>
            <a:off x="301173" y="382034"/>
            <a:ext cx="2901533" cy="762377"/>
          </a:xfrm>
          <a:prstGeom prst="rect">
            <a:avLst/>
          </a:prstGeom>
        </p:spPr>
        <p:txBody>
          <a:bodyPr/>
          <a:lstStyle>
            <a:lvl1pPr defTabSz="804672">
              <a:defRPr sz="35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Решение</a:t>
            </a:r>
          </a:p>
        </p:txBody>
      </p:sp>
      <p:sp>
        <p:nvSpPr>
          <p:cNvPr id="818" name="Google Shape;726;p47"/>
          <p:cNvSpPr txBox="1"/>
          <p:nvPr>
            <p:ph type="body" sz="half" idx="1"/>
          </p:nvPr>
        </p:nvSpPr>
        <p:spPr>
          <a:xfrm>
            <a:off x="271163" y="2355340"/>
            <a:ext cx="8091563" cy="2205854"/>
          </a:xfrm>
          <a:prstGeom prst="rect">
            <a:avLst/>
          </a:prstGeom>
        </p:spPr>
        <p:txBody>
          <a:bodyPr/>
          <a:lstStyle/>
          <a:p>
            <a:pPr marL="0" indent="0" defTabSz="320038">
              <a:spcBef>
                <a:spcPts val="1100"/>
              </a:spcBef>
              <a:defRPr sz="13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Решение заключается в разработке системы, способной к работе с минимальным участием агентов регистрации, где пассажиры смогут самостоятельно подходить к стойке регистрации и, с помощью ИИ и биометрической идентификации, пройти процедуру</a:t>
            </a:r>
          </a:p>
          <a:p>
            <a:pPr marL="0" indent="0" defTabSz="320038">
              <a:spcBef>
                <a:spcPts val="1100"/>
              </a:spcBef>
              <a:defRPr sz="13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Это позволит:</a:t>
            </a:r>
          </a:p>
          <a:p>
            <a:pPr marL="149725" indent="-149725" defTabSz="320038">
              <a:spcBef>
                <a:spcPts val="1100"/>
              </a:spcBef>
              <a:buSzPct val="100000"/>
              <a:buAutoNum type="arabicPeriod" startAt="1"/>
              <a:defRPr sz="13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Сократить время прохождения процедуры регистрации на рейс пассажирами</a:t>
            </a:r>
          </a:p>
          <a:p>
            <a:pPr marL="149725" indent="-149725" defTabSz="320038">
              <a:spcBef>
                <a:spcPts val="1100"/>
              </a:spcBef>
              <a:buSzPct val="100000"/>
              <a:buAutoNum type="arabicPeriod" startAt="1"/>
              <a:defRPr sz="13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Гарантировать безопасность и точность персональных данных</a:t>
            </a:r>
          </a:p>
          <a:p>
            <a:pPr marL="149725" indent="-149725" defTabSz="320038">
              <a:spcBef>
                <a:spcPts val="1100"/>
              </a:spcBef>
              <a:buSzPct val="100000"/>
              <a:buAutoNum type="arabicPeriod" startAt="1"/>
              <a:defRPr sz="13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Снизить операционные расходы и нагрузку на персонал аэропорта </a:t>
            </a:r>
          </a:p>
        </p:txBody>
      </p:sp>
      <p:grpSp>
        <p:nvGrpSpPr>
          <p:cNvPr id="896" name="Google Shape;747;p47"/>
          <p:cNvGrpSpPr/>
          <p:nvPr/>
        </p:nvGrpSpPr>
        <p:grpSpPr>
          <a:xfrm>
            <a:off x="3511397" y="307245"/>
            <a:ext cx="4305704" cy="1719825"/>
            <a:chOff x="0" y="0"/>
            <a:chExt cx="4305702" cy="1719823"/>
          </a:xfrm>
        </p:grpSpPr>
        <p:sp>
          <p:nvSpPr>
            <p:cNvPr id="819" name="Google Shape;748;p47"/>
            <p:cNvSpPr/>
            <p:nvPr/>
          </p:nvSpPr>
          <p:spPr>
            <a:xfrm rot="20505544">
              <a:off x="262585" y="625525"/>
              <a:ext cx="4072055" cy="468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95" y="0"/>
                  </a:moveTo>
                  <a:cubicBezTo>
                    <a:pt x="503" y="300"/>
                    <a:pt x="512" y="676"/>
                    <a:pt x="521" y="979"/>
                  </a:cubicBezTo>
                  <a:lnTo>
                    <a:pt x="538" y="979"/>
                  </a:lnTo>
                  <a:cubicBezTo>
                    <a:pt x="946" y="1581"/>
                    <a:pt x="1354" y="2486"/>
                    <a:pt x="1736" y="3844"/>
                  </a:cubicBezTo>
                  <a:cubicBezTo>
                    <a:pt x="2091" y="4975"/>
                    <a:pt x="2352" y="5954"/>
                    <a:pt x="2352" y="5954"/>
                  </a:cubicBezTo>
                  <a:cubicBezTo>
                    <a:pt x="2352" y="5954"/>
                    <a:pt x="1492" y="7307"/>
                    <a:pt x="801" y="7307"/>
                  </a:cubicBezTo>
                  <a:cubicBezTo>
                    <a:pt x="677" y="7307"/>
                    <a:pt x="558" y="7264"/>
                    <a:pt x="451" y="7159"/>
                  </a:cubicBezTo>
                  <a:cubicBezTo>
                    <a:pt x="295" y="7009"/>
                    <a:pt x="148" y="6707"/>
                    <a:pt x="0" y="6331"/>
                  </a:cubicBezTo>
                  <a:lnTo>
                    <a:pt x="95" y="9272"/>
                  </a:lnTo>
                  <a:lnTo>
                    <a:pt x="269" y="9798"/>
                  </a:lnTo>
                  <a:lnTo>
                    <a:pt x="295" y="9875"/>
                  </a:lnTo>
                  <a:cubicBezTo>
                    <a:pt x="582" y="10703"/>
                    <a:pt x="824" y="11382"/>
                    <a:pt x="1015" y="11985"/>
                  </a:cubicBezTo>
                  <a:cubicBezTo>
                    <a:pt x="2517" y="16434"/>
                    <a:pt x="4070" y="19223"/>
                    <a:pt x="5650" y="20278"/>
                  </a:cubicBezTo>
                  <a:cubicBezTo>
                    <a:pt x="5910" y="20504"/>
                    <a:pt x="6248" y="20654"/>
                    <a:pt x="6639" y="20804"/>
                  </a:cubicBezTo>
                  <a:lnTo>
                    <a:pt x="6648" y="20804"/>
                  </a:lnTo>
                  <a:cubicBezTo>
                    <a:pt x="8491" y="21458"/>
                    <a:pt x="11550" y="21600"/>
                    <a:pt x="14195" y="21600"/>
                  </a:cubicBezTo>
                  <a:cubicBezTo>
                    <a:pt x="15210" y="21600"/>
                    <a:pt x="16164" y="21580"/>
                    <a:pt x="16966" y="21559"/>
                  </a:cubicBezTo>
                  <a:lnTo>
                    <a:pt x="16983" y="21559"/>
                  </a:lnTo>
                  <a:cubicBezTo>
                    <a:pt x="18233" y="21559"/>
                    <a:pt x="19109" y="21483"/>
                    <a:pt x="19248" y="21483"/>
                  </a:cubicBezTo>
                  <a:cubicBezTo>
                    <a:pt x="19760" y="21483"/>
                    <a:pt x="21600" y="20654"/>
                    <a:pt x="21600" y="14547"/>
                  </a:cubicBezTo>
                  <a:cubicBezTo>
                    <a:pt x="21592" y="12740"/>
                    <a:pt x="21496" y="11156"/>
                    <a:pt x="21357" y="9875"/>
                  </a:cubicBezTo>
                  <a:cubicBezTo>
                    <a:pt x="21348" y="9875"/>
                    <a:pt x="21348" y="9798"/>
                    <a:pt x="21348" y="9798"/>
                  </a:cubicBezTo>
                  <a:cubicBezTo>
                    <a:pt x="21322" y="9572"/>
                    <a:pt x="21296" y="9346"/>
                    <a:pt x="21262" y="9119"/>
                  </a:cubicBezTo>
                  <a:lnTo>
                    <a:pt x="21253" y="9046"/>
                  </a:lnTo>
                  <a:cubicBezTo>
                    <a:pt x="21097" y="7838"/>
                    <a:pt x="20932" y="6859"/>
                    <a:pt x="20758" y="6031"/>
                  </a:cubicBezTo>
                  <a:lnTo>
                    <a:pt x="20741" y="5878"/>
                  </a:lnTo>
                  <a:cubicBezTo>
                    <a:pt x="20489" y="4749"/>
                    <a:pt x="20229" y="3692"/>
                    <a:pt x="19960" y="2863"/>
                  </a:cubicBezTo>
                  <a:cubicBezTo>
                    <a:pt x="19543" y="1508"/>
                    <a:pt x="18875" y="0"/>
                    <a:pt x="17591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0" name="Google Shape;749;p47"/>
            <p:cNvSpPr/>
            <p:nvPr/>
          </p:nvSpPr>
          <p:spPr>
            <a:xfrm rot="20505544">
              <a:off x="200820" y="728426"/>
              <a:ext cx="4029047" cy="132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600" fill="norm" stroke="1" extrusionOk="0">
                  <a:moveTo>
                    <a:pt x="7922" y="0"/>
                  </a:moveTo>
                  <a:lnTo>
                    <a:pt x="4871" y="270"/>
                  </a:lnTo>
                  <a:lnTo>
                    <a:pt x="6" y="270"/>
                  </a:lnTo>
                  <a:cubicBezTo>
                    <a:pt x="-12" y="3741"/>
                    <a:pt x="-3" y="6933"/>
                    <a:pt x="198" y="9073"/>
                  </a:cubicBezTo>
                  <a:lnTo>
                    <a:pt x="295" y="19469"/>
                  </a:lnTo>
                  <a:lnTo>
                    <a:pt x="470" y="21339"/>
                  </a:lnTo>
                  <a:lnTo>
                    <a:pt x="497" y="21600"/>
                  </a:lnTo>
                  <a:lnTo>
                    <a:pt x="21588" y="21600"/>
                  </a:lnTo>
                  <a:cubicBezTo>
                    <a:pt x="21588" y="21600"/>
                    <a:pt x="20431" y="0"/>
                    <a:pt x="19177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1" name="Google Shape;750;p47"/>
            <p:cNvSpPr/>
            <p:nvPr/>
          </p:nvSpPr>
          <p:spPr>
            <a:xfrm rot="20505544">
              <a:off x="349837" y="822569"/>
              <a:ext cx="4016437" cy="257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354" y="0"/>
                  </a:moveTo>
                  <a:lnTo>
                    <a:pt x="0" y="134"/>
                  </a:lnTo>
                  <a:lnTo>
                    <a:pt x="730" y="3971"/>
                  </a:lnTo>
                  <a:cubicBezTo>
                    <a:pt x="2252" y="12062"/>
                    <a:pt x="3827" y="17273"/>
                    <a:pt x="5429" y="19191"/>
                  </a:cubicBezTo>
                  <a:cubicBezTo>
                    <a:pt x="7045" y="21184"/>
                    <a:pt x="11270" y="21600"/>
                    <a:pt x="14624" y="21600"/>
                  </a:cubicBezTo>
                  <a:cubicBezTo>
                    <a:pt x="17039" y="21600"/>
                    <a:pt x="19002" y="21383"/>
                    <a:pt x="19216" y="21383"/>
                  </a:cubicBezTo>
                  <a:cubicBezTo>
                    <a:pt x="19621" y="21383"/>
                    <a:pt x="20817" y="20560"/>
                    <a:pt x="21345" y="14942"/>
                  </a:cubicBezTo>
                  <a:lnTo>
                    <a:pt x="21354" y="14804"/>
                  </a:lnTo>
                  <a:cubicBezTo>
                    <a:pt x="21503" y="13569"/>
                    <a:pt x="21591" y="11239"/>
                    <a:pt x="21600" y="8770"/>
                  </a:cubicBezTo>
                  <a:cubicBezTo>
                    <a:pt x="21591" y="5483"/>
                    <a:pt x="21503" y="2464"/>
                    <a:pt x="21354" y="134"/>
                  </a:cubicBezTo>
                  <a:lnTo>
                    <a:pt x="21354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2" name="Google Shape;751;p47"/>
            <p:cNvSpPr/>
            <p:nvPr/>
          </p:nvSpPr>
          <p:spPr>
            <a:xfrm rot="20505544">
              <a:off x="775514" y="885912"/>
              <a:ext cx="3595946" cy="126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69" y="8378"/>
                    <a:pt x="2358" y="13966"/>
                    <a:pt x="3567" y="16765"/>
                  </a:cubicBezTo>
                  <a:cubicBezTo>
                    <a:pt x="5249" y="20695"/>
                    <a:pt x="9460" y="21600"/>
                    <a:pt x="13057" y="21600"/>
                  </a:cubicBezTo>
                  <a:cubicBezTo>
                    <a:pt x="16101" y="21600"/>
                    <a:pt x="18705" y="20959"/>
                    <a:pt x="18966" y="20959"/>
                  </a:cubicBezTo>
                  <a:cubicBezTo>
                    <a:pt x="19507" y="20959"/>
                    <a:pt x="21344" y="18443"/>
                    <a:pt x="2160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3" name="Google Shape;752;p47"/>
            <p:cNvSpPr/>
            <p:nvPr/>
          </p:nvSpPr>
          <p:spPr>
            <a:xfrm rot="20505544">
              <a:off x="1039856" y="1123351"/>
              <a:ext cx="109635" cy="18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164" y="0"/>
                  </a:moveTo>
                  <a:cubicBezTo>
                    <a:pt x="2261" y="0"/>
                    <a:pt x="0" y="1335"/>
                    <a:pt x="0" y="3250"/>
                  </a:cubicBezTo>
                  <a:lnTo>
                    <a:pt x="0" y="18350"/>
                  </a:lnTo>
                  <a:cubicBezTo>
                    <a:pt x="0" y="20265"/>
                    <a:pt x="2261" y="21600"/>
                    <a:pt x="5164" y="21600"/>
                  </a:cubicBezTo>
                  <a:lnTo>
                    <a:pt x="16121" y="21600"/>
                  </a:lnTo>
                  <a:cubicBezTo>
                    <a:pt x="19339" y="21600"/>
                    <a:pt x="21600" y="20265"/>
                    <a:pt x="21600" y="18350"/>
                  </a:cubicBezTo>
                  <a:lnTo>
                    <a:pt x="21600" y="3250"/>
                  </a:lnTo>
                  <a:cubicBezTo>
                    <a:pt x="21600" y="1335"/>
                    <a:pt x="19339" y="0"/>
                    <a:pt x="1612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4" name="Google Shape;753;p47"/>
            <p:cNvSpPr/>
            <p:nvPr/>
          </p:nvSpPr>
          <p:spPr>
            <a:xfrm rot="20505544">
              <a:off x="3639394" y="266443"/>
              <a:ext cx="111236" cy="18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400" y="0"/>
                  </a:moveTo>
                  <a:cubicBezTo>
                    <a:pt x="2539" y="0"/>
                    <a:pt x="0" y="1335"/>
                    <a:pt x="0" y="3250"/>
                  </a:cubicBezTo>
                  <a:lnTo>
                    <a:pt x="0" y="18350"/>
                  </a:lnTo>
                  <a:cubicBezTo>
                    <a:pt x="0" y="20265"/>
                    <a:pt x="2539" y="21600"/>
                    <a:pt x="5400" y="21600"/>
                  </a:cubicBezTo>
                  <a:lnTo>
                    <a:pt x="16200" y="21600"/>
                  </a:lnTo>
                  <a:cubicBezTo>
                    <a:pt x="19061" y="21600"/>
                    <a:pt x="21600" y="20265"/>
                    <a:pt x="21600" y="18350"/>
                  </a:cubicBezTo>
                  <a:lnTo>
                    <a:pt x="21600" y="3250"/>
                  </a:lnTo>
                  <a:cubicBezTo>
                    <a:pt x="21600" y="1335"/>
                    <a:pt x="19061" y="0"/>
                    <a:pt x="1620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5" name="Google Shape;754;p47"/>
            <p:cNvSpPr/>
            <p:nvPr/>
          </p:nvSpPr>
          <p:spPr>
            <a:xfrm rot="20505544">
              <a:off x="4202594" y="212247"/>
              <a:ext cx="12702" cy="176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39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6" name="Google Shape;755;p47"/>
            <p:cNvSpPr/>
            <p:nvPr/>
          </p:nvSpPr>
          <p:spPr>
            <a:xfrm rot="20505544">
              <a:off x="3743219" y="279717"/>
              <a:ext cx="449902" cy="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521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7" name="Google Shape;756;p47"/>
            <p:cNvSpPr/>
            <p:nvPr/>
          </p:nvSpPr>
          <p:spPr>
            <a:xfrm rot="20505544">
              <a:off x="96060" y="596297"/>
              <a:ext cx="355000" cy="670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5" y="3530"/>
                    <a:pt x="6869" y="14067"/>
                    <a:pt x="10948" y="21600"/>
                  </a:cubicBezTo>
                  <a:lnTo>
                    <a:pt x="21600" y="21600"/>
                  </a:lnTo>
                  <a:lnTo>
                    <a:pt x="5476" y="53"/>
                  </a:lnTo>
                  <a:cubicBezTo>
                    <a:pt x="3881" y="0"/>
                    <a:pt x="2092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8" name="Google Shape;757;p47"/>
            <p:cNvSpPr/>
            <p:nvPr/>
          </p:nvSpPr>
          <p:spPr>
            <a:xfrm rot="20505544">
              <a:off x="175747" y="532104"/>
              <a:ext cx="595509" cy="669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9612" y="21600"/>
                  </a:lnTo>
                  <a:lnTo>
                    <a:pt x="21600" y="21600"/>
                  </a:lnTo>
                  <a:lnTo>
                    <a:pt x="3262" y="369"/>
                  </a:lnTo>
                  <a:cubicBezTo>
                    <a:pt x="2195" y="159"/>
                    <a:pt x="1127" y="0"/>
                    <a:pt x="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29" name="Google Shape;758;p47"/>
            <p:cNvSpPr/>
            <p:nvPr/>
          </p:nvSpPr>
          <p:spPr>
            <a:xfrm rot="20505544">
              <a:off x="280031" y="1277221"/>
              <a:ext cx="480510" cy="85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600" fill="norm" stroke="1" extrusionOk="0">
                  <a:moveTo>
                    <a:pt x="51" y="0"/>
                  </a:moveTo>
                  <a:lnTo>
                    <a:pt x="51" y="2495"/>
                  </a:lnTo>
                  <a:cubicBezTo>
                    <a:pt x="-97" y="7906"/>
                    <a:pt x="-23" y="12882"/>
                    <a:pt x="1661" y="16218"/>
                  </a:cubicBezTo>
                  <a:cubicBezTo>
                    <a:pt x="2905" y="18699"/>
                    <a:pt x="4150" y="19946"/>
                    <a:pt x="5468" y="20787"/>
                  </a:cubicBezTo>
                  <a:cubicBezTo>
                    <a:pt x="6372" y="21348"/>
                    <a:pt x="7375" y="21600"/>
                    <a:pt x="8422" y="21600"/>
                  </a:cubicBezTo>
                  <a:cubicBezTo>
                    <a:pt x="14246" y="21600"/>
                    <a:pt x="21503" y="14129"/>
                    <a:pt x="21503" y="14129"/>
                  </a:cubicBezTo>
                  <a:lnTo>
                    <a:pt x="4004" y="2495"/>
                  </a:lnTo>
                  <a:lnTo>
                    <a:pt x="2175" y="1248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0" name="Google Shape;759;p47"/>
            <p:cNvSpPr/>
            <p:nvPr/>
          </p:nvSpPr>
          <p:spPr>
            <a:xfrm rot="20505544">
              <a:off x="261542" y="522022"/>
              <a:ext cx="508829" cy="656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462" y="21600"/>
                  </a:lnTo>
                  <a:lnTo>
                    <a:pt x="21600" y="21600"/>
                  </a:lnTo>
                  <a:lnTo>
                    <a:pt x="141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1" name="Google Shape;760;p47"/>
            <p:cNvSpPr/>
            <p:nvPr/>
          </p:nvSpPr>
          <p:spPr>
            <a:xfrm rot="20505544">
              <a:off x="262322" y="492151"/>
              <a:ext cx="746028" cy="654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4636" y="21600"/>
                  </a:lnTo>
                  <a:lnTo>
                    <a:pt x="21600" y="21600"/>
                  </a:lnTo>
                  <a:cubicBezTo>
                    <a:pt x="15299" y="20897"/>
                    <a:pt x="10184" y="12797"/>
                    <a:pt x="6063" y="6696"/>
                  </a:cubicBezTo>
                  <a:cubicBezTo>
                    <a:pt x="3269" y="2539"/>
                    <a:pt x="2179" y="75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2" name="Google Shape;761;p47"/>
            <p:cNvSpPr/>
            <p:nvPr/>
          </p:nvSpPr>
          <p:spPr>
            <a:xfrm rot="20505544">
              <a:off x="269307" y="1222718"/>
              <a:ext cx="477765" cy="111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412" y="0"/>
                  </a:moveTo>
                  <a:cubicBezTo>
                    <a:pt x="145" y="0"/>
                    <a:pt x="122" y="4902"/>
                    <a:pt x="0" y="10859"/>
                  </a:cubicBezTo>
                  <a:lnTo>
                    <a:pt x="2145" y="11807"/>
                  </a:lnTo>
                  <a:lnTo>
                    <a:pt x="21600" y="21600"/>
                  </a:lnTo>
                  <a:cubicBezTo>
                    <a:pt x="21600" y="21600"/>
                    <a:pt x="12131" y="3911"/>
                    <a:pt x="6139" y="746"/>
                  </a:cubicBezTo>
                  <a:lnTo>
                    <a:pt x="6067" y="746"/>
                  </a:lnTo>
                  <a:cubicBezTo>
                    <a:pt x="5002" y="234"/>
                    <a:pt x="4128" y="0"/>
                    <a:pt x="341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3" name="Google Shape;762;p47"/>
            <p:cNvSpPr/>
            <p:nvPr/>
          </p:nvSpPr>
          <p:spPr>
            <a:xfrm rot="20505544">
              <a:off x="853900" y="1078230"/>
              <a:ext cx="12702" cy="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7038" y="21600"/>
                  </a:lnTo>
                  <a:lnTo>
                    <a:pt x="21600" y="21600"/>
                  </a:lnTo>
                  <a:lnTo>
                    <a:pt x="14319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4" name="Google Shape;763;p47"/>
            <p:cNvSpPr/>
            <p:nvPr/>
          </p:nvSpPr>
          <p:spPr>
            <a:xfrm rot="20505544">
              <a:off x="854186" y="1035477"/>
              <a:ext cx="271575" cy="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32" y="21600"/>
                  </a:lnTo>
                  <a:lnTo>
                    <a:pt x="21600" y="21600"/>
                  </a:lnTo>
                  <a:cubicBezTo>
                    <a:pt x="20819" y="21600"/>
                    <a:pt x="20038" y="0"/>
                    <a:pt x="19257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5" name="Google Shape;764;p47"/>
            <p:cNvSpPr/>
            <p:nvPr/>
          </p:nvSpPr>
          <p:spPr>
            <a:xfrm rot="20505544">
              <a:off x="3565193" y="335702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6" name="Google Shape;765;p47"/>
            <p:cNvSpPr/>
            <p:nvPr/>
          </p:nvSpPr>
          <p:spPr>
            <a:xfrm rot="20505544">
              <a:off x="3507706" y="354646"/>
              <a:ext cx="40886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7" name="Google Shape;766;p47"/>
            <p:cNvSpPr/>
            <p:nvPr/>
          </p:nvSpPr>
          <p:spPr>
            <a:xfrm rot="20505544">
              <a:off x="3453311" y="372571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8" name="Google Shape;767;p47"/>
            <p:cNvSpPr/>
            <p:nvPr/>
          </p:nvSpPr>
          <p:spPr>
            <a:xfrm rot="20505544">
              <a:off x="3394251" y="392024"/>
              <a:ext cx="40942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15" y="21600"/>
                    <a:pt x="10800" y="21600"/>
                  </a:cubicBezTo>
                  <a:cubicBezTo>
                    <a:pt x="16185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39" name="Google Shape;768;p47"/>
            <p:cNvSpPr/>
            <p:nvPr/>
          </p:nvSpPr>
          <p:spPr>
            <a:xfrm rot="20505544">
              <a:off x="3330582" y="413015"/>
              <a:ext cx="40887" cy="5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0" name="Google Shape;769;p47"/>
            <p:cNvSpPr/>
            <p:nvPr/>
          </p:nvSpPr>
          <p:spPr>
            <a:xfrm rot="20505544">
              <a:off x="3266860" y="434014"/>
              <a:ext cx="40887" cy="5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1" name="Google Shape;770;p47"/>
            <p:cNvSpPr/>
            <p:nvPr/>
          </p:nvSpPr>
          <p:spPr>
            <a:xfrm rot="20505544">
              <a:off x="3203138" y="455013"/>
              <a:ext cx="40886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2" name="Google Shape;771;p47"/>
            <p:cNvSpPr/>
            <p:nvPr/>
          </p:nvSpPr>
          <p:spPr>
            <a:xfrm rot="20505544">
              <a:off x="3139414" y="476003"/>
              <a:ext cx="40942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15" y="21600"/>
                    <a:pt x="10800" y="21600"/>
                  </a:cubicBezTo>
                  <a:cubicBezTo>
                    <a:pt x="16185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3" name="Google Shape;772;p47"/>
            <p:cNvSpPr/>
            <p:nvPr/>
          </p:nvSpPr>
          <p:spPr>
            <a:xfrm rot="20505544">
              <a:off x="3075745" y="496993"/>
              <a:ext cx="40886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3526"/>
                  </a:lnTo>
                  <a:cubicBezTo>
                    <a:pt x="0" y="17867"/>
                    <a:pt x="4314" y="21600"/>
                    <a:pt x="10377" y="21600"/>
                  </a:cubicBezTo>
                  <a:cubicBezTo>
                    <a:pt x="16411" y="21600"/>
                    <a:pt x="21600" y="17867"/>
                    <a:pt x="21600" y="13526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4" name="Google Shape;773;p47"/>
            <p:cNvSpPr/>
            <p:nvPr/>
          </p:nvSpPr>
          <p:spPr>
            <a:xfrm rot="20505544">
              <a:off x="3010448" y="518502"/>
              <a:ext cx="40942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3526"/>
                  </a:lnTo>
                  <a:cubicBezTo>
                    <a:pt x="0" y="17867"/>
                    <a:pt x="5182" y="21600"/>
                    <a:pt x="11237" y="21600"/>
                  </a:cubicBezTo>
                  <a:cubicBezTo>
                    <a:pt x="17263" y="21600"/>
                    <a:pt x="21600" y="17867"/>
                    <a:pt x="21600" y="13526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5" name="Google Shape;774;p47"/>
            <p:cNvSpPr/>
            <p:nvPr/>
          </p:nvSpPr>
          <p:spPr>
            <a:xfrm rot="20505544">
              <a:off x="2946779" y="539492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3526"/>
                  </a:lnTo>
                  <a:cubicBezTo>
                    <a:pt x="0" y="17867"/>
                    <a:pt x="5189" y="21600"/>
                    <a:pt x="11223" y="21600"/>
                  </a:cubicBezTo>
                  <a:cubicBezTo>
                    <a:pt x="17286" y="21600"/>
                    <a:pt x="21600" y="17867"/>
                    <a:pt x="21600" y="13526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6" name="Google Shape;775;p47"/>
            <p:cNvSpPr/>
            <p:nvPr/>
          </p:nvSpPr>
          <p:spPr>
            <a:xfrm rot="20505544">
              <a:off x="2884629" y="559973"/>
              <a:ext cx="40886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7" name="Google Shape;776;p47"/>
            <p:cNvSpPr/>
            <p:nvPr/>
          </p:nvSpPr>
          <p:spPr>
            <a:xfrm rot="20505544">
              <a:off x="2819333" y="581482"/>
              <a:ext cx="40942" cy="5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15" y="21600"/>
                    <a:pt x="10800" y="21600"/>
                  </a:cubicBezTo>
                  <a:cubicBezTo>
                    <a:pt x="16185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8" name="Google Shape;777;p47"/>
            <p:cNvSpPr/>
            <p:nvPr/>
          </p:nvSpPr>
          <p:spPr>
            <a:xfrm rot="20505544">
              <a:off x="2755664" y="602472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49" name="Google Shape;778;p47"/>
            <p:cNvSpPr/>
            <p:nvPr/>
          </p:nvSpPr>
          <p:spPr>
            <a:xfrm rot="20505544">
              <a:off x="2691942" y="623471"/>
              <a:ext cx="40886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0" name="Google Shape;779;p47"/>
            <p:cNvSpPr/>
            <p:nvPr/>
          </p:nvSpPr>
          <p:spPr>
            <a:xfrm rot="20505544">
              <a:off x="2628219" y="644469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1" name="Google Shape;780;p47"/>
            <p:cNvSpPr/>
            <p:nvPr/>
          </p:nvSpPr>
          <p:spPr>
            <a:xfrm rot="20505544">
              <a:off x="2564495" y="665459"/>
              <a:ext cx="40942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15" y="21600"/>
                    <a:pt x="10800" y="21600"/>
                  </a:cubicBezTo>
                  <a:cubicBezTo>
                    <a:pt x="16185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2" name="Google Shape;781;p47"/>
            <p:cNvSpPr/>
            <p:nvPr/>
          </p:nvSpPr>
          <p:spPr>
            <a:xfrm rot="20505544">
              <a:off x="2500826" y="686450"/>
              <a:ext cx="40886" cy="5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3" name="Google Shape;782;p47"/>
            <p:cNvSpPr/>
            <p:nvPr/>
          </p:nvSpPr>
          <p:spPr>
            <a:xfrm rot="20505544">
              <a:off x="2437103" y="707449"/>
              <a:ext cx="40887" cy="5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4" name="Google Shape;783;p47"/>
            <p:cNvSpPr/>
            <p:nvPr/>
          </p:nvSpPr>
          <p:spPr>
            <a:xfrm rot="20505544">
              <a:off x="2373379" y="728439"/>
              <a:ext cx="40942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15" y="21600"/>
                    <a:pt x="10800" y="21600"/>
                  </a:cubicBezTo>
                  <a:cubicBezTo>
                    <a:pt x="16185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5" name="Google Shape;784;p47"/>
            <p:cNvSpPr/>
            <p:nvPr/>
          </p:nvSpPr>
          <p:spPr>
            <a:xfrm rot="20505544">
              <a:off x="2309710" y="749429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6" name="Google Shape;785;p47"/>
            <p:cNvSpPr/>
            <p:nvPr/>
          </p:nvSpPr>
          <p:spPr>
            <a:xfrm rot="20505544">
              <a:off x="2245988" y="770428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7" name="Google Shape;786;p47"/>
            <p:cNvSpPr/>
            <p:nvPr/>
          </p:nvSpPr>
          <p:spPr>
            <a:xfrm rot="20505544">
              <a:off x="2182266" y="791427"/>
              <a:ext cx="40886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422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22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8" name="Google Shape;787;p47"/>
            <p:cNvSpPr/>
            <p:nvPr/>
          </p:nvSpPr>
          <p:spPr>
            <a:xfrm rot="20505544">
              <a:off x="2118594" y="812409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178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78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59" name="Google Shape;788;p47"/>
            <p:cNvSpPr/>
            <p:nvPr/>
          </p:nvSpPr>
          <p:spPr>
            <a:xfrm rot="20505544">
              <a:off x="2053300" y="833926"/>
              <a:ext cx="40887" cy="56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3526"/>
                  </a:lnTo>
                  <a:cubicBezTo>
                    <a:pt x="0" y="17867"/>
                    <a:pt x="5189" y="21600"/>
                    <a:pt x="11252" y="21600"/>
                  </a:cubicBezTo>
                  <a:cubicBezTo>
                    <a:pt x="17286" y="21600"/>
                    <a:pt x="21600" y="17867"/>
                    <a:pt x="21600" y="13526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0" name="Google Shape;789;p47"/>
            <p:cNvSpPr/>
            <p:nvPr/>
          </p:nvSpPr>
          <p:spPr>
            <a:xfrm rot="20505544">
              <a:off x="1989576" y="854916"/>
              <a:ext cx="40942" cy="56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3526"/>
                  </a:lnTo>
                  <a:cubicBezTo>
                    <a:pt x="0" y="17867"/>
                    <a:pt x="5182" y="21600"/>
                    <a:pt x="11237" y="21600"/>
                  </a:cubicBezTo>
                  <a:cubicBezTo>
                    <a:pt x="17263" y="21600"/>
                    <a:pt x="21600" y="17867"/>
                    <a:pt x="21600" y="13526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1" name="Google Shape;790;p47"/>
            <p:cNvSpPr/>
            <p:nvPr/>
          </p:nvSpPr>
          <p:spPr>
            <a:xfrm rot="20505544">
              <a:off x="1925907" y="875907"/>
              <a:ext cx="40886" cy="56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30768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2" name="Google Shape;791;p47"/>
            <p:cNvSpPr/>
            <p:nvPr/>
          </p:nvSpPr>
          <p:spPr>
            <a:xfrm rot="20505544">
              <a:off x="1862184" y="896907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30768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3" name="Google Shape;792;p47"/>
            <p:cNvSpPr/>
            <p:nvPr/>
          </p:nvSpPr>
          <p:spPr>
            <a:xfrm rot="20505544">
              <a:off x="1798460" y="917897"/>
              <a:ext cx="40942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15" y="21600"/>
                    <a:pt x="10800" y="21600"/>
                  </a:cubicBezTo>
                  <a:cubicBezTo>
                    <a:pt x="16185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30768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4" name="Google Shape;793;p47"/>
            <p:cNvSpPr/>
            <p:nvPr/>
          </p:nvSpPr>
          <p:spPr>
            <a:xfrm rot="20505544">
              <a:off x="1734792" y="938887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5" name="Google Shape;794;p47"/>
            <p:cNvSpPr/>
            <p:nvPr/>
          </p:nvSpPr>
          <p:spPr>
            <a:xfrm rot="20505544">
              <a:off x="1671069" y="959886"/>
              <a:ext cx="40886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6" name="Google Shape;795;p47"/>
            <p:cNvSpPr/>
            <p:nvPr/>
          </p:nvSpPr>
          <p:spPr>
            <a:xfrm rot="20505544">
              <a:off x="1607346" y="980885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422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22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7" name="Google Shape;796;p47"/>
            <p:cNvSpPr/>
            <p:nvPr/>
          </p:nvSpPr>
          <p:spPr>
            <a:xfrm rot="20505544">
              <a:off x="1543676" y="1001867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178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78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8" name="Google Shape;797;p47"/>
            <p:cNvSpPr/>
            <p:nvPr/>
          </p:nvSpPr>
          <p:spPr>
            <a:xfrm rot="20505544">
              <a:off x="1479954" y="1022866"/>
              <a:ext cx="40886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69" name="Google Shape;798;p47"/>
            <p:cNvSpPr/>
            <p:nvPr/>
          </p:nvSpPr>
          <p:spPr>
            <a:xfrm rot="20505544">
              <a:off x="1416231" y="1043864"/>
              <a:ext cx="40887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0" name="Google Shape;799;p47"/>
            <p:cNvSpPr/>
            <p:nvPr/>
          </p:nvSpPr>
          <p:spPr>
            <a:xfrm rot="20505544">
              <a:off x="1352507" y="1064855"/>
              <a:ext cx="40942" cy="5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5415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415" y="21600"/>
                    <a:pt x="10800" y="21600"/>
                  </a:cubicBezTo>
                  <a:cubicBezTo>
                    <a:pt x="16185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185" y="0"/>
                    <a:pt x="108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1" name="Google Shape;800;p47"/>
            <p:cNvSpPr/>
            <p:nvPr/>
          </p:nvSpPr>
          <p:spPr>
            <a:xfrm rot="20505544">
              <a:off x="1288838" y="1085846"/>
              <a:ext cx="40887" cy="5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78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78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2" name="Google Shape;801;p47"/>
            <p:cNvSpPr/>
            <p:nvPr/>
          </p:nvSpPr>
          <p:spPr>
            <a:xfrm rot="20505544">
              <a:off x="1225116" y="1106844"/>
              <a:ext cx="40887" cy="5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5" y="0"/>
                  </a:moveTo>
                  <a:cubicBezTo>
                    <a:pt x="5393" y="0"/>
                    <a:pt x="0" y="2642"/>
                    <a:pt x="0" y="7927"/>
                  </a:cubicBezTo>
                  <a:lnTo>
                    <a:pt x="0" y="14134"/>
                  </a:lnTo>
                  <a:cubicBezTo>
                    <a:pt x="0" y="19104"/>
                    <a:pt x="5393" y="21600"/>
                    <a:pt x="10815" y="21600"/>
                  </a:cubicBezTo>
                  <a:cubicBezTo>
                    <a:pt x="16207" y="21600"/>
                    <a:pt x="21600" y="19104"/>
                    <a:pt x="21600" y="14134"/>
                  </a:cubicBezTo>
                  <a:lnTo>
                    <a:pt x="21600" y="7927"/>
                  </a:lnTo>
                  <a:cubicBezTo>
                    <a:pt x="21600" y="2642"/>
                    <a:pt x="16207" y="0"/>
                    <a:pt x="1081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3" name="Google Shape;802;p47"/>
            <p:cNvSpPr/>
            <p:nvPr/>
          </p:nvSpPr>
          <p:spPr>
            <a:xfrm rot="20505544">
              <a:off x="1796851" y="916629"/>
              <a:ext cx="44142" cy="59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462"/>
                  </a:moveTo>
                  <a:cubicBezTo>
                    <a:pt x="15795" y="462"/>
                    <a:pt x="20817" y="2994"/>
                    <a:pt x="20817" y="8057"/>
                  </a:cubicBezTo>
                  <a:lnTo>
                    <a:pt x="20817" y="14005"/>
                  </a:lnTo>
                  <a:cubicBezTo>
                    <a:pt x="20817" y="18767"/>
                    <a:pt x="15795" y="21158"/>
                    <a:pt x="10800" y="21158"/>
                  </a:cubicBezTo>
                  <a:cubicBezTo>
                    <a:pt x="5805" y="21158"/>
                    <a:pt x="783" y="18767"/>
                    <a:pt x="783" y="14005"/>
                  </a:cubicBezTo>
                  <a:lnTo>
                    <a:pt x="783" y="8057"/>
                  </a:lnTo>
                  <a:cubicBezTo>
                    <a:pt x="783" y="2994"/>
                    <a:pt x="5805" y="462"/>
                    <a:pt x="10800" y="462"/>
                  </a:cubicBezTo>
                  <a:close/>
                  <a:moveTo>
                    <a:pt x="10800" y="0"/>
                  </a:moveTo>
                  <a:cubicBezTo>
                    <a:pt x="5400" y="0"/>
                    <a:pt x="0" y="2692"/>
                    <a:pt x="0" y="8057"/>
                  </a:cubicBezTo>
                  <a:lnTo>
                    <a:pt x="0" y="14005"/>
                  </a:lnTo>
                  <a:cubicBezTo>
                    <a:pt x="0" y="19068"/>
                    <a:pt x="5400" y="21600"/>
                    <a:pt x="10800" y="21600"/>
                  </a:cubicBezTo>
                  <a:cubicBezTo>
                    <a:pt x="16200" y="21600"/>
                    <a:pt x="21600" y="19068"/>
                    <a:pt x="21600" y="14005"/>
                  </a:cubicBezTo>
                  <a:lnTo>
                    <a:pt x="21600" y="8057"/>
                  </a:lnTo>
                  <a:cubicBezTo>
                    <a:pt x="21600" y="2692"/>
                    <a:pt x="16200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4" name="Google Shape;803;p47"/>
            <p:cNvSpPr/>
            <p:nvPr/>
          </p:nvSpPr>
          <p:spPr>
            <a:xfrm rot="20505544">
              <a:off x="1860384" y="893208"/>
              <a:ext cx="44500" cy="64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6" h="21600" fill="norm" stroke="1" extrusionOk="0">
                  <a:moveTo>
                    <a:pt x="10138" y="1243"/>
                  </a:moveTo>
                  <a:cubicBezTo>
                    <a:pt x="14785" y="1243"/>
                    <a:pt x="19431" y="3581"/>
                    <a:pt x="19431" y="8258"/>
                  </a:cubicBezTo>
                  <a:lnTo>
                    <a:pt x="19431" y="13751"/>
                  </a:lnTo>
                  <a:cubicBezTo>
                    <a:pt x="19431" y="18148"/>
                    <a:pt x="14785" y="20357"/>
                    <a:pt x="10138" y="20357"/>
                  </a:cubicBezTo>
                  <a:cubicBezTo>
                    <a:pt x="5466" y="20357"/>
                    <a:pt x="820" y="18148"/>
                    <a:pt x="820" y="13751"/>
                  </a:cubicBezTo>
                  <a:lnTo>
                    <a:pt x="820" y="8258"/>
                  </a:lnTo>
                  <a:cubicBezTo>
                    <a:pt x="820" y="3581"/>
                    <a:pt x="5466" y="1243"/>
                    <a:pt x="10138" y="1243"/>
                  </a:cubicBezTo>
                  <a:close/>
                  <a:moveTo>
                    <a:pt x="10138" y="0"/>
                  </a:moveTo>
                  <a:cubicBezTo>
                    <a:pt x="4738" y="0"/>
                    <a:pt x="-662" y="2746"/>
                    <a:pt x="66" y="8258"/>
                  </a:cubicBezTo>
                  <a:lnTo>
                    <a:pt x="66" y="13751"/>
                  </a:lnTo>
                  <a:cubicBezTo>
                    <a:pt x="-662" y="18984"/>
                    <a:pt x="4738" y="21600"/>
                    <a:pt x="10138" y="21600"/>
                  </a:cubicBezTo>
                  <a:cubicBezTo>
                    <a:pt x="15538" y="21600"/>
                    <a:pt x="20938" y="18984"/>
                    <a:pt x="20185" y="13751"/>
                  </a:cubicBezTo>
                  <a:lnTo>
                    <a:pt x="20185" y="8258"/>
                  </a:lnTo>
                  <a:cubicBezTo>
                    <a:pt x="20938" y="2746"/>
                    <a:pt x="15538" y="0"/>
                    <a:pt x="1013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5" name="Google Shape;804;p47"/>
            <p:cNvSpPr/>
            <p:nvPr/>
          </p:nvSpPr>
          <p:spPr>
            <a:xfrm rot="20505544">
              <a:off x="1924442" y="874607"/>
              <a:ext cx="44198" cy="6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7" y="452"/>
                  </a:moveTo>
                  <a:cubicBezTo>
                    <a:pt x="15802" y="452"/>
                    <a:pt x="20791" y="2931"/>
                    <a:pt x="20791" y="7889"/>
                  </a:cubicBezTo>
                  <a:lnTo>
                    <a:pt x="20791" y="13711"/>
                  </a:lnTo>
                  <a:cubicBezTo>
                    <a:pt x="20791" y="18374"/>
                    <a:pt x="15802" y="20715"/>
                    <a:pt x="10787" y="20715"/>
                  </a:cubicBezTo>
                  <a:cubicBezTo>
                    <a:pt x="5798" y="20715"/>
                    <a:pt x="809" y="18374"/>
                    <a:pt x="809" y="13711"/>
                  </a:cubicBezTo>
                  <a:lnTo>
                    <a:pt x="809" y="7889"/>
                  </a:lnTo>
                  <a:cubicBezTo>
                    <a:pt x="809" y="2931"/>
                    <a:pt x="5798" y="452"/>
                    <a:pt x="10787" y="452"/>
                  </a:cubicBezTo>
                  <a:close/>
                  <a:moveTo>
                    <a:pt x="10787" y="0"/>
                  </a:moveTo>
                  <a:cubicBezTo>
                    <a:pt x="5393" y="0"/>
                    <a:pt x="0" y="2636"/>
                    <a:pt x="0" y="7889"/>
                  </a:cubicBezTo>
                  <a:lnTo>
                    <a:pt x="0" y="13711"/>
                  </a:lnTo>
                  <a:cubicBezTo>
                    <a:pt x="0" y="18964"/>
                    <a:pt x="5393" y="21600"/>
                    <a:pt x="10787" y="21600"/>
                  </a:cubicBezTo>
                  <a:cubicBezTo>
                    <a:pt x="16207" y="21600"/>
                    <a:pt x="21600" y="18964"/>
                    <a:pt x="21600" y="13711"/>
                  </a:cubicBezTo>
                  <a:lnTo>
                    <a:pt x="21600" y="7889"/>
                  </a:lnTo>
                  <a:cubicBezTo>
                    <a:pt x="21600" y="2636"/>
                    <a:pt x="16207" y="0"/>
                    <a:pt x="10787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6" name="Google Shape;805;p47"/>
            <p:cNvSpPr/>
            <p:nvPr/>
          </p:nvSpPr>
          <p:spPr>
            <a:xfrm rot="20505544">
              <a:off x="3861184" y="184665"/>
              <a:ext cx="284652" cy="65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10" y="0"/>
                  </a:moveTo>
                  <a:cubicBezTo>
                    <a:pt x="867" y="0"/>
                    <a:pt x="0" y="4335"/>
                    <a:pt x="0" y="9179"/>
                  </a:cubicBezTo>
                  <a:lnTo>
                    <a:pt x="0" y="12967"/>
                  </a:lnTo>
                  <a:cubicBezTo>
                    <a:pt x="0" y="17830"/>
                    <a:pt x="867" y="21600"/>
                    <a:pt x="2110" y="21600"/>
                  </a:cubicBezTo>
                  <a:lnTo>
                    <a:pt x="21600" y="21600"/>
                  </a:lnTo>
                  <a:cubicBezTo>
                    <a:pt x="19364" y="13514"/>
                    <a:pt x="17007" y="5937"/>
                    <a:pt x="14524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7" name="Google Shape;806;p47"/>
            <p:cNvSpPr/>
            <p:nvPr/>
          </p:nvSpPr>
          <p:spPr>
            <a:xfrm rot="20505544">
              <a:off x="3652142" y="361935"/>
              <a:ext cx="12702" cy="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3640" y="0"/>
                    <a:pt x="0" y="7281"/>
                    <a:pt x="0" y="10800"/>
                  </a:cubicBezTo>
                  <a:cubicBezTo>
                    <a:pt x="0" y="18081"/>
                    <a:pt x="3640" y="21600"/>
                    <a:pt x="10800" y="21600"/>
                  </a:cubicBezTo>
                  <a:cubicBezTo>
                    <a:pt x="14440" y="21600"/>
                    <a:pt x="21600" y="18081"/>
                    <a:pt x="21600" y="10800"/>
                  </a:cubicBezTo>
                  <a:cubicBezTo>
                    <a:pt x="21600" y="7281"/>
                    <a:pt x="14440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8" name="Google Shape;807;p47"/>
            <p:cNvSpPr/>
            <p:nvPr/>
          </p:nvSpPr>
          <p:spPr>
            <a:xfrm rot="20505544">
              <a:off x="1051549" y="1220670"/>
              <a:ext cx="12702" cy="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22" h="21600" fill="norm" stroke="1" extrusionOk="0">
                  <a:moveTo>
                    <a:pt x="9287" y="0"/>
                  </a:moveTo>
                  <a:cubicBezTo>
                    <a:pt x="3026" y="0"/>
                    <a:pt x="0" y="3640"/>
                    <a:pt x="0" y="10800"/>
                  </a:cubicBezTo>
                  <a:cubicBezTo>
                    <a:pt x="0" y="17960"/>
                    <a:pt x="3026" y="21600"/>
                    <a:pt x="9287" y="21600"/>
                  </a:cubicBezTo>
                  <a:cubicBezTo>
                    <a:pt x="21600" y="21600"/>
                    <a:pt x="21600" y="0"/>
                    <a:pt x="9287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79" name="Google Shape;808;p47"/>
            <p:cNvSpPr/>
            <p:nvPr/>
          </p:nvSpPr>
          <p:spPr>
            <a:xfrm rot="20505544">
              <a:off x="1849949" y="849148"/>
              <a:ext cx="1341537" cy="16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357" y="0"/>
                  </a:moveTo>
                  <a:cubicBezTo>
                    <a:pt x="9378" y="0"/>
                    <a:pt x="0" y="4798"/>
                    <a:pt x="0" y="10693"/>
                  </a:cubicBezTo>
                  <a:cubicBezTo>
                    <a:pt x="0" y="16802"/>
                    <a:pt x="9378" y="21600"/>
                    <a:pt x="15357" y="21600"/>
                  </a:cubicBezTo>
                  <a:cubicBezTo>
                    <a:pt x="21336" y="21600"/>
                    <a:pt x="21600" y="16802"/>
                    <a:pt x="21600" y="10693"/>
                  </a:cubicBezTo>
                  <a:cubicBezTo>
                    <a:pt x="21600" y="4798"/>
                    <a:pt x="21336" y="0"/>
                    <a:pt x="15357" y="0"/>
                  </a:cubicBez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0" name="Google Shape;809;p47"/>
            <p:cNvSpPr/>
            <p:nvPr/>
          </p:nvSpPr>
          <p:spPr>
            <a:xfrm rot="20505544">
              <a:off x="1866945" y="934758"/>
              <a:ext cx="1338281" cy="73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898" y="11998"/>
                    <a:pt x="9638" y="21600"/>
                    <a:pt x="15342" y="21600"/>
                  </a:cubicBezTo>
                  <a:cubicBezTo>
                    <a:pt x="21019" y="21600"/>
                    <a:pt x="21573" y="11998"/>
                    <a:pt x="2160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1" name="Google Shape;810;p47"/>
            <p:cNvSpPr/>
            <p:nvPr/>
          </p:nvSpPr>
          <p:spPr>
            <a:xfrm rot="20505544">
              <a:off x="1848035" y="847535"/>
              <a:ext cx="1344847" cy="163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346" y="430"/>
                  </a:moveTo>
                  <a:cubicBezTo>
                    <a:pt x="18078" y="430"/>
                    <a:pt x="19787" y="1297"/>
                    <a:pt x="20680" y="3460"/>
                  </a:cubicBezTo>
                  <a:cubicBezTo>
                    <a:pt x="21495" y="5398"/>
                    <a:pt x="21547" y="7992"/>
                    <a:pt x="21547" y="10804"/>
                  </a:cubicBezTo>
                  <a:cubicBezTo>
                    <a:pt x="21547" y="13827"/>
                    <a:pt x="21495" y="16420"/>
                    <a:pt x="20680" y="18365"/>
                  </a:cubicBezTo>
                  <a:cubicBezTo>
                    <a:pt x="19787" y="20522"/>
                    <a:pt x="18078" y="21389"/>
                    <a:pt x="15346" y="21389"/>
                  </a:cubicBezTo>
                  <a:cubicBezTo>
                    <a:pt x="12324" y="21389"/>
                    <a:pt x="8514" y="20303"/>
                    <a:pt x="5439" y="18365"/>
                  </a:cubicBezTo>
                  <a:cubicBezTo>
                    <a:pt x="552" y="15335"/>
                    <a:pt x="27" y="12100"/>
                    <a:pt x="27" y="10804"/>
                  </a:cubicBezTo>
                  <a:cubicBezTo>
                    <a:pt x="27" y="9718"/>
                    <a:pt x="552" y="6484"/>
                    <a:pt x="5439" y="3460"/>
                  </a:cubicBezTo>
                  <a:cubicBezTo>
                    <a:pt x="8540" y="1727"/>
                    <a:pt x="12324" y="430"/>
                    <a:pt x="15346" y="430"/>
                  </a:cubicBezTo>
                  <a:close/>
                  <a:moveTo>
                    <a:pt x="15346" y="0"/>
                  </a:moveTo>
                  <a:cubicBezTo>
                    <a:pt x="12324" y="0"/>
                    <a:pt x="8540" y="1297"/>
                    <a:pt x="5439" y="3242"/>
                  </a:cubicBezTo>
                  <a:cubicBezTo>
                    <a:pt x="3416" y="4539"/>
                    <a:pt x="0" y="7132"/>
                    <a:pt x="0" y="10804"/>
                  </a:cubicBezTo>
                  <a:cubicBezTo>
                    <a:pt x="0" y="14687"/>
                    <a:pt x="3416" y="17280"/>
                    <a:pt x="5439" y="18577"/>
                  </a:cubicBezTo>
                  <a:cubicBezTo>
                    <a:pt x="8540" y="20522"/>
                    <a:pt x="12324" y="21600"/>
                    <a:pt x="15346" y="21600"/>
                  </a:cubicBezTo>
                  <a:cubicBezTo>
                    <a:pt x="18105" y="21600"/>
                    <a:pt x="19787" y="20740"/>
                    <a:pt x="20706" y="18577"/>
                  </a:cubicBezTo>
                  <a:cubicBezTo>
                    <a:pt x="21521" y="16632"/>
                    <a:pt x="21600" y="13827"/>
                    <a:pt x="21600" y="10804"/>
                  </a:cubicBezTo>
                  <a:cubicBezTo>
                    <a:pt x="21600" y="7992"/>
                    <a:pt x="21521" y="5187"/>
                    <a:pt x="20706" y="3242"/>
                  </a:cubicBezTo>
                  <a:cubicBezTo>
                    <a:pt x="19787" y="1078"/>
                    <a:pt x="18105" y="0"/>
                    <a:pt x="1534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2" name="Google Shape;811;p47"/>
            <p:cNvSpPr/>
            <p:nvPr/>
          </p:nvSpPr>
          <p:spPr>
            <a:xfrm rot="20505544">
              <a:off x="1641996" y="755052"/>
              <a:ext cx="1143567" cy="269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9364" y="18461"/>
                  </a:lnTo>
                  <a:lnTo>
                    <a:pt x="9364" y="21600"/>
                  </a:lnTo>
                  <a:lnTo>
                    <a:pt x="21600" y="21600"/>
                  </a:lnTo>
                  <a:lnTo>
                    <a:pt x="2503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3" name="Google Shape;812;p47"/>
            <p:cNvSpPr/>
            <p:nvPr/>
          </p:nvSpPr>
          <p:spPr>
            <a:xfrm rot="20505544">
              <a:off x="1767294" y="709989"/>
              <a:ext cx="1166465" cy="269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722" y="21600"/>
                  </a:lnTo>
                  <a:lnTo>
                    <a:pt x="21600" y="21600"/>
                  </a:lnTo>
                  <a:lnTo>
                    <a:pt x="21509" y="1846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4" name="Google Shape;813;p47"/>
            <p:cNvSpPr/>
            <p:nvPr/>
          </p:nvSpPr>
          <p:spPr>
            <a:xfrm rot="20505544">
              <a:off x="2877430" y="762282"/>
              <a:ext cx="206136" cy="26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060" y="0"/>
                  </a:moveTo>
                  <a:cubicBezTo>
                    <a:pt x="5487" y="0"/>
                    <a:pt x="2914" y="137"/>
                    <a:pt x="173" y="405"/>
                  </a:cubicBezTo>
                  <a:lnTo>
                    <a:pt x="0" y="21199"/>
                  </a:lnTo>
                  <a:cubicBezTo>
                    <a:pt x="2573" y="21468"/>
                    <a:pt x="5313" y="21600"/>
                    <a:pt x="8060" y="21600"/>
                  </a:cubicBezTo>
                  <a:cubicBezTo>
                    <a:pt x="20403" y="21600"/>
                    <a:pt x="21600" y="16742"/>
                    <a:pt x="21600" y="10800"/>
                  </a:cubicBezTo>
                  <a:cubicBezTo>
                    <a:pt x="21600" y="4863"/>
                    <a:pt x="20403" y="0"/>
                    <a:pt x="806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5" name="Google Shape;814;p47"/>
            <p:cNvSpPr/>
            <p:nvPr/>
          </p:nvSpPr>
          <p:spPr>
            <a:xfrm rot="20505544">
              <a:off x="2949314" y="750744"/>
              <a:ext cx="107981" cy="109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21600"/>
                  </a:lnTo>
                  <a:cubicBezTo>
                    <a:pt x="20949" y="9990"/>
                    <a:pt x="17682" y="1294"/>
                    <a:pt x="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6" name="Google Shape;815;p47"/>
            <p:cNvSpPr/>
            <p:nvPr/>
          </p:nvSpPr>
          <p:spPr>
            <a:xfrm rot="20505544">
              <a:off x="2877689" y="763895"/>
              <a:ext cx="206136" cy="260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04" y="0"/>
                  </a:moveTo>
                  <a:cubicBezTo>
                    <a:pt x="3261" y="0"/>
                    <a:pt x="1885" y="137"/>
                    <a:pt x="173" y="270"/>
                  </a:cubicBezTo>
                  <a:lnTo>
                    <a:pt x="0" y="21197"/>
                  </a:lnTo>
                  <a:cubicBezTo>
                    <a:pt x="2573" y="21467"/>
                    <a:pt x="5313" y="21600"/>
                    <a:pt x="8060" y="21600"/>
                  </a:cubicBezTo>
                  <a:cubicBezTo>
                    <a:pt x="18686" y="21600"/>
                    <a:pt x="21085" y="18072"/>
                    <a:pt x="21600" y="13316"/>
                  </a:cubicBezTo>
                  <a:lnTo>
                    <a:pt x="4804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7" name="Google Shape;816;p47"/>
            <p:cNvSpPr/>
            <p:nvPr/>
          </p:nvSpPr>
          <p:spPr>
            <a:xfrm rot="20505544">
              <a:off x="2613487" y="861659"/>
              <a:ext cx="260153" cy="219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2360" y="1452"/>
                    <a:pt x="0" y="5643"/>
                    <a:pt x="0" y="10797"/>
                  </a:cubicBezTo>
                  <a:cubicBezTo>
                    <a:pt x="0" y="15957"/>
                    <a:pt x="12227" y="20148"/>
                    <a:pt x="21325" y="2160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8" name="Google Shape;817;p47"/>
            <p:cNvSpPr/>
            <p:nvPr/>
          </p:nvSpPr>
          <p:spPr>
            <a:xfrm rot="20505544">
              <a:off x="2705554" y="827606"/>
              <a:ext cx="183239" cy="251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270" y="700"/>
                    <a:pt x="7135" y="1963"/>
                    <a:pt x="195" y="3647"/>
                  </a:cubicBezTo>
                  <a:lnTo>
                    <a:pt x="0" y="18091"/>
                  </a:lnTo>
                  <a:cubicBezTo>
                    <a:pt x="6940" y="19632"/>
                    <a:pt x="14081" y="20895"/>
                    <a:pt x="21216" y="2160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89" name="Google Shape;818;p47"/>
            <p:cNvSpPr/>
            <p:nvPr/>
          </p:nvSpPr>
          <p:spPr>
            <a:xfrm rot="20505544">
              <a:off x="2653079" y="996269"/>
              <a:ext cx="240511" cy="78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77" y="10352"/>
                    <a:pt x="13667" y="18443"/>
                    <a:pt x="21451" y="2160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90" name="Google Shape;819;p47"/>
            <p:cNvSpPr/>
            <p:nvPr/>
          </p:nvSpPr>
          <p:spPr>
            <a:xfrm rot="20505544">
              <a:off x="2727437" y="953637"/>
              <a:ext cx="179929" cy="12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282"/>
                  </a:lnTo>
                  <a:lnTo>
                    <a:pt x="0" y="14394"/>
                  </a:lnTo>
                  <a:cubicBezTo>
                    <a:pt x="6869" y="17851"/>
                    <a:pt x="14142" y="20153"/>
                    <a:pt x="21600" y="2160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91" name="Google Shape;820;p47"/>
            <p:cNvSpPr/>
            <p:nvPr/>
          </p:nvSpPr>
          <p:spPr>
            <a:xfrm rot="20505544">
              <a:off x="2743085" y="775153"/>
              <a:ext cx="307549" cy="29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625" y="0"/>
                  </a:moveTo>
                  <a:cubicBezTo>
                    <a:pt x="11374" y="122"/>
                    <a:pt x="7239" y="606"/>
                    <a:pt x="3100" y="1571"/>
                  </a:cubicBezTo>
                  <a:lnTo>
                    <a:pt x="2988" y="1571"/>
                  </a:lnTo>
                  <a:cubicBezTo>
                    <a:pt x="2069" y="1811"/>
                    <a:pt x="1035" y="2051"/>
                    <a:pt x="0" y="2295"/>
                  </a:cubicBezTo>
                  <a:lnTo>
                    <a:pt x="0" y="19187"/>
                  </a:lnTo>
                  <a:cubicBezTo>
                    <a:pt x="1035" y="19427"/>
                    <a:pt x="2069" y="19671"/>
                    <a:pt x="2988" y="19911"/>
                  </a:cubicBezTo>
                  <a:lnTo>
                    <a:pt x="3100" y="19911"/>
                  </a:lnTo>
                  <a:cubicBezTo>
                    <a:pt x="7239" y="20876"/>
                    <a:pt x="11374" y="21478"/>
                    <a:pt x="15625" y="21600"/>
                  </a:cubicBezTo>
                  <a:cubicBezTo>
                    <a:pt x="16314" y="21600"/>
                    <a:pt x="17004" y="21600"/>
                    <a:pt x="17581" y="21478"/>
                  </a:cubicBezTo>
                  <a:lnTo>
                    <a:pt x="17694" y="21478"/>
                  </a:lnTo>
                  <a:cubicBezTo>
                    <a:pt x="19073" y="21478"/>
                    <a:pt x="20337" y="21116"/>
                    <a:pt x="21600" y="20636"/>
                  </a:cubicBezTo>
                  <a:lnTo>
                    <a:pt x="21600" y="969"/>
                  </a:lnTo>
                  <a:cubicBezTo>
                    <a:pt x="20337" y="484"/>
                    <a:pt x="19073" y="122"/>
                    <a:pt x="17694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92" name="Google Shape;821;p47"/>
            <p:cNvSpPr/>
            <p:nvPr/>
          </p:nvSpPr>
          <p:spPr>
            <a:xfrm rot="20505544">
              <a:off x="2722640" y="816323"/>
              <a:ext cx="305949" cy="86738"/>
            </a:xfrm>
            <a:prstGeom prst="rect">
              <a:avLst/>
            </a:prstGeom>
            <a:solidFill>
              <a:srgbClr val="E6E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93" name="Google Shape;822;p47"/>
            <p:cNvSpPr/>
            <p:nvPr/>
          </p:nvSpPr>
          <p:spPr>
            <a:xfrm rot="20505544">
              <a:off x="2022007" y="956191"/>
              <a:ext cx="315771" cy="2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023" y="0"/>
                  </a:moveTo>
                  <a:lnTo>
                    <a:pt x="0" y="15257"/>
                  </a:lnTo>
                  <a:lnTo>
                    <a:pt x="716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94" name="Google Shape;823;p47"/>
            <p:cNvSpPr/>
            <p:nvPr/>
          </p:nvSpPr>
          <p:spPr>
            <a:xfrm rot="20505544">
              <a:off x="1882212" y="942532"/>
              <a:ext cx="291217" cy="26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914" y="0"/>
                  </a:moveTo>
                  <a:lnTo>
                    <a:pt x="0" y="14856"/>
                  </a:lnTo>
                  <a:lnTo>
                    <a:pt x="716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895" name="Google Shape;824;p47"/>
            <p:cNvSpPr/>
            <p:nvPr/>
          </p:nvSpPr>
          <p:spPr>
            <a:xfrm rot="20505544">
              <a:off x="1770078" y="929701"/>
              <a:ext cx="258499" cy="24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006" y="0"/>
                  </a:moveTo>
                  <a:lnTo>
                    <a:pt x="0" y="14416"/>
                  </a:lnTo>
                  <a:lnTo>
                    <a:pt x="710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Рынок"/>
          <p:cNvSpPr txBox="1"/>
          <p:nvPr>
            <p:ph type="title"/>
          </p:nvPr>
        </p:nvSpPr>
        <p:spPr>
          <a:xfrm>
            <a:off x="687290" y="234492"/>
            <a:ext cx="2700291" cy="662555"/>
          </a:xfrm>
          <a:prstGeom prst="rect">
            <a:avLst/>
          </a:prstGeom>
        </p:spPr>
        <p:txBody>
          <a:bodyPr/>
          <a:lstStyle>
            <a:lvl1pPr algn="l">
              <a:defRPr sz="29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Рынок</a:t>
            </a:r>
          </a:p>
        </p:txBody>
      </p:sp>
      <p:grpSp>
        <p:nvGrpSpPr>
          <p:cNvPr id="1036" name="Google Shape;2004;p75"/>
          <p:cNvGrpSpPr/>
          <p:nvPr/>
        </p:nvGrpSpPr>
        <p:grpSpPr>
          <a:xfrm>
            <a:off x="276065" y="2580135"/>
            <a:ext cx="3522743" cy="2005505"/>
            <a:chOff x="0" y="0"/>
            <a:chExt cx="3522741" cy="2005504"/>
          </a:xfrm>
        </p:grpSpPr>
        <p:sp>
          <p:nvSpPr>
            <p:cNvPr id="899" name="Google Shape;2005;p75"/>
            <p:cNvSpPr/>
            <p:nvPr/>
          </p:nvSpPr>
          <p:spPr>
            <a:xfrm>
              <a:off x="3108241" y="1270443"/>
              <a:ext cx="389309" cy="735062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0" name="Google Shape;2006;p75"/>
            <p:cNvSpPr/>
            <p:nvPr/>
          </p:nvSpPr>
          <p:spPr>
            <a:xfrm>
              <a:off x="1021288" y="1265884"/>
              <a:ext cx="1595540" cy="724690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1" name="Google Shape;2007;p75"/>
            <p:cNvSpPr/>
            <p:nvPr/>
          </p:nvSpPr>
          <p:spPr>
            <a:xfrm>
              <a:off x="1023249" y="1758333"/>
              <a:ext cx="1594255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2" name="Google Shape;2008;p75"/>
            <p:cNvSpPr/>
            <p:nvPr/>
          </p:nvSpPr>
          <p:spPr>
            <a:xfrm>
              <a:off x="1104360" y="1264566"/>
              <a:ext cx="16159" cy="729905"/>
            </a:xfrm>
            <a:prstGeom prst="rect">
              <a:avLst/>
            </a:prstGeom>
            <a:solidFill>
              <a:srgbClr val="90D0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3" name="Google Shape;2009;p75"/>
            <p:cNvSpPr/>
            <p:nvPr/>
          </p:nvSpPr>
          <p:spPr>
            <a:xfrm>
              <a:off x="2521924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4" name="Google Shape;2010;p75"/>
            <p:cNvSpPr/>
            <p:nvPr/>
          </p:nvSpPr>
          <p:spPr>
            <a:xfrm>
              <a:off x="1023249" y="1651950"/>
              <a:ext cx="1593581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5" name="Google Shape;2011;p75"/>
            <p:cNvSpPr/>
            <p:nvPr/>
          </p:nvSpPr>
          <p:spPr>
            <a:xfrm>
              <a:off x="1023249" y="1518310"/>
              <a:ext cx="1593581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6" name="Google Shape;2012;p75"/>
            <p:cNvSpPr/>
            <p:nvPr/>
          </p:nvSpPr>
          <p:spPr>
            <a:xfrm>
              <a:off x="1023249" y="1388539"/>
              <a:ext cx="1593581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7" name="Google Shape;2013;p75"/>
            <p:cNvSpPr/>
            <p:nvPr/>
          </p:nvSpPr>
          <p:spPr>
            <a:xfrm>
              <a:off x="1023249" y="1871254"/>
              <a:ext cx="1594255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8" name="Google Shape;2014;p75"/>
            <p:cNvSpPr/>
            <p:nvPr/>
          </p:nvSpPr>
          <p:spPr>
            <a:xfrm>
              <a:off x="1077621" y="1267204"/>
              <a:ext cx="1226892" cy="723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2890" y="21600"/>
                  </a:lnTo>
                  <a:lnTo>
                    <a:pt x="21600" y="21600"/>
                  </a:lnTo>
                  <a:lnTo>
                    <a:pt x="8337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09" name="Google Shape;2015;p75"/>
            <p:cNvSpPr/>
            <p:nvPr/>
          </p:nvSpPr>
          <p:spPr>
            <a:xfrm>
              <a:off x="1046481" y="1169875"/>
              <a:ext cx="1570348" cy="96007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0" name="Google Shape;2016;p75"/>
            <p:cNvSpPr/>
            <p:nvPr/>
          </p:nvSpPr>
          <p:spPr>
            <a:xfrm>
              <a:off x="877360" y="1265884"/>
              <a:ext cx="1596277" cy="724690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1" name="Google Shape;2017;p75"/>
            <p:cNvSpPr/>
            <p:nvPr/>
          </p:nvSpPr>
          <p:spPr>
            <a:xfrm>
              <a:off x="879995" y="1758333"/>
              <a:ext cx="1594254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2" name="Google Shape;2018;p75"/>
            <p:cNvSpPr/>
            <p:nvPr/>
          </p:nvSpPr>
          <p:spPr>
            <a:xfrm>
              <a:off x="960768" y="1264566"/>
              <a:ext cx="16159" cy="729905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3" name="Google Shape;2019;p75"/>
            <p:cNvSpPr/>
            <p:nvPr/>
          </p:nvSpPr>
          <p:spPr>
            <a:xfrm>
              <a:off x="1085142" y="1264566"/>
              <a:ext cx="16158" cy="729905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4" name="Google Shape;2020;p75"/>
            <p:cNvSpPr/>
            <p:nvPr/>
          </p:nvSpPr>
          <p:spPr>
            <a:xfrm>
              <a:off x="1219430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5" name="Google Shape;2021;p75"/>
            <p:cNvSpPr/>
            <p:nvPr/>
          </p:nvSpPr>
          <p:spPr>
            <a:xfrm>
              <a:off x="1343777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6" name="Google Shape;2022;p75"/>
            <p:cNvSpPr/>
            <p:nvPr/>
          </p:nvSpPr>
          <p:spPr>
            <a:xfrm>
              <a:off x="1478391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7" name="Google Shape;2023;p75"/>
            <p:cNvSpPr/>
            <p:nvPr/>
          </p:nvSpPr>
          <p:spPr>
            <a:xfrm>
              <a:off x="1602736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8" name="Google Shape;2024;p75"/>
            <p:cNvSpPr/>
            <p:nvPr/>
          </p:nvSpPr>
          <p:spPr>
            <a:xfrm>
              <a:off x="1737013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19" name="Google Shape;2025;p75"/>
            <p:cNvSpPr/>
            <p:nvPr/>
          </p:nvSpPr>
          <p:spPr>
            <a:xfrm>
              <a:off x="1861360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0" name="Google Shape;2026;p75"/>
            <p:cNvSpPr/>
            <p:nvPr/>
          </p:nvSpPr>
          <p:spPr>
            <a:xfrm>
              <a:off x="1995667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1" name="Google Shape;2027;p75"/>
            <p:cNvSpPr/>
            <p:nvPr/>
          </p:nvSpPr>
          <p:spPr>
            <a:xfrm>
              <a:off x="2120013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2" name="Google Shape;2028;p75"/>
            <p:cNvSpPr/>
            <p:nvPr/>
          </p:nvSpPr>
          <p:spPr>
            <a:xfrm>
              <a:off x="2254321" y="1264555"/>
              <a:ext cx="16159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3" name="Google Shape;2029;p75"/>
            <p:cNvSpPr/>
            <p:nvPr/>
          </p:nvSpPr>
          <p:spPr>
            <a:xfrm>
              <a:off x="2378667" y="1264555"/>
              <a:ext cx="16158" cy="72469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4" name="Google Shape;2030;p75"/>
            <p:cNvSpPr/>
            <p:nvPr/>
          </p:nvSpPr>
          <p:spPr>
            <a:xfrm>
              <a:off x="879995" y="1651950"/>
              <a:ext cx="1593641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5" name="Google Shape;2031;p75"/>
            <p:cNvSpPr/>
            <p:nvPr/>
          </p:nvSpPr>
          <p:spPr>
            <a:xfrm>
              <a:off x="879995" y="1518310"/>
              <a:ext cx="1593641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6" name="Google Shape;2032;p75"/>
            <p:cNvSpPr/>
            <p:nvPr/>
          </p:nvSpPr>
          <p:spPr>
            <a:xfrm>
              <a:off x="879995" y="1388539"/>
              <a:ext cx="1593641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7" name="Google Shape;2033;p75"/>
            <p:cNvSpPr/>
            <p:nvPr/>
          </p:nvSpPr>
          <p:spPr>
            <a:xfrm>
              <a:off x="879995" y="1871254"/>
              <a:ext cx="1594254" cy="16158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8" name="Google Shape;2034;p75"/>
            <p:cNvSpPr/>
            <p:nvPr/>
          </p:nvSpPr>
          <p:spPr>
            <a:xfrm>
              <a:off x="934367" y="1267204"/>
              <a:ext cx="1226892" cy="723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2878" y="21600"/>
                  </a:lnTo>
                  <a:lnTo>
                    <a:pt x="21600" y="21600"/>
                  </a:lnTo>
                  <a:lnTo>
                    <a:pt x="8325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29" name="Google Shape;2035;p75"/>
            <p:cNvSpPr/>
            <p:nvPr/>
          </p:nvSpPr>
          <p:spPr>
            <a:xfrm>
              <a:off x="1631386" y="1266545"/>
              <a:ext cx="842244" cy="724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4110"/>
                  </a:lnTo>
                  <a:lnTo>
                    <a:pt x="8249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0" name="Google Shape;2036;p75"/>
            <p:cNvSpPr/>
            <p:nvPr/>
          </p:nvSpPr>
          <p:spPr>
            <a:xfrm>
              <a:off x="903227" y="1169875"/>
              <a:ext cx="1570409" cy="96007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1" name="Google Shape;2037;p75"/>
            <p:cNvSpPr/>
            <p:nvPr/>
          </p:nvSpPr>
          <p:spPr>
            <a:xfrm>
              <a:off x="906537" y="1266545"/>
              <a:ext cx="1567099" cy="40899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2" name="Google Shape;2038;p75"/>
            <p:cNvSpPr/>
            <p:nvPr/>
          </p:nvSpPr>
          <p:spPr>
            <a:xfrm>
              <a:off x="0" y="1654541"/>
              <a:ext cx="32490" cy="34510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3" name="Google Shape;2039;p75"/>
            <p:cNvSpPr/>
            <p:nvPr/>
          </p:nvSpPr>
          <p:spPr>
            <a:xfrm>
              <a:off x="15877" y="1654541"/>
              <a:ext cx="18575" cy="345105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4" name="Google Shape;2040;p75"/>
            <p:cNvSpPr/>
            <p:nvPr/>
          </p:nvSpPr>
          <p:spPr>
            <a:xfrm>
              <a:off x="490752" y="1027809"/>
              <a:ext cx="414442" cy="965332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5" name="Google Shape;2041;p75"/>
            <p:cNvSpPr/>
            <p:nvPr/>
          </p:nvSpPr>
          <p:spPr>
            <a:xfrm>
              <a:off x="394575" y="335532"/>
              <a:ext cx="593556" cy="386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713" y="21600"/>
                  </a:lnTo>
                  <a:lnTo>
                    <a:pt x="1988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6" name="Google Shape;2042;p75"/>
            <p:cNvSpPr/>
            <p:nvPr/>
          </p:nvSpPr>
          <p:spPr>
            <a:xfrm>
              <a:off x="709586" y="335532"/>
              <a:ext cx="278543" cy="386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1" y="0"/>
                  </a:moveTo>
                  <a:lnTo>
                    <a:pt x="0" y="21600"/>
                  </a:lnTo>
                  <a:lnTo>
                    <a:pt x="179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7" name="Google Shape;2043;p75"/>
            <p:cNvSpPr/>
            <p:nvPr/>
          </p:nvSpPr>
          <p:spPr>
            <a:xfrm>
              <a:off x="464210" y="335532"/>
              <a:ext cx="446316" cy="386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311" y="21600"/>
                  </a:lnTo>
                  <a:lnTo>
                    <a:pt x="1973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8" name="Google Shape;2044;p75"/>
            <p:cNvSpPr/>
            <p:nvPr/>
          </p:nvSpPr>
          <p:spPr>
            <a:xfrm>
              <a:off x="542427" y="254455"/>
              <a:ext cx="299138" cy="40839"/>
            </a:xfrm>
            <a:prstGeom prst="rect">
              <a:avLst/>
            </a:prstGeom>
            <a:solidFill>
              <a:srgbClr val="E6E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39" name="Google Shape;2045;p75"/>
            <p:cNvSpPr/>
            <p:nvPr/>
          </p:nvSpPr>
          <p:spPr>
            <a:xfrm>
              <a:off x="562978" y="254455"/>
              <a:ext cx="247403" cy="40839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0" name="Google Shape;2046;p75"/>
            <p:cNvSpPr/>
            <p:nvPr/>
          </p:nvSpPr>
          <p:spPr>
            <a:xfrm>
              <a:off x="562978" y="254455"/>
              <a:ext cx="192357" cy="4083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1" name="Google Shape;2047;p75"/>
            <p:cNvSpPr/>
            <p:nvPr/>
          </p:nvSpPr>
          <p:spPr>
            <a:xfrm>
              <a:off x="623340" y="21537"/>
              <a:ext cx="131977" cy="23291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2" name="Google Shape;2048;p75"/>
            <p:cNvSpPr/>
            <p:nvPr/>
          </p:nvSpPr>
          <p:spPr>
            <a:xfrm>
              <a:off x="654541" y="21537"/>
              <a:ext cx="100778" cy="232910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3" name="Google Shape;2049;p75"/>
            <p:cNvSpPr/>
            <p:nvPr/>
          </p:nvSpPr>
          <p:spPr>
            <a:xfrm>
              <a:off x="654541" y="21537"/>
              <a:ext cx="63017" cy="23291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4" name="Google Shape;2050;p75"/>
            <p:cNvSpPr/>
            <p:nvPr/>
          </p:nvSpPr>
          <p:spPr>
            <a:xfrm>
              <a:off x="600894" y="0"/>
              <a:ext cx="182893" cy="32224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5" name="Google Shape;2051;p75"/>
            <p:cNvSpPr/>
            <p:nvPr/>
          </p:nvSpPr>
          <p:spPr>
            <a:xfrm>
              <a:off x="399847" y="385174"/>
              <a:ext cx="581603" cy="16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5" y="21600"/>
                  </a:lnTo>
                  <a:lnTo>
                    <a:pt x="2157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6" name="Google Shape;2052;p75"/>
            <p:cNvSpPr/>
            <p:nvPr/>
          </p:nvSpPr>
          <p:spPr>
            <a:xfrm>
              <a:off x="408490" y="454618"/>
              <a:ext cx="564378" cy="16159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7" name="Google Shape;2053;p75"/>
            <p:cNvSpPr/>
            <p:nvPr/>
          </p:nvSpPr>
          <p:spPr>
            <a:xfrm>
              <a:off x="416459" y="523701"/>
              <a:ext cx="548440" cy="16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7" y="21600"/>
                  </a:lnTo>
                  <a:lnTo>
                    <a:pt x="2157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8" name="Google Shape;2054;p75"/>
            <p:cNvSpPr/>
            <p:nvPr/>
          </p:nvSpPr>
          <p:spPr>
            <a:xfrm>
              <a:off x="425041" y="593115"/>
              <a:ext cx="531215" cy="16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7" y="21600"/>
                  </a:lnTo>
                  <a:lnTo>
                    <a:pt x="2157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49" name="Google Shape;2055;p75"/>
            <p:cNvSpPr/>
            <p:nvPr/>
          </p:nvSpPr>
          <p:spPr>
            <a:xfrm>
              <a:off x="433684" y="662230"/>
              <a:ext cx="513990" cy="16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8" y="21600"/>
                  </a:lnTo>
                  <a:lnTo>
                    <a:pt x="2157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0" name="Google Shape;2056;p75"/>
            <p:cNvSpPr/>
            <p:nvPr/>
          </p:nvSpPr>
          <p:spPr>
            <a:xfrm>
              <a:off x="540465" y="332294"/>
              <a:ext cx="52412" cy="41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9680" y="21600"/>
                  </a:lnTo>
                  <a:lnTo>
                    <a:pt x="21600" y="21565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1" name="Google Shape;2057;p75"/>
            <p:cNvSpPr/>
            <p:nvPr/>
          </p:nvSpPr>
          <p:spPr>
            <a:xfrm>
              <a:off x="784493" y="327736"/>
              <a:ext cx="50390" cy="41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918" y="0"/>
                  </a:moveTo>
                  <a:lnTo>
                    <a:pt x="0" y="21565"/>
                  </a:lnTo>
                  <a:lnTo>
                    <a:pt x="1997" y="21600"/>
                  </a:lnTo>
                  <a:lnTo>
                    <a:pt x="21600" y="35"/>
                  </a:lnTo>
                  <a:lnTo>
                    <a:pt x="19918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2" name="Google Shape;2058;p75"/>
            <p:cNvSpPr/>
            <p:nvPr/>
          </p:nvSpPr>
          <p:spPr>
            <a:xfrm>
              <a:off x="866081" y="332294"/>
              <a:ext cx="52412" cy="411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680" y="0"/>
                  </a:moveTo>
                  <a:lnTo>
                    <a:pt x="0" y="21600"/>
                  </a:lnTo>
                  <a:lnTo>
                    <a:pt x="192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3" name="Google Shape;2059;p75"/>
            <p:cNvSpPr/>
            <p:nvPr/>
          </p:nvSpPr>
          <p:spPr>
            <a:xfrm>
              <a:off x="463536" y="338111"/>
              <a:ext cx="50389" cy="41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9603" y="21600"/>
                  </a:lnTo>
                  <a:lnTo>
                    <a:pt x="21600" y="21565"/>
                  </a:lnTo>
                  <a:lnTo>
                    <a:pt x="1708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4" name="Google Shape;2060;p75"/>
            <p:cNvSpPr/>
            <p:nvPr/>
          </p:nvSpPr>
          <p:spPr>
            <a:xfrm>
              <a:off x="673955" y="325159"/>
              <a:ext cx="16158" cy="417123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5" name="Google Shape;2061;p75"/>
            <p:cNvSpPr/>
            <p:nvPr/>
          </p:nvSpPr>
          <p:spPr>
            <a:xfrm>
              <a:off x="348786" y="295294"/>
              <a:ext cx="678454" cy="46057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6" name="Google Shape;2062;p75"/>
            <p:cNvSpPr/>
            <p:nvPr/>
          </p:nvSpPr>
          <p:spPr>
            <a:xfrm>
              <a:off x="464210" y="295294"/>
              <a:ext cx="563029" cy="46057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7" name="Google Shape;2063;p75"/>
            <p:cNvSpPr/>
            <p:nvPr/>
          </p:nvSpPr>
          <p:spPr>
            <a:xfrm>
              <a:off x="464210" y="295294"/>
              <a:ext cx="446990" cy="46057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8" name="Google Shape;2064;p75"/>
            <p:cNvSpPr/>
            <p:nvPr/>
          </p:nvSpPr>
          <p:spPr>
            <a:xfrm>
              <a:off x="440304" y="722210"/>
              <a:ext cx="500688" cy="635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59" name="Google Shape;2065;p75"/>
            <p:cNvSpPr/>
            <p:nvPr/>
          </p:nvSpPr>
          <p:spPr>
            <a:xfrm>
              <a:off x="512636" y="722210"/>
              <a:ext cx="428356" cy="63566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0" name="Google Shape;2066;p75"/>
            <p:cNvSpPr/>
            <p:nvPr/>
          </p:nvSpPr>
          <p:spPr>
            <a:xfrm>
              <a:off x="512636" y="722210"/>
              <a:ext cx="359395" cy="635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1" name="Google Shape;2067;p75"/>
            <p:cNvSpPr/>
            <p:nvPr/>
          </p:nvSpPr>
          <p:spPr>
            <a:xfrm>
              <a:off x="464210" y="340090"/>
              <a:ext cx="424433" cy="382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212" y="0"/>
                  </a:moveTo>
                  <a:lnTo>
                    <a:pt x="0" y="71"/>
                  </a:lnTo>
                  <a:lnTo>
                    <a:pt x="20755" y="21600"/>
                  </a:lnTo>
                  <a:lnTo>
                    <a:pt x="21600" y="12505"/>
                  </a:lnTo>
                  <a:lnTo>
                    <a:pt x="9212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2" name="Google Shape;2068;p75"/>
            <p:cNvSpPr/>
            <p:nvPr/>
          </p:nvSpPr>
          <p:spPr>
            <a:xfrm>
              <a:off x="478799" y="462066"/>
              <a:ext cx="275233" cy="260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246" y="11334"/>
                  </a:lnTo>
                  <a:lnTo>
                    <a:pt x="10877" y="21600"/>
                  </a:lnTo>
                  <a:lnTo>
                    <a:pt x="21600" y="21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3" name="Google Shape;2069;p75"/>
            <p:cNvSpPr/>
            <p:nvPr/>
          </p:nvSpPr>
          <p:spPr>
            <a:xfrm>
              <a:off x="476776" y="1027809"/>
              <a:ext cx="318325" cy="965332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4" name="Google Shape;2070;p75"/>
            <p:cNvSpPr/>
            <p:nvPr/>
          </p:nvSpPr>
          <p:spPr>
            <a:xfrm>
              <a:off x="584906" y="1027809"/>
              <a:ext cx="214854" cy="965332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5" name="Google Shape;2071;p75"/>
            <p:cNvSpPr/>
            <p:nvPr/>
          </p:nvSpPr>
          <p:spPr>
            <a:xfrm>
              <a:off x="364049" y="782538"/>
              <a:ext cx="648602" cy="339948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6" name="Google Shape;2072;p75"/>
            <p:cNvSpPr/>
            <p:nvPr/>
          </p:nvSpPr>
          <p:spPr>
            <a:xfrm>
              <a:off x="364049" y="782538"/>
              <a:ext cx="147241" cy="339287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7" name="Google Shape;2073;p75"/>
            <p:cNvSpPr/>
            <p:nvPr/>
          </p:nvSpPr>
          <p:spPr>
            <a:xfrm>
              <a:off x="871353" y="782538"/>
              <a:ext cx="147240" cy="339948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8" name="Google Shape;2074;p75"/>
            <p:cNvSpPr/>
            <p:nvPr/>
          </p:nvSpPr>
          <p:spPr>
            <a:xfrm>
              <a:off x="100774" y="1548756"/>
              <a:ext cx="906546" cy="445068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69" name="Google Shape;2075;p75"/>
            <p:cNvSpPr/>
            <p:nvPr/>
          </p:nvSpPr>
          <p:spPr>
            <a:xfrm>
              <a:off x="1003326" y="1548756"/>
              <a:ext cx="135288" cy="445727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0" name="Google Shape;2076;p75"/>
            <p:cNvSpPr/>
            <p:nvPr/>
          </p:nvSpPr>
          <p:spPr>
            <a:xfrm>
              <a:off x="1025884" y="1767119"/>
              <a:ext cx="151225" cy="16158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1" name="Google Shape;2077;p75"/>
            <p:cNvSpPr/>
            <p:nvPr/>
          </p:nvSpPr>
          <p:spPr>
            <a:xfrm>
              <a:off x="1101526" y="1767119"/>
              <a:ext cx="151165" cy="16158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2" name="Google Shape;2078;p75"/>
            <p:cNvSpPr/>
            <p:nvPr/>
          </p:nvSpPr>
          <p:spPr>
            <a:xfrm>
              <a:off x="1026558" y="1782993"/>
              <a:ext cx="112056" cy="186855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3" name="Google Shape;2079;p75"/>
            <p:cNvSpPr/>
            <p:nvPr/>
          </p:nvSpPr>
          <p:spPr>
            <a:xfrm>
              <a:off x="1026558" y="1782993"/>
              <a:ext cx="98141" cy="186855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4" name="Google Shape;2080;p75"/>
            <p:cNvSpPr/>
            <p:nvPr/>
          </p:nvSpPr>
          <p:spPr>
            <a:xfrm>
              <a:off x="1026558" y="1953604"/>
              <a:ext cx="72948" cy="21409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5" name="Google Shape;2081;p75"/>
            <p:cNvSpPr/>
            <p:nvPr/>
          </p:nvSpPr>
          <p:spPr>
            <a:xfrm>
              <a:off x="1098829" y="1953604"/>
              <a:ext cx="59706" cy="21409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6" name="Google Shape;2082;p75"/>
            <p:cNvSpPr/>
            <p:nvPr/>
          </p:nvSpPr>
          <p:spPr>
            <a:xfrm>
              <a:off x="1026558" y="1974353"/>
              <a:ext cx="104761" cy="2015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7" name="Google Shape;2083;p75"/>
            <p:cNvSpPr/>
            <p:nvPr/>
          </p:nvSpPr>
          <p:spPr>
            <a:xfrm>
              <a:off x="1124023" y="1974353"/>
              <a:ext cx="67675" cy="20150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8" name="Google Shape;2084;p75"/>
            <p:cNvSpPr/>
            <p:nvPr/>
          </p:nvSpPr>
          <p:spPr>
            <a:xfrm>
              <a:off x="0" y="1544199"/>
              <a:ext cx="1004684" cy="118075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79" name="Google Shape;2085;p75"/>
            <p:cNvSpPr/>
            <p:nvPr/>
          </p:nvSpPr>
          <p:spPr>
            <a:xfrm>
              <a:off x="0" y="1625336"/>
              <a:ext cx="1004684" cy="3694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0" name="Google Shape;2086;p75"/>
            <p:cNvSpPr/>
            <p:nvPr/>
          </p:nvSpPr>
          <p:spPr>
            <a:xfrm>
              <a:off x="1004676" y="1544199"/>
              <a:ext cx="141234" cy="118075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1" name="Google Shape;2087;p75"/>
            <p:cNvSpPr/>
            <p:nvPr/>
          </p:nvSpPr>
          <p:spPr>
            <a:xfrm>
              <a:off x="1004676" y="1625336"/>
              <a:ext cx="141234" cy="3694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2" name="Google Shape;2088;p75"/>
            <p:cNvSpPr/>
            <p:nvPr/>
          </p:nvSpPr>
          <p:spPr>
            <a:xfrm>
              <a:off x="100774" y="1661017"/>
              <a:ext cx="1038522" cy="33103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3" name="Google Shape;2089;p75"/>
            <p:cNvSpPr/>
            <p:nvPr/>
          </p:nvSpPr>
          <p:spPr>
            <a:xfrm>
              <a:off x="297725" y="1768721"/>
              <a:ext cx="465564" cy="224453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4" name="Google Shape;2090;p75"/>
            <p:cNvSpPr/>
            <p:nvPr/>
          </p:nvSpPr>
          <p:spPr>
            <a:xfrm>
              <a:off x="382851" y="1768721"/>
              <a:ext cx="16158" cy="223134"/>
            </a:xfrm>
            <a:prstGeom prst="rect">
              <a:avLst/>
            </a:prstGeom>
            <a:solidFill>
              <a:srgbClr val="E6E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5" name="Google Shape;2091;p75"/>
            <p:cNvSpPr/>
            <p:nvPr/>
          </p:nvSpPr>
          <p:spPr>
            <a:xfrm>
              <a:off x="517461" y="1768721"/>
              <a:ext cx="16159" cy="223134"/>
            </a:xfrm>
            <a:prstGeom prst="rect">
              <a:avLst/>
            </a:prstGeom>
            <a:solidFill>
              <a:srgbClr val="E6E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6" name="Google Shape;2092;p75"/>
            <p:cNvSpPr/>
            <p:nvPr/>
          </p:nvSpPr>
          <p:spPr>
            <a:xfrm>
              <a:off x="659366" y="1768721"/>
              <a:ext cx="16159" cy="223134"/>
            </a:xfrm>
            <a:prstGeom prst="rect">
              <a:avLst/>
            </a:prstGeom>
            <a:solidFill>
              <a:srgbClr val="E6E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7" name="Google Shape;2093;p75"/>
            <p:cNvSpPr/>
            <p:nvPr/>
          </p:nvSpPr>
          <p:spPr>
            <a:xfrm>
              <a:off x="250648" y="1729802"/>
              <a:ext cx="532564" cy="4473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8" name="Google Shape;2094;p75"/>
            <p:cNvSpPr/>
            <p:nvPr/>
          </p:nvSpPr>
          <p:spPr>
            <a:xfrm>
              <a:off x="740052" y="1729802"/>
              <a:ext cx="79628" cy="4473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89" name="Google Shape;2095;p75"/>
            <p:cNvSpPr/>
            <p:nvPr/>
          </p:nvSpPr>
          <p:spPr>
            <a:xfrm>
              <a:off x="297725" y="1775198"/>
              <a:ext cx="466239" cy="23989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0" name="Google Shape;2096;p75"/>
            <p:cNvSpPr/>
            <p:nvPr/>
          </p:nvSpPr>
          <p:spPr>
            <a:xfrm>
              <a:off x="297725" y="1773219"/>
              <a:ext cx="466239" cy="219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322" y="0"/>
                  </a:moveTo>
                  <a:lnTo>
                    <a:pt x="0" y="10641"/>
                  </a:lnTo>
                  <a:lnTo>
                    <a:pt x="0" y="21600"/>
                  </a:lnTo>
                  <a:lnTo>
                    <a:pt x="21600" y="194"/>
                  </a:lnTo>
                  <a:lnTo>
                    <a:pt x="12322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1" name="Google Shape;2097;p75"/>
            <p:cNvSpPr/>
            <p:nvPr/>
          </p:nvSpPr>
          <p:spPr>
            <a:xfrm>
              <a:off x="405854" y="1847880"/>
              <a:ext cx="357434" cy="145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21502"/>
                  </a:lnTo>
                  <a:lnTo>
                    <a:pt x="12661" y="21600"/>
                  </a:lnTo>
                  <a:lnTo>
                    <a:pt x="21600" y="1170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2" name="Google Shape;2098;p75"/>
            <p:cNvSpPr/>
            <p:nvPr/>
          </p:nvSpPr>
          <p:spPr>
            <a:xfrm>
              <a:off x="2500778" y="1439134"/>
              <a:ext cx="51738" cy="354879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3" name="Google Shape;2099;p75"/>
            <p:cNvSpPr/>
            <p:nvPr/>
          </p:nvSpPr>
          <p:spPr>
            <a:xfrm>
              <a:off x="2552513" y="1439134"/>
              <a:ext cx="48428" cy="354879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4" name="Google Shape;2100;p75"/>
            <p:cNvSpPr/>
            <p:nvPr/>
          </p:nvSpPr>
          <p:spPr>
            <a:xfrm>
              <a:off x="2575070" y="1467680"/>
              <a:ext cx="517914" cy="293234"/>
            </a:xfrm>
            <a:prstGeom prst="rect">
              <a:avLst/>
            </a:prstGeom>
            <a:solidFill>
              <a:srgbClr val="E6E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5" name="Google Shape;2101;p75"/>
            <p:cNvSpPr/>
            <p:nvPr/>
          </p:nvSpPr>
          <p:spPr>
            <a:xfrm>
              <a:off x="3065824" y="1270443"/>
              <a:ext cx="341495" cy="735062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6" name="Google Shape;2102;p75"/>
            <p:cNvSpPr/>
            <p:nvPr/>
          </p:nvSpPr>
          <p:spPr>
            <a:xfrm>
              <a:off x="3032661" y="1266545"/>
              <a:ext cx="374658" cy="4089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7" name="Google Shape;2103;p75"/>
            <p:cNvSpPr/>
            <p:nvPr/>
          </p:nvSpPr>
          <p:spPr>
            <a:xfrm>
              <a:off x="3407316" y="1266545"/>
              <a:ext cx="115427" cy="40899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8" name="Google Shape;2104;p75"/>
            <p:cNvSpPr/>
            <p:nvPr/>
          </p:nvSpPr>
          <p:spPr>
            <a:xfrm>
              <a:off x="2606774" y="1468339"/>
              <a:ext cx="16159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999" name="Google Shape;2105;p75"/>
            <p:cNvSpPr/>
            <p:nvPr/>
          </p:nvSpPr>
          <p:spPr>
            <a:xfrm>
              <a:off x="2660381" y="1468339"/>
              <a:ext cx="16158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0" name="Google Shape;2106;p75"/>
            <p:cNvSpPr/>
            <p:nvPr/>
          </p:nvSpPr>
          <p:spPr>
            <a:xfrm>
              <a:off x="2713557" y="1468339"/>
              <a:ext cx="16158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1" name="Google Shape;2107;p75"/>
            <p:cNvSpPr/>
            <p:nvPr/>
          </p:nvSpPr>
          <p:spPr>
            <a:xfrm>
              <a:off x="2767132" y="1468339"/>
              <a:ext cx="16158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2" name="Google Shape;2108;p75"/>
            <p:cNvSpPr/>
            <p:nvPr/>
          </p:nvSpPr>
          <p:spPr>
            <a:xfrm>
              <a:off x="2820644" y="1468339"/>
              <a:ext cx="16158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3" name="Google Shape;2109;p75"/>
            <p:cNvSpPr/>
            <p:nvPr/>
          </p:nvSpPr>
          <p:spPr>
            <a:xfrm>
              <a:off x="2873852" y="1468339"/>
              <a:ext cx="16158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4" name="Google Shape;2110;p75"/>
            <p:cNvSpPr/>
            <p:nvPr/>
          </p:nvSpPr>
          <p:spPr>
            <a:xfrm>
              <a:off x="2927088" y="1468339"/>
              <a:ext cx="16158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5" name="Google Shape;2111;p75"/>
            <p:cNvSpPr/>
            <p:nvPr/>
          </p:nvSpPr>
          <p:spPr>
            <a:xfrm>
              <a:off x="2980326" y="1468339"/>
              <a:ext cx="16158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6" name="Google Shape;2112;p75"/>
            <p:cNvSpPr/>
            <p:nvPr/>
          </p:nvSpPr>
          <p:spPr>
            <a:xfrm>
              <a:off x="3033533" y="1468339"/>
              <a:ext cx="16158" cy="29191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7" name="Google Shape;2113;p75"/>
            <p:cNvSpPr/>
            <p:nvPr/>
          </p:nvSpPr>
          <p:spPr>
            <a:xfrm>
              <a:off x="2575072" y="1734959"/>
              <a:ext cx="490083" cy="25308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8" name="Google Shape;2114;p75"/>
            <p:cNvSpPr/>
            <p:nvPr/>
          </p:nvSpPr>
          <p:spPr>
            <a:xfrm>
              <a:off x="2575072" y="1467397"/>
              <a:ext cx="490083" cy="16158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09" name="Google Shape;2115;p75"/>
            <p:cNvSpPr/>
            <p:nvPr/>
          </p:nvSpPr>
          <p:spPr>
            <a:xfrm>
              <a:off x="3110877" y="1396976"/>
              <a:ext cx="296441" cy="82994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0" name="Google Shape;2116;p75"/>
            <p:cNvSpPr/>
            <p:nvPr/>
          </p:nvSpPr>
          <p:spPr>
            <a:xfrm>
              <a:off x="3110877" y="1396317"/>
              <a:ext cx="295829" cy="8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2546" y="21430"/>
                  </a:lnTo>
                  <a:lnTo>
                    <a:pt x="21600" y="21600"/>
                  </a:lnTo>
                  <a:lnTo>
                    <a:pt x="11525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1" name="Google Shape;2117;p75"/>
            <p:cNvSpPr/>
            <p:nvPr/>
          </p:nvSpPr>
          <p:spPr>
            <a:xfrm>
              <a:off x="3329099" y="1396976"/>
              <a:ext cx="77606" cy="44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2" name="Google Shape;2118;p75"/>
            <p:cNvSpPr/>
            <p:nvPr/>
          </p:nvSpPr>
          <p:spPr>
            <a:xfrm>
              <a:off x="3110877" y="1479973"/>
              <a:ext cx="296441" cy="20150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3" name="Google Shape;2119;p75"/>
            <p:cNvSpPr/>
            <p:nvPr/>
          </p:nvSpPr>
          <p:spPr>
            <a:xfrm>
              <a:off x="3407316" y="1396976"/>
              <a:ext cx="80303" cy="82994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4" name="Google Shape;2120;p75"/>
            <p:cNvSpPr/>
            <p:nvPr/>
          </p:nvSpPr>
          <p:spPr>
            <a:xfrm>
              <a:off x="3407316" y="1479973"/>
              <a:ext cx="80303" cy="20150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5" name="Google Shape;2121;p75"/>
            <p:cNvSpPr/>
            <p:nvPr/>
          </p:nvSpPr>
          <p:spPr>
            <a:xfrm>
              <a:off x="3407316" y="1537062"/>
              <a:ext cx="80303" cy="83054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6" name="Google Shape;2122;p75"/>
            <p:cNvSpPr/>
            <p:nvPr/>
          </p:nvSpPr>
          <p:spPr>
            <a:xfrm>
              <a:off x="3407316" y="1620119"/>
              <a:ext cx="80303" cy="20749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7" name="Google Shape;2123;p75"/>
            <p:cNvSpPr/>
            <p:nvPr/>
          </p:nvSpPr>
          <p:spPr>
            <a:xfrm>
              <a:off x="3407316" y="1677869"/>
              <a:ext cx="80303" cy="83054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8" name="Google Shape;2124;p75"/>
            <p:cNvSpPr/>
            <p:nvPr/>
          </p:nvSpPr>
          <p:spPr>
            <a:xfrm>
              <a:off x="3407316" y="1760925"/>
              <a:ext cx="80303" cy="20091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19" name="Google Shape;2125;p75"/>
            <p:cNvSpPr/>
            <p:nvPr/>
          </p:nvSpPr>
          <p:spPr>
            <a:xfrm>
              <a:off x="3110877" y="1537062"/>
              <a:ext cx="296441" cy="83054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0" name="Google Shape;2126;p75"/>
            <p:cNvSpPr/>
            <p:nvPr/>
          </p:nvSpPr>
          <p:spPr>
            <a:xfrm>
              <a:off x="3110877" y="1536463"/>
              <a:ext cx="295829" cy="8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2546" y="21430"/>
                  </a:lnTo>
                  <a:lnTo>
                    <a:pt x="21600" y="21600"/>
                  </a:lnTo>
                  <a:lnTo>
                    <a:pt x="11525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1" name="Google Shape;2127;p75"/>
            <p:cNvSpPr/>
            <p:nvPr/>
          </p:nvSpPr>
          <p:spPr>
            <a:xfrm>
              <a:off x="3329099" y="1537062"/>
              <a:ext cx="77606" cy="44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41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2" name="Google Shape;2128;p75"/>
            <p:cNvSpPr/>
            <p:nvPr/>
          </p:nvSpPr>
          <p:spPr>
            <a:xfrm>
              <a:off x="3110877" y="1620119"/>
              <a:ext cx="295828" cy="20749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3" name="Google Shape;2129;p75"/>
            <p:cNvSpPr/>
            <p:nvPr/>
          </p:nvSpPr>
          <p:spPr>
            <a:xfrm>
              <a:off x="3110877" y="1677869"/>
              <a:ext cx="296441" cy="83054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4" name="Google Shape;2130;p75"/>
            <p:cNvSpPr/>
            <p:nvPr/>
          </p:nvSpPr>
          <p:spPr>
            <a:xfrm>
              <a:off x="3110877" y="1677209"/>
              <a:ext cx="295829" cy="83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2546" y="21430"/>
                  </a:lnTo>
                  <a:lnTo>
                    <a:pt x="21600" y="21600"/>
                  </a:lnTo>
                  <a:lnTo>
                    <a:pt x="11525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5" name="Google Shape;2131;p75"/>
            <p:cNvSpPr/>
            <p:nvPr/>
          </p:nvSpPr>
          <p:spPr>
            <a:xfrm>
              <a:off x="3329099" y="1677869"/>
              <a:ext cx="77606" cy="43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41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6" name="Google Shape;2132;p75"/>
            <p:cNvSpPr/>
            <p:nvPr/>
          </p:nvSpPr>
          <p:spPr>
            <a:xfrm>
              <a:off x="3110877" y="1760925"/>
              <a:ext cx="295828" cy="20091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7" name="Google Shape;2133;p75"/>
            <p:cNvSpPr/>
            <p:nvPr/>
          </p:nvSpPr>
          <p:spPr>
            <a:xfrm>
              <a:off x="3122156" y="1893885"/>
              <a:ext cx="230116" cy="110939"/>
            </a:xfrm>
            <a:prstGeom prst="rect">
              <a:avLst/>
            </a:pr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8" name="Google Shape;2134;p75"/>
            <p:cNvSpPr/>
            <p:nvPr/>
          </p:nvSpPr>
          <p:spPr>
            <a:xfrm>
              <a:off x="3159837" y="1893885"/>
              <a:ext cx="16158" cy="110339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29" name="Google Shape;2135;p75"/>
            <p:cNvSpPr/>
            <p:nvPr/>
          </p:nvSpPr>
          <p:spPr>
            <a:xfrm>
              <a:off x="3226500" y="1893885"/>
              <a:ext cx="16159" cy="110339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30" name="Google Shape;2136;p75"/>
            <p:cNvSpPr/>
            <p:nvPr/>
          </p:nvSpPr>
          <p:spPr>
            <a:xfrm>
              <a:off x="3296471" y="1893885"/>
              <a:ext cx="16158" cy="110339"/>
            </a:xfrm>
            <a:prstGeom prst="rect">
              <a:avLst/>
            </a:pr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31" name="Google Shape;2137;p75"/>
            <p:cNvSpPr/>
            <p:nvPr/>
          </p:nvSpPr>
          <p:spPr>
            <a:xfrm>
              <a:off x="3098985" y="1875114"/>
              <a:ext cx="262605" cy="2207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32" name="Google Shape;2138;p75"/>
            <p:cNvSpPr/>
            <p:nvPr/>
          </p:nvSpPr>
          <p:spPr>
            <a:xfrm>
              <a:off x="3340378" y="1875114"/>
              <a:ext cx="39110" cy="2207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33" name="Google Shape;2139;p75"/>
            <p:cNvSpPr/>
            <p:nvPr/>
          </p:nvSpPr>
          <p:spPr>
            <a:xfrm>
              <a:off x="3122156" y="1894921"/>
              <a:ext cx="230116" cy="16158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34" name="Google Shape;2140;p75"/>
            <p:cNvSpPr/>
            <p:nvPr/>
          </p:nvSpPr>
          <p:spPr>
            <a:xfrm>
              <a:off x="3122156" y="1895864"/>
              <a:ext cx="230117" cy="108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325" y="0"/>
                  </a:moveTo>
                  <a:lnTo>
                    <a:pt x="0" y="10675"/>
                  </a:lnTo>
                  <a:lnTo>
                    <a:pt x="0" y="21600"/>
                  </a:lnTo>
                  <a:lnTo>
                    <a:pt x="21600" y="262"/>
                  </a:lnTo>
                  <a:lnTo>
                    <a:pt x="12325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35" name="Google Shape;2141;p75"/>
            <p:cNvSpPr/>
            <p:nvPr/>
          </p:nvSpPr>
          <p:spPr>
            <a:xfrm>
              <a:off x="3175242" y="1933463"/>
              <a:ext cx="177032" cy="72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21402"/>
                  </a:lnTo>
                  <a:lnTo>
                    <a:pt x="12700" y="21600"/>
                  </a:lnTo>
                  <a:lnTo>
                    <a:pt x="21600" y="116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1037" name="Проект &quot;Zalem&quot; нацелен на сегмент авиационных компаний и аэропортов, которые ищут современные решения для оптимизации системы регистрации пассажиров. Доля рынка в этом сегменте обусловлена растущей потребностью в инновационных системах регистрации, и сос"/>
          <p:cNvSpPr txBox="1"/>
          <p:nvPr>
            <p:ph type="body" sz="half" idx="1"/>
          </p:nvPr>
        </p:nvSpPr>
        <p:spPr>
          <a:xfrm>
            <a:off x="1577080" y="1492786"/>
            <a:ext cx="6739213" cy="2731396"/>
          </a:xfrm>
          <a:prstGeom prst="rect">
            <a:avLst/>
          </a:prstGeom>
        </p:spPr>
        <p:txBody>
          <a:bodyPr/>
          <a:lstStyle>
            <a:lvl1pPr marL="0" indent="0" algn="l" defTabSz="457200">
              <a:defRPr sz="1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Проект "Zalem" нацелен на сегмент авиационных компаний и аэропортов, которые ищут современные решения для оптимизации системы регистрации пассажиров. Доля рынка в этом сегменте обусловлена растущей потребностью в инновационных системах регистрации, и составляет определенный от общего объема рынка авиационных услуг.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708;p46"/>
          <p:cNvSpPr txBox="1"/>
          <p:nvPr>
            <p:ph type="title"/>
          </p:nvPr>
        </p:nvSpPr>
        <p:spPr>
          <a:xfrm>
            <a:off x="3409548" y="100237"/>
            <a:ext cx="5037902" cy="437621"/>
          </a:xfrm>
          <a:prstGeom prst="rect">
            <a:avLst/>
          </a:prstGeom>
        </p:spPr>
        <p:txBody>
          <a:bodyPr/>
          <a:lstStyle>
            <a:lvl1pPr defTabSz="296265">
              <a:defRPr sz="156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Бизнес-модель</a:t>
            </a:r>
          </a:p>
        </p:txBody>
      </p:sp>
      <p:sp>
        <p:nvSpPr>
          <p:cNvPr id="1040" name="Google Shape;719;p46"/>
          <p:cNvSpPr/>
          <p:nvPr/>
        </p:nvSpPr>
        <p:spPr>
          <a:xfrm>
            <a:off x="32" y="4849354"/>
            <a:ext cx="95401" cy="2"/>
          </a:xfrm>
          <a:prstGeom prst="line">
            <a:avLst/>
          </a:prstGeom>
          <a:ln w="32475">
            <a:solidFill>
              <a:schemeClr val="accent4"/>
            </a:solidFill>
            <a:miter lim="54105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1041" name="PbeuCIdyBzI.jpg" descr="PbeuCIdyBzI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00897" y="582656"/>
            <a:ext cx="4321893" cy="42584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DgTJVf7sdZE.jpg" descr="DgTJVf7sdZE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183" y="1303412"/>
            <a:ext cx="4756567" cy="21788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687;p45"/>
          <p:cNvSpPr txBox="1"/>
          <p:nvPr>
            <p:ph type="title"/>
          </p:nvPr>
        </p:nvSpPr>
        <p:spPr>
          <a:xfrm>
            <a:off x="711724" y="445025"/>
            <a:ext cx="7720501" cy="572702"/>
          </a:xfrm>
          <a:prstGeom prst="rect">
            <a:avLst/>
          </a:prstGeom>
        </p:spPr>
        <p:txBody>
          <a:bodyPr/>
          <a:lstStyle>
            <a:lvl1pPr algn="ctr" defTabSz="685800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Текущие результаты</a:t>
            </a:r>
          </a:p>
        </p:txBody>
      </p:sp>
      <p:sp>
        <p:nvSpPr>
          <p:cNvPr id="1045" name="Google Shape;701;p45"/>
          <p:cNvSpPr/>
          <p:nvPr/>
        </p:nvSpPr>
        <p:spPr>
          <a:xfrm>
            <a:off x="1380670" y="974070"/>
            <a:ext cx="472173" cy="476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911" y="0"/>
                </a:moveTo>
                <a:lnTo>
                  <a:pt x="0" y="3796"/>
                </a:lnTo>
                <a:lnTo>
                  <a:pt x="12260" y="16180"/>
                </a:lnTo>
                <a:lnTo>
                  <a:pt x="1494" y="16180"/>
                </a:lnTo>
                <a:lnTo>
                  <a:pt x="1494" y="21600"/>
                </a:lnTo>
                <a:lnTo>
                  <a:pt x="21600" y="21600"/>
                </a:lnTo>
                <a:lnTo>
                  <a:pt x="21600" y="1726"/>
                </a:lnTo>
                <a:lnTo>
                  <a:pt x="16127" y="1726"/>
                </a:lnTo>
                <a:lnTo>
                  <a:pt x="16127" y="12343"/>
                </a:lnTo>
                <a:lnTo>
                  <a:pt x="3911" y="0"/>
                </a:lnTo>
                <a:close/>
              </a:path>
            </a:pathLst>
          </a:custGeom>
          <a:solidFill>
            <a:srgbClr val="16151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046" name="Разработан концепт,…"/>
          <p:cNvSpPr txBox="1"/>
          <p:nvPr/>
        </p:nvSpPr>
        <p:spPr>
          <a:xfrm>
            <a:off x="1388872" y="1949874"/>
            <a:ext cx="6366255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30341" indent="-130341" defTabSz="457200">
              <a:buSzPct val="100000"/>
              <a:buChar char="•"/>
              <a:defRPr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Разработан концепт, </a:t>
            </a:r>
          </a:p>
          <a:p>
            <a:pPr marL="130341" indent="-130341" defTabSz="457200">
              <a:buSzPct val="100000"/>
              <a:buChar char="•"/>
              <a:defRPr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сформирована команда, </a:t>
            </a:r>
          </a:p>
          <a:p>
            <a:pPr marL="130341" indent="-130341" defTabSz="457200">
              <a:buSzPct val="100000"/>
              <a:buChar char="•"/>
              <a:defRPr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проведено предварительное исследование рынка, </a:t>
            </a:r>
          </a:p>
          <a:p>
            <a:pPr marL="130341" indent="-130341" defTabSz="457200">
              <a:buSzPct val="100000"/>
              <a:buChar char="•"/>
              <a:defRPr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определен механизм финансирования.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848;p49"/>
          <p:cNvSpPr txBox="1"/>
          <p:nvPr>
            <p:ph type="title"/>
          </p:nvPr>
        </p:nvSpPr>
        <p:spPr>
          <a:xfrm>
            <a:off x="804500" y="1612416"/>
            <a:ext cx="2121301" cy="411602"/>
          </a:xfrm>
          <a:prstGeom prst="rect">
            <a:avLst/>
          </a:prstGeom>
        </p:spPr>
        <p:txBody>
          <a:bodyPr/>
          <a:lstStyle>
            <a:lvl1pPr defTabSz="530351">
              <a:defRPr sz="1200"/>
            </a:lvl1pPr>
          </a:lstStyle>
          <a:p>
            <a:pPr/>
            <a:r>
              <a:t>Стрельникова Анастасия</a:t>
            </a:r>
          </a:p>
        </p:txBody>
      </p:sp>
      <p:sp>
        <p:nvSpPr>
          <p:cNvPr id="1049" name="Google Shape;849;p49"/>
          <p:cNvSpPr txBox="1"/>
          <p:nvPr>
            <p:ph type="body" sz="quarter" idx="1"/>
          </p:nvPr>
        </p:nvSpPr>
        <p:spPr>
          <a:xfrm>
            <a:off x="558837" y="2093053"/>
            <a:ext cx="2612626" cy="772039"/>
          </a:xfrm>
          <a:prstGeom prst="rect">
            <a:avLst/>
          </a:prstGeom>
        </p:spPr>
        <p:txBody>
          <a:bodyPr/>
          <a:lstStyle/>
          <a:p>
            <a:pPr marL="0" indent="0" algn="ctr" defTabSz="749808">
              <a:defRPr sz="1200"/>
            </a:pPr>
            <a:r>
              <a:t>Лидер команды</a:t>
            </a:r>
          </a:p>
          <a:p>
            <a:pPr marL="0" indent="0" algn="ctr" defTabSz="749808">
              <a:defRPr sz="1200"/>
            </a:pPr>
            <a:r>
              <a:t>Бывший сотрудник аэропорта Пулково</a:t>
            </a:r>
          </a:p>
        </p:txBody>
      </p:sp>
      <p:sp>
        <p:nvSpPr>
          <p:cNvPr id="1050" name="Google Shape;850;p49"/>
          <p:cNvSpPr txBox="1"/>
          <p:nvPr/>
        </p:nvSpPr>
        <p:spPr>
          <a:xfrm>
            <a:off x="711724" y="445025"/>
            <a:ext cx="7720501" cy="57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normAutofit fontScale="100000" lnSpcReduction="0"/>
          </a:bodyPr>
          <a:lstStyle>
            <a:lvl1pPr defTabSz="685800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Команда</a:t>
            </a:r>
          </a:p>
        </p:txBody>
      </p:sp>
      <p:grpSp>
        <p:nvGrpSpPr>
          <p:cNvPr id="1053" name="Google Shape;851;p49"/>
          <p:cNvGrpSpPr/>
          <p:nvPr/>
        </p:nvGrpSpPr>
        <p:grpSpPr>
          <a:xfrm>
            <a:off x="3242353" y="2605553"/>
            <a:ext cx="2121303" cy="411603"/>
            <a:chOff x="0" y="0"/>
            <a:chExt cx="2121301" cy="411602"/>
          </a:xfrm>
        </p:grpSpPr>
        <p:sp>
          <p:nvSpPr>
            <p:cNvPr id="1051" name="Прямоугольник"/>
            <p:cNvSpPr/>
            <p:nvPr/>
          </p:nvSpPr>
          <p:spPr>
            <a:xfrm>
              <a:off x="0" y="-1"/>
              <a:ext cx="2121302" cy="411603"/>
            </a:xfrm>
            <a:prstGeom prst="rect">
              <a:avLst/>
            </a:prstGeom>
            <a:noFill/>
            <a:ln w="9525" cap="flat">
              <a:solidFill>
                <a:srgbClr val="16151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2100">
                  <a:latin typeface="Archivo ExtraBold"/>
                  <a:ea typeface="Archivo ExtraBold"/>
                  <a:cs typeface="Archivo ExtraBold"/>
                  <a:sym typeface="Archivo ExtraBold"/>
                </a:defRPr>
              </a:pPr>
            </a:p>
          </p:txBody>
        </p:sp>
        <p:sp>
          <p:nvSpPr>
            <p:cNvPr id="1052" name="Красюк Анастасия"/>
            <p:cNvSpPr txBox="1"/>
            <p:nvPr/>
          </p:nvSpPr>
          <p:spPr>
            <a:xfrm>
              <a:off x="4761" y="4761"/>
              <a:ext cx="2111779" cy="4020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rmAutofit fontScale="100000" lnSpcReduction="0"/>
            </a:bodyPr>
            <a:lstStyle>
              <a:lvl1pPr defTabSz="649223">
                <a:defRPr>
                  <a:latin typeface="Archivo ExtraBold"/>
                  <a:ea typeface="Archivo ExtraBold"/>
                  <a:cs typeface="Archivo ExtraBold"/>
                  <a:sym typeface="Archivo ExtraBold"/>
                </a:defRPr>
              </a:lvl1pPr>
            </a:lstStyle>
            <a:p>
              <a:pPr/>
              <a:r>
                <a:t>Красюк Анастасия</a:t>
              </a:r>
            </a:p>
          </p:txBody>
        </p:sp>
      </p:grpSp>
      <p:grpSp>
        <p:nvGrpSpPr>
          <p:cNvPr id="1056" name="Google Shape;853;p49"/>
          <p:cNvGrpSpPr/>
          <p:nvPr/>
        </p:nvGrpSpPr>
        <p:grpSpPr>
          <a:xfrm>
            <a:off x="5858100" y="3358442"/>
            <a:ext cx="2121303" cy="411603"/>
            <a:chOff x="0" y="0"/>
            <a:chExt cx="2121301" cy="411602"/>
          </a:xfrm>
        </p:grpSpPr>
        <p:sp>
          <p:nvSpPr>
            <p:cNvPr id="1054" name="Прямоугольник"/>
            <p:cNvSpPr/>
            <p:nvPr/>
          </p:nvSpPr>
          <p:spPr>
            <a:xfrm>
              <a:off x="0" y="-1"/>
              <a:ext cx="2121302" cy="411603"/>
            </a:xfrm>
            <a:prstGeom prst="rect">
              <a:avLst/>
            </a:prstGeom>
            <a:noFill/>
            <a:ln w="9525" cap="flat">
              <a:solidFill>
                <a:srgbClr val="16151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2100">
                  <a:latin typeface="Archivo ExtraBold"/>
                  <a:ea typeface="Archivo ExtraBold"/>
                  <a:cs typeface="Archivo ExtraBold"/>
                  <a:sym typeface="Archivo ExtraBold"/>
                </a:defRPr>
              </a:pPr>
            </a:p>
          </p:txBody>
        </p:sp>
        <p:sp>
          <p:nvSpPr>
            <p:cNvPr id="1055" name="Сокирка Виктория"/>
            <p:cNvSpPr txBox="1"/>
            <p:nvPr/>
          </p:nvSpPr>
          <p:spPr>
            <a:xfrm>
              <a:off x="4761" y="4761"/>
              <a:ext cx="2111779" cy="4020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rmAutofit fontScale="100000" lnSpcReduction="0"/>
            </a:bodyPr>
            <a:lstStyle>
              <a:lvl1pPr defTabSz="649223">
                <a:defRPr>
                  <a:latin typeface="Archivo ExtraBold"/>
                  <a:ea typeface="Archivo ExtraBold"/>
                  <a:cs typeface="Archivo ExtraBold"/>
                  <a:sym typeface="Archivo ExtraBold"/>
                </a:defRPr>
              </a:lvl1pPr>
            </a:lstStyle>
            <a:p>
              <a:pPr/>
              <a:r>
                <a:t>Сокирка Виктория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866;p50"/>
          <p:cNvSpPr txBox="1"/>
          <p:nvPr>
            <p:ph type="title"/>
          </p:nvPr>
        </p:nvSpPr>
        <p:spPr>
          <a:xfrm>
            <a:off x="6258867" y="720671"/>
            <a:ext cx="2840102" cy="588303"/>
          </a:xfrm>
          <a:prstGeom prst="rect">
            <a:avLst/>
          </a:prstGeom>
        </p:spPr>
        <p:txBody>
          <a:bodyPr/>
          <a:lstStyle>
            <a:lvl1pPr defTabSz="667512">
              <a:defRPr i="0" sz="2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Планы Развития</a:t>
            </a:r>
          </a:p>
        </p:txBody>
      </p:sp>
      <p:sp>
        <p:nvSpPr>
          <p:cNvPr id="1059" name="Google Shape;867;p50"/>
          <p:cNvSpPr txBox="1"/>
          <p:nvPr>
            <p:ph type="body" idx="1"/>
          </p:nvPr>
        </p:nvSpPr>
        <p:spPr>
          <a:xfrm>
            <a:off x="741920" y="554305"/>
            <a:ext cx="4805733" cy="4034889"/>
          </a:xfrm>
          <a:prstGeom prst="rect">
            <a:avLst/>
          </a:prstGeom>
        </p:spPr>
        <p:txBody>
          <a:bodyPr/>
          <a:lstStyle/>
          <a:p>
            <a:pPr marL="0" indent="0" defTabSz="402336">
              <a:defRPr sz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Расширение клиентской базы: Продолжить привлечение авиакомпаний и аэропортов в качестве клиентов, расширяя географию присутствия на новые регионы и страны.</a:t>
            </a:r>
          </a:p>
          <a:p>
            <a:pPr marL="0" indent="0" defTabSz="402336">
              <a:defRPr sz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0" indent="0" defTabSz="402336">
              <a:defRPr sz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Разработка новых функциональных возможностей: Постоянно совершенствовать продукт "Zalem," добавляя новые функции, которые улучшат процесс регистрации пассажиров и обогатят пользовательский опыт.</a:t>
            </a:r>
          </a:p>
          <a:p>
            <a:pPr marL="0" indent="0" defTabSz="402336">
              <a:defRPr sz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0" indent="0" defTabSz="402336">
              <a:defRPr sz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Масштабирование на мировом рынке: Исследовать возможности для расширения на мировой рынок, устанавливая партнерства с международными авиакомпаниями и аэропортами.</a:t>
            </a:r>
          </a:p>
          <a:p>
            <a:pPr marL="0" indent="0" defTabSz="402336">
              <a:defRPr sz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0" indent="0" defTabSz="402336">
              <a:defRPr sz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Сотрудничество с государственными органами: Углубить сотрудничество с государственными регулирующими органами, что поможет усилить законодательную поддержку и расширить область применения продукта «Zalem."</a:t>
            </a:r>
          </a:p>
        </p:txBody>
      </p:sp>
      <p:grpSp>
        <p:nvGrpSpPr>
          <p:cNvPr id="1117" name="Google Shape;870;p50"/>
          <p:cNvGrpSpPr/>
          <p:nvPr/>
        </p:nvGrpSpPr>
        <p:grpSpPr>
          <a:xfrm>
            <a:off x="5310555" y="2975998"/>
            <a:ext cx="3652578" cy="1635837"/>
            <a:chOff x="1" y="0"/>
            <a:chExt cx="3652576" cy="1635836"/>
          </a:xfrm>
        </p:grpSpPr>
        <p:sp>
          <p:nvSpPr>
            <p:cNvPr id="1060" name="Google Shape;871;p50"/>
            <p:cNvSpPr/>
            <p:nvPr/>
          </p:nvSpPr>
          <p:spPr>
            <a:xfrm>
              <a:off x="184475" y="0"/>
              <a:ext cx="890742" cy="804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417" y="10472"/>
                  </a:lnTo>
                  <a:lnTo>
                    <a:pt x="2855" y="12453"/>
                  </a:lnTo>
                  <a:lnTo>
                    <a:pt x="3064" y="13339"/>
                  </a:lnTo>
                  <a:lnTo>
                    <a:pt x="3958" y="17258"/>
                  </a:lnTo>
                  <a:lnTo>
                    <a:pt x="4948" y="21600"/>
                  </a:lnTo>
                  <a:lnTo>
                    <a:pt x="21600" y="21558"/>
                  </a:lnTo>
                  <a:lnTo>
                    <a:pt x="17774" y="16837"/>
                  </a:lnTo>
                  <a:lnTo>
                    <a:pt x="14634" y="12959"/>
                  </a:lnTo>
                  <a:lnTo>
                    <a:pt x="13930" y="12096"/>
                  </a:lnTo>
                  <a:lnTo>
                    <a:pt x="12370" y="10157"/>
                  </a:lnTo>
                  <a:lnTo>
                    <a:pt x="4415" y="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1" name="Google Shape;872;p50"/>
            <p:cNvSpPr/>
            <p:nvPr/>
          </p:nvSpPr>
          <p:spPr>
            <a:xfrm>
              <a:off x="372851" y="739598"/>
              <a:ext cx="702369" cy="63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482" y="21600"/>
                  </a:lnTo>
                  <a:lnTo>
                    <a:pt x="21600" y="21069"/>
                  </a:lnTo>
                  <a:lnTo>
                    <a:pt x="20031" y="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2" name="Google Shape;873;p50"/>
            <p:cNvSpPr/>
            <p:nvPr/>
          </p:nvSpPr>
          <p:spPr>
            <a:xfrm>
              <a:off x="1727381" y="1333736"/>
              <a:ext cx="201737" cy="1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852" y="108"/>
                  </a:lnTo>
                  <a:lnTo>
                    <a:pt x="0" y="21600"/>
                  </a:lnTo>
                  <a:lnTo>
                    <a:pt x="3952" y="21377"/>
                  </a:lnTo>
                  <a:lnTo>
                    <a:pt x="7229" y="11972"/>
                  </a:lnTo>
                  <a:lnTo>
                    <a:pt x="16304" y="1118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3" name="Google Shape;874;p50"/>
            <p:cNvSpPr/>
            <p:nvPr/>
          </p:nvSpPr>
          <p:spPr>
            <a:xfrm>
              <a:off x="1727382" y="1466521"/>
              <a:ext cx="46339" cy="27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675" y="0"/>
                  </a:moveTo>
                  <a:cubicBezTo>
                    <a:pt x="4560" y="0"/>
                    <a:pt x="2444" y="359"/>
                    <a:pt x="376" y="1078"/>
                  </a:cubicBezTo>
                  <a:lnTo>
                    <a:pt x="0" y="21600"/>
                  </a:lnTo>
                  <a:lnTo>
                    <a:pt x="17205" y="20362"/>
                  </a:lnTo>
                  <a:lnTo>
                    <a:pt x="21600" y="5430"/>
                  </a:lnTo>
                  <a:cubicBezTo>
                    <a:pt x="16711" y="1956"/>
                    <a:pt x="11658" y="0"/>
                    <a:pt x="667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4" name="Google Shape;875;p50"/>
            <p:cNvSpPr/>
            <p:nvPr/>
          </p:nvSpPr>
          <p:spPr>
            <a:xfrm>
              <a:off x="1665359" y="1480488"/>
              <a:ext cx="154787" cy="155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58" h="21600" fill="norm" stroke="1" extrusionOk="0">
                  <a:moveTo>
                    <a:pt x="9228" y="0"/>
                  </a:moveTo>
                  <a:cubicBezTo>
                    <a:pt x="4408" y="0"/>
                    <a:pt x="-185" y="4501"/>
                    <a:pt x="6" y="11126"/>
                  </a:cubicBezTo>
                  <a:cubicBezTo>
                    <a:pt x="96" y="16952"/>
                    <a:pt x="4282" y="21600"/>
                    <a:pt x="9234" y="21600"/>
                  </a:cubicBezTo>
                  <a:cubicBezTo>
                    <a:pt x="9293" y="21600"/>
                    <a:pt x="9347" y="21600"/>
                    <a:pt x="9407" y="21600"/>
                  </a:cubicBezTo>
                  <a:cubicBezTo>
                    <a:pt x="17600" y="21270"/>
                    <a:pt x="21415" y="9485"/>
                    <a:pt x="15459" y="2937"/>
                  </a:cubicBezTo>
                  <a:cubicBezTo>
                    <a:pt x="13611" y="911"/>
                    <a:pt x="11398" y="0"/>
                    <a:pt x="922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5" name="Google Shape;876;p50"/>
            <p:cNvSpPr/>
            <p:nvPr/>
          </p:nvSpPr>
          <p:spPr>
            <a:xfrm>
              <a:off x="1697545" y="1512455"/>
              <a:ext cx="90759" cy="9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14" h="21600" fill="norm" stroke="1" extrusionOk="0">
                  <a:moveTo>
                    <a:pt x="9165" y="0"/>
                  </a:moveTo>
                  <a:cubicBezTo>
                    <a:pt x="4373" y="0"/>
                    <a:pt x="-216" y="4537"/>
                    <a:pt x="8" y="11188"/>
                  </a:cubicBezTo>
                  <a:cubicBezTo>
                    <a:pt x="8" y="16848"/>
                    <a:pt x="4128" y="21600"/>
                    <a:pt x="9063" y="21600"/>
                  </a:cubicBezTo>
                  <a:cubicBezTo>
                    <a:pt x="9165" y="21600"/>
                    <a:pt x="9256" y="21600"/>
                    <a:pt x="9348" y="21600"/>
                  </a:cubicBezTo>
                  <a:cubicBezTo>
                    <a:pt x="17589" y="21230"/>
                    <a:pt x="21384" y="9516"/>
                    <a:pt x="15371" y="3009"/>
                  </a:cubicBezTo>
                  <a:cubicBezTo>
                    <a:pt x="13540" y="931"/>
                    <a:pt x="11332" y="0"/>
                    <a:pt x="9165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6" name="Google Shape;877;p50"/>
            <p:cNvSpPr/>
            <p:nvPr/>
          </p:nvSpPr>
          <p:spPr>
            <a:xfrm>
              <a:off x="1706998" y="1522388"/>
              <a:ext cx="71201" cy="71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64" h="21600" fill="norm" stroke="1" extrusionOk="0">
                  <a:moveTo>
                    <a:pt x="9210" y="0"/>
                  </a:moveTo>
                  <a:cubicBezTo>
                    <a:pt x="4424" y="0"/>
                    <a:pt x="-140" y="4534"/>
                    <a:pt x="3" y="11106"/>
                  </a:cubicBezTo>
                  <a:cubicBezTo>
                    <a:pt x="198" y="16912"/>
                    <a:pt x="4255" y="21600"/>
                    <a:pt x="9145" y="21600"/>
                  </a:cubicBezTo>
                  <a:cubicBezTo>
                    <a:pt x="9275" y="21600"/>
                    <a:pt x="9392" y="21600"/>
                    <a:pt x="9509" y="21585"/>
                  </a:cubicBezTo>
                  <a:cubicBezTo>
                    <a:pt x="17611" y="21355"/>
                    <a:pt x="21460" y="9666"/>
                    <a:pt x="15387" y="2987"/>
                  </a:cubicBezTo>
                  <a:cubicBezTo>
                    <a:pt x="13553" y="919"/>
                    <a:pt x="11356" y="0"/>
                    <a:pt x="921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7" name="Google Shape;878;p50"/>
            <p:cNvSpPr/>
            <p:nvPr/>
          </p:nvSpPr>
          <p:spPr>
            <a:xfrm>
              <a:off x="1714056" y="1528841"/>
              <a:ext cx="57698" cy="58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22" h="21600" fill="norm" stroke="1" extrusionOk="0">
                  <a:moveTo>
                    <a:pt x="9196" y="0"/>
                  </a:moveTo>
                  <a:cubicBezTo>
                    <a:pt x="4392" y="0"/>
                    <a:pt x="-171" y="4537"/>
                    <a:pt x="5" y="11145"/>
                  </a:cubicBezTo>
                  <a:cubicBezTo>
                    <a:pt x="5" y="16951"/>
                    <a:pt x="4232" y="21600"/>
                    <a:pt x="9228" y="21600"/>
                  </a:cubicBezTo>
                  <a:cubicBezTo>
                    <a:pt x="17442" y="21301"/>
                    <a:pt x="21429" y="9689"/>
                    <a:pt x="15457" y="3006"/>
                  </a:cubicBezTo>
                  <a:cubicBezTo>
                    <a:pt x="13599" y="915"/>
                    <a:pt x="11374" y="0"/>
                    <a:pt x="9196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8" name="Google Shape;879;p50"/>
            <p:cNvSpPr/>
            <p:nvPr/>
          </p:nvSpPr>
          <p:spPr>
            <a:xfrm>
              <a:off x="3050600" y="1337643"/>
              <a:ext cx="82397" cy="17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851" y="298"/>
                  </a:lnTo>
                  <a:lnTo>
                    <a:pt x="0" y="21600"/>
                  </a:lnTo>
                  <a:lnTo>
                    <a:pt x="5750" y="21503"/>
                  </a:lnTo>
                  <a:lnTo>
                    <a:pt x="10483" y="10800"/>
                  </a:lnTo>
                  <a:lnTo>
                    <a:pt x="17079" y="1069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69" name="Google Shape;880;p50"/>
            <p:cNvSpPr/>
            <p:nvPr/>
          </p:nvSpPr>
          <p:spPr>
            <a:xfrm>
              <a:off x="2997957" y="1499396"/>
              <a:ext cx="132563" cy="132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30" h="21600" fill="norm" stroke="1" extrusionOk="0">
                  <a:moveTo>
                    <a:pt x="9191" y="0"/>
                  </a:moveTo>
                  <a:cubicBezTo>
                    <a:pt x="4366" y="0"/>
                    <a:pt x="-215" y="4486"/>
                    <a:pt x="8" y="11108"/>
                  </a:cubicBezTo>
                  <a:cubicBezTo>
                    <a:pt x="113" y="16958"/>
                    <a:pt x="4129" y="21600"/>
                    <a:pt x="9051" y="21600"/>
                  </a:cubicBezTo>
                  <a:cubicBezTo>
                    <a:pt x="9184" y="21600"/>
                    <a:pt x="9316" y="21600"/>
                    <a:pt x="9449" y="21592"/>
                  </a:cubicBezTo>
                  <a:cubicBezTo>
                    <a:pt x="17585" y="21337"/>
                    <a:pt x="21385" y="9572"/>
                    <a:pt x="15417" y="2925"/>
                  </a:cubicBezTo>
                  <a:cubicBezTo>
                    <a:pt x="13569" y="904"/>
                    <a:pt x="11352" y="0"/>
                    <a:pt x="9191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0" name="Google Shape;881;p50"/>
            <p:cNvSpPr/>
            <p:nvPr/>
          </p:nvSpPr>
          <p:spPr>
            <a:xfrm>
              <a:off x="3025450" y="1525968"/>
              <a:ext cx="78636" cy="78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78" h="21600" fill="norm" stroke="1" extrusionOk="0">
                  <a:moveTo>
                    <a:pt x="9187" y="0"/>
                  </a:moveTo>
                  <a:cubicBezTo>
                    <a:pt x="4335" y="0"/>
                    <a:pt x="-248" y="4539"/>
                    <a:pt x="10" y="11230"/>
                  </a:cubicBezTo>
                  <a:cubicBezTo>
                    <a:pt x="373" y="17075"/>
                    <a:pt x="4381" y="21600"/>
                    <a:pt x="9128" y="21600"/>
                  </a:cubicBezTo>
                  <a:cubicBezTo>
                    <a:pt x="17332" y="21600"/>
                    <a:pt x="21352" y="9717"/>
                    <a:pt x="15515" y="3026"/>
                  </a:cubicBezTo>
                  <a:cubicBezTo>
                    <a:pt x="13629" y="930"/>
                    <a:pt x="11378" y="0"/>
                    <a:pt x="9187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1" name="Google Shape;882;p50"/>
            <p:cNvSpPr/>
            <p:nvPr/>
          </p:nvSpPr>
          <p:spPr>
            <a:xfrm>
              <a:off x="3034097" y="1535397"/>
              <a:ext cx="60561" cy="60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73" h="21600" fill="norm" stroke="1" extrusionOk="0">
                  <a:moveTo>
                    <a:pt x="9138" y="0"/>
                  </a:moveTo>
                  <a:cubicBezTo>
                    <a:pt x="4365" y="0"/>
                    <a:pt x="-163" y="4486"/>
                    <a:pt x="5" y="11205"/>
                  </a:cubicBezTo>
                  <a:cubicBezTo>
                    <a:pt x="5" y="16934"/>
                    <a:pt x="4044" y="21600"/>
                    <a:pt x="8862" y="21600"/>
                  </a:cubicBezTo>
                  <a:cubicBezTo>
                    <a:pt x="9000" y="21600"/>
                    <a:pt x="9153" y="21600"/>
                    <a:pt x="9291" y="21582"/>
                  </a:cubicBezTo>
                  <a:cubicBezTo>
                    <a:pt x="17628" y="21312"/>
                    <a:pt x="21437" y="9530"/>
                    <a:pt x="15471" y="3081"/>
                  </a:cubicBezTo>
                  <a:cubicBezTo>
                    <a:pt x="13605" y="955"/>
                    <a:pt x="11341" y="0"/>
                    <a:pt x="9138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2" name="Google Shape;883;p50"/>
            <p:cNvSpPr/>
            <p:nvPr/>
          </p:nvSpPr>
          <p:spPr>
            <a:xfrm>
              <a:off x="3039591" y="1541296"/>
              <a:ext cx="49196" cy="49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74" h="21600" fill="norm" stroke="1" extrusionOk="0">
                  <a:moveTo>
                    <a:pt x="9348" y="0"/>
                  </a:moveTo>
                  <a:cubicBezTo>
                    <a:pt x="4489" y="0"/>
                    <a:pt x="-200" y="4529"/>
                    <a:pt x="7" y="11211"/>
                  </a:cubicBezTo>
                  <a:cubicBezTo>
                    <a:pt x="7" y="16894"/>
                    <a:pt x="4112" y="21600"/>
                    <a:pt x="8877" y="21600"/>
                  </a:cubicBezTo>
                  <a:cubicBezTo>
                    <a:pt x="9046" y="21600"/>
                    <a:pt x="9216" y="21600"/>
                    <a:pt x="9385" y="21578"/>
                  </a:cubicBezTo>
                  <a:cubicBezTo>
                    <a:pt x="17596" y="21245"/>
                    <a:pt x="21400" y="9479"/>
                    <a:pt x="15543" y="2930"/>
                  </a:cubicBezTo>
                  <a:cubicBezTo>
                    <a:pt x="13735" y="888"/>
                    <a:pt x="11532" y="0"/>
                    <a:pt x="9348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3" name="Google Shape;884;p50"/>
            <p:cNvSpPr/>
            <p:nvPr/>
          </p:nvSpPr>
          <p:spPr>
            <a:xfrm>
              <a:off x="45" y="774143"/>
              <a:ext cx="3652533" cy="59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6" h="21600" fill="norm" stroke="1" extrusionOk="0">
                  <a:moveTo>
                    <a:pt x="481" y="0"/>
                  </a:moveTo>
                  <a:cubicBezTo>
                    <a:pt x="190" y="0"/>
                    <a:pt x="-36" y="1757"/>
                    <a:pt x="5" y="3762"/>
                  </a:cubicBezTo>
                  <a:cubicBezTo>
                    <a:pt x="19" y="4437"/>
                    <a:pt x="60" y="5054"/>
                    <a:pt x="125" y="5561"/>
                  </a:cubicBezTo>
                  <a:cubicBezTo>
                    <a:pt x="189" y="6037"/>
                    <a:pt x="272" y="6403"/>
                    <a:pt x="368" y="6571"/>
                  </a:cubicBezTo>
                  <a:lnTo>
                    <a:pt x="7612" y="19181"/>
                  </a:lnTo>
                  <a:cubicBezTo>
                    <a:pt x="7952" y="19769"/>
                    <a:pt x="8307" y="20106"/>
                    <a:pt x="8661" y="20162"/>
                  </a:cubicBezTo>
                  <a:lnTo>
                    <a:pt x="18863" y="21595"/>
                  </a:lnTo>
                  <a:cubicBezTo>
                    <a:pt x="18889" y="21598"/>
                    <a:pt x="18915" y="21600"/>
                    <a:pt x="18941" y="21600"/>
                  </a:cubicBezTo>
                  <a:cubicBezTo>
                    <a:pt x="19328" y="21600"/>
                    <a:pt x="19711" y="21208"/>
                    <a:pt x="20077" y="20472"/>
                  </a:cubicBezTo>
                  <a:lnTo>
                    <a:pt x="21003" y="18562"/>
                  </a:lnTo>
                  <a:cubicBezTo>
                    <a:pt x="21513" y="17522"/>
                    <a:pt x="21564" y="12721"/>
                    <a:pt x="21085" y="11119"/>
                  </a:cubicBezTo>
                  <a:lnTo>
                    <a:pt x="20961" y="10728"/>
                  </a:lnTo>
                  <a:lnTo>
                    <a:pt x="20763" y="10082"/>
                  </a:lnTo>
                  <a:lnTo>
                    <a:pt x="20722" y="9856"/>
                  </a:lnTo>
                  <a:lnTo>
                    <a:pt x="20234" y="7469"/>
                  </a:lnTo>
                  <a:lnTo>
                    <a:pt x="19917" y="5925"/>
                  </a:lnTo>
                  <a:lnTo>
                    <a:pt x="19907" y="5869"/>
                  </a:lnTo>
                  <a:cubicBezTo>
                    <a:pt x="19493" y="3820"/>
                    <a:pt x="18978" y="2640"/>
                    <a:pt x="18449" y="2528"/>
                  </a:cubicBezTo>
                  <a:lnTo>
                    <a:pt x="5799" y="420"/>
                  </a:lnTo>
                  <a:lnTo>
                    <a:pt x="488" y="0"/>
                  </a:lnTo>
                  <a:cubicBezTo>
                    <a:pt x="486" y="0"/>
                    <a:pt x="483" y="0"/>
                    <a:pt x="481" y="0"/>
                  </a:cubicBez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4" name="Google Shape;885;p50"/>
            <p:cNvSpPr/>
            <p:nvPr/>
          </p:nvSpPr>
          <p:spPr>
            <a:xfrm>
              <a:off x="18" y="774137"/>
              <a:ext cx="3652252" cy="60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600" fill="norm" stroke="1" extrusionOk="0">
                  <a:moveTo>
                    <a:pt x="477" y="0"/>
                  </a:moveTo>
                  <a:cubicBezTo>
                    <a:pt x="186" y="0"/>
                    <a:pt x="-36" y="1757"/>
                    <a:pt x="5" y="3762"/>
                  </a:cubicBezTo>
                  <a:cubicBezTo>
                    <a:pt x="23" y="5082"/>
                    <a:pt x="166" y="6178"/>
                    <a:pt x="369" y="6571"/>
                  </a:cubicBezTo>
                  <a:lnTo>
                    <a:pt x="410" y="6656"/>
                  </a:lnTo>
                  <a:lnTo>
                    <a:pt x="7615" y="19181"/>
                  </a:lnTo>
                  <a:cubicBezTo>
                    <a:pt x="7955" y="19769"/>
                    <a:pt x="8310" y="20106"/>
                    <a:pt x="8664" y="20162"/>
                  </a:cubicBezTo>
                  <a:lnTo>
                    <a:pt x="18871" y="21595"/>
                  </a:lnTo>
                  <a:cubicBezTo>
                    <a:pt x="18897" y="21598"/>
                    <a:pt x="18923" y="21600"/>
                    <a:pt x="18949" y="21600"/>
                  </a:cubicBezTo>
                  <a:cubicBezTo>
                    <a:pt x="19337" y="21600"/>
                    <a:pt x="19720" y="21208"/>
                    <a:pt x="20086" y="20472"/>
                  </a:cubicBezTo>
                  <a:lnTo>
                    <a:pt x="21011" y="18562"/>
                  </a:lnTo>
                  <a:cubicBezTo>
                    <a:pt x="21490" y="17607"/>
                    <a:pt x="21564" y="13283"/>
                    <a:pt x="21173" y="11457"/>
                  </a:cubicBezTo>
                  <a:lnTo>
                    <a:pt x="13125" y="10502"/>
                  </a:lnTo>
                  <a:cubicBezTo>
                    <a:pt x="12458" y="10418"/>
                    <a:pt x="11790" y="9912"/>
                    <a:pt x="11137" y="9014"/>
                  </a:cubicBezTo>
                  <a:cubicBezTo>
                    <a:pt x="9926" y="7302"/>
                    <a:pt x="7688" y="3820"/>
                    <a:pt x="5552" y="393"/>
                  </a:cubicBezTo>
                  <a:lnTo>
                    <a:pt x="548" y="0"/>
                  </a:lnTo>
                  <a:lnTo>
                    <a:pt x="484" y="0"/>
                  </a:lnTo>
                  <a:cubicBezTo>
                    <a:pt x="482" y="0"/>
                    <a:pt x="479" y="0"/>
                    <a:pt x="477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5" name="Google Shape;886;p50"/>
            <p:cNvSpPr/>
            <p:nvPr/>
          </p:nvSpPr>
          <p:spPr>
            <a:xfrm>
              <a:off x="2604823" y="1281828"/>
              <a:ext cx="42482" cy="23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600" fill="norm" stroke="1" extrusionOk="0">
                  <a:moveTo>
                    <a:pt x="8168" y="0"/>
                  </a:moveTo>
                  <a:cubicBezTo>
                    <a:pt x="7895" y="0"/>
                    <a:pt x="7622" y="5"/>
                    <a:pt x="7349" y="5"/>
                  </a:cubicBezTo>
                  <a:lnTo>
                    <a:pt x="0" y="21600"/>
                  </a:lnTo>
                  <a:lnTo>
                    <a:pt x="372" y="21600"/>
                  </a:lnTo>
                  <a:cubicBezTo>
                    <a:pt x="6182" y="21600"/>
                    <a:pt x="11197" y="20805"/>
                    <a:pt x="12737" y="19801"/>
                  </a:cubicBezTo>
                  <a:lnTo>
                    <a:pt x="20855" y="2021"/>
                  </a:lnTo>
                  <a:cubicBezTo>
                    <a:pt x="21600" y="911"/>
                    <a:pt x="15542" y="0"/>
                    <a:pt x="816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6" name="Google Shape;887;p50"/>
            <p:cNvSpPr/>
            <p:nvPr/>
          </p:nvSpPr>
          <p:spPr>
            <a:xfrm>
              <a:off x="1983214" y="1331342"/>
              <a:ext cx="167963" cy="137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600" fill="norm" stroke="1" extrusionOk="0">
                  <a:moveTo>
                    <a:pt x="21007" y="0"/>
                  </a:moveTo>
                  <a:lnTo>
                    <a:pt x="2312" y="3822"/>
                  </a:lnTo>
                  <a:cubicBezTo>
                    <a:pt x="911" y="4068"/>
                    <a:pt x="-96" y="5551"/>
                    <a:pt x="7" y="7406"/>
                  </a:cubicBezTo>
                  <a:lnTo>
                    <a:pt x="104" y="14067"/>
                  </a:lnTo>
                  <a:cubicBezTo>
                    <a:pt x="207" y="15677"/>
                    <a:pt x="1111" y="17033"/>
                    <a:pt x="2518" y="17397"/>
                  </a:cubicBezTo>
                  <a:lnTo>
                    <a:pt x="21504" y="21600"/>
                  </a:lnTo>
                  <a:lnTo>
                    <a:pt x="21007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7" name="Google Shape;888;p50"/>
            <p:cNvSpPr/>
            <p:nvPr/>
          </p:nvSpPr>
          <p:spPr>
            <a:xfrm>
              <a:off x="2127631" y="1331342"/>
              <a:ext cx="23549" cy="137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039" y="0"/>
                  </a:moveTo>
                  <a:lnTo>
                    <a:pt x="0" y="492"/>
                  </a:lnTo>
                  <a:lnTo>
                    <a:pt x="2914" y="19871"/>
                  </a:lnTo>
                  <a:cubicBezTo>
                    <a:pt x="2914" y="20363"/>
                    <a:pt x="3608" y="20736"/>
                    <a:pt x="4348" y="21100"/>
                  </a:cubicBezTo>
                  <a:lnTo>
                    <a:pt x="21600" y="21600"/>
                  </a:lnTo>
                  <a:lnTo>
                    <a:pt x="18039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8" name="Google Shape;889;p50"/>
            <p:cNvSpPr/>
            <p:nvPr/>
          </p:nvSpPr>
          <p:spPr>
            <a:xfrm>
              <a:off x="2141750" y="1306988"/>
              <a:ext cx="45531" cy="171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fill="norm" stroke="1" extrusionOk="0">
                  <a:moveTo>
                    <a:pt x="9528" y="0"/>
                  </a:moveTo>
                  <a:cubicBezTo>
                    <a:pt x="4046" y="0"/>
                    <a:pt x="-354" y="1388"/>
                    <a:pt x="22" y="2877"/>
                  </a:cubicBezTo>
                  <a:lnTo>
                    <a:pt x="1481" y="19028"/>
                  </a:lnTo>
                  <a:cubicBezTo>
                    <a:pt x="1834" y="20511"/>
                    <a:pt x="6611" y="21600"/>
                    <a:pt x="12093" y="21600"/>
                  </a:cubicBezTo>
                  <a:lnTo>
                    <a:pt x="21246" y="21505"/>
                  </a:lnTo>
                  <a:lnTo>
                    <a:pt x="18681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79" name="Google Shape;890;p50"/>
            <p:cNvSpPr/>
            <p:nvPr/>
          </p:nvSpPr>
          <p:spPr>
            <a:xfrm>
              <a:off x="2168473" y="1306988"/>
              <a:ext cx="18808" cy="171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5386" y="21600"/>
                  </a:lnTo>
                  <a:lnTo>
                    <a:pt x="21600" y="21505"/>
                  </a:lnTo>
                  <a:lnTo>
                    <a:pt x="16214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0" name="Google Shape;891;p50"/>
            <p:cNvSpPr/>
            <p:nvPr/>
          </p:nvSpPr>
          <p:spPr>
            <a:xfrm>
              <a:off x="2604016" y="1281577"/>
              <a:ext cx="25111" cy="236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875" y="0"/>
                  </a:moveTo>
                  <a:cubicBezTo>
                    <a:pt x="15094" y="0"/>
                    <a:pt x="14313" y="9"/>
                    <a:pt x="13533" y="28"/>
                  </a:cubicBezTo>
                  <a:lnTo>
                    <a:pt x="0" y="21526"/>
                  </a:lnTo>
                  <a:lnTo>
                    <a:pt x="694" y="21526"/>
                  </a:lnTo>
                  <a:cubicBezTo>
                    <a:pt x="1475" y="21577"/>
                    <a:pt x="2342" y="21600"/>
                    <a:pt x="3123" y="21600"/>
                  </a:cubicBezTo>
                  <a:cubicBezTo>
                    <a:pt x="5682" y="21600"/>
                    <a:pt x="7807" y="21370"/>
                    <a:pt x="6766" y="21094"/>
                  </a:cubicBezTo>
                  <a:lnTo>
                    <a:pt x="21600" y="460"/>
                  </a:lnTo>
                  <a:cubicBezTo>
                    <a:pt x="21600" y="313"/>
                    <a:pt x="21600" y="244"/>
                    <a:pt x="21600" y="101"/>
                  </a:cubicBezTo>
                  <a:cubicBezTo>
                    <a:pt x="19692" y="51"/>
                    <a:pt x="17783" y="0"/>
                    <a:pt x="15875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1" name="Google Shape;892;p50"/>
            <p:cNvSpPr/>
            <p:nvPr/>
          </p:nvSpPr>
          <p:spPr>
            <a:xfrm>
              <a:off x="2181784" y="1255206"/>
              <a:ext cx="441200" cy="283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fill="norm" stroke="1" extrusionOk="0">
                  <a:moveTo>
                    <a:pt x="20107" y="0"/>
                  </a:moveTo>
                  <a:lnTo>
                    <a:pt x="1380" y="657"/>
                  </a:lnTo>
                  <a:cubicBezTo>
                    <a:pt x="613" y="657"/>
                    <a:pt x="0" y="1676"/>
                    <a:pt x="0" y="2871"/>
                  </a:cubicBezTo>
                  <a:lnTo>
                    <a:pt x="268" y="18068"/>
                  </a:lnTo>
                  <a:cubicBezTo>
                    <a:pt x="308" y="19202"/>
                    <a:pt x="881" y="20159"/>
                    <a:pt x="1648" y="20220"/>
                  </a:cubicBezTo>
                  <a:lnTo>
                    <a:pt x="19226" y="21596"/>
                  </a:lnTo>
                  <a:cubicBezTo>
                    <a:pt x="19250" y="21596"/>
                    <a:pt x="19275" y="21600"/>
                    <a:pt x="19297" y="21600"/>
                  </a:cubicBezTo>
                  <a:cubicBezTo>
                    <a:pt x="20033" y="21600"/>
                    <a:pt x="20645" y="20720"/>
                    <a:pt x="20719" y="19563"/>
                  </a:cubicBezTo>
                  <a:lnTo>
                    <a:pt x="21524" y="2394"/>
                  </a:lnTo>
                  <a:cubicBezTo>
                    <a:pt x="21600" y="1076"/>
                    <a:pt x="20911" y="0"/>
                    <a:pt x="20107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2" name="Google Shape;893;p50"/>
            <p:cNvSpPr/>
            <p:nvPr/>
          </p:nvSpPr>
          <p:spPr>
            <a:xfrm>
              <a:off x="875910" y="966394"/>
              <a:ext cx="39230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748" y="0"/>
                    <a:pt x="0" y="2964"/>
                    <a:pt x="0" y="6743"/>
                  </a:cubicBezTo>
                  <a:lnTo>
                    <a:pt x="0" y="15117"/>
                  </a:lnTo>
                  <a:cubicBezTo>
                    <a:pt x="0" y="18722"/>
                    <a:pt x="4359" y="21600"/>
                    <a:pt x="10023" y="21600"/>
                  </a:cubicBezTo>
                  <a:cubicBezTo>
                    <a:pt x="10272" y="21600"/>
                    <a:pt x="10522" y="21600"/>
                    <a:pt x="10800" y="21583"/>
                  </a:cubicBezTo>
                  <a:cubicBezTo>
                    <a:pt x="16408" y="21583"/>
                    <a:pt x="21600" y="18618"/>
                    <a:pt x="21600" y="14839"/>
                  </a:cubicBezTo>
                  <a:lnTo>
                    <a:pt x="21600" y="6483"/>
                  </a:lnTo>
                  <a:cubicBezTo>
                    <a:pt x="21600" y="2964"/>
                    <a:pt x="16408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3" name="Google Shape;894;p50"/>
            <p:cNvSpPr/>
            <p:nvPr/>
          </p:nvSpPr>
          <p:spPr>
            <a:xfrm>
              <a:off x="948870" y="966394"/>
              <a:ext cx="38473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588" y="0"/>
                  </a:moveTo>
                  <a:cubicBezTo>
                    <a:pt x="4841" y="0"/>
                    <a:pt x="0" y="2967"/>
                    <a:pt x="0" y="6749"/>
                  </a:cubicBezTo>
                  <a:lnTo>
                    <a:pt x="0" y="14851"/>
                  </a:lnTo>
                  <a:cubicBezTo>
                    <a:pt x="0" y="18633"/>
                    <a:pt x="5294" y="21600"/>
                    <a:pt x="11012" y="21600"/>
                  </a:cubicBezTo>
                  <a:cubicBezTo>
                    <a:pt x="17184" y="21340"/>
                    <a:pt x="21600" y="18373"/>
                    <a:pt x="21600" y="14851"/>
                  </a:cubicBezTo>
                  <a:lnTo>
                    <a:pt x="21600" y="6489"/>
                  </a:lnTo>
                  <a:cubicBezTo>
                    <a:pt x="21600" y="2707"/>
                    <a:pt x="16759" y="0"/>
                    <a:pt x="1058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4" name="Google Shape;895;p50"/>
            <p:cNvSpPr/>
            <p:nvPr/>
          </p:nvSpPr>
          <p:spPr>
            <a:xfrm>
              <a:off x="1022590" y="965638"/>
              <a:ext cx="38521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fill="norm" stroke="1" extrusionOk="0">
                  <a:moveTo>
                    <a:pt x="10409" y="0"/>
                  </a:moveTo>
                  <a:cubicBezTo>
                    <a:pt x="4357" y="0"/>
                    <a:pt x="-391" y="3227"/>
                    <a:pt x="25" y="6749"/>
                  </a:cubicBezTo>
                  <a:lnTo>
                    <a:pt x="25" y="15111"/>
                  </a:lnTo>
                  <a:cubicBezTo>
                    <a:pt x="25" y="18633"/>
                    <a:pt x="4773" y="21600"/>
                    <a:pt x="10825" y="21600"/>
                  </a:cubicBezTo>
                  <a:cubicBezTo>
                    <a:pt x="16461" y="21600"/>
                    <a:pt x="21209" y="18633"/>
                    <a:pt x="21209" y="14851"/>
                  </a:cubicBezTo>
                  <a:lnTo>
                    <a:pt x="21209" y="6471"/>
                  </a:lnTo>
                  <a:cubicBezTo>
                    <a:pt x="21209" y="2967"/>
                    <a:pt x="16461" y="0"/>
                    <a:pt x="1040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5" name="Google Shape;896;p50"/>
            <p:cNvSpPr/>
            <p:nvPr/>
          </p:nvSpPr>
          <p:spPr>
            <a:xfrm>
              <a:off x="1095648" y="965587"/>
              <a:ext cx="38475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600" fill="norm" stroke="1" extrusionOk="0">
                  <a:moveTo>
                    <a:pt x="11133" y="0"/>
                  </a:moveTo>
                  <a:cubicBezTo>
                    <a:pt x="10883" y="0"/>
                    <a:pt x="10606" y="0"/>
                    <a:pt x="10356" y="17"/>
                  </a:cubicBezTo>
                  <a:cubicBezTo>
                    <a:pt x="10134" y="0"/>
                    <a:pt x="9912" y="0"/>
                    <a:pt x="9717" y="0"/>
                  </a:cubicBezTo>
                  <a:cubicBezTo>
                    <a:pt x="4387" y="0"/>
                    <a:pt x="0" y="3120"/>
                    <a:pt x="0" y="6761"/>
                  </a:cubicBezTo>
                  <a:lnTo>
                    <a:pt x="0" y="14857"/>
                  </a:lnTo>
                  <a:cubicBezTo>
                    <a:pt x="0" y="18636"/>
                    <a:pt x="4748" y="21600"/>
                    <a:pt x="10800" y="21600"/>
                  </a:cubicBezTo>
                  <a:cubicBezTo>
                    <a:pt x="16852" y="21600"/>
                    <a:pt x="21600" y="18358"/>
                    <a:pt x="21156" y="14857"/>
                  </a:cubicBezTo>
                  <a:lnTo>
                    <a:pt x="21156" y="6483"/>
                  </a:lnTo>
                  <a:cubicBezTo>
                    <a:pt x="21156" y="2860"/>
                    <a:pt x="16797" y="0"/>
                    <a:pt x="1113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6" name="Google Shape;897;p50"/>
            <p:cNvSpPr/>
            <p:nvPr/>
          </p:nvSpPr>
          <p:spPr>
            <a:xfrm>
              <a:off x="1168608" y="964831"/>
              <a:ext cx="39230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748" y="0"/>
                    <a:pt x="0" y="2967"/>
                    <a:pt x="0" y="6749"/>
                  </a:cubicBezTo>
                  <a:lnTo>
                    <a:pt x="0" y="15129"/>
                  </a:lnTo>
                  <a:cubicBezTo>
                    <a:pt x="0" y="18633"/>
                    <a:pt x="5192" y="21600"/>
                    <a:pt x="10800" y="21600"/>
                  </a:cubicBezTo>
                  <a:cubicBezTo>
                    <a:pt x="16852" y="21600"/>
                    <a:pt x="21600" y="18633"/>
                    <a:pt x="21600" y="14851"/>
                  </a:cubicBezTo>
                  <a:lnTo>
                    <a:pt x="21600" y="6489"/>
                  </a:lnTo>
                  <a:cubicBezTo>
                    <a:pt x="21184" y="2967"/>
                    <a:pt x="16436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7" name="Google Shape;898;p50"/>
            <p:cNvSpPr/>
            <p:nvPr/>
          </p:nvSpPr>
          <p:spPr>
            <a:xfrm>
              <a:off x="1242375" y="964780"/>
              <a:ext cx="38473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352" y="0"/>
                  </a:moveTo>
                  <a:cubicBezTo>
                    <a:pt x="11097" y="0"/>
                    <a:pt x="10842" y="0"/>
                    <a:pt x="10588" y="17"/>
                  </a:cubicBezTo>
                  <a:cubicBezTo>
                    <a:pt x="4869" y="17"/>
                    <a:pt x="0" y="2982"/>
                    <a:pt x="0" y="6761"/>
                  </a:cubicBezTo>
                  <a:lnTo>
                    <a:pt x="0" y="14857"/>
                  </a:lnTo>
                  <a:cubicBezTo>
                    <a:pt x="0" y="18636"/>
                    <a:pt x="4869" y="21600"/>
                    <a:pt x="11012" y="21600"/>
                  </a:cubicBezTo>
                  <a:cubicBezTo>
                    <a:pt x="16759" y="21340"/>
                    <a:pt x="21600" y="18358"/>
                    <a:pt x="21600" y="14857"/>
                  </a:cubicBezTo>
                  <a:lnTo>
                    <a:pt x="21600" y="6501"/>
                  </a:lnTo>
                  <a:cubicBezTo>
                    <a:pt x="21600" y="2878"/>
                    <a:pt x="17155" y="0"/>
                    <a:pt x="11352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8" name="Google Shape;899;p50"/>
            <p:cNvSpPr/>
            <p:nvPr/>
          </p:nvSpPr>
          <p:spPr>
            <a:xfrm>
              <a:off x="1315386" y="963973"/>
              <a:ext cx="39229" cy="62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522" y="0"/>
                  </a:moveTo>
                  <a:cubicBezTo>
                    <a:pt x="11272" y="0"/>
                    <a:pt x="11050" y="17"/>
                    <a:pt x="10800" y="17"/>
                  </a:cubicBezTo>
                  <a:cubicBezTo>
                    <a:pt x="4748" y="17"/>
                    <a:pt x="0" y="2997"/>
                    <a:pt x="0" y="6773"/>
                  </a:cubicBezTo>
                  <a:lnTo>
                    <a:pt x="0" y="15122"/>
                  </a:lnTo>
                  <a:cubicBezTo>
                    <a:pt x="0" y="18621"/>
                    <a:pt x="5192" y="21600"/>
                    <a:pt x="10800" y="21600"/>
                  </a:cubicBezTo>
                  <a:cubicBezTo>
                    <a:pt x="16852" y="21600"/>
                    <a:pt x="21600" y="18361"/>
                    <a:pt x="21600" y="14862"/>
                  </a:cubicBezTo>
                  <a:lnTo>
                    <a:pt x="21600" y="6496"/>
                  </a:lnTo>
                  <a:cubicBezTo>
                    <a:pt x="21600" y="2875"/>
                    <a:pt x="16852" y="0"/>
                    <a:pt x="11522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89" name="Google Shape;900;p50"/>
            <p:cNvSpPr/>
            <p:nvPr/>
          </p:nvSpPr>
          <p:spPr>
            <a:xfrm>
              <a:off x="1389153" y="963268"/>
              <a:ext cx="38473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559" y="0"/>
                  </a:moveTo>
                  <a:cubicBezTo>
                    <a:pt x="4416" y="260"/>
                    <a:pt x="0" y="3244"/>
                    <a:pt x="0" y="6749"/>
                  </a:cubicBezTo>
                  <a:lnTo>
                    <a:pt x="0" y="15129"/>
                  </a:lnTo>
                  <a:cubicBezTo>
                    <a:pt x="0" y="18893"/>
                    <a:pt x="4841" y="21600"/>
                    <a:pt x="11012" y="21600"/>
                  </a:cubicBezTo>
                  <a:cubicBezTo>
                    <a:pt x="16731" y="21600"/>
                    <a:pt x="21600" y="18633"/>
                    <a:pt x="21600" y="14851"/>
                  </a:cubicBezTo>
                  <a:lnTo>
                    <a:pt x="21600" y="6749"/>
                  </a:lnTo>
                  <a:cubicBezTo>
                    <a:pt x="21600" y="2967"/>
                    <a:pt x="16731" y="0"/>
                    <a:pt x="1055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0" name="Google Shape;901;p50"/>
            <p:cNvSpPr/>
            <p:nvPr/>
          </p:nvSpPr>
          <p:spPr>
            <a:xfrm>
              <a:off x="1462114" y="963268"/>
              <a:ext cx="39280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4" y="0"/>
                  </a:moveTo>
                  <a:cubicBezTo>
                    <a:pt x="4769" y="0"/>
                    <a:pt x="0" y="2967"/>
                    <a:pt x="0" y="6749"/>
                  </a:cubicBezTo>
                  <a:lnTo>
                    <a:pt x="0" y="14851"/>
                  </a:lnTo>
                  <a:cubicBezTo>
                    <a:pt x="444" y="18633"/>
                    <a:pt x="5185" y="21600"/>
                    <a:pt x="10814" y="21600"/>
                  </a:cubicBezTo>
                  <a:cubicBezTo>
                    <a:pt x="16831" y="21600"/>
                    <a:pt x="21600" y="18356"/>
                    <a:pt x="21600" y="14851"/>
                  </a:cubicBezTo>
                  <a:lnTo>
                    <a:pt x="21600" y="6471"/>
                  </a:lnTo>
                  <a:cubicBezTo>
                    <a:pt x="21600" y="2707"/>
                    <a:pt x="16831" y="0"/>
                    <a:pt x="10814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1" name="Google Shape;902;p50"/>
            <p:cNvSpPr/>
            <p:nvPr/>
          </p:nvSpPr>
          <p:spPr>
            <a:xfrm>
              <a:off x="1535878" y="963268"/>
              <a:ext cx="38475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600" fill="norm" stroke="1" extrusionOk="0">
                  <a:moveTo>
                    <a:pt x="10385" y="0"/>
                  </a:moveTo>
                  <a:cubicBezTo>
                    <a:pt x="4333" y="0"/>
                    <a:pt x="-415" y="2967"/>
                    <a:pt x="29" y="6749"/>
                  </a:cubicBezTo>
                  <a:lnTo>
                    <a:pt x="29" y="14851"/>
                  </a:lnTo>
                  <a:cubicBezTo>
                    <a:pt x="29" y="18633"/>
                    <a:pt x="4777" y="21600"/>
                    <a:pt x="10829" y="21600"/>
                  </a:cubicBezTo>
                  <a:cubicBezTo>
                    <a:pt x="16437" y="21600"/>
                    <a:pt x="21185" y="18356"/>
                    <a:pt x="21185" y="14851"/>
                  </a:cubicBezTo>
                  <a:lnTo>
                    <a:pt x="21185" y="6471"/>
                  </a:lnTo>
                  <a:cubicBezTo>
                    <a:pt x="20769" y="2707"/>
                    <a:pt x="15993" y="0"/>
                    <a:pt x="10385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2" name="Google Shape;903;p50"/>
            <p:cNvSpPr/>
            <p:nvPr/>
          </p:nvSpPr>
          <p:spPr>
            <a:xfrm>
              <a:off x="1608891" y="962461"/>
              <a:ext cx="39230" cy="62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748" y="0"/>
                    <a:pt x="0" y="2982"/>
                    <a:pt x="0" y="6743"/>
                  </a:cubicBezTo>
                  <a:lnTo>
                    <a:pt x="0" y="15117"/>
                  </a:lnTo>
                  <a:cubicBezTo>
                    <a:pt x="444" y="18618"/>
                    <a:pt x="5192" y="21600"/>
                    <a:pt x="10800" y="21600"/>
                  </a:cubicBezTo>
                  <a:cubicBezTo>
                    <a:pt x="16436" y="21323"/>
                    <a:pt x="21184" y="18618"/>
                    <a:pt x="21600" y="15117"/>
                  </a:cubicBezTo>
                  <a:lnTo>
                    <a:pt x="21600" y="6483"/>
                  </a:lnTo>
                  <a:cubicBezTo>
                    <a:pt x="21184" y="2982"/>
                    <a:pt x="16436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3" name="Google Shape;904;p50"/>
            <p:cNvSpPr/>
            <p:nvPr/>
          </p:nvSpPr>
          <p:spPr>
            <a:xfrm>
              <a:off x="1682611" y="961705"/>
              <a:ext cx="38521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fill="norm" stroke="1" extrusionOk="0">
                  <a:moveTo>
                    <a:pt x="10409" y="0"/>
                  </a:moveTo>
                  <a:cubicBezTo>
                    <a:pt x="4357" y="260"/>
                    <a:pt x="-391" y="3244"/>
                    <a:pt x="25" y="6749"/>
                  </a:cubicBezTo>
                  <a:lnTo>
                    <a:pt x="25" y="15111"/>
                  </a:lnTo>
                  <a:cubicBezTo>
                    <a:pt x="25" y="18633"/>
                    <a:pt x="4773" y="21600"/>
                    <a:pt x="10825" y="21600"/>
                  </a:cubicBezTo>
                  <a:cubicBezTo>
                    <a:pt x="16461" y="21600"/>
                    <a:pt x="21209" y="18633"/>
                    <a:pt x="21209" y="14851"/>
                  </a:cubicBezTo>
                  <a:lnTo>
                    <a:pt x="21209" y="6749"/>
                  </a:lnTo>
                  <a:cubicBezTo>
                    <a:pt x="20765" y="2967"/>
                    <a:pt x="16017" y="0"/>
                    <a:pt x="1040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4" name="Google Shape;905;p50"/>
            <p:cNvSpPr/>
            <p:nvPr/>
          </p:nvSpPr>
          <p:spPr>
            <a:xfrm>
              <a:off x="1755669" y="961705"/>
              <a:ext cx="39230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748" y="0"/>
                    <a:pt x="0" y="2967"/>
                    <a:pt x="0" y="6749"/>
                  </a:cubicBezTo>
                  <a:lnTo>
                    <a:pt x="0" y="14851"/>
                  </a:lnTo>
                  <a:cubicBezTo>
                    <a:pt x="0" y="18633"/>
                    <a:pt x="4748" y="21600"/>
                    <a:pt x="10800" y="21600"/>
                  </a:cubicBezTo>
                  <a:cubicBezTo>
                    <a:pt x="16852" y="21600"/>
                    <a:pt x="21600" y="18633"/>
                    <a:pt x="21600" y="14851"/>
                  </a:cubicBezTo>
                  <a:lnTo>
                    <a:pt x="21600" y="6471"/>
                  </a:lnTo>
                  <a:cubicBezTo>
                    <a:pt x="21600" y="2689"/>
                    <a:pt x="16852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5" name="Google Shape;906;p50"/>
            <p:cNvSpPr/>
            <p:nvPr/>
          </p:nvSpPr>
          <p:spPr>
            <a:xfrm>
              <a:off x="1828630" y="960898"/>
              <a:ext cx="39230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748" y="278"/>
                    <a:pt x="0" y="3244"/>
                    <a:pt x="0" y="6749"/>
                  </a:cubicBezTo>
                  <a:lnTo>
                    <a:pt x="0" y="15129"/>
                  </a:lnTo>
                  <a:cubicBezTo>
                    <a:pt x="444" y="18633"/>
                    <a:pt x="5192" y="21600"/>
                    <a:pt x="10800" y="21600"/>
                  </a:cubicBezTo>
                  <a:cubicBezTo>
                    <a:pt x="16852" y="21600"/>
                    <a:pt x="21600" y="18633"/>
                    <a:pt x="21600" y="14851"/>
                  </a:cubicBezTo>
                  <a:lnTo>
                    <a:pt x="21600" y="6749"/>
                  </a:lnTo>
                  <a:cubicBezTo>
                    <a:pt x="21184" y="2967"/>
                    <a:pt x="16436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6" name="Google Shape;907;p50"/>
            <p:cNvSpPr/>
            <p:nvPr/>
          </p:nvSpPr>
          <p:spPr>
            <a:xfrm>
              <a:off x="1902396" y="960898"/>
              <a:ext cx="38473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588" y="0"/>
                  </a:moveTo>
                  <a:cubicBezTo>
                    <a:pt x="4869" y="0"/>
                    <a:pt x="0" y="2967"/>
                    <a:pt x="0" y="6749"/>
                  </a:cubicBezTo>
                  <a:lnTo>
                    <a:pt x="0" y="14851"/>
                  </a:lnTo>
                  <a:cubicBezTo>
                    <a:pt x="0" y="18633"/>
                    <a:pt x="4869" y="21600"/>
                    <a:pt x="11012" y="21600"/>
                  </a:cubicBezTo>
                  <a:cubicBezTo>
                    <a:pt x="16759" y="21340"/>
                    <a:pt x="21600" y="18373"/>
                    <a:pt x="21600" y="14851"/>
                  </a:cubicBezTo>
                  <a:lnTo>
                    <a:pt x="21600" y="6489"/>
                  </a:lnTo>
                  <a:cubicBezTo>
                    <a:pt x="21600" y="2707"/>
                    <a:pt x="16759" y="0"/>
                    <a:pt x="1058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7" name="Google Shape;908;p50"/>
            <p:cNvSpPr/>
            <p:nvPr/>
          </p:nvSpPr>
          <p:spPr>
            <a:xfrm>
              <a:off x="1976116" y="960141"/>
              <a:ext cx="38521" cy="62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fill="norm" stroke="1" extrusionOk="0">
                  <a:moveTo>
                    <a:pt x="10409" y="0"/>
                  </a:moveTo>
                  <a:cubicBezTo>
                    <a:pt x="4357" y="0"/>
                    <a:pt x="-391" y="2967"/>
                    <a:pt x="25" y="6749"/>
                  </a:cubicBezTo>
                  <a:lnTo>
                    <a:pt x="25" y="15111"/>
                  </a:lnTo>
                  <a:cubicBezTo>
                    <a:pt x="25" y="18633"/>
                    <a:pt x="4801" y="21600"/>
                    <a:pt x="10853" y="21600"/>
                  </a:cubicBezTo>
                  <a:cubicBezTo>
                    <a:pt x="16461" y="21600"/>
                    <a:pt x="21209" y="18633"/>
                    <a:pt x="21209" y="14851"/>
                  </a:cubicBezTo>
                  <a:lnTo>
                    <a:pt x="21209" y="6471"/>
                  </a:lnTo>
                  <a:cubicBezTo>
                    <a:pt x="21209" y="2967"/>
                    <a:pt x="16461" y="0"/>
                    <a:pt x="1040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8" name="Google Shape;909;p50"/>
            <p:cNvSpPr/>
            <p:nvPr/>
          </p:nvSpPr>
          <p:spPr>
            <a:xfrm>
              <a:off x="2049174" y="960091"/>
              <a:ext cx="38474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352" y="0"/>
                  </a:moveTo>
                  <a:cubicBezTo>
                    <a:pt x="11097" y="0"/>
                    <a:pt x="10842" y="0"/>
                    <a:pt x="10588" y="17"/>
                  </a:cubicBezTo>
                  <a:cubicBezTo>
                    <a:pt x="4416" y="17"/>
                    <a:pt x="0" y="2982"/>
                    <a:pt x="0" y="6761"/>
                  </a:cubicBezTo>
                  <a:lnTo>
                    <a:pt x="0" y="14857"/>
                  </a:lnTo>
                  <a:cubicBezTo>
                    <a:pt x="0" y="18636"/>
                    <a:pt x="4841" y="21600"/>
                    <a:pt x="11012" y="21600"/>
                  </a:cubicBezTo>
                  <a:cubicBezTo>
                    <a:pt x="16731" y="21323"/>
                    <a:pt x="21600" y="18358"/>
                    <a:pt x="21600" y="14857"/>
                  </a:cubicBezTo>
                  <a:lnTo>
                    <a:pt x="21600" y="6483"/>
                  </a:lnTo>
                  <a:cubicBezTo>
                    <a:pt x="21600" y="2860"/>
                    <a:pt x="17155" y="0"/>
                    <a:pt x="11352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099" name="Google Shape;910;p50"/>
            <p:cNvSpPr/>
            <p:nvPr/>
          </p:nvSpPr>
          <p:spPr>
            <a:xfrm>
              <a:off x="2122134" y="959335"/>
              <a:ext cx="39281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4" y="0"/>
                  </a:moveTo>
                  <a:cubicBezTo>
                    <a:pt x="4769" y="0"/>
                    <a:pt x="0" y="2967"/>
                    <a:pt x="0" y="6749"/>
                  </a:cubicBezTo>
                  <a:lnTo>
                    <a:pt x="0" y="15129"/>
                  </a:lnTo>
                  <a:cubicBezTo>
                    <a:pt x="0" y="18633"/>
                    <a:pt x="5185" y="21600"/>
                    <a:pt x="10814" y="21600"/>
                  </a:cubicBezTo>
                  <a:cubicBezTo>
                    <a:pt x="16831" y="21600"/>
                    <a:pt x="21600" y="18633"/>
                    <a:pt x="21600" y="14851"/>
                  </a:cubicBezTo>
                  <a:lnTo>
                    <a:pt x="21600" y="6489"/>
                  </a:lnTo>
                  <a:cubicBezTo>
                    <a:pt x="21600" y="2967"/>
                    <a:pt x="16831" y="0"/>
                    <a:pt x="10814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0" name="Google Shape;911;p50"/>
            <p:cNvSpPr/>
            <p:nvPr/>
          </p:nvSpPr>
          <p:spPr>
            <a:xfrm>
              <a:off x="2195900" y="958528"/>
              <a:ext cx="38475" cy="63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600" fill="norm" stroke="1" extrusionOk="0">
                  <a:moveTo>
                    <a:pt x="10385" y="0"/>
                  </a:moveTo>
                  <a:cubicBezTo>
                    <a:pt x="4333" y="0"/>
                    <a:pt x="-415" y="3203"/>
                    <a:pt x="29" y="6680"/>
                  </a:cubicBezTo>
                  <a:lnTo>
                    <a:pt x="29" y="14937"/>
                  </a:lnTo>
                  <a:cubicBezTo>
                    <a:pt x="29" y="18671"/>
                    <a:pt x="4777" y="21600"/>
                    <a:pt x="10829" y="21600"/>
                  </a:cubicBezTo>
                  <a:cubicBezTo>
                    <a:pt x="16437" y="21343"/>
                    <a:pt x="21185" y="18397"/>
                    <a:pt x="21185" y="14680"/>
                  </a:cubicBezTo>
                  <a:lnTo>
                    <a:pt x="21185" y="6680"/>
                  </a:lnTo>
                  <a:cubicBezTo>
                    <a:pt x="20769" y="2946"/>
                    <a:pt x="15993" y="0"/>
                    <a:pt x="10385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1" name="Google Shape;912;p50"/>
            <p:cNvSpPr/>
            <p:nvPr/>
          </p:nvSpPr>
          <p:spPr>
            <a:xfrm>
              <a:off x="2268912" y="958528"/>
              <a:ext cx="39230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748" y="0"/>
                    <a:pt x="0" y="2982"/>
                    <a:pt x="0" y="6761"/>
                  </a:cubicBezTo>
                  <a:lnTo>
                    <a:pt x="0" y="15117"/>
                  </a:lnTo>
                  <a:cubicBezTo>
                    <a:pt x="0" y="18618"/>
                    <a:pt x="4748" y="21600"/>
                    <a:pt x="10800" y="21600"/>
                  </a:cubicBezTo>
                  <a:cubicBezTo>
                    <a:pt x="16852" y="21600"/>
                    <a:pt x="21600" y="18618"/>
                    <a:pt x="21600" y="14857"/>
                  </a:cubicBezTo>
                  <a:lnTo>
                    <a:pt x="21600" y="6483"/>
                  </a:lnTo>
                  <a:cubicBezTo>
                    <a:pt x="21600" y="2982"/>
                    <a:pt x="16852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2" name="Google Shape;913;p50"/>
            <p:cNvSpPr/>
            <p:nvPr/>
          </p:nvSpPr>
          <p:spPr>
            <a:xfrm>
              <a:off x="2342632" y="957771"/>
              <a:ext cx="38521" cy="62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fill="norm" stroke="1" extrusionOk="0">
                  <a:moveTo>
                    <a:pt x="10409" y="0"/>
                  </a:moveTo>
                  <a:cubicBezTo>
                    <a:pt x="4357" y="260"/>
                    <a:pt x="-391" y="3244"/>
                    <a:pt x="25" y="6749"/>
                  </a:cubicBezTo>
                  <a:lnTo>
                    <a:pt x="25" y="15129"/>
                  </a:lnTo>
                  <a:cubicBezTo>
                    <a:pt x="25" y="18893"/>
                    <a:pt x="4773" y="21600"/>
                    <a:pt x="10825" y="21600"/>
                  </a:cubicBezTo>
                  <a:cubicBezTo>
                    <a:pt x="16461" y="21600"/>
                    <a:pt x="21209" y="18633"/>
                    <a:pt x="21209" y="14851"/>
                  </a:cubicBezTo>
                  <a:lnTo>
                    <a:pt x="21209" y="6749"/>
                  </a:lnTo>
                  <a:cubicBezTo>
                    <a:pt x="20765" y="2967"/>
                    <a:pt x="16017" y="0"/>
                    <a:pt x="1040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3" name="Google Shape;914;p50"/>
            <p:cNvSpPr/>
            <p:nvPr/>
          </p:nvSpPr>
          <p:spPr>
            <a:xfrm>
              <a:off x="2415691" y="957722"/>
              <a:ext cx="38422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367" y="0"/>
                  </a:moveTo>
                  <a:cubicBezTo>
                    <a:pt x="11112" y="0"/>
                    <a:pt x="10828" y="0"/>
                    <a:pt x="10573" y="17"/>
                  </a:cubicBezTo>
                  <a:cubicBezTo>
                    <a:pt x="4847" y="17"/>
                    <a:pt x="0" y="2982"/>
                    <a:pt x="0" y="6761"/>
                  </a:cubicBezTo>
                  <a:lnTo>
                    <a:pt x="0" y="15134"/>
                  </a:lnTo>
                  <a:cubicBezTo>
                    <a:pt x="0" y="18636"/>
                    <a:pt x="4847" y="21600"/>
                    <a:pt x="11027" y="21600"/>
                  </a:cubicBezTo>
                  <a:cubicBezTo>
                    <a:pt x="16753" y="21600"/>
                    <a:pt x="21600" y="18358"/>
                    <a:pt x="21600" y="14857"/>
                  </a:cubicBezTo>
                  <a:lnTo>
                    <a:pt x="21600" y="6483"/>
                  </a:lnTo>
                  <a:cubicBezTo>
                    <a:pt x="21600" y="2878"/>
                    <a:pt x="17150" y="0"/>
                    <a:pt x="11367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4" name="Google Shape;915;p50"/>
            <p:cNvSpPr/>
            <p:nvPr/>
          </p:nvSpPr>
          <p:spPr>
            <a:xfrm>
              <a:off x="2488651" y="956965"/>
              <a:ext cx="39230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748" y="0"/>
                    <a:pt x="0" y="2982"/>
                    <a:pt x="0" y="6743"/>
                  </a:cubicBezTo>
                  <a:lnTo>
                    <a:pt x="0" y="15117"/>
                  </a:lnTo>
                  <a:cubicBezTo>
                    <a:pt x="444" y="18896"/>
                    <a:pt x="5192" y="21600"/>
                    <a:pt x="10800" y="21600"/>
                  </a:cubicBezTo>
                  <a:cubicBezTo>
                    <a:pt x="16852" y="21600"/>
                    <a:pt x="21600" y="18618"/>
                    <a:pt x="21600" y="14839"/>
                  </a:cubicBezTo>
                  <a:lnTo>
                    <a:pt x="21600" y="6483"/>
                  </a:lnTo>
                  <a:cubicBezTo>
                    <a:pt x="21184" y="2982"/>
                    <a:pt x="16436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5" name="Google Shape;916;p50"/>
            <p:cNvSpPr/>
            <p:nvPr/>
          </p:nvSpPr>
          <p:spPr>
            <a:xfrm>
              <a:off x="2562418" y="956965"/>
              <a:ext cx="39280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6" y="0"/>
                  </a:moveTo>
                  <a:cubicBezTo>
                    <a:pt x="4769" y="0"/>
                    <a:pt x="0" y="2982"/>
                    <a:pt x="0" y="6743"/>
                  </a:cubicBezTo>
                  <a:lnTo>
                    <a:pt x="0" y="14839"/>
                  </a:lnTo>
                  <a:cubicBezTo>
                    <a:pt x="0" y="18618"/>
                    <a:pt x="4769" y="21600"/>
                    <a:pt x="10786" y="21600"/>
                  </a:cubicBezTo>
                  <a:cubicBezTo>
                    <a:pt x="16831" y="21600"/>
                    <a:pt x="21600" y="18618"/>
                    <a:pt x="21600" y="14839"/>
                  </a:cubicBezTo>
                  <a:lnTo>
                    <a:pt x="21600" y="6483"/>
                  </a:lnTo>
                  <a:cubicBezTo>
                    <a:pt x="21156" y="2982"/>
                    <a:pt x="16415" y="0"/>
                    <a:pt x="10786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6" name="Google Shape;917;p50"/>
            <p:cNvSpPr/>
            <p:nvPr/>
          </p:nvSpPr>
          <p:spPr>
            <a:xfrm>
              <a:off x="2635429" y="956209"/>
              <a:ext cx="39229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748" y="260"/>
                    <a:pt x="0" y="3244"/>
                    <a:pt x="0" y="6749"/>
                  </a:cubicBezTo>
                  <a:lnTo>
                    <a:pt x="0" y="15111"/>
                  </a:lnTo>
                  <a:cubicBezTo>
                    <a:pt x="416" y="18633"/>
                    <a:pt x="5192" y="21600"/>
                    <a:pt x="10800" y="21600"/>
                  </a:cubicBezTo>
                  <a:cubicBezTo>
                    <a:pt x="16852" y="21600"/>
                    <a:pt x="21600" y="18633"/>
                    <a:pt x="21600" y="14851"/>
                  </a:cubicBezTo>
                  <a:lnTo>
                    <a:pt x="21600" y="6749"/>
                  </a:lnTo>
                  <a:cubicBezTo>
                    <a:pt x="21184" y="2967"/>
                    <a:pt x="16408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7" name="Google Shape;918;p50"/>
            <p:cNvSpPr/>
            <p:nvPr/>
          </p:nvSpPr>
          <p:spPr>
            <a:xfrm>
              <a:off x="2709195" y="956158"/>
              <a:ext cx="38474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352" y="0"/>
                  </a:moveTo>
                  <a:cubicBezTo>
                    <a:pt x="11097" y="0"/>
                    <a:pt x="10842" y="0"/>
                    <a:pt x="10588" y="17"/>
                  </a:cubicBezTo>
                  <a:cubicBezTo>
                    <a:pt x="4416" y="17"/>
                    <a:pt x="0" y="2982"/>
                    <a:pt x="0" y="6761"/>
                  </a:cubicBezTo>
                  <a:lnTo>
                    <a:pt x="0" y="14857"/>
                  </a:lnTo>
                  <a:cubicBezTo>
                    <a:pt x="0" y="18636"/>
                    <a:pt x="4841" y="21600"/>
                    <a:pt x="11012" y="21600"/>
                  </a:cubicBezTo>
                  <a:cubicBezTo>
                    <a:pt x="16731" y="21323"/>
                    <a:pt x="21600" y="18358"/>
                    <a:pt x="21600" y="14857"/>
                  </a:cubicBezTo>
                  <a:lnTo>
                    <a:pt x="21600" y="6483"/>
                  </a:lnTo>
                  <a:cubicBezTo>
                    <a:pt x="21600" y="2878"/>
                    <a:pt x="17155" y="0"/>
                    <a:pt x="11352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8" name="Google Shape;919;p50"/>
            <p:cNvSpPr/>
            <p:nvPr/>
          </p:nvSpPr>
          <p:spPr>
            <a:xfrm>
              <a:off x="2782156" y="955402"/>
              <a:ext cx="38473" cy="62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588" y="0"/>
                  </a:moveTo>
                  <a:cubicBezTo>
                    <a:pt x="4869" y="278"/>
                    <a:pt x="0" y="3244"/>
                    <a:pt x="0" y="6749"/>
                  </a:cubicBezTo>
                  <a:lnTo>
                    <a:pt x="0" y="15129"/>
                  </a:lnTo>
                  <a:cubicBezTo>
                    <a:pt x="453" y="18633"/>
                    <a:pt x="5294" y="21600"/>
                    <a:pt x="11041" y="21600"/>
                  </a:cubicBezTo>
                  <a:cubicBezTo>
                    <a:pt x="17212" y="21600"/>
                    <a:pt x="21600" y="18633"/>
                    <a:pt x="21600" y="14851"/>
                  </a:cubicBezTo>
                  <a:lnTo>
                    <a:pt x="21600" y="6749"/>
                  </a:lnTo>
                  <a:cubicBezTo>
                    <a:pt x="21600" y="2967"/>
                    <a:pt x="16759" y="0"/>
                    <a:pt x="1058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09" name="Google Shape;920;p50"/>
            <p:cNvSpPr/>
            <p:nvPr/>
          </p:nvSpPr>
          <p:spPr>
            <a:xfrm>
              <a:off x="2855974" y="955352"/>
              <a:ext cx="39230" cy="62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494" y="0"/>
                  </a:moveTo>
                  <a:cubicBezTo>
                    <a:pt x="11272" y="0"/>
                    <a:pt x="11022" y="17"/>
                    <a:pt x="10800" y="17"/>
                  </a:cubicBezTo>
                  <a:cubicBezTo>
                    <a:pt x="4748" y="17"/>
                    <a:pt x="0" y="2982"/>
                    <a:pt x="0" y="6761"/>
                  </a:cubicBezTo>
                  <a:lnTo>
                    <a:pt x="0" y="14857"/>
                  </a:lnTo>
                  <a:cubicBezTo>
                    <a:pt x="0" y="18636"/>
                    <a:pt x="4748" y="21600"/>
                    <a:pt x="10800" y="21600"/>
                  </a:cubicBezTo>
                  <a:cubicBezTo>
                    <a:pt x="16408" y="21600"/>
                    <a:pt x="21600" y="18376"/>
                    <a:pt x="21600" y="14857"/>
                  </a:cubicBezTo>
                  <a:lnTo>
                    <a:pt x="21600" y="6501"/>
                  </a:lnTo>
                  <a:cubicBezTo>
                    <a:pt x="21600" y="2878"/>
                    <a:pt x="16852" y="0"/>
                    <a:pt x="11494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10" name="Google Shape;921;p50"/>
            <p:cNvSpPr/>
            <p:nvPr/>
          </p:nvSpPr>
          <p:spPr>
            <a:xfrm>
              <a:off x="2928934" y="954645"/>
              <a:ext cx="38521" cy="62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fill="norm" stroke="1" extrusionOk="0">
                  <a:moveTo>
                    <a:pt x="10384" y="0"/>
                  </a:moveTo>
                  <a:cubicBezTo>
                    <a:pt x="4748" y="0"/>
                    <a:pt x="0" y="2967"/>
                    <a:pt x="0" y="6749"/>
                  </a:cubicBezTo>
                  <a:lnTo>
                    <a:pt x="0" y="15111"/>
                  </a:lnTo>
                  <a:cubicBezTo>
                    <a:pt x="0" y="18633"/>
                    <a:pt x="4748" y="21600"/>
                    <a:pt x="10800" y="21600"/>
                  </a:cubicBezTo>
                  <a:cubicBezTo>
                    <a:pt x="16852" y="21600"/>
                    <a:pt x="21600" y="18633"/>
                    <a:pt x="21184" y="14851"/>
                  </a:cubicBezTo>
                  <a:lnTo>
                    <a:pt x="21184" y="6471"/>
                  </a:lnTo>
                  <a:cubicBezTo>
                    <a:pt x="21184" y="2967"/>
                    <a:pt x="16436" y="0"/>
                    <a:pt x="10384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11" name="Google Shape;922;p50"/>
            <p:cNvSpPr/>
            <p:nvPr/>
          </p:nvSpPr>
          <p:spPr>
            <a:xfrm>
              <a:off x="1" y="774137"/>
              <a:ext cx="93413" cy="186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2" h="21600" fill="norm" stroke="1" extrusionOk="0">
                  <a:moveTo>
                    <a:pt x="17626" y="0"/>
                  </a:moveTo>
                  <a:cubicBezTo>
                    <a:pt x="6865" y="0"/>
                    <a:pt x="-1338" y="5791"/>
                    <a:pt x="182" y="12302"/>
                  </a:cubicBezTo>
                  <a:cubicBezTo>
                    <a:pt x="860" y="16494"/>
                    <a:pt x="6143" y="20048"/>
                    <a:pt x="13623" y="21413"/>
                  </a:cubicBezTo>
                  <a:lnTo>
                    <a:pt x="15155" y="21600"/>
                  </a:lnTo>
                  <a:lnTo>
                    <a:pt x="20262" y="0"/>
                  </a:lnTo>
                  <a:lnTo>
                    <a:pt x="17889" y="0"/>
                  </a:lnTo>
                  <a:cubicBezTo>
                    <a:pt x="17801" y="0"/>
                    <a:pt x="17714" y="0"/>
                    <a:pt x="17626" y="0"/>
                  </a:cubicBez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12" name="Google Shape;924;p50"/>
            <p:cNvSpPr/>
            <p:nvPr/>
          </p:nvSpPr>
          <p:spPr>
            <a:xfrm>
              <a:off x="310832" y="481391"/>
              <a:ext cx="606619" cy="160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990" y="0"/>
                  </a:moveTo>
                  <a:lnTo>
                    <a:pt x="0" y="1905"/>
                  </a:lnTo>
                  <a:lnTo>
                    <a:pt x="1312" y="21600"/>
                  </a:lnTo>
                  <a:lnTo>
                    <a:pt x="21600" y="19484"/>
                  </a:lnTo>
                  <a:lnTo>
                    <a:pt x="1699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13" name="Google Shape;925;p50"/>
            <p:cNvSpPr/>
            <p:nvPr/>
          </p:nvSpPr>
          <p:spPr>
            <a:xfrm>
              <a:off x="284159" y="377020"/>
              <a:ext cx="474768" cy="85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673" y="0"/>
                  </a:moveTo>
                  <a:lnTo>
                    <a:pt x="0" y="2967"/>
                  </a:lnTo>
                  <a:lnTo>
                    <a:pt x="821" y="21600"/>
                  </a:lnTo>
                  <a:lnTo>
                    <a:pt x="21600" y="18238"/>
                  </a:lnTo>
                  <a:lnTo>
                    <a:pt x="18673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14" name="Google Shape;926;p50"/>
            <p:cNvSpPr/>
            <p:nvPr/>
          </p:nvSpPr>
          <p:spPr>
            <a:xfrm>
              <a:off x="1518620" y="1154767"/>
              <a:ext cx="746353" cy="4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fill="norm" stroke="1" extrusionOk="0">
                  <a:moveTo>
                    <a:pt x="20490" y="0"/>
                  </a:moveTo>
                  <a:lnTo>
                    <a:pt x="1045" y="2042"/>
                  </a:lnTo>
                  <a:cubicBezTo>
                    <a:pt x="454" y="2042"/>
                    <a:pt x="-21" y="10996"/>
                    <a:pt x="1" y="21600"/>
                  </a:cubicBezTo>
                  <a:lnTo>
                    <a:pt x="21579" y="19139"/>
                  </a:lnTo>
                  <a:cubicBezTo>
                    <a:pt x="21579" y="8561"/>
                    <a:pt x="21080" y="0"/>
                    <a:pt x="2049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15" name="Google Shape;927;p50"/>
            <p:cNvSpPr/>
            <p:nvPr/>
          </p:nvSpPr>
          <p:spPr>
            <a:xfrm>
              <a:off x="1518636" y="1190943"/>
              <a:ext cx="746336" cy="63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1610"/>
                  </a:lnTo>
                  <a:lnTo>
                    <a:pt x="4543" y="21600"/>
                  </a:lnTo>
                  <a:lnTo>
                    <a:pt x="14286" y="2132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0CB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16" name="Google Shape;928;p50"/>
            <p:cNvSpPr/>
            <p:nvPr/>
          </p:nvSpPr>
          <p:spPr>
            <a:xfrm>
              <a:off x="3286745" y="940477"/>
              <a:ext cx="246494" cy="116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600" fill="norm" stroke="1" extrusionOk="0">
                  <a:moveTo>
                    <a:pt x="9546" y="0"/>
                  </a:moveTo>
                  <a:cubicBezTo>
                    <a:pt x="4096" y="298"/>
                    <a:pt x="-199" y="9999"/>
                    <a:pt x="7" y="21600"/>
                  </a:cubicBezTo>
                  <a:lnTo>
                    <a:pt x="21401" y="20297"/>
                  </a:lnTo>
                  <a:lnTo>
                    <a:pt x="14178" y="7979"/>
                  </a:lnTo>
                  <a:lnTo>
                    <a:pt x="9546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sp>
        <p:nvSpPr>
          <p:cNvPr id="1118" name="Google Shape;929;p50"/>
          <p:cNvSpPr/>
          <p:nvPr/>
        </p:nvSpPr>
        <p:spPr>
          <a:xfrm>
            <a:off x="6618038" y="1997006"/>
            <a:ext cx="520164" cy="295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7" h="21600" fill="norm" stroke="1" extrusionOk="0">
                <a:moveTo>
                  <a:pt x="17875" y="0"/>
                </a:moveTo>
                <a:cubicBezTo>
                  <a:pt x="16393" y="0"/>
                  <a:pt x="15016" y="1182"/>
                  <a:pt x="13853" y="3086"/>
                </a:cubicBezTo>
                <a:lnTo>
                  <a:pt x="12158" y="5215"/>
                </a:lnTo>
                <a:lnTo>
                  <a:pt x="6441" y="3086"/>
                </a:lnTo>
                <a:lnTo>
                  <a:pt x="6227" y="3086"/>
                </a:lnTo>
                <a:lnTo>
                  <a:pt x="5273" y="4033"/>
                </a:lnTo>
                <a:cubicBezTo>
                  <a:pt x="5064" y="4268"/>
                  <a:pt x="5064" y="4980"/>
                  <a:pt x="5273" y="5215"/>
                </a:cubicBezTo>
                <a:lnTo>
                  <a:pt x="9086" y="9257"/>
                </a:lnTo>
                <a:lnTo>
                  <a:pt x="5168" y="14472"/>
                </a:lnTo>
                <a:cubicBezTo>
                  <a:pt x="4673" y="15104"/>
                  <a:pt x="4085" y="15420"/>
                  <a:pt x="3497" y="15420"/>
                </a:cubicBezTo>
                <a:cubicBezTo>
                  <a:pt x="3204" y="15420"/>
                  <a:pt x="2910" y="15347"/>
                  <a:pt x="2628" y="15185"/>
                </a:cubicBezTo>
                <a:lnTo>
                  <a:pt x="615" y="14238"/>
                </a:lnTo>
                <a:lnTo>
                  <a:pt x="297" y="14238"/>
                </a:lnTo>
                <a:cubicBezTo>
                  <a:pt x="-21" y="14472"/>
                  <a:pt x="-126" y="15663"/>
                  <a:pt x="192" y="16132"/>
                </a:cubicBezTo>
                <a:lnTo>
                  <a:pt x="2414" y="20878"/>
                </a:lnTo>
                <a:cubicBezTo>
                  <a:pt x="2688" y="21338"/>
                  <a:pt x="2962" y="21600"/>
                  <a:pt x="3264" y="21600"/>
                </a:cubicBezTo>
                <a:cubicBezTo>
                  <a:pt x="3429" y="21600"/>
                  <a:pt x="3602" y="21519"/>
                  <a:pt x="3791" y="21356"/>
                </a:cubicBezTo>
                <a:lnTo>
                  <a:pt x="4850" y="20409"/>
                </a:lnTo>
                <a:lnTo>
                  <a:pt x="11308" y="14472"/>
                </a:lnTo>
                <a:lnTo>
                  <a:pt x="20310" y="5928"/>
                </a:lnTo>
                <a:cubicBezTo>
                  <a:pt x="21156" y="5215"/>
                  <a:pt x="21474" y="3555"/>
                  <a:pt x="21156" y="2138"/>
                </a:cubicBezTo>
                <a:cubicBezTo>
                  <a:pt x="21051" y="1895"/>
                  <a:pt x="20947" y="1660"/>
                  <a:pt x="20838" y="1426"/>
                </a:cubicBezTo>
                <a:cubicBezTo>
                  <a:pt x="19888" y="713"/>
                  <a:pt x="18829" y="235"/>
                  <a:pt x="17875" y="0"/>
                </a:cubicBezTo>
                <a:close/>
              </a:path>
            </a:pathLst>
          </a:custGeom>
          <a:solidFill>
            <a:srgbClr val="16151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948;p52"/>
          <p:cNvSpPr txBox="1"/>
          <p:nvPr>
            <p:ph type="title"/>
          </p:nvPr>
        </p:nvSpPr>
        <p:spPr>
          <a:xfrm>
            <a:off x="4329450" y="2155949"/>
            <a:ext cx="3075902" cy="588302"/>
          </a:xfrm>
          <a:prstGeom prst="rect">
            <a:avLst/>
          </a:prstGeom>
        </p:spPr>
        <p:txBody>
          <a:bodyPr/>
          <a:lstStyle>
            <a:lvl1pPr defTabSz="667512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Контакты</a:t>
            </a:r>
          </a:p>
        </p:txBody>
      </p:sp>
      <p:sp>
        <p:nvSpPr>
          <p:cNvPr id="1121" name="Google Shape;949;p52"/>
          <p:cNvSpPr txBox="1"/>
          <p:nvPr>
            <p:ph type="body" sz="quarter" idx="1"/>
          </p:nvPr>
        </p:nvSpPr>
        <p:spPr>
          <a:xfrm>
            <a:off x="4903689" y="2912186"/>
            <a:ext cx="2598602" cy="893702"/>
          </a:xfrm>
          <a:prstGeom prst="rect">
            <a:avLst/>
          </a:prstGeom>
        </p:spPr>
        <p:txBody>
          <a:bodyPr/>
          <a:lstStyle/>
          <a:p>
            <a:pPr marL="0" indent="0">
              <a:defRPr u="sng">
                <a:uFill>
                  <a:solidFill>
                    <a:srgbClr val="161519"/>
                  </a:solidFill>
                </a:uFill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strelnikova-aa@mail.ru</a:t>
            </a:r>
          </a:p>
          <a:p>
            <a:pPr marL="0" indent="0"/>
            <a:r>
              <a:t>89062215657</a:t>
            </a:r>
          </a:p>
        </p:txBody>
      </p:sp>
      <p:sp>
        <p:nvSpPr>
          <p:cNvPr id="1122" name="Google Shape;950;p52"/>
          <p:cNvSpPr/>
          <p:nvPr/>
        </p:nvSpPr>
        <p:spPr>
          <a:xfrm>
            <a:off x="7540934" y="2156255"/>
            <a:ext cx="582571" cy="588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911" y="0"/>
                </a:moveTo>
                <a:lnTo>
                  <a:pt x="0" y="3796"/>
                </a:lnTo>
                <a:lnTo>
                  <a:pt x="12260" y="16180"/>
                </a:lnTo>
                <a:lnTo>
                  <a:pt x="1494" y="16180"/>
                </a:lnTo>
                <a:lnTo>
                  <a:pt x="1494" y="21600"/>
                </a:lnTo>
                <a:lnTo>
                  <a:pt x="21600" y="21600"/>
                </a:lnTo>
                <a:lnTo>
                  <a:pt x="21600" y="1726"/>
                </a:lnTo>
                <a:lnTo>
                  <a:pt x="16127" y="1726"/>
                </a:lnTo>
                <a:lnTo>
                  <a:pt x="16127" y="12343"/>
                </a:lnTo>
                <a:lnTo>
                  <a:pt x="3911" y="0"/>
                </a:lnTo>
                <a:close/>
              </a:path>
            </a:pathLst>
          </a:custGeom>
          <a:solidFill>
            <a:srgbClr val="16151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123" name="Google Shape;951;p52"/>
          <p:cNvSpPr/>
          <p:nvPr/>
        </p:nvSpPr>
        <p:spPr>
          <a:xfrm>
            <a:off x="6677621" y="1209958"/>
            <a:ext cx="726002" cy="726003"/>
          </a:xfrm>
          <a:prstGeom prst="rect">
            <a:avLst/>
          </a:prstGeom>
          <a:ln>
            <a:solidFill>
              <a:srgbClr val="161519"/>
            </a:solidFill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124" name="Google Shape;952;p52"/>
          <p:cNvSpPr/>
          <p:nvPr/>
        </p:nvSpPr>
        <p:spPr>
          <a:xfrm>
            <a:off x="6783192" y="1315544"/>
            <a:ext cx="514992" cy="514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594" y="5063"/>
                </a:moveTo>
                <a:cubicBezTo>
                  <a:pt x="7128" y="5063"/>
                  <a:pt x="6751" y="5440"/>
                  <a:pt x="6751" y="5906"/>
                </a:cubicBezTo>
                <a:cubicBezTo>
                  <a:pt x="6751" y="6371"/>
                  <a:pt x="7128" y="6751"/>
                  <a:pt x="7594" y="6751"/>
                </a:cubicBezTo>
                <a:cubicBezTo>
                  <a:pt x="8060" y="6751"/>
                  <a:pt x="8437" y="6371"/>
                  <a:pt x="8437" y="5906"/>
                </a:cubicBezTo>
                <a:cubicBezTo>
                  <a:pt x="8437" y="5440"/>
                  <a:pt x="8060" y="5063"/>
                  <a:pt x="7594" y="5063"/>
                </a:cubicBezTo>
                <a:close/>
                <a:moveTo>
                  <a:pt x="10968" y="5063"/>
                </a:moveTo>
                <a:cubicBezTo>
                  <a:pt x="10503" y="5063"/>
                  <a:pt x="10125" y="5440"/>
                  <a:pt x="10125" y="5906"/>
                </a:cubicBezTo>
                <a:cubicBezTo>
                  <a:pt x="10125" y="6371"/>
                  <a:pt x="10503" y="6751"/>
                  <a:pt x="10968" y="6751"/>
                </a:cubicBezTo>
                <a:cubicBezTo>
                  <a:pt x="11434" y="6751"/>
                  <a:pt x="11814" y="6371"/>
                  <a:pt x="11814" y="5906"/>
                </a:cubicBezTo>
                <a:cubicBezTo>
                  <a:pt x="11814" y="5440"/>
                  <a:pt x="11434" y="5063"/>
                  <a:pt x="10968" y="5063"/>
                </a:cubicBezTo>
                <a:close/>
                <a:moveTo>
                  <a:pt x="19914" y="6075"/>
                </a:moveTo>
                <a:lnTo>
                  <a:pt x="19914" y="7764"/>
                </a:lnTo>
                <a:lnTo>
                  <a:pt x="17783" y="7764"/>
                </a:lnTo>
                <a:lnTo>
                  <a:pt x="19147" y="6075"/>
                </a:lnTo>
                <a:close/>
                <a:moveTo>
                  <a:pt x="19160" y="3374"/>
                </a:moveTo>
                <a:lnTo>
                  <a:pt x="14110" y="9619"/>
                </a:lnTo>
                <a:lnTo>
                  <a:pt x="5906" y="9619"/>
                </a:lnTo>
                <a:cubicBezTo>
                  <a:pt x="5442" y="9619"/>
                  <a:pt x="5063" y="9239"/>
                  <a:pt x="5063" y="8776"/>
                </a:cubicBezTo>
                <a:lnTo>
                  <a:pt x="5063" y="4220"/>
                </a:lnTo>
                <a:cubicBezTo>
                  <a:pt x="5063" y="3754"/>
                  <a:pt x="5442" y="3374"/>
                  <a:pt x="5906" y="3374"/>
                </a:cubicBezTo>
                <a:close/>
                <a:moveTo>
                  <a:pt x="0" y="0"/>
                </a:moveTo>
                <a:lnTo>
                  <a:pt x="0" y="21600"/>
                </a:lnTo>
                <a:lnTo>
                  <a:pt x="1688" y="21600"/>
                </a:lnTo>
                <a:lnTo>
                  <a:pt x="1688" y="18562"/>
                </a:lnTo>
                <a:lnTo>
                  <a:pt x="8270" y="18562"/>
                </a:lnTo>
                <a:cubicBezTo>
                  <a:pt x="9665" y="18562"/>
                  <a:pt x="10801" y="17428"/>
                  <a:pt x="10801" y="16031"/>
                </a:cubicBezTo>
                <a:lnTo>
                  <a:pt x="10801" y="12834"/>
                </a:lnTo>
                <a:cubicBezTo>
                  <a:pt x="11328" y="12548"/>
                  <a:pt x="11687" y="11991"/>
                  <a:pt x="11687" y="11348"/>
                </a:cubicBezTo>
                <a:cubicBezTo>
                  <a:pt x="11687" y="11335"/>
                  <a:pt x="11685" y="11320"/>
                  <a:pt x="11685" y="11308"/>
                </a:cubicBezTo>
                <a:lnTo>
                  <a:pt x="14915" y="11308"/>
                </a:lnTo>
                <a:lnTo>
                  <a:pt x="16418" y="9450"/>
                </a:lnTo>
                <a:lnTo>
                  <a:pt x="21600" y="9450"/>
                </a:lnTo>
                <a:lnTo>
                  <a:pt x="21600" y="4387"/>
                </a:lnTo>
                <a:lnTo>
                  <a:pt x="20512" y="4387"/>
                </a:lnTo>
                <a:lnTo>
                  <a:pt x="21600" y="3040"/>
                </a:lnTo>
                <a:lnTo>
                  <a:pt x="21600" y="1688"/>
                </a:lnTo>
                <a:lnTo>
                  <a:pt x="5906" y="1688"/>
                </a:lnTo>
                <a:cubicBezTo>
                  <a:pt x="4511" y="1688"/>
                  <a:pt x="3374" y="2822"/>
                  <a:pt x="3374" y="4220"/>
                </a:cubicBezTo>
                <a:lnTo>
                  <a:pt x="3374" y="8776"/>
                </a:lnTo>
                <a:cubicBezTo>
                  <a:pt x="3374" y="10171"/>
                  <a:pt x="4511" y="11308"/>
                  <a:pt x="5906" y="11308"/>
                </a:cubicBezTo>
                <a:lnTo>
                  <a:pt x="8313" y="11308"/>
                </a:lnTo>
                <a:cubicBezTo>
                  <a:pt x="8313" y="11320"/>
                  <a:pt x="8310" y="11335"/>
                  <a:pt x="8310" y="11348"/>
                </a:cubicBezTo>
                <a:cubicBezTo>
                  <a:pt x="8310" y="11956"/>
                  <a:pt x="8632" y="12487"/>
                  <a:pt x="9113" y="12786"/>
                </a:cubicBezTo>
                <a:lnTo>
                  <a:pt x="9113" y="16031"/>
                </a:lnTo>
                <a:cubicBezTo>
                  <a:pt x="9113" y="16497"/>
                  <a:pt x="8733" y="16877"/>
                  <a:pt x="8270" y="16877"/>
                </a:cubicBezTo>
                <a:lnTo>
                  <a:pt x="1688" y="16877"/>
                </a:lnTo>
                <a:lnTo>
                  <a:pt x="1688" y="0"/>
                </a:lnTo>
                <a:close/>
              </a:path>
            </a:pathLst>
          </a:custGeom>
          <a:solidFill>
            <a:srgbClr val="16151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grpSp>
        <p:nvGrpSpPr>
          <p:cNvPr id="1182" name="Google Shape;953;p52"/>
          <p:cNvGrpSpPr/>
          <p:nvPr/>
        </p:nvGrpSpPr>
        <p:grpSpPr>
          <a:xfrm>
            <a:off x="668862" y="1169479"/>
            <a:ext cx="3731857" cy="3198334"/>
            <a:chOff x="-1" y="0"/>
            <a:chExt cx="3731855" cy="3198332"/>
          </a:xfrm>
        </p:grpSpPr>
        <p:sp>
          <p:nvSpPr>
            <p:cNvPr id="1125" name="Google Shape;954;p52"/>
            <p:cNvSpPr/>
            <p:nvPr/>
          </p:nvSpPr>
          <p:spPr>
            <a:xfrm>
              <a:off x="-2" y="2965095"/>
              <a:ext cx="3731857" cy="233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0"/>
                    <a:pt x="0" y="186"/>
                    <a:pt x="0" y="186"/>
                  </a:cubicBezTo>
                  <a:cubicBezTo>
                    <a:pt x="0" y="3166"/>
                    <a:pt x="1048" y="5772"/>
                    <a:pt x="2432" y="6143"/>
                  </a:cubicBezTo>
                  <a:cubicBezTo>
                    <a:pt x="2409" y="6515"/>
                    <a:pt x="2397" y="6890"/>
                    <a:pt x="2397" y="7262"/>
                  </a:cubicBezTo>
                  <a:cubicBezTo>
                    <a:pt x="2397" y="10614"/>
                    <a:pt x="3107" y="13405"/>
                    <a:pt x="4225" y="15457"/>
                  </a:cubicBezTo>
                  <a:cubicBezTo>
                    <a:pt x="4225" y="18805"/>
                    <a:pt x="5563" y="21600"/>
                    <a:pt x="7204" y="21600"/>
                  </a:cubicBezTo>
                  <a:cubicBezTo>
                    <a:pt x="8682" y="21600"/>
                    <a:pt x="9904" y="19366"/>
                    <a:pt x="10148" y="16572"/>
                  </a:cubicBezTo>
                  <a:cubicBezTo>
                    <a:pt x="10404" y="16200"/>
                    <a:pt x="10649" y="15828"/>
                    <a:pt x="10881" y="15457"/>
                  </a:cubicBezTo>
                  <a:cubicBezTo>
                    <a:pt x="11626" y="16386"/>
                    <a:pt x="12499" y="16943"/>
                    <a:pt x="13419" y="16943"/>
                  </a:cubicBezTo>
                  <a:cubicBezTo>
                    <a:pt x="16293" y="16943"/>
                    <a:pt x="18621" y="12290"/>
                    <a:pt x="18621" y="6329"/>
                  </a:cubicBezTo>
                  <a:cubicBezTo>
                    <a:pt x="20262" y="6329"/>
                    <a:pt x="21600" y="3538"/>
                    <a:pt x="21600" y="186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61519">
                <a:alpha val="24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26" name="Google Shape;955;p52"/>
            <p:cNvSpPr/>
            <p:nvPr/>
          </p:nvSpPr>
          <p:spPr>
            <a:xfrm>
              <a:off x="2758695" y="1609868"/>
              <a:ext cx="38206" cy="1228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61" y="0"/>
                  </a:moveTo>
                  <a:lnTo>
                    <a:pt x="0" y="35"/>
                  </a:lnTo>
                  <a:lnTo>
                    <a:pt x="3425" y="21600"/>
                  </a:lnTo>
                  <a:lnTo>
                    <a:pt x="21600" y="21565"/>
                  </a:lnTo>
                  <a:lnTo>
                    <a:pt x="17061" y="0"/>
                  </a:ln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27" name="Google Shape;956;p52"/>
            <p:cNvSpPr/>
            <p:nvPr/>
          </p:nvSpPr>
          <p:spPr>
            <a:xfrm>
              <a:off x="2734423" y="1590208"/>
              <a:ext cx="74907" cy="76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80" h="21600" fill="norm" stroke="1" extrusionOk="0">
                  <a:moveTo>
                    <a:pt x="8962" y="0"/>
                  </a:moveTo>
                  <a:cubicBezTo>
                    <a:pt x="5086" y="0"/>
                    <a:pt x="1618" y="3134"/>
                    <a:pt x="429" y="7808"/>
                  </a:cubicBezTo>
                  <a:cubicBezTo>
                    <a:pt x="-1496" y="15071"/>
                    <a:pt x="3347" y="21600"/>
                    <a:pt x="9042" y="21600"/>
                  </a:cubicBezTo>
                  <a:cubicBezTo>
                    <a:pt x="10470" y="21600"/>
                    <a:pt x="11943" y="21191"/>
                    <a:pt x="13389" y="20290"/>
                  </a:cubicBezTo>
                  <a:cubicBezTo>
                    <a:pt x="20104" y="15752"/>
                    <a:pt x="19146" y="3270"/>
                    <a:pt x="11464" y="440"/>
                  </a:cubicBezTo>
                  <a:cubicBezTo>
                    <a:pt x="10621" y="136"/>
                    <a:pt x="9787" y="0"/>
                    <a:pt x="8962" y="0"/>
                  </a:cubicBez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28" name="Google Shape;957;p52"/>
            <p:cNvSpPr/>
            <p:nvPr/>
          </p:nvSpPr>
          <p:spPr>
            <a:xfrm>
              <a:off x="2758695" y="2182923"/>
              <a:ext cx="380029" cy="800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716" y="0"/>
                  </a:moveTo>
                  <a:lnTo>
                    <a:pt x="3428" y="54"/>
                  </a:lnTo>
                  <a:cubicBezTo>
                    <a:pt x="1487" y="54"/>
                    <a:pt x="0" y="813"/>
                    <a:pt x="0" y="1736"/>
                  </a:cubicBezTo>
                  <a:lnTo>
                    <a:pt x="344" y="19972"/>
                  </a:lnTo>
                  <a:cubicBezTo>
                    <a:pt x="344" y="20894"/>
                    <a:pt x="1943" y="21600"/>
                    <a:pt x="3887" y="21600"/>
                  </a:cubicBezTo>
                  <a:lnTo>
                    <a:pt x="18172" y="21546"/>
                  </a:lnTo>
                  <a:cubicBezTo>
                    <a:pt x="20115" y="21546"/>
                    <a:pt x="21600" y="20786"/>
                    <a:pt x="21600" y="19863"/>
                  </a:cubicBezTo>
                  <a:lnTo>
                    <a:pt x="21258" y="1628"/>
                  </a:lnTo>
                  <a:cubicBezTo>
                    <a:pt x="21258" y="705"/>
                    <a:pt x="19657" y="0"/>
                    <a:pt x="17716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29" name="Google Shape;958;p52"/>
            <p:cNvSpPr/>
            <p:nvPr/>
          </p:nvSpPr>
          <p:spPr>
            <a:xfrm>
              <a:off x="2817004" y="2928898"/>
              <a:ext cx="105216" cy="106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25" h="21600" fill="norm" stroke="1" extrusionOk="0">
                  <a:moveTo>
                    <a:pt x="9207" y="0"/>
                  </a:moveTo>
                  <a:cubicBezTo>
                    <a:pt x="3900" y="407"/>
                    <a:pt x="0" y="4888"/>
                    <a:pt x="0" y="11003"/>
                  </a:cubicBezTo>
                  <a:cubicBezTo>
                    <a:pt x="0" y="17315"/>
                    <a:pt x="4665" y="21600"/>
                    <a:pt x="9442" y="21600"/>
                  </a:cubicBezTo>
                  <a:cubicBezTo>
                    <a:pt x="11752" y="21600"/>
                    <a:pt x="14088" y="20598"/>
                    <a:pt x="15933" y="18339"/>
                  </a:cubicBezTo>
                  <a:cubicBezTo>
                    <a:pt x="21600" y="11410"/>
                    <a:pt x="17353" y="0"/>
                    <a:pt x="9207" y="0"/>
                  </a:cubicBez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0" name="Google Shape;959;p52"/>
            <p:cNvSpPr/>
            <p:nvPr/>
          </p:nvSpPr>
          <p:spPr>
            <a:xfrm>
              <a:off x="2839153" y="2951010"/>
              <a:ext cx="61719" cy="6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24" h="21600" fill="norm" stroke="1" extrusionOk="0">
                  <a:moveTo>
                    <a:pt x="8997" y="0"/>
                  </a:moveTo>
                  <a:cubicBezTo>
                    <a:pt x="4194" y="0"/>
                    <a:pt x="0" y="4923"/>
                    <a:pt x="0" y="11248"/>
                  </a:cubicBezTo>
                  <a:cubicBezTo>
                    <a:pt x="0" y="17379"/>
                    <a:pt x="4582" y="21600"/>
                    <a:pt x="9241" y="21600"/>
                  </a:cubicBezTo>
                  <a:cubicBezTo>
                    <a:pt x="11527" y="21600"/>
                    <a:pt x="13823" y="20587"/>
                    <a:pt x="15598" y="18275"/>
                  </a:cubicBezTo>
                  <a:cubicBezTo>
                    <a:pt x="21600" y="11949"/>
                    <a:pt x="17406" y="0"/>
                    <a:pt x="8997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1" name="Google Shape;960;p52"/>
            <p:cNvSpPr/>
            <p:nvPr/>
          </p:nvSpPr>
          <p:spPr>
            <a:xfrm>
              <a:off x="3008022" y="2470455"/>
              <a:ext cx="72395" cy="436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201" y="0"/>
                  </a:moveTo>
                  <a:cubicBezTo>
                    <a:pt x="4202" y="0"/>
                    <a:pt x="0" y="796"/>
                    <a:pt x="0" y="1791"/>
                  </a:cubicBezTo>
                  <a:lnTo>
                    <a:pt x="1209" y="19901"/>
                  </a:lnTo>
                  <a:cubicBezTo>
                    <a:pt x="643" y="20839"/>
                    <a:pt x="4879" y="21600"/>
                    <a:pt x="10390" y="21600"/>
                  </a:cubicBezTo>
                  <a:cubicBezTo>
                    <a:pt x="10722" y="21600"/>
                    <a:pt x="11066" y="21598"/>
                    <a:pt x="11399" y="21593"/>
                  </a:cubicBezTo>
                  <a:cubicBezTo>
                    <a:pt x="17398" y="21593"/>
                    <a:pt x="21600" y="20896"/>
                    <a:pt x="21600" y="19901"/>
                  </a:cubicBezTo>
                  <a:lnTo>
                    <a:pt x="21001" y="1692"/>
                  </a:lnTo>
                  <a:cubicBezTo>
                    <a:pt x="21001" y="796"/>
                    <a:pt x="16200" y="0"/>
                    <a:pt x="10201" y="0"/>
                  </a:cubicBez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2" name="Google Shape;961;p52"/>
            <p:cNvSpPr/>
            <p:nvPr/>
          </p:nvSpPr>
          <p:spPr>
            <a:xfrm>
              <a:off x="1906173" y="1382652"/>
              <a:ext cx="756005" cy="1542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332" y="0"/>
                  </a:moveTo>
                  <a:lnTo>
                    <a:pt x="0" y="21600"/>
                  </a:lnTo>
                  <a:lnTo>
                    <a:pt x="2298" y="21600"/>
                  </a:lnTo>
                  <a:lnTo>
                    <a:pt x="9421" y="3717"/>
                  </a:lnTo>
                  <a:cubicBezTo>
                    <a:pt x="9593" y="3408"/>
                    <a:pt x="10110" y="3182"/>
                    <a:pt x="10801" y="3182"/>
                  </a:cubicBezTo>
                  <a:cubicBezTo>
                    <a:pt x="11432" y="3182"/>
                    <a:pt x="12007" y="3408"/>
                    <a:pt x="12121" y="3717"/>
                  </a:cubicBezTo>
                  <a:lnTo>
                    <a:pt x="19245" y="21600"/>
                  </a:lnTo>
                  <a:lnTo>
                    <a:pt x="21600" y="21600"/>
                  </a:lnTo>
                  <a:lnTo>
                    <a:pt x="18211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3" name="Google Shape;962;p52"/>
            <p:cNvSpPr/>
            <p:nvPr/>
          </p:nvSpPr>
          <p:spPr>
            <a:xfrm>
              <a:off x="1706610" y="493154"/>
              <a:ext cx="397600" cy="58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21" h="21600" fill="norm" stroke="1" extrusionOk="0">
                  <a:moveTo>
                    <a:pt x="14091" y="0"/>
                  </a:moveTo>
                  <a:cubicBezTo>
                    <a:pt x="10258" y="0"/>
                    <a:pt x="-525" y="15362"/>
                    <a:pt x="20" y="19408"/>
                  </a:cubicBezTo>
                  <a:cubicBezTo>
                    <a:pt x="247" y="21086"/>
                    <a:pt x="2097" y="21600"/>
                    <a:pt x="4280" y="21600"/>
                  </a:cubicBezTo>
                  <a:cubicBezTo>
                    <a:pt x="7746" y="21600"/>
                    <a:pt x="12051" y="20306"/>
                    <a:pt x="12051" y="20306"/>
                  </a:cubicBezTo>
                  <a:cubicBezTo>
                    <a:pt x="12051" y="20306"/>
                    <a:pt x="10380" y="17910"/>
                    <a:pt x="11132" y="16639"/>
                  </a:cubicBezTo>
                  <a:lnTo>
                    <a:pt x="8126" y="16115"/>
                  </a:lnTo>
                  <a:cubicBezTo>
                    <a:pt x="8126" y="16115"/>
                    <a:pt x="21075" y="5640"/>
                    <a:pt x="14809" y="253"/>
                  </a:cubicBezTo>
                  <a:cubicBezTo>
                    <a:pt x="14611" y="80"/>
                    <a:pt x="14369" y="0"/>
                    <a:pt x="14091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4" name="Google Shape;963;p52"/>
            <p:cNvSpPr/>
            <p:nvPr/>
          </p:nvSpPr>
          <p:spPr>
            <a:xfrm>
              <a:off x="1954729" y="427561"/>
              <a:ext cx="672929" cy="1031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9" h="21600" fill="norm" stroke="1" extrusionOk="0">
                  <a:moveTo>
                    <a:pt x="7823" y="0"/>
                  </a:moveTo>
                  <a:cubicBezTo>
                    <a:pt x="7823" y="0"/>
                    <a:pt x="908" y="2358"/>
                    <a:pt x="174" y="3284"/>
                  </a:cubicBezTo>
                  <a:cubicBezTo>
                    <a:pt x="-561" y="4252"/>
                    <a:pt x="1213" y="11874"/>
                    <a:pt x="2071" y="13853"/>
                  </a:cubicBezTo>
                  <a:lnTo>
                    <a:pt x="2071" y="14779"/>
                  </a:lnTo>
                  <a:cubicBezTo>
                    <a:pt x="1581" y="16631"/>
                    <a:pt x="1337" y="18484"/>
                    <a:pt x="1213" y="20379"/>
                  </a:cubicBezTo>
                  <a:cubicBezTo>
                    <a:pt x="1213" y="20379"/>
                    <a:pt x="2560" y="21600"/>
                    <a:pt x="10209" y="21600"/>
                  </a:cubicBezTo>
                  <a:cubicBezTo>
                    <a:pt x="17919" y="21600"/>
                    <a:pt x="19265" y="20379"/>
                    <a:pt x="19265" y="20379"/>
                  </a:cubicBezTo>
                  <a:cubicBezTo>
                    <a:pt x="19142" y="18484"/>
                    <a:pt x="18837" y="16631"/>
                    <a:pt x="18408" y="14779"/>
                  </a:cubicBezTo>
                  <a:lnTo>
                    <a:pt x="18347" y="13853"/>
                  </a:lnTo>
                  <a:cubicBezTo>
                    <a:pt x="19265" y="11874"/>
                    <a:pt x="21039" y="4252"/>
                    <a:pt x="20305" y="3284"/>
                  </a:cubicBezTo>
                  <a:cubicBezTo>
                    <a:pt x="19571" y="2358"/>
                    <a:pt x="12656" y="0"/>
                    <a:pt x="12656" y="0"/>
                  </a:cubicBezTo>
                  <a:lnTo>
                    <a:pt x="10209" y="210"/>
                  </a:lnTo>
                  <a:lnTo>
                    <a:pt x="7823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5" name="Google Shape;964;p52"/>
            <p:cNvSpPr/>
            <p:nvPr/>
          </p:nvSpPr>
          <p:spPr>
            <a:xfrm>
              <a:off x="2203737" y="306930"/>
              <a:ext cx="172921" cy="14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0316"/>
                  </a:lnTo>
                  <a:cubicBezTo>
                    <a:pt x="2688" y="21214"/>
                    <a:pt x="5520" y="21600"/>
                    <a:pt x="8277" y="21600"/>
                  </a:cubicBezTo>
                  <a:cubicBezTo>
                    <a:pt x="9126" y="21600"/>
                    <a:pt x="9971" y="21562"/>
                    <a:pt x="10802" y="21491"/>
                  </a:cubicBezTo>
                  <a:cubicBezTo>
                    <a:pt x="11689" y="21562"/>
                    <a:pt x="12566" y="21600"/>
                    <a:pt x="13430" y="21600"/>
                  </a:cubicBezTo>
                  <a:cubicBezTo>
                    <a:pt x="16229" y="21600"/>
                    <a:pt x="18917" y="21214"/>
                    <a:pt x="21600" y="20316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D4AA9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6" name="Google Shape;965;p52"/>
            <p:cNvSpPr/>
            <p:nvPr/>
          </p:nvSpPr>
          <p:spPr>
            <a:xfrm>
              <a:off x="2131666" y="61615"/>
              <a:ext cx="317088" cy="353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7" h="21600" fill="norm" stroke="1" extrusionOk="0">
                  <a:moveTo>
                    <a:pt x="10119" y="0"/>
                  </a:moveTo>
                  <a:cubicBezTo>
                    <a:pt x="4343" y="0"/>
                    <a:pt x="1905" y="1105"/>
                    <a:pt x="2676" y="10555"/>
                  </a:cubicBezTo>
                  <a:cubicBezTo>
                    <a:pt x="2676" y="10555"/>
                    <a:pt x="2048" y="9899"/>
                    <a:pt x="1327" y="9899"/>
                  </a:cubicBezTo>
                  <a:cubicBezTo>
                    <a:pt x="964" y="9899"/>
                    <a:pt x="579" y="10063"/>
                    <a:pt x="238" y="10555"/>
                  </a:cubicBezTo>
                  <a:cubicBezTo>
                    <a:pt x="-680" y="11980"/>
                    <a:pt x="1267" y="14087"/>
                    <a:pt x="2517" y="14087"/>
                  </a:cubicBezTo>
                  <a:cubicBezTo>
                    <a:pt x="2669" y="14087"/>
                    <a:pt x="2809" y="14057"/>
                    <a:pt x="2932" y="13992"/>
                  </a:cubicBezTo>
                  <a:cubicBezTo>
                    <a:pt x="2932" y="13992"/>
                    <a:pt x="3831" y="20128"/>
                    <a:pt x="10119" y="21600"/>
                  </a:cubicBezTo>
                  <a:cubicBezTo>
                    <a:pt x="16406" y="20250"/>
                    <a:pt x="17305" y="13992"/>
                    <a:pt x="17305" y="13992"/>
                  </a:cubicBezTo>
                  <a:cubicBezTo>
                    <a:pt x="17424" y="14055"/>
                    <a:pt x="17559" y="14085"/>
                    <a:pt x="17701" y="14085"/>
                  </a:cubicBezTo>
                  <a:cubicBezTo>
                    <a:pt x="18951" y="14085"/>
                    <a:pt x="20920" y="11875"/>
                    <a:pt x="20000" y="10555"/>
                  </a:cubicBezTo>
                  <a:cubicBezTo>
                    <a:pt x="19658" y="10063"/>
                    <a:pt x="19272" y="9899"/>
                    <a:pt x="18911" y="9899"/>
                  </a:cubicBezTo>
                  <a:cubicBezTo>
                    <a:pt x="18188" y="9899"/>
                    <a:pt x="17562" y="10555"/>
                    <a:pt x="17562" y="10555"/>
                  </a:cubicBezTo>
                  <a:cubicBezTo>
                    <a:pt x="18332" y="1105"/>
                    <a:pt x="16022" y="0"/>
                    <a:pt x="10119" y="0"/>
                  </a:cubicBezTo>
                  <a:close/>
                </a:path>
              </a:pathLst>
            </a:custGeom>
            <a:solidFill>
              <a:srgbClr val="D4AA9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7" name="Google Shape;966;p52"/>
            <p:cNvSpPr/>
            <p:nvPr/>
          </p:nvSpPr>
          <p:spPr>
            <a:xfrm>
              <a:off x="2147501" y="-1"/>
              <a:ext cx="312860" cy="437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7" h="21600" fill="norm" stroke="1" extrusionOk="0">
                  <a:moveTo>
                    <a:pt x="7764" y="0"/>
                  </a:moveTo>
                  <a:cubicBezTo>
                    <a:pt x="5813" y="0"/>
                    <a:pt x="3745" y="569"/>
                    <a:pt x="2438" y="2544"/>
                  </a:cubicBezTo>
                  <a:cubicBezTo>
                    <a:pt x="2438" y="2544"/>
                    <a:pt x="2433" y="2544"/>
                    <a:pt x="2421" y="2544"/>
                  </a:cubicBezTo>
                  <a:cubicBezTo>
                    <a:pt x="2172" y="2544"/>
                    <a:pt x="-613" y="2634"/>
                    <a:pt x="123" y="6714"/>
                  </a:cubicBezTo>
                  <a:cubicBezTo>
                    <a:pt x="254" y="8003"/>
                    <a:pt x="-775" y="21600"/>
                    <a:pt x="8741" y="21600"/>
                  </a:cubicBezTo>
                  <a:cubicBezTo>
                    <a:pt x="18254" y="21600"/>
                    <a:pt x="18254" y="9293"/>
                    <a:pt x="18641" y="6514"/>
                  </a:cubicBezTo>
                  <a:cubicBezTo>
                    <a:pt x="18641" y="6514"/>
                    <a:pt x="20825" y="4331"/>
                    <a:pt x="19668" y="2445"/>
                  </a:cubicBezTo>
                  <a:cubicBezTo>
                    <a:pt x="19444" y="1867"/>
                    <a:pt x="18738" y="1559"/>
                    <a:pt x="18011" y="1559"/>
                  </a:cubicBezTo>
                  <a:cubicBezTo>
                    <a:pt x="17491" y="1559"/>
                    <a:pt x="16958" y="1717"/>
                    <a:pt x="16583" y="2049"/>
                  </a:cubicBezTo>
                  <a:cubicBezTo>
                    <a:pt x="16583" y="2049"/>
                    <a:pt x="17096" y="262"/>
                    <a:pt x="15041" y="262"/>
                  </a:cubicBezTo>
                  <a:cubicBezTo>
                    <a:pt x="12983" y="262"/>
                    <a:pt x="12854" y="1057"/>
                    <a:pt x="12854" y="1057"/>
                  </a:cubicBezTo>
                  <a:cubicBezTo>
                    <a:pt x="12854" y="1057"/>
                    <a:pt x="10418" y="0"/>
                    <a:pt x="7764" y="0"/>
                  </a:cubicBez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8" name="Google Shape;967;p52"/>
            <p:cNvSpPr/>
            <p:nvPr/>
          </p:nvSpPr>
          <p:spPr>
            <a:xfrm>
              <a:off x="1962924" y="455693"/>
              <a:ext cx="194583" cy="633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22" h="21600" fill="norm" stroke="1" extrusionOk="0">
                  <a:moveTo>
                    <a:pt x="16722" y="0"/>
                  </a:moveTo>
                  <a:cubicBezTo>
                    <a:pt x="16722" y="0"/>
                    <a:pt x="7735" y="0"/>
                    <a:pt x="4972" y="2057"/>
                  </a:cubicBezTo>
                  <a:cubicBezTo>
                    <a:pt x="2378" y="3908"/>
                    <a:pt x="-4878" y="8914"/>
                    <a:pt x="5144" y="21600"/>
                  </a:cubicBezTo>
                  <a:cubicBezTo>
                    <a:pt x="5144" y="21600"/>
                    <a:pt x="10500" y="13166"/>
                    <a:pt x="10328" y="9051"/>
                  </a:cubicBezTo>
                  <a:cubicBezTo>
                    <a:pt x="10155" y="4937"/>
                    <a:pt x="16722" y="0"/>
                    <a:pt x="16722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39" name="Google Shape;968;p52"/>
            <p:cNvSpPr/>
            <p:nvPr/>
          </p:nvSpPr>
          <p:spPr>
            <a:xfrm>
              <a:off x="1967364" y="892545"/>
              <a:ext cx="115363" cy="136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80" h="21600" fill="norm" stroke="1" extrusionOk="0">
                  <a:moveTo>
                    <a:pt x="8376" y="0"/>
                  </a:moveTo>
                  <a:cubicBezTo>
                    <a:pt x="3491" y="0"/>
                    <a:pt x="904" y="7573"/>
                    <a:pt x="904" y="7573"/>
                  </a:cubicBezTo>
                  <a:cubicBezTo>
                    <a:pt x="-1891" y="11716"/>
                    <a:pt x="2684" y="20645"/>
                    <a:pt x="2684" y="20645"/>
                  </a:cubicBezTo>
                  <a:cubicBezTo>
                    <a:pt x="2684" y="20645"/>
                    <a:pt x="3247" y="20928"/>
                    <a:pt x="3778" y="20928"/>
                  </a:cubicBezTo>
                  <a:cubicBezTo>
                    <a:pt x="4041" y="20928"/>
                    <a:pt x="4295" y="20857"/>
                    <a:pt x="4464" y="20645"/>
                  </a:cubicBezTo>
                  <a:cubicBezTo>
                    <a:pt x="5088" y="19861"/>
                    <a:pt x="5689" y="19578"/>
                    <a:pt x="6239" y="19578"/>
                  </a:cubicBezTo>
                  <a:cubicBezTo>
                    <a:pt x="7709" y="19578"/>
                    <a:pt x="8785" y="21600"/>
                    <a:pt x="8785" y="21600"/>
                  </a:cubicBezTo>
                  <a:cubicBezTo>
                    <a:pt x="19709" y="11398"/>
                    <a:pt x="11833" y="1196"/>
                    <a:pt x="11833" y="1196"/>
                  </a:cubicBezTo>
                  <a:cubicBezTo>
                    <a:pt x="10574" y="348"/>
                    <a:pt x="9423" y="0"/>
                    <a:pt x="8376" y="0"/>
                  </a:cubicBezTo>
                  <a:close/>
                </a:path>
              </a:pathLst>
            </a:custGeom>
            <a:solidFill>
              <a:srgbClr val="D4AA9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0" name="Google Shape;969;p52"/>
            <p:cNvSpPr/>
            <p:nvPr/>
          </p:nvSpPr>
          <p:spPr>
            <a:xfrm>
              <a:off x="2478022" y="493154"/>
              <a:ext cx="395762" cy="58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09" h="21600" fill="norm" stroke="1" extrusionOk="0">
                  <a:moveTo>
                    <a:pt x="2431" y="0"/>
                  </a:moveTo>
                  <a:cubicBezTo>
                    <a:pt x="2156" y="0"/>
                    <a:pt x="1919" y="80"/>
                    <a:pt x="1727" y="253"/>
                  </a:cubicBezTo>
                  <a:cubicBezTo>
                    <a:pt x="-4564" y="5640"/>
                    <a:pt x="8353" y="16115"/>
                    <a:pt x="8353" y="16115"/>
                  </a:cubicBezTo>
                  <a:lnTo>
                    <a:pt x="5417" y="16639"/>
                  </a:lnTo>
                  <a:cubicBezTo>
                    <a:pt x="6088" y="17910"/>
                    <a:pt x="4411" y="20306"/>
                    <a:pt x="4411" y="20306"/>
                  </a:cubicBezTo>
                  <a:cubicBezTo>
                    <a:pt x="4411" y="20306"/>
                    <a:pt x="8734" y="21600"/>
                    <a:pt x="12212" y="21600"/>
                  </a:cubicBezTo>
                  <a:cubicBezTo>
                    <a:pt x="14405" y="21600"/>
                    <a:pt x="16262" y="21086"/>
                    <a:pt x="16489" y="19408"/>
                  </a:cubicBezTo>
                  <a:cubicBezTo>
                    <a:pt x="17036" y="15362"/>
                    <a:pt x="6210" y="0"/>
                    <a:pt x="2431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1" name="Google Shape;970;p52"/>
            <p:cNvSpPr/>
            <p:nvPr/>
          </p:nvSpPr>
          <p:spPr>
            <a:xfrm>
              <a:off x="2424932" y="455693"/>
              <a:ext cx="194583" cy="633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22" h="21600" fill="norm" stroke="1" extrusionOk="0">
                  <a:moveTo>
                    <a:pt x="0" y="0"/>
                  </a:moveTo>
                  <a:cubicBezTo>
                    <a:pt x="0" y="0"/>
                    <a:pt x="6394" y="4937"/>
                    <a:pt x="6394" y="9051"/>
                  </a:cubicBezTo>
                  <a:cubicBezTo>
                    <a:pt x="6222" y="13166"/>
                    <a:pt x="11578" y="21600"/>
                    <a:pt x="11578" y="21600"/>
                  </a:cubicBezTo>
                  <a:cubicBezTo>
                    <a:pt x="21600" y="8914"/>
                    <a:pt x="14344" y="3908"/>
                    <a:pt x="11750" y="2057"/>
                  </a:cubicBezTo>
                  <a:cubicBezTo>
                    <a:pt x="8984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2" name="Google Shape;971;p52"/>
            <p:cNvSpPr/>
            <p:nvPr/>
          </p:nvSpPr>
          <p:spPr>
            <a:xfrm>
              <a:off x="2498117" y="892545"/>
              <a:ext cx="116950" cy="136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608" h="21600" fill="norm" stroke="1" extrusionOk="0">
                  <a:moveTo>
                    <a:pt x="6099" y="0"/>
                  </a:moveTo>
                  <a:cubicBezTo>
                    <a:pt x="5050" y="0"/>
                    <a:pt x="3903" y="348"/>
                    <a:pt x="2664" y="1196"/>
                  </a:cubicBezTo>
                  <a:cubicBezTo>
                    <a:pt x="2664" y="1196"/>
                    <a:pt x="-5121" y="11398"/>
                    <a:pt x="5927" y="21600"/>
                  </a:cubicBezTo>
                  <a:cubicBezTo>
                    <a:pt x="5927" y="21600"/>
                    <a:pt x="6856" y="19578"/>
                    <a:pt x="8332" y="19578"/>
                  </a:cubicBezTo>
                  <a:cubicBezTo>
                    <a:pt x="8884" y="19578"/>
                    <a:pt x="9511" y="19861"/>
                    <a:pt x="10198" y="20645"/>
                  </a:cubicBezTo>
                  <a:cubicBezTo>
                    <a:pt x="10365" y="20857"/>
                    <a:pt x="10616" y="20928"/>
                    <a:pt x="10876" y="20928"/>
                  </a:cubicBezTo>
                  <a:cubicBezTo>
                    <a:pt x="11396" y="20928"/>
                    <a:pt x="11958" y="20645"/>
                    <a:pt x="11958" y="20645"/>
                  </a:cubicBezTo>
                  <a:cubicBezTo>
                    <a:pt x="11958" y="20645"/>
                    <a:pt x="16479" y="11716"/>
                    <a:pt x="13712" y="7573"/>
                  </a:cubicBezTo>
                  <a:cubicBezTo>
                    <a:pt x="13712" y="7573"/>
                    <a:pt x="10987" y="0"/>
                    <a:pt x="6099" y="0"/>
                  </a:cubicBezTo>
                  <a:close/>
                </a:path>
              </a:pathLst>
            </a:custGeom>
            <a:solidFill>
              <a:srgbClr val="D4AA9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3" name="Google Shape;972;p52"/>
            <p:cNvSpPr/>
            <p:nvPr/>
          </p:nvSpPr>
          <p:spPr>
            <a:xfrm>
              <a:off x="2022790" y="1089101"/>
              <a:ext cx="534849" cy="44227"/>
            </a:xfrm>
            <a:prstGeom prst="rect">
              <a:avLst/>
            </a:prstGeom>
            <a:solidFill>
              <a:srgbClr val="F657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4" name="Google Shape;973;p52"/>
            <p:cNvSpPr/>
            <p:nvPr/>
          </p:nvSpPr>
          <p:spPr>
            <a:xfrm>
              <a:off x="2243949" y="1081037"/>
              <a:ext cx="78453" cy="60317"/>
            </a:xfrm>
            <a:prstGeom prst="rect">
              <a:avLst/>
            </a:prstGeom>
            <a:solidFill>
              <a:srgbClr val="37346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5" name="Google Shape;974;p52"/>
            <p:cNvSpPr/>
            <p:nvPr/>
          </p:nvSpPr>
          <p:spPr>
            <a:xfrm>
              <a:off x="1749343" y="2924885"/>
              <a:ext cx="227180" cy="80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674" y="0"/>
                  </a:moveTo>
                  <a:lnTo>
                    <a:pt x="14911" y="701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519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6" name="Google Shape;975;p52"/>
            <p:cNvSpPr/>
            <p:nvPr/>
          </p:nvSpPr>
          <p:spPr>
            <a:xfrm>
              <a:off x="2589788" y="2924885"/>
              <a:ext cx="191991" cy="80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0263" y="21600"/>
                  </a:lnTo>
                  <a:cubicBezTo>
                    <a:pt x="21378" y="21600"/>
                    <a:pt x="21600" y="18356"/>
                    <a:pt x="20707" y="17817"/>
                  </a:cubicBezTo>
                  <a:lnTo>
                    <a:pt x="8016" y="7017"/>
                  </a:lnTo>
                  <a:lnTo>
                    <a:pt x="6905" y="0"/>
                  </a:ln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7" name="Google Shape;976;p52"/>
            <p:cNvSpPr/>
            <p:nvPr/>
          </p:nvSpPr>
          <p:spPr>
            <a:xfrm>
              <a:off x="1960467" y="503968"/>
              <a:ext cx="661500" cy="78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692" y="0"/>
                  </a:moveTo>
                  <a:cubicBezTo>
                    <a:pt x="1181" y="0"/>
                    <a:pt x="0" y="1047"/>
                    <a:pt x="0" y="2314"/>
                  </a:cubicBezTo>
                  <a:lnTo>
                    <a:pt x="0" y="19286"/>
                  </a:lnTo>
                  <a:cubicBezTo>
                    <a:pt x="0" y="20608"/>
                    <a:pt x="1181" y="21600"/>
                    <a:pt x="2692" y="21600"/>
                  </a:cubicBezTo>
                  <a:lnTo>
                    <a:pt x="18843" y="21600"/>
                  </a:lnTo>
                  <a:cubicBezTo>
                    <a:pt x="20353" y="21600"/>
                    <a:pt x="21600" y="20608"/>
                    <a:pt x="21600" y="19286"/>
                  </a:cubicBezTo>
                  <a:lnTo>
                    <a:pt x="21600" y="2314"/>
                  </a:lnTo>
                  <a:cubicBezTo>
                    <a:pt x="21600" y="1047"/>
                    <a:pt x="20353" y="0"/>
                    <a:pt x="18843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8" name="Google Shape;977;p52"/>
            <p:cNvSpPr/>
            <p:nvPr/>
          </p:nvSpPr>
          <p:spPr>
            <a:xfrm>
              <a:off x="1960467" y="503968"/>
              <a:ext cx="661500" cy="289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757" y="0"/>
                  </a:moveTo>
                  <a:cubicBezTo>
                    <a:pt x="1181" y="0"/>
                    <a:pt x="0" y="2850"/>
                    <a:pt x="0" y="6299"/>
                  </a:cubicBezTo>
                  <a:lnTo>
                    <a:pt x="0" y="10050"/>
                  </a:lnTo>
                  <a:cubicBezTo>
                    <a:pt x="0" y="10050"/>
                    <a:pt x="1772" y="21600"/>
                    <a:pt x="10767" y="21600"/>
                  </a:cubicBezTo>
                  <a:cubicBezTo>
                    <a:pt x="19762" y="21600"/>
                    <a:pt x="21600" y="10050"/>
                    <a:pt x="21600" y="10050"/>
                  </a:cubicBezTo>
                  <a:lnTo>
                    <a:pt x="21600" y="6299"/>
                  </a:lnTo>
                  <a:cubicBezTo>
                    <a:pt x="21600" y="2850"/>
                    <a:pt x="20353" y="0"/>
                    <a:pt x="18843" y="0"/>
                  </a:cubicBezTo>
                  <a:close/>
                </a:path>
              </a:pathLst>
            </a:custGeom>
            <a:solidFill>
              <a:srgbClr val="161519">
                <a:alpha val="177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49" name="Google Shape;978;p52"/>
            <p:cNvSpPr/>
            <p:nvPr/>
          </p:nvSpPr>
          <p:spPr>
            <a:xfrm>
              <a:off x="2048916" y="886005"/>
              <a:ext cx="498653" cy="333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81" y="0"/>
                  </a:moveTo>
                  <a:cubicBezTo>
                    <a:pt x="697" y="0"/>
                    <a:pt x="0" y="1041"/>
                    <a:pt x="0" y="2343"/>
                  </a:cubicBezTo>
                  <a:lnTo>
                    <a:pt x="0" y="19257"/>
                  </a:lnTo>
                  <a:cubicBezTo>
                    <a:pt x="0" y="20561"/>
                    <a:pt x="697" y="21600"/>
                    <a:pt x="1481" y="21600"/>
                  </a:cubicBezTo>
                  <a:lnTo>
                    <a:pt x="20119" y="21600"/>
                  </a:lnTo>
                  <a:cubicBezTo>
                    <a:pt x="20903" y="21600"/>
                    <a:pt x="21600" y="20561"/>
                    <a:pt x="21600" y="19257"/>
                  </a:cubicBezTo>
                  <a:lnTo>
                    <a:pt x="21600" y="2343"/>
                  </a:lnTo>
                  <a:cubicBezTo>
                    <a:pt x="21600" y="1041"/>
                    <a:pt x="20903" y="0"/>
                    <a:pt x="20119" y="0"/>
                  </a:cubicBezTo>
                  <a:close/>
                </a:path>
              </a:pathLst>
            </a:custGeom>
            <a:solidFill>
              <a:srgbClr val="161519">
                <a:alpha val="177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0" name="Google Shape;979;p52"/>
            <p:cNvSpPr/>
            <p:nvPr/>
          </p:nvSpPr>
          <p:spPr>
            <a:xfrm>
              <a:off x="2048916" y="1018714"/>
              <a:ext cx="498653" cy="18101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1" name="Google Shape;980;p52"/>
            <p:cNvSpPr/>
            <p:nvPr/>
          </p:nvSpPr>
          <p:spPr>
            <a:xfrm>
              <a:off x="2481235" y="1036813"/>
              <a:ext cx="48240" cy="82429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2" name="Google Shape;981;p52"/>
            <p:cNvSpPr/>
            <p:nvPr/>
          </p:nvSpPr>
          <p:spPr>
            <a:xfrm>
              <a:off x="2266098" y="737204"/>
              <a:ext cx="50246" cy="112605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3" name="Google Shape;982;p52"/>
            <p:cNvSpPr/>
            <p:nvPr/>
          </p:nvSpPr>
          <p:spPr>
            <a:xfrm>
              <a:off x="2250006" y="773400"/>
              <a:ext cx="80422" cy="422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4" name="Google Shape;983;p52"/>
            <p:cNvSpPr/>
            <p:nvPr/>
          </p:nvSpPr>
          <p:spPr>
            <a:xfrm>
              <a:off x="876678" y="1290153"/>
              <a:ext cx="133533" cy="12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5" h="21600" fill="norm" stroke="1" extrusionOk="0">
                  <a:moveTo>
                    <a:pt x="5741" y="0"/>
                  </a:moveTo>
                  <a:lnTo>
                    <a:pt x="0" y="8750"/>
                  </a:lnTo>
                  <a:cubicBezTo>
                    <a:pt x="7287" y="18399"/>
                    <a:pt x="12319" y="21600"/>
                    <a:pt x="15519" y="21600"/>
                  </a:cubicBezTo>
                  <a:cubicBezTo>
                    <a:pt x="21600" y="21600"/>
                    <a:pt x="21075" y="10017"/>
                    <a:pt x="16920" y="9099"/>
                  </a:cubicBezTo>
                  <a:cubicBezTo>
                    <a:pt x="10577" y="8045"/>
                    <a:pt x="10577" y="5600"/>
                    <a:pt x="10577" y="5600"/>
                  </a:cubicBezTo>
                  <a:lnTo>
                    <a:pt x="12687" y="2102"/>
                  </a:lnTo>
                  <a:cubicBezTo>
                    <a:pt x="10577" y="698"/>
                    <a:pt x="8159" y="0"/>
                    <a:pt x="5741" y="0"/>
                  </a:cubicBezTo>
                  <a:close/>
                </a:path>
              </a:pathLst>
            </a:custGeom>
            <a:solidFill>
              <a:srgbClr val="F6D1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5" name="Google Shape;984;p52"/>
            <p:cNvSpPr/>
            <p:nvPr/>
          </p:nvSpPr>
          <p:spPr>
            <a:xfrm>
              <a:off x="1307424" y="1290153"/>
              <a:ext cx="132240" cy="12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1" h="21600" fill="norm" stroke="1" extrusionOk="0">
                  <a:moveTo>
                    <a:pt x="14614" y="0"/>
                  </a:moveTo>
                  <a:cubicBezTo>
                    <a:pt x="12171" y="0"/>
                    <a:pt x="9722" y="349"/>
                    <a:pt x="7885" y="2102"/>
                  </a:cubicBezTo>
                  <a:lnTo>
                    <a:pt x="9417" y="5950"/>
                  </a:lnTo>
                  <a:cubicBezTo>
                    <a:pt x="9417" y="5950"/>
                    <a:pt x="9417" y="8045"/>
                    <a:pt x="2988" y="9099"/>
                  </a:cubicBezTo>
                  <a:cubicBezTo>
                    <a:pt x="-1021" y="10017"/>
                    <a:pt x="-1479" y="21600"/>
                    <a:pt x="4616" y="21600"/>
                  </a:cubicBezTo>
                  <a:cubicBezTo>
                    <a:pt x="7823" y="21600"/>
                    <a:pt x="12849" y="18399"/>
                    <a:pt x="20121" y="8750"/>
                  </a:cubicBezTo>
                  <a:lnTo>
                    <a:pt x="14614" y="0"/>
                  </a:lnTo>
                  <a:close/>
                </a:path>
              </a:pathLst>
            </a:custGeom>
            <a:solidFill>
              <a:srgbClr val="F6D1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6" name="Google Shape;985;p52"/>
            <p:cNvSpPr/>
            <p:nvPr/>
          </p:nvSpPr>
          <p:spPr>
            <a:xfrm>
              <a:off x="1266742" y="636678"/>
              <a:ext cx="426296" cy="711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6928" y="8054"/>
                  </a:lnTo>
                  <a:lnTo>
                    <a:pt x="14264" y="12325"/>
                  </a:lnTo>
                  <a:lnTo>
                    <a:pt x="6826" y="19831"/>
                  </a:lnTo>
                  <a:lnTo>
                    <a:pt x="9069" y="21600"/>
                  </a:lnTo>
                  <a:cubicBezTo>
                    <a:pt x="9069" y="21600"/>
                    <a:pt x="21600" y="12692"/>
                    <a:pt x="21600" y="11410"/>
                  </a:cubicBezTo>
                  <a:cubicBezTo>
                    <a:pt x="21600" y="10189"/>
                    <a:pt x="8762" y="2623"/>
                    <a:pt x="8762" y="2623"/>
                  </a:cubicBezTo>
                  <a:cubicBezTo>
                    <a:pt x="8762" y="2623"/>
                    <a:pt x="7948" y="1769"/>
                    <a:pt x="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7" name="Google Shape;986;p52"/>
            <p:cNvSpPr/>
            <p:nvPr/>
          </p:nvSpPr>
          <p:spPr>
            <a:xfrm>
              <a:off x="768088" y="1223818"/>
              <a:ext cx="637418" cy="165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381" y="0"/>
                  </a:moveTo>
                  <a:cubicBezTo>
                    <a:pt x="8381" y="0"/>
                    <a:pt x="3748" y="2210"/>
                    <a:pt x="4020" y="3736"/>
                  </a:cubicBezTo>
                  <a:cubicBezTo>
                    <a:pt x="4225" y="5262"/>
                    <a:pt x="0" y="21600"/>
                    <a:pt x="0" y="21600"/>
                  </a:cubicBezTo>
                  <a:lnTo>
                    <a:pt x="2998" y="21600"/>
                  </a:lnTo>
                  <a:lnTo>
                    <a:pt x="12606" y="6104"/>
                  </a:lnTo>
                  <a:cubicBezTo>
                    <a:pt x="12668" y="6031"/>
                    <a:pt x="12831" y="5998"/>
                    <a:pt x="12989" y="5998"/>
                  </a:cubicBezTo>
                  <a:cubicBezTo>
                    <a:pt x="13175" y="5998"/>
                    <a:pt x="13355" y="6044"/>
                    <a:pt x="13355" y="6130"/>
                  </a:cubicBezTo>
                  <a:lnTo>
                    <a:pt x="12946" y="21600"/>
                  </a:lnTo>
                  <a:lnTo>
                    <a:pt x="16352" y="21600"/>
                  </a:lnTo>
                  <a:cubicBezTo>
                    <a:pt x="16352" y="21600"/>
                    <a:pt x="21600" y="5419"/>
                    <a:pt x="21600" y="3894"/>
                  </a:cubicBezTo>
                  <a:cubicBezTo>
                    <a:pt x="21531" y="2526"/>
                    <a:pt x="20509" y="1184"/>
                    <a:pt x="18670" y="0"/>
                  </a:cubicBezTo>
                  <a:cubicBezTo>
                    <a:pt x="18670" y="0"/>
                    <a:pt x="15339" y="222"/>
                    <a:pt x="12290" y="222"/>
                  </a:cubicBezTo>
                  <a:cubicBezTo>
                    <a:pt x="10766" y="222"/>
                    <a:pt x="9313" y="166"/>
                    <a:pt x="8381" y="0"/>
                  </a:cubicBez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8" name="Google Shape;987;p52"/>
            <p:cNvSpPr/>
            <p:nvPr/>
          </p:nvSpPr>
          <p:spPr>
            <a:xfrm>
              <a:off x="1015409" y="1139345"/>
              <a:ext cx="305629" cy="116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0" y="2237"/>
                  </a:lnTo>
                  <a:lnTo>
                    <a:pt x="0" y="15646"/>
                  </a:lnTo>
                  <a:cubicBezTo>
                    <a:pt x="0" y="15646"/>
                    <a:pt x="712" y="21600"/>
                    <a:pt x="10800" y="21600"/>
                  </a:cubicBezTo>
                  <a:cubicBezTo>
                    <a:pt x="20891" y="21600"/>
                    <a:pt x="21600" y="15646"/>
                    <a:pt x="21600" y="15646"/>
                  </a:cubicBezTo>
                  <a:lnTo>
                    <a:pt x="21600" y="2237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6D1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59" name="Google Shape;988;p52"/>
            <p:cNvSpPr/>
            <p:nvPr/>
          </p:nvSpPr>
          <p:spPr>
            <a:xfrm>
              <a:off x="876678" y="618580"/>
              <a:ext cx="544883" cy="908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0" h="21600" fill="norm" stroke="1" extrusionOk="0">
                  <a:moveTo>
                    <a:pt x="8981" y="0"/>
                  </a:moveTo>
                  <a:cubicBezTo>
                    <a:pt x="8981" y="0"/>
                    <a:pt x="3407" y="1338"/>
                    <a:pt x="2865" y="2437"/>
                  </a:cubicBezTo>
                  <a:cubicBezTo>
                    <a:pt x="2322" y="3537"/>
                    <a:pt x="851" y="7359"/>
                    <a:pt x="4025" y="8745"/>
                  </a:cubicBezTo>
                  <a:cubicBezTo>
                    <a:pt x="4025" y="8745"/>
                    <a:pt x="386" y="18303"/>
                    <a:pt x="0" y="20263"/>
                  </a:cubicBezTo>
                  <a:cubicBezTo>
                    <a:pt x="0" y="20263"/>
                    <a:pt x="5884" y="21600"/>
                    <a:pt x="10452" y="21600"/>
                  </a:cubicBezTo>
                  <a:cubicBezTo>
                    <a:pt x="15096" y="21600"/>
                    <a:pt x="20980" y="20263"/>
                    <a:pt x="20980" y="20263"/>
                  </a:cubicBezTo>
                  <a:cubicBezTo>
                    <a:pt x="20594" y="18303"/>
                    <a:pt x="18426" y="8745"/>
                    <a:pt x="18426" y="8745"/>
                  </a:cubicBezTo>
                  <a:cubicBezTo>
                    <a:pt x="21600" y="7359"/>
                    <a:pt x="20129" y="3537"/>
                    <a:pt x="19588" y="2437"/>
                  </a:cubicBezTo>
                  <a:cubicBezTo>
                    <a:pt x="19046" y="1338"/>
                    <a:pt x="13471" y="0"/>
                    <a:pt x="13471" y="0"/>
                  </a:cubicBezTo>
                  <a:lnTo>
                    <a:pt x="11226" y="286"/>
                  </a:lnTo>
                  <a:lnTo>
                    <a:pt x="8981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0" name="Google Shape;989;p52"/>
            <p:cNvSpPr/>
            <p:nvPr/>
          </p:nvSpPr>
          <p:spPr>
            <a:xfrm>
              <a:off x="643442" y="636678"/>
              <a:ext cx="426260" cy="709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3653" y="1774"/>
                    <a:pt x="12838" y="2631"/>
                    <a:pt x="12838" y="2631"/>
                  </a:cubicBezTo>
                  <a:cubicBezTo>
                    <a:pt x="12838" y="2631"/>
                    <a:pt x="0" y="10218"/>
                    <a:pt x="0" y="11442"/>
                  </a:cubicBezTo>
                  <a:cubicBezTo>
                    <a:pt x="0" y="12728"/>
                    <a:pt x="11717" y="21600"/>
                    <a:pt x="11717" y="21600"/>
                  </a:cubicBezTo>
                  <a:lnTo>
                    <a:pt x="13856" y="19764"/>
                  </a:lnTo>
                  <a:lnTo>
                    <a:pt x="7335" y="12360"/>
                  </a:lnTo>
                  <a:lnTo>
                    <a:pt x="14672" y="8077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1" name="Google Shape;990;p52"/>
            <p:cNvSpPr/>
            <p:nvPr/>
          </p:nvSpPr>
          <p:spPr>
            <a:xfrm>
              <a:off x="925433" y="630062"/>
              <a:ext cx="158356" cy="272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7" h="21600" fill="norm" stroke="1" extrusionOk="0">
                  <a:moveTo>
                    <a:pt x="16492" y="0"/>
                  </a:moveTo>
                  <a:cubicBezTo>
                    <a:pt x="11752" y="0"/>
                    <a:pt x="-3773" y="1502"/>
                    <a:pt x="850" y="21600"/>
                  </a:cubicBezTo>
                  <a:cubicBezTo>
                    <a:pt x="1076" y="12818"/>
                    <a:pt x="7414" y="4677"/>
                    <a:pt x="17827" y="44"/>
                  </a:cubicBezTo>
                  <a:cubicBezTo>
                    <a:pt x="17827" y="44"/>
                    <a:pt x="17325" y="0"/>
                    <a:pt x="16492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2" name="Google Shape;991;p52"/>
            <p:cNvSpPr/>
            <p:nvPr/>
          </p:nvSpPr>
          <p:spPr>
            <a:xfrm>
              <a:off x="1252695" y="630062"/>
              <a:ext cx="158324" cy="272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6" h="21600" fill="norm" stroke="1" extrusionOk="0">
                  <a:moveTo>
                    <a:pt x="1331" y="0"/>
                  </a:moveTo>
                  <a:cubicBezTo>
                    <a:pt x="498" y="0"/>
                    <a:pt x="0" y="44"/>
                    <a:pt x="0" y="44"/>
                  </a:cubicBezTo>
                  <a:cubicBezTo>
                    <a:pt x="10411" y="4677"/>
                    <a:pt x="16750" y="12818"/>
                    <a:pt x="16976" y="21600"/>
                  </a:cubicBezTo>
                  <a:cubicBezTo>
                    <a:pt x="21600" y="1502"/>
                    <a:pt x="6076" y="0"/>
                    <a:pt x="1331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3" name="Google Shape;992;p52"/>
            <p:cNvSpPr/>
            <p:nvPr/>
          </p:nvSpPr>
          <p:spPr>
            <a:xfrm>
              <a:off x="588055" y="2874603"/>
              <a:ext cx="260453" cy="122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600" fill="norm" stroke="1" extrusionOk="0">
                  <a:moveTo>
                    <a:pt x="15427" y="0"/>
                  </a:moveTo>
                  <a:lnTo>
                    <a:pt x="14765" y="5668"/>
                  </a:lnTo>
                  <a:lnTo>
                    <a:pt x="419" y="19126"/>
                  </a:lnTo>
                  <a:cubicBezTo>
                    <a:pt x="-239" y="19479"/>
                    <a:pt x="-74" y="21600"/>
                    <a:pt x="584" y="21600"/>
                  </a:cubicBezTo>
                  <a:lnTo>
                    <a:pt x="20044" y="21600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4" name="Google Shape;993;p52"/>
            <p:cNvSpPr/>
            <p:nvPr/>
          </p:nvSpPr>
          <p:spPr>
            <a:xfrm>
              <a:off x="1164209" y="2874603"/>
              <a:ext cx="231230" cy="122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7325" y="6729"/>
                  </a:lnTo>
                  <a:lnTo>
                    <a:pt x="7325" y="0"/>
                  </a:lnTo>
                  <a:close/>
                </a:path>
              </a:pathLst>
            </a:custGeom>
            <a:solidFill>
              <a:srgbClr val="2B365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5" name="Google Shape;994;p52"/>
            <p:cNvSpPr/>
            <p:nvPr/>
          </p:nvSpPr>
          <p:spPr>
            <a:xfrm>
              <a:off x="899057" y="228479"/>
              <a:ext cx="406908" cy="358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798" h="21600" fill="norm" stroke="1" extrusionOk="0">
                  <a:moveTo>
                    <a:pt x="10450" y="0"/>
                  </a:moveTo>
                  <a:cubicBezTo>
                    <a:pt x="109" y="0"/>
                    <a:pt x="-2640" y="21600"/>
                    <a:pt x="2574" y="21600"/>
                  </a:cubicBezTo>
                  <a:cubicBezTo>
                    <a:pt x="2672" y="21600"/>
                    <a:pt x="2775" y="21591"/>
                    <a:pt x="2879" y="21575"/>
                  </a:cubicBezTo>
                  <a:cubicBezTo>
                    <a:pt x="8578" y="20605"/>
                    <a:pt x="11466" y="6667"/>
                    <a:pt x="11466" y="6667"/>
                  </a:cubicBezTo>
                  <a:cubicBezTo>
                    <a:pt x="12012" y="9091"/>
                    <a:pt x="13105" y="11152"/>
                    <a:pt x="14510" y="12485"/>
                  </a:cubicBezTo>
                  <a:cubicBezTo>
                    <a:pt x="18960" y="607"/>
                    <a:pt x="10450" y="0"/>
                    <a:pt x="10450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6" name="Google Shape;995;p52"/>
            <p:cNvSpPr/>
            <p:nvPr/>
          </p:nvSpPr>
          <p:spPr>
            <a:xfrm>
              <a:off x="976289" y="230523"/>
              <a:ext cx="383877" cy="691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65" h="21600" fill="norm" stroke="1" extrusionOk="0">
                  <a:moveTo>
                    <a:pt x="8182" y="0"/>
                  </a:moveTo>
                  <a:cubicBezTo>
                    <a:pt x="1240" y="0"/>
                    <a:pt x="383" y="2950"/>
                    <a:pt x="383" y="6593"/>
                  </a:cubicBezTo>
                  <a:cubicBezTo>
                    <a:pt x="383" y="10235"/>
                    <a:pt x="-2618" y="21600"/>
                    <a:pt x="8182" y="21600"/>
                  </a:cubicBezTo>
                  <a:cubicBezTo>
                    <a:pt x="18982" y="21600"/>
                    <a:pt x="15983" y="10235"/>
                    <a:pt x="15983" y="6593"/>
                  </a:cubicBezTo>
                  <a:cubicBezTo>
                    <a:pt x="15983" y="2950"/>
                    <a:pt x="14440" y="0"/>
                    <a:pt x="8182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7" name="Google Shape;996;p52"/>
            <p:cNvSpPr/>
            <p:nvPr/>
          </p:nvSpPr>
          <p:spPr>
            <a:xfrm>
              <a:off x="878685" y="717024"/>
              <a:ext cx="579073" cy="687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649" y="0"/>
                  </a:moveTo>
                  <a:cubicBezTo>
                    <a:pt x="1205" y="0"/>
                    <a:pt x="0" y="1048"/>
                    <a:pt x="0" y="2276"/>
                  </a:cubicBezTo>
                  <a:lnTo>
                    <a:pt x="0" y="19324"/>
                  </a:lnTo>
                  <a:cubicBezTo>
                    <a:pt x="0" y="20611"/>
                    <a:pt x="1200" y="21600"/>
                    <a:pt x="2642" y="21600"/>
                  </a:cubicBezTo>
                  <a:cubicBezTo>
                    <a:pt x="2686" y="21600"/>
                    <a:pt x="2731" y="21600"/>
                    <a:pt x="2775" y="21598"/>
                  </a:cubicBezTo>
                  <a:lnTo>
                    <a:pt x="18901" y="21598"/>
                  </a:lnTo>
                  <a:cubicBezTo>
                    <a:pt x="20401" y="21598"/>
                    <a:pt x="21600" y="20587"/>
                    <a:pt x="21600" y="19324"/>
                  </a:cubicBezTo>
                  <a:lnTo>
                    <a:pt x="21600" y="2276"/>
                  </a:lnTo>
                  <a:cubicBezTo>
                    <a:pt x="21600" y="1013"/>
                    <a:pt x="20326" y="2"/>
                    <a:pt x="18825" y="2"/>
                  </a:cubicBezTo>
                  <a:lnTo>
                    <a:pt x="2775" y="2"/>
                  </a:lnTo>
                  <a:cubicBezTo>
                    <a:pt x="2734" y="0"/>
                    <a:pt x="2691" y="0"/>
                    <a:pt x="2649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8" name="Google Shape;997;p52"/>
            <p:cNvSpPr/>
            <p:nvPr/>
          </p:nvSpPr>
          <p:spPr>
            <a:xfrm>
              <a:off x="951078" y="1050861"/>
              <a:ext cx="436331" cy="291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92" y="0"/>
                  </a:moveTo>
                  <a:cubicBezTo>
                    <a:pt x="596" y="0"/>
                    <a:pt x="0" y="1043"/>
                    <a:pt x="0" y="2235"/>
                  </a:cubicBezTo>
                  <a:lnTo>
                    <a:pt x="0" y="19216"/>
                  </a:lnTo>
                  <a:cubicBezTo>
                    <a:pt x="0" y="20557"/>
                    <a:pt x="596" y="21600"/>
                    <a:pt x="1492" y="21600"/>
                  </a:cubicBezTo>
                  <a:lnTo>
                    <a:pt x="20007" y="21600"/>
                  </a:lnTo>
                  <a:cubicBezTo>
                    <a:pt x="20903" y="21600"/>
                    <a:pt x="21600" y="20557"/>
                    <a:pt x="21600" y="19216"/>
                  </a:cubicBezTo>
                  <a:lnTo>
                    <a:pt x="21600" y="2235"/>
                  </a:lnTo>
                  <a:cubicBezTo>
                    <a:pt x="21600" y="1043"/>
                    <a:pt x="20903" y="0"/>
                    <a:pt x="20007" y="0"/>
                  </a:cubicBezTo>
                  <a:close/>
                </a:path>
              </a:pathLst>
            </a:custGeom>
            <a:solidFill>
              <a:srgbClr val="161519">
                <a:alpha val="1733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69" name="Google Shape;998;p52"/>
            <p:cNvSpPr/>
            <p:nvPr/>
          </p:nvSpPr>
          <p:spPr>
            <a:xfrm>
              <a:off x="951078" y="1167515"/>
              <a:ext cx="436331" cy="14049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0" name="Google Shape;999;p52"/>
            <p:cNvSpPr/>
            <p:nvPr/>
          </p:nvSpPr>
          <p:spPr>
            <a:xfrm>
              <a:off x="805699" y="1111214"/>
              <a:ext cx="74402" cy="233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002" y="0"/>
                  </a:moveTo>
                  <a:cubicBezTo>
                    <a:pt x="2924" y="0"/>
                    <a:pt x="0" y="1115"/>
                    <a:pt x="0" y="2420"/>
                  </a:cubicBezTo>
                  <a:lnTo>
                    <a:pt x="0" y="19180"/>
                  </a:lnTo>
                  <a:cubicBezTo>
                    <a:pt x="0" y="20481"/>
                    <a:pt x="2924" y="21600"/>
                    <a:pt x="7002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1" name="Google Shape;1000;p52"/>
            <p:cNvSpPr/>
            <p:nvPr/>
          </p:nvSpPr>
          <p:spPr>
            <a:xfrm>
              <a:off x="804284" y="1203382"/>
              <a:ext cx="74402" cy="12702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2" name="Google Shape;1001;p52"/>
            <p:cNvSpPr/>
            <p:nvPr/>
          </p:nvSpPr>
          <p:spPr>
            <a:xfrm>
              <a:off x="1457761" y="1111214"/>
              <a:ext cx="76409" cy="233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14782" y="21600"/>
                  </a:lnTo>
                  <a:cubicBezTo>
                    <a:pt x="18196" y="21600"/>
                    <a:pt x="21600" y="20481"/>
                    <a:pt x="21600" y="19180"/>
                  </a:cubicBezTo>
                  <a:lnTo>
                    <a:pt x="21600" y="2420"/>
                  </a:lnTo>
                  <a:cubicBezTo>
                    <a:pt x="21600" y="1115"/>
                    <a:pt x="18196" y="0"/>
                    <a:pt x="14782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3" name="Google Shape;1002;p52"/>
            <p:cNvSpPr/>
            <p:nvPr/>
          </p:nvSpPr>
          <p:spPr>
            <a:xfrm>
              <a:off x="1457761" y="1203382"/>
              <a:ext cx="74402" cy="12702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4" name="Google Shape;1003;p52"/>
            <p:cNvSpPr/>
            <p:nvPr/>
          </p:nvSpPr>
          <p:spPr>
            <a:xfrm>
              <a:off x="1313010" y="1181564"/>
              <a:ext cx="44226" cy="72395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5" name="Google Shape;1004;p52"/>
            <p:cNvSpPr/>
            <p:nvPr/>
          </p:nvSpPr>
          <p:spPr>
            <a:xfrm>
              <a:off x="1017414" y="793507"/>
              <a:ext cx="301616" cy="201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40" y="0"/>
                  </a:moveTo>
                  <a:cubicBezTo>
                    <a:pt x="578" y="0"/>
                    <a:pt x="0" y="1082"/>
                    <a:pt x="0" y="2160"/>
                  </a:cubicBezTo>
                  <a:lnTo>
                    <a:pt x="0" y="19436"/>
                  </a:lnTo>
                  <a:cubicBezTo>
                    <a:pt x="0" y="20734"/>
                    <a:pt x="578" y="21600"/>
                    <a:pt x="1440" y="21600"/>
                  </a:cubicBezTo>
                  <a:lnTo>
                    <a:pt x="20160" y="21600"/>
                  </a:lnTo>
                  <a:cubicBezTo>
                    <a:pt x="21025" y="21600"/>
                    <a:pt x="21600" y="20734"/>
                    <a:pt x="21600" y="19436"/>
                  </a:cubicBezTo>
                  <a:lnTo>
                    <a:pt x="21600" y="2160"/>
                  </a:lnTo>
                  <a:cubicBezTo>
                    <a:pt x="21600" y="1082"/>
                    <a:pt x="21025" y="0"/>
                    <a:pt x="20160" y="0"/>
                  </a:cubicBezTo>
                  <a:close/>
                </a:path>
              </a:pathLst>
            </a:custGeom>
            <a:solidFill>
              <a:srgbClr val="161519">
                <a:alpha val="1733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6" name="Google Shape;1005;p52"/>
            <p:cNvSpPr/>
            <p:nvPr/>
          </p:nvSpPr>
          <p:spPr>
            <a:xfrm>
              <a:off x="1017414" y="872613"/>
              <a:ext cx="301616" cy="12702"/>
            </a:xfrm>
            <a:prstGeom prst="rect">
              <a:avLst/>
            </a:pr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7" name="Google Shape;1006;p52"/>
            <p:cNvSpPr/>
            <p:nvPr/>
          </p:nvSpPr>
          <p:spPr>
            <a:xfrm>
              <a:off x="1268749" y="883998"/>
              <a:ext cx="30178" cy="5024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8" name="Google Shape;1007;p52"/>
            <p:cNvSpPr/>
            <p:nvPr/>
          </p:nvSpPr>
          <p:spPr>
            <a:xfrm>
              <a:off x="1467832" y="2233168"/>
              <a:ext cx="333761" cy="44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514" y="2541"/>
                  </a:moveTo>
                  <a:lnTo>
                    <a:pt x="18218" y="2639"/>
                  </a:lnTo>
                  <a:lnTo>
                    <a:pt x="18086" y="19059"/>
                  </a:lnTo>
                  <a:lnTo>
                    <a:pt x="3384" y="18961"/>
                  </a:lnTo>
                  <a:lnTo>
                    <a:pt x="3514" y="2541"/>
                  </a:lnTo>
                  <a:close/>
                  <a:moveTo>
                    <a:pt x="130" y="0"/>
                  </a:moveTo>
                  <a:lnTo>
                    <a:pt x="0" y="21502"/>
                  </a:lnTo>
                  <a:lnTo>
                    <a:pt x="21340" y="21600"/>
                  </a:lnTo>
                  <a:lnTo>
                    <a:pt x="21600" y="9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1615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79" name="Google Shape;1008;p52"/>
            <p:cNvSpPr/>
            <p:nvPr/>
          </p:nvSpPr>
          <p:spPr>
            <a:xfrm>
              <a:off x="1130019" y="2347779"/>
              <a:ext cx="1007375" cy="687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38" y="0"/>
                  </a:moveTo>
                  <a:cubicBezTo>
                    <a:pt x="776" y="0"/>
                    <a:pt x="86" y="948"/>
                    <a:pt x="86" y="2211"/>
                  </a:cubicBezTo>
                  <a:lnTo>
                    <a:pt x="0" y="19200"/>
                  </a:lnTo>
                  <a:cubicBezTo>
                    <a:pt x="0" y="20400"/>
                    <a:pt x="690" y="21411"/>
                    <a:pt x="1509" y="21411"/>
                  </a:cubicBezTo>
                  <a:lnTo>
                    <a:pt x="19962" y="21600"/>
                  </a:lnTo>
                  <a:cubicBezTo>
                    <a:pt x="20824" y="21600"/>
                    <a:pt x="21514" y="20590"/>
                    <a:pt x="21514" y="19390"/>
                  </a:cubicBezTo>
                  <a:lnTo>
                    <a:pt x="21600" y="2400"/>
                  </a:lnTo>
                  <a:cubicBezTo>
                    <a:pt x="21600" y="1137"/>
                    <a:pt x="20910" y="190"/>
                    <a:pt x="20048" y="127"/>
                  </a:cubicBezTo>
                  <a:lnTo>
                    <a:pt x="1638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80" name="Google Shape;1009;p52"/>
            <p:cNvSpPr/>
            <p:nvPr/>
          </p:nvSpPr>
          <p:spPr>
            <a:xfrm>
              <a:off x="1268749" y="2347779"/>
              <a:ext cx="92500" cy="683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46" y="0"/>
                  </a:moveTo>
                  <a:lnTo>
                    <a:pt x="0" y="21537"/>
                  </a:lnTo>
                  <a:lnTo>
                    <a:pt x="2066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81" name="Google Shape;1010;p52"/>
            <p:cNvSpPr/>
            <p:nvPr/>
          </p:nvSpPr>
          <p:spPr>
            <a:xfrm>
              <a:off x="1906173" y="2351830"/>
              <a:ext cx="92500" cy="683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37" y="0"/>
                  </a:moveTo>
                  <a:lnTo>
                    <a:pt x="0" y="21537"/>
                  </a:lnTo>
                  <a:lnTo>
                    <a:pt x="2065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  <p:grpSp>
        <p:nvGrpSpPr>
          <p:cNvPr id="1208" name="Google Shape;1011;p52"/>
          <p:cNvGrpSpPr/>
          <p:nvPr/>
        </p:nvGrpSpPr>
        <p:grpSpPr>
          <a:xfrm>
            <a:off x="3874160" y="538237"/>
            <a:ext cx="1648762" cy="1060413"/>
            <a:chOff x="0" y="0"/>
            <a:chExt cx="1648760" cy="1060412"/>
          </a:xfrm>
        </p:grpSpPr>
        <p:sp>
          <p:nvSpPr>
            <p:cNvPr id="1183" name="Google Shape;1012;p52"/>
            <p:cNvSpPr/>
            <p:nvPr/>
          </p:nvSpPr>
          <p:spPr>
            <a:xfrm>
              <a:off x="431019" y="116747"/>
              <a:ext cx="643877" cy="219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600" fill="norm" stroke="1" extrusionOk="0">
                  <a:moveTo>
                    <a:pt x="3654" y="0"/>
                  </a:moveTo>
                  <a:lnTo>
                    <a:pt x="0" y="5609"/>
                  </a:lnTo>
                  <a:lnTo>
                    <a:pt x="13909" y="21481"/>
                  </a:lnTo>
                  <a:cubicBezTo>
                    <a:pt x="13963" y="21561"/>
                    <a:pt x="14018" y="21600"/>
                    <a:pt x="14072" y="21600"/>
                  </a:cubicBezTo>
                  <a:cubicBezTo>
                    <a:pt x="14127" y="21600"/>
                    <a:pt x="14181" y="21561"/>
                    <a:pt x="14237" y="21481"/>
                  </a:cubicBezTo>
                  <a:lnTo>
                    <a:pt x="21272" y="10581"/>
                  </a:lnTo>
                  <a:cubicBezTo>
                    <a:pt x="21600" y="10261"/>
                    <a:pt x="21600" y="8818"/>
                    <a:pt x="21218" y="8495"/>
                  </a:cubicBezTo>
                  <a:cubicBezTo>
                    <a:pt x="18491" y="6252"/>
                    <a:pt x="10200" y="160"/>
                    <a:pt x="3654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84" name="Google Shape;1013;p52"/>
            <p:cNvSpPr/>
            <p:nvPr/>
          </p:nvSpPr>
          <p:spPr>
            <a:xfrm>
              <a:off x="429390" y="142848"/>
              <a:ext cx="507757" cy="193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639" y="0"/>
                  </a:moveTo>
                  <a:lnTo>
                    <a:pt x="0" y="3456"/>
                  </a:lnTo>
                  <a:lnTo>
                    <a:pt x="17780" y="21466"/>
                  </a:lnTo>
                  <a:cubicBezTo>
                    <a:pt x="17849" y="21556"/>
                    <a:pt x="17918" y="21600"/>
                    <a:pt x="17988" y="21600"/>
                  </a:cubicBezTo>
                  <a:cubicBezTo>
                    <a:pt x="18057" y="21600"/>
                    <a:pt x="18126" y="21556"/>
                    <a:pt x="18197" y="21466"/>
                  </a:cubicBezTo>
                  <a:lnTo>
                    <a:pt x="21600" y="16917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85" name="Google Shape;1014;p52"/>
            <p:cNvSpPr/>
            <p:nvPr/>
          </p:nvSpPr>
          <p:spPr>
            <a:xfrm>
              <a:off x="27759" y="-1"/>
              <a:ext cx="1619639" cy="747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600" fill="norm" stroke="1" extrusionOk="0">
                  <a:moveTo>
                    <a:pt x="18416" y="0"/>
                  </a:moveTo>
                  <a:cubicBezTo>
                    <a:pt x="18002" y="0"/>
                    <a:pt x="17599" y="213"/>
                    <a:pt x="17246" y="638"/>
                  </a:cubicBezTo>
                  <a:lnTo>
                    <a:pt x="4290" y="15644"/>
                  </a:lnTo>
                  <a:lnTo>
                    <a:pt x="1072" y="13426"/>
                  </a:lnTo>
                  <a:lnTo>
                    <a:pt x="0" y="14747"/>
                  </a:lnTo>
                  <a:lnTo>
                    <a:pt x="150" y="15408"/>
                  </a:lnTo>
                  <a:cubicBezTo>
                    <a:pt x="1091" y="19351"/>
                    <a:pt x="2926" y="21600"/>
                    <a:pt x="4830" y="21600"/>
                  </a:cubicBezTo>
                  <a:cubicBezTo>
                    <a:pt x="5660" y="21600"/>
                    <a:pt x="6505" y="21172"/>
                    <a:pt x="7293" y="20268"/>
                  </a:cubicBezTo>
                  <a:lnTo>
                    <a:pt x="20742" y="4696"/>
                  </a:lnTo>
                  <a:cubicBezTo>
                    <a:pt x="21600" y="3705"/>
                    <a:pt x="21386" y="873"/>
                    <a:pt x="20420" y="543"/>
                  </a:cubicBezTo>
                  <a:lnTo>
                    <a:pt x="20270" y="495"/>
                  </a:lnTo>
                  <a:lnTo>
                    <a:pt x="19176" y="166"/>
                  </a:lnTo>
                  <a:lnTo>
                    <a:pt x="18833" y="71"/>
                  </a:lnTo>
                  <a:cubicBezTo>
                    <a:pt x="18694" y="24"/>
                    <a:pt x="18554" y="0"/>
                    <a:pt x="18416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86" name="Google Shape;1015;p52"/>
            <p:cNvSpPr/>
            <p:nvPr/>
          </p:nvSpPr>
          <p:spPr>
            <a:xfrm>
              <a:off x="378786" y="80808"/>
              <a:ext cx="1269975" cy="666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fill="norm" stroke="1" extrusionOk="0">
                  <a:moveTo>
                    <a:pt x="21489" y="0"/>
                  </a:moveTo>
                  <a:lnTo>
                    <a:pt x="0" y="21586"/>
                  </a:lnTo>
                  <a:cubicBezTo>
                    <a:pt x="100" y="21596"/>
                    <a:pt x="199" y="21600"/>
                    <a:pt x="299" y="21600"/>
                  </a:cubicBezTo>
                  <a:cubicBezTo>
                    <a:pt x="1388" y="21600"/>
                    <a:pt x="2469" y="21075"/>
                    <a:pt x="3457" y="20105"/>
                  </a:cubicBezTo>
                  <a:lnTo>
                    <a:pt x="20798" y="2646"/>
                  </a:lnTo>
                  <a:cubicBezTo>
                    <a:pt x="21323" y="2170"/>
                    <a:pt x="21600" y="1059"/>
                    <a:pt x="21489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87" name="Google Shape;1016;p52"/>
            <p:cNvSpPr/>
            <p:nvPr/>
          </p:nvSpPr>
          <p:spPr>
            <a:xfrm>
              <a:off x="674290" y="351568"/>
              <a:ext cx="430327" cy="708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600" fill="norm" stroke="1" extrusionOk="0">
                  <a:moveTo>
                    <a:pt x="20699" y="0"/>
                  </a:moveTo>
                  <a:cubicBezTo>
                    <a:pt x="20582" y="0"/>
                    <a:pt x="20461" y="18"/>
                    <a:pt x="20347" y="58"/>
                  </a:cubicBezTo>
                  <a:lnTo>
                    <a:pt x="6999" y="4386"/>
                  </a:lnTo>
                  <a:cubicBezTo>
                    <a:pt x="6756" y="4436"/>
                    <a:pt x="6673" y="4536"/>
                    <a:pt x="6592" y="4635"/>
                  </a:cubicBezTo>
                  <a:lnTo>
                    <a:pt x="0" y="21600"/>
                  </a:lnTo>
                  <a:lnTo>
                    <a:pt x="6999" y="19311"/>
                  </a:lnTo>
                  <a:cubicBezTo>
                    <a:pt x="13999" y="12993"/>
                    <a:pt x="19614" y="3740"/>
                    <a:pt x="21404" y="605"/>
                  </a:cubicBezTo>
                  <a:cubicBezTo>
                    <a:pt x="21600" y="287"/>
                    <a:pt x="21171" y="0"/>
                    <a:pt x="20699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88" name="Google Shape;1017;p52"/>
            <p:cNvSpPr/>
            <p:nvPr/>
          </p:nvSpPr>
          <p:spPr>
            <a:xfrm>
              <a:off x="674290" y="441641"/>
              <a:ext cx="241613" cy="61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2552" y="1880"/>
                  </a:lnTo>
                  <a:cubicBezTo>
                    <a:pt x="12115" y="1937"/>
                    <a:pt x="11967" y="2052"/>
                    <a:pt x="11821" y="2166"/>
                  </a:cubicBezTo>
                  <a:lnTo>
                    <a:pt x="0" y="21600"/>
                  </a:lnTo>
                  <a:lnTo>
                    <a:pt x="7006" y="2017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89" name="Google Shape;1018;p52"/>
            <p:cNvSpPr/>
            <p:nvPr/>
          </p:nvSpPr>
          <p:spPr>
            <a:xfrm>
              <a:off x="1074" y="553801"/>
              <a:ext cx="231941" cy="13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7" h="21600" fill="norm" stroke="1" extrusionOk="0">
                  <a:moveTo>
                    <a:pt x="18271" y="0"/>
                  </a:moveTo>
                  <a:cubicBezTo>
                    <a:pt x="17066" y="0"/>
                    <a:pt x="15213" y="1057"/>
                    <a:pt x="12288" y="3961"/>
                  </a:cubicBezTo>
                  <a:cubicBezTo>
                    <a:pt x="6673" y="9138"/>
                    <a:pt x="-670" y="18452"/>
                    <a:pt x="49" y="21045"/>
                  </a:cubicBezTo>
                  <a:cubicBezTo>
                    <a:pt x="168" y="21423"/>
                    <a:pt x="496" y="21600"/>
                    <a:pt x="983" y="21600"/>
                  </a:cubicBezTo>
                  <a:cubicBezTo>
                    <a:pt x="3474" y="21600"/>
                    <a:pt x="10162" y="17089"/>
                    <a:pt x="14737" y="12759"/>
                  </a:cubicBezTo>
                  <a:cubicBezTo>
                    <a:pt x="20352" y="7324"/>
                    <a:pt x="20930" y="4220"/>
                    <a:pt x="20209" y="1890"/>
                  </a:cubicBezTo>
                  <a:cubicBezTo>
                    <a:pt x="19873" y="804"/>
                    <a:pt x="19320" y="0"/>
                    <a:pt x="18271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0" name="Google Shape;1019;p52"/>
            <p:cNvSpPr/>
            <p:nvPr/>
          </p:nvSpPr>
          <p:spPr>
            <a:xfrm>
              <a:off x="-1" y="565720"/>
              <a:ext cx="232052" cy="123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7" h="21600" fill="norm" stroke="1" extrusionOk="0">
                  <a:moveTo>
                    <a:pt x="20711" y="0"/>
                  </a:moveTo>
                  <a:lnTo>
                    <a:pt x="0" y="20866"/>
                  </a:lnTo>
                  <a:cubicBezTo>
                    <a:pt x="131" y="21373"/>
                    <a:pt x="514" y="21600"/>
                    <a:pt x="1083" y="21600"/>
                  </a:cubicBezTo>
                  <a:cubicBezTo>
                    <a:pt x="3738" y="21600"/>
                    <a:pt x="10488" y="16660"/>
                    <a:pt x="15238" y="11719"/>
                  </a:cubicBezTo>
                  <a:cubicBezTo>
                    <a:pt x="20859" y="6002"/>
                    <a:pt x="21600" y="2573"/>
                    <a:pt x="20711" y="0"/>
                  </a:cubicBezTo>
                  <a:close/>
                </a:path>
              </a:pathLst>
            </a:custGeom>
            <a:solidFill>
              <a:srgbClr val="4E909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1" name="Google Shape;1020;p52"/>
            <p:cNvSpPr/>
            <p:nvPr/>
          </p:nvSpPr>
          <p:spPr>
            <a:xfrm>
              <a:off x="453794" y="543029"/>
              <a:ext cx="42626" cy="42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10" h="21600" fill="norm" stroke="1" extrusionOk="0">
                  <a:moveTo>
                    <a:pt x="8302" y="0"/>
                  </a:moveTo>
                  <a:cubicBezTo>
                    <a:pt x="2843" y="0"/>
                    <a:pt x="-2545" y="7339"/>
                    <a:pt x="1300" y="15825"/>
                  </a:cubicBezTo>
                  <a:cubicBezTo>
                    <a:pt x="2937" y="19912"/>
                    <a:pt x="5578" y="21600"/>
                    <a:pt x="8208" y="21600"/>
                  </a:cubicBezTo>
                  <a:cubicBezTo>
                    <a:pt x="13667" y="21600"/>
                    <a:pt x="19055" y="14261"/>
                    <a:pt x="15210" y="5775"/>
                  </a:cubicBezTo>
                  <a:cubicBezTo>
                    <a:pt x="13573" y="1703"/>
                    <a:pt x="10932" y="0"/>
                    <a:pt x="830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2" name="Google Shape;1021;p52"/>
            <p:cNvSpPr/>
            <p:nvPr/>
          </p:nvSpPr>
          <p:spPr>
            <a:xfrm>
              <a:off x="512070" y="512009"/>
              <a:ext cx="42483" cy="42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69" h="21600" fill="norm" stroke="1" extrusionOk="0">
                  <a:moveTo>
                    <a:pt x="8882" y="0"/>
                  </a:moveTo>
                  <a:cubicBezTo>
                    <a:pt x="3350" y="0"/>
                    <a:pt x="-2195" y="7339"/>
                    <a:pt x="879" y="15825"/>
                  </a:cubicBezTo>
                  <a:cubicBezTo>
                    <a:pt x="2578" y="19912"/>
                    <a:pt x="5302" y="21600"/>
                    <a:pt x="8026" y="21600"/>
                  </a:cubicBezTo>
                  <a:cubicBezTo>
                    <a:pt x="13704" y="21600"/>
                    <a:pt x="19405" y="14261"/>
                    <a:pt x="15885" y="5775"/>
                  </a:cubicBezTo>
                  <a:cubicBezTo>
                    <a:pt x="14186" y="1703"/>
                    <a:pt x="11534" y="0"/>
                    <a:pt x="888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3" name="Google Shape;1022;p52"/>
            <p:cNvSpPr/>
            <p:nvPr/>
          </p:nvSpPr>
          <p:spPr>
            <a:xfrm>
              <a:off x="569731" y="479510"/>
              <a:ext cx="43697" cy="44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1" h="21600" fill="norm" stroke="1" extrusionOk="0">
                  <a:moveTo>
                    <a:pt x="9019" y="0"/>
                  </a:moveTo>
                  <a:cubicBezTo>
                    <a:pt x="7581" y="0"/>
                    <a:pt x="6107" y="451"/>
                    <a:pt x="4682" y="1411"/>
                  </a:cubicBezTo>
                  <a:cubicBezTo>
                    <a:pt x="25" y="4567"/>
                    <a:pt x="-1302" y="10865"/>
                    <a:pt x="1352" y="16364"/>
                  </a:cubicBezTo>
                  <a:cubicBezTo>
                    <a:pt x="3232" y="20073"/>
                    <a:pt x="5959" y="21600"/>
                    <a:pt x="8650" y="21600"/>
                  </a:cubicBezTo>
                  <a:cubicBezTo>
                    <a:pt x="14548" y="21600"/>
                    <a:pt x="20298" y="14240"/>
                    <a:pt x="16649" y="6138"/>
                  </a:cubicBezTo>
                  <a:cubicBezTo>
                    <a:pt x="15260" y="2313"/>
                    <a:pt x="12275" y="0"/>
                    <a:pt x="901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4" name="Google Shape;1023;p52"/>
            <p:cNvSpPr/>
            <p:nvPr/>
          </p:nvSpPr>
          <p:spPr>
            <a:xfrm>
              <a:off x="628553" y="447917"/>
              <a:ext cx="41708" cy="40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39" h="21600" fill="norm" stroke="1" extrusionOk="0">
                  <a:moveTo>
                    <a:pt x="8897" y="0"/>
                  </a:moveTo>
                  <a:cubicBezTo>
                    <a:pt x="7579" y="0"/>
                    <a:pt x="6248" y="323"/>
                    <a:pt x="4956" y="1001"/>
                  </a:cubicBezTo>
                  <a:cubicBezTo>
                    <a:pt x="-2105" y="5376"/>
                    <a:pt x="-1400" y="17596"/>
                    <a:pt x="5661" y="21100"/>
                  </a:cubicBezTo>
                  <a:cubicBezTo>
                    <a:pt x="6600" y="21439"/>
                    <a:pt x="7540" y="21600"/>
                    <a:pt x="8454" y="21600"/>
                  </a:cubicBezTo>
                  <a:cubicBezTo>
                    <a:pt x="14431" y="21600"/>
                    <a:pt x="19495" y="14691"/>
                    <a:pt x="17655" y="7119"/>
                  </a:cubicBezTo>
                  <a:cubicBezTo>
                    <a:pt x="16102" y="2599"/>
                    <a:pt x="12604" y="0"/>
                    <a:pt x="8897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5" name="Google Shape;1024;p52"/>
            <p:cNvSpPr/>
            <p:nvPr/>
          </p:nvSpPr>
          <p:spPr>
            <a:xfrm>
              <a:off x="687808" y="419342"/>
              <a:ext cx="43068" cy="43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00" h="21600" fill="norm" stroke="1" extrusionOk="0">
                  <a:moveTo>
                    <a:pt x="8757" y="0"/>
                  </a:moveTo>
                  <a:cubicBezTo>
                    <a:pt x="3107" y="0"/>
                    <a:pt x="-2402" y="7616"/>
                    <a:pt x="1094" y="16001"/>
                  </a:cubicBezTo>
                  <a:cubicBezTo>
                    <a:pt x="2730" y="19944"/>
                    <a:pt x="5367" y="21600"/>
                    <a:pt x="8004" y="21600"/>
                  </a:cubicBezTo>
                  <a:cubicBezTo>
                    <a:pt x="13571" y="21600"/>
                    <a:pt x="19198" y="14254"/>
                    <a:pt x="15737" y="5419"/>
                  </a:cubicBezTo>
                  <a:cubicBezTo>
                    <a:pt x="13948" y="1596"/>
                    <a:pt x="11335" y="0"/>
                    <a:pt x="8757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6" name="Google Shape;1025;p52"/>
            <p:cNvSpPr/>
            <p:nvPr/>
          </p:nvSpPr>
          <p:spPr>
            <a:xfrm>
              <a:off x="745983" y="387507"/>
              <a:ext cx="43668" cy="44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30" h="21600" fill="norm" stroke="1" extrusionOk="0">
                  <a:moveTo>
                    <a:pt x="7788" y="0"/>
                  </a:moveTo>
                  <a:cubicBezTo>
                    <a:pt x="6543" y="0"/>
                    <a:pt x="5274" y="295"/>
                    <a:pt x="4054" y="915"/>
                  </a:cubicBezTo>
                  <a:cubicBezTo>
                    <a:pt x="50" y="4119"/>
                    <a:pt x="-1281" y="11309"/>
                    <a:pt x="1393" y="16093"/>
                  </a:cubicBezTo>
                  <a:cubicBezTo>
                    <a:pt x="3118" y="19991"/>
                    <a:pt x="5903" y="21600"/>
                    <a:pt x="8700" y="21600"/>
                  </a:cubicBezTo>
                  <a:cubicBezTo>
                    <a:pt x="14503" y="21600"/>
                    <a:pt x="20319" y="14602"/>
                    <a:pt x="16721" y="6511"/>
                  </a:cubicBezTo>
                  <a:cubicBezTo>
                    <a:pt x="14750" y="2377"/>
                    <a:pt x="11324" y="0"/>
                    <a:pt x="778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7" name="Google Shape;1026;p52"/>
            <p:cNvSpPr/>
            <p:nvPr/>
          </p:nvSpPr>
          <p:spPr>
            <a:xfrm>
              <a:off x="804757" y="356487"/>
              <a:ext cx="42686" cy="44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fill="norm" stroke="1" extrusionOk="0">
                  <a:moveTo>
                    <a:pt x="7855" y="0"/>
                  </a:moveTo>
                  <a:cubicBezTo>
                    <a:pt x="6611" y="0"/>
                    <a:pt x="5329" y="295"/>
                    <a:pt x="4098" y="915"/>
                  </a:cubicBezTo>
                  <a:cubicBezTo>
                    <a:pt x="54" y="4119"/>
                    <a:pt x="-1290" y="11309"/>
                    <a:pt x="1398" y="16093"/>
                  </a:cubicBezTo>
                  <a:cubicBezTo>
                    <a:pt x="3152" y="19991"/>
                    <a:pt x="5964" y="21600"/>
                    <a:pt x="8751" y="21600"/>
                  </a:cubicBezTo>
                  <a:cubicBezTo>
                    <a:pt x="14574" y="21600"/>
                    <a:pt x="20310" y="14602"/>
                    <a:pt x="16216" y="6511"/>
                  </a:cubicBezTo>
                  <a:cubicBezTo>
                    <a:pt x="14723" y="2377"/>
                    <a:pt x="11389" y="0"/>
                    <a:pt x="7855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8" name="Google Shape;1027;p52"/>
            <p:cNvSpPr/>
            <p:nvPr/>
          </p:nvSpPr>
          <p:spPr>
            <a:xfrm>
              <a:off x="856508" y="325920"/>
              <a:ext cx="49742" cy="49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4" h="21600" fill="norm" stroke="1" extrusionOk="0">
                  <a:moveTo>
                    <a:pt x="9643" y="0"/>
                  </a:moveTo>
                  <a:cubicBezTo>
                    <a:pt x="5494" y="0"/>
                    <a:pt x="1297" y="2912"/>
                    <a:pt x="248" y="8510"/>
                  </a:cubicBezTo>
                  <a:cubicBezTo>
                    <a:pt x="-1174" y="15446"/>
                    <a:pt x="3734" y="21600"/>
                    <a:pt x="9457" y="21600"/>
                  </a:cubicBezTo>
                  <a:cubicBezTo>
                    <a:pt x="11415" y="21600"/>
                    <a:pt x="13455" y="20885"/>
                    <a:pt x="15379" y="19244"/>
                  </a:cubicBezTo>
                  <a:cubicBezTo>
                    <a:pt x="19167" y="16385"/>
                    <a:pt x="20426" y="10654"/>
                    <a:pt x="17896" y="5638"/>
                  </a:cubicBezTo>
                  <a:cubicBezTo>
                    <a:pt x="16230" y="1840"/>
                    <a:pt x="12942" y="0"/>
                    <a:pt x="964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199" name="Google Shape;1028;p52"/>
            <p:cNvSpPr/>
            <p:nvPr/>
          </p:nvSpPr>
          <p:spPr>
            <a:xfrm>
              <a:off x="920744" y="294447"/>
              <a:ext cx="43683" cy="45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87" h="21600" fill="norm" stroke="1" extrusionOk="0">
                  <a:moveTo>
                    <a:pt x="8398" y="0"/>
                  </a:moveTo>
                  <a:cubicBezTo>
                    <a:pt x="7158" y="0"/>
                    <a:pt x="5892" y="287"/>
                    <a:pt x="4676" y="890"/>
                  </a:cubicBezTo>
                  <a:cubicBezTo>
                    <a:pt x="31" y="4782"/>
                    <a:pt x="-1308" y="11001"/>
                    <a:pt x="1358" y="16430"/>
                  </a:cubicBezTo>
                  <a:cubicBezTo>
                    <a:pt x="3238" y="20092"/>
                    <a:pt x="5953" y="21600"/>
                    <a:pt x="8657" y="21600"/>
                  </a:cubicBezTo>
                  <a:cubicBezTo>
                    <a:pt x="14554" y="21600"/>
                    <a:pt x="20292" y="14333"/>
                    <a:pt x="16643" y="6334"/>
                  </a:cubicBezTo>
                  <a:cubicBezTo>
                    <a:pt x="15168" y="2312"/>
                    <a:pt x="11888" y="0"/>
                    <a:pt x="839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00" name="Google Shape;1029;p52"/>
            <p:cNvSpPr/>
            <p:nvPr/>
          </p:nvSpPr>
          <p:spPr>
            <a:xfrm>
              <a:off x="980119" y="263427"/>
              <a:ext cx="41167" cy="40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5" h="21600" fill="norm" stroke="1" extrusionOk="0">
                  <a:moveTo>
                    <a:pt x="8646" y="0"/>
                  </a:moveTo>
                  <a:cubicBezTo>
                    <a:pt x="7341" y="0"/>
                    <a:pt x="5998" y="323"/>
                    <a:pt x="4707" y="1001"/>
                  </a:cubicBezTo>
                  <a:cubicBezTo>
                    <a:pt x="-2350" y="5376"/>
                    <a:pt x="-941" y="17596"/>
                    <a:pt x="5411" y="21100"/>
                  </a:cubicBezTo>
                  <a:cubicBezTo>
                    <a:pt x="6350" y="21439"/>
                    <a:pt x="7289" y="21600"/>
                    <a:pt x="8215" y="21600"/>
                  </a:cubicBezTo>
                  <a:cubicBezTo>
                    <a:pt x="14189" y="21600"/>
                    <a:pt x="19250" y="14691"/>
                    <a:pt x="17411" y="7119"/>
                  </a:cubicBezTo>
                  <a:cubicBezTo>
                    <a:pt x="15846" y="2599"/>
                    <a:pt x="12363" y="0"/>
                    <a:pt x="864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01" name="Google Shape;1030;p52"/>
            <p:cNvSpPr/>
            <p:nvPr/>
          </p:nvSpPr>
          <p:spPr>
            <a:xfrm>
              <a:off x="1038807" y="235365"/>
              <a:ext cx="43086" cy="42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62" h="21600" fill="norm" stroke="1" extrusionOk="0">
                  <a:moveTo>
                    <a:pt x="8502" y="0"/>
                  </a:moveTo>
                  <a:cubicBezTo>
                    <a:pt x="2940" y="0"/>
                    <a:pt x="-2351" y="7596"/>
                    <a:pt x="1097" y="15922"/>
                  </a:cubicBezTo>
                  <a:cubicBezTo>
                    <a:pt x="2763" y="19941"/>
                    <a:pt x="5432" y="21600"/>
                    <a:pt x="8101" y="21600"/>
                  </a:cubicBezTo>
                  <a:cubicBezTo>
                    <a:pt x="13663" y="21600"/>
                    <a:pt x="19249" y="14385"/>
                    <a:pt x="15801" y="6043"/>
                  </a:cubicBezTo>
                  <a:cubicBezTo>
                    <a:pt x="13935" y="1766"/>
                    <a:pt x="11183" y="0"/>
                    <a:pt x="850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02" name="Google Shape;1031;p52"/>
            <p:cNvSpPr/>
            <p:nvPr/>
          </p:nvSpPr>
          <p:spPr>
            <a:xfrm>
              <a:off x="1097035" y="205069"/>
              <a:ext cx="42642" cy="42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16" h="21600" fill="norm" stroke="1" extrusionOk="0">
                  <a:moveTo>
                    <a:pt x="8302" y="0"/>
                  </a:moveTo>
                  <a:cubicBezTo>
                    <a:pt x="2843" y="0"/>
                    <a:pt x="-2545" y="7339"/>
                    <a:pt x="1300" y="15825"/>
                  </a:cubicBezTo>
                  <a:cubicBezTo>
                    <a:pt x="2949" y="19912"/>
                    <a:pt x="5590" y="21600"/>
                    <a:pt x="8208" y="21600"/>
                  </a:cubicBezTo>
                  <a:cubicBezTo>
                    <a:pt x="13678" y="21600"/>
                    <a:pt x="19055" y="14261"/>
                    <a:pt x="15221" y="5775"/>
                  </a:cubicBezTo>
                  <a:cubicBezTo>
                    <a:pt x="13573" y="1703"/>
                    <a:pt x="10932" y="0"/>
                    <a:pt x="830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03" name="Google Shape;1032;p52"/>
            <p:cNvSpPr/>
            <p:nvPr/>
          </p:nvSpPr>
          <p:spPr>
            <a:xfrm>
              <a:off x="1155628" y="171997"/>
              <a:ext cx="40938" cy="39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45" h="21600" fill="norm" stroke="1" extrusionOk="0">
                  <a:moveTo>
                    <a:pt x="8372" y="0"/>
                  </a:moveTo>
                  <a:cubicBezTo>
                    <a:pt x="7044" y="0"/>
                    <a:pt x="5689" y="331"/>
                    <a:pt x="4386" y="1026"/>
                  </a:cubicBezTo>
                  <a:cubicBezTo>
                    <a:pt x="-2020" y="5512"/>
                    <a:pt x="-1296" y="18041"/>
                    <a:pt x="5820" y="20739"/>
                  </a:cubicBezTo>
                  <a:cubicBezTo>
                    <a:pt x="7004" y="21335"/>
                    <a:pt x="8188" y="21600"/>
                    <a:pt x="9332" y="21600"/>
                  </a:cubicBezTo>
                  <a:cubicBezTo>
                    <a:pt x="15028" y="21600"/>
                    <a:pt x="19580" y="14764"/>
                    <a:pt x="17199" y="7299"/>
                  </a:cubicBezTo>
                  <a:cubicBezTo>
                    <a:pt x="15620" y="2665"/>
                    <a:pt x="12108" y="0"/>
                    <a:pt x="837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04" name="Google Shape;1033;p52"/>
            <p:cNvSpPr/>
            <p:nvPr/>
          </p:nvSpPr>
          <p:spPr>
            <a:xfrm>
              <a:off x="1215130" y="141882"/>
              <a:ext cx="41455" cy="42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12" h="21600" fill="norm" stroke="1" extrusionOk="0">
                  <a:moveTo>
                    <a:pt x="8329" y="0"/>
                  </a:moveTo>
                  <a:cubicBezTo>
                    <a:pt x="2859" y="0"/>
                    <a:pt x="-2379" y="7257"/>
                    <a:pt x="1146" y="15599"/>
                  </a:cubicBezTo>
                  <a:cubicBezTo>
                    <a:pt x="2700" y="19832"/>
                    <a:pt x="5453" y="21600"/>
                    <a:pt x="8231" y="21600"/>
                  </a:cubicBezTo>
                  <a:cubicBezTo>
                    <a:pt x="13702" y="21600"/>
                    <a:pt x="19221" y="14731"/>
                    <a:pt x="15709" y="6373"/>
                  </a:cubicBezTo>
                  <a:cubicBezTo>
                    <a:pt x="13934" y="1861"/>
                    <a:pt x="11095" y="0"/>
                    <a:pt x="832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05" name="Google Shape;1034;p52"/>
            <p:cNvSpPr/>
            <p:nvPr/>
          </p:nvSpPr>
          <p:spPr>
            <a:xfrm>
              <a:off x="1272361" y="112401"/>
              <a:ext cx="43089" cy="42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72" h="21600" fill="norm" stroke="1" extrusionOk="0">
                  <a:moveTo>
                    <a:pt x="8985" y="0"/>
                  </a:moveTo>
                  <a:cubicBezTo>
                    <a:pt x="3370" y="0"/>
                    <a:pt x="-2432" y="7675"/>
                    <a:pt x="1056" y="16139"/>
                  </a:cubicBezTo>
                  <a:cubicBezTo>
                    <a:pt x="2853" y="19992"/>
                    <a:pt x="5461" y="21600"/>
                    <a:pt x="8033" y="21600"/>
                  </a:cubicBezTo>
                  <a:cubicBezTo>
                    <a:pt x="13671" y="21600"/>
                    <a:pt x="19168" y="13910"/>
                    <a:pt x="15680" y="5461"/>
                  </a:cubicBezTo>
                  <a:cubicBezTo>
                    <a:pt x="14082" y="1608"/>
                    <a:pt x="11557" y="0"/>
                    <a:pt x="8985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06" name="Google Shape;1035;p52"/>
            <p:cNvSpPr/>
            <p:nvPr/>
          </p:nvSpPr>
          <p:spPr>
            <a:xfrm>
              <a:off x="1331054" y="81050"/>
              <a:ext cx="43084" cy="43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06" h="21600" fill="norm" stroke="1" extrusionOk="0">
                  <a:moveTo>
                    <a:pt x="8543" y="0"/>
                  </a:moveTo>
                  <a:cubicBezTo>
                    <a:pt x="2975" y="0"/>
                    <a:pt x="-2357" y="7346"/>
                    <a:pt x="1092" y="16181"/>
                  </a:cubicBezTo>
                  <a:cubicBezTo>
                    <a:pt x="2693" y="20004"/>
                    <a:pt x="5224" y="21600"/>
                    <a:pt x="7801" y="21600"/>
                  </a:cubicBezTo>
                  <a:cubicBezTo>
                    <a:pt x="13428" y="21600"/>
                    <a:pt x="19243" y="13969"/>
                    <a:pt x="15747" y="5584"/>
                  </a:cubicBezTo>
                  <a:cubicBezTo>
                    <a:pt x="13899" y="1656"/>
                    <a:pt x="11192" y="0"/>
                    <a:pt x="854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  <p:sp>
          <p:nvSpPr>
            <p:cNvPr id="1207" name="Google Shape;1036;p52"/>
            <p:cNvSpPr/>
            <p:nvPr/>
          </p:nvSpPr>
          <p:spPr>
            <a:xfrm>
              <a:off x="1389314" y="4102"/>
              <a:ext cx="179637" cy="8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600" fill="norm" stroke="1" extrusionOk="0">
                  <a:moveTo>
                    <a:pt x="11579" y="0"/>
                  </a:moveTo>
                  <a:lnTo>
                    <a:pt x="1358" y="11363"/>
                  </a:lnTo>
                  <a:cubicBezTo>
                    <a:pt x="7" y="12992"/>
                    <a:pt x="-378" y="16647"/>
                    <a:pt x="392" y="19078"/>
                  </a:cubicBezTo>
                  <a:cubicBezTo>
                    <a:pt x="834" y="20940"/>
                    <a:pt x="1968" y="21600"/>
                    <a:pt x="3073" y="21600"/>
                  </a:cubicBezTo>
                  <a:cubicBezTo>
                    <a:pt x="3903" y="21600"/>
                    <a:pt x="4720" y="21225"/>
                    <a:pt x="5215" y="20707"/>
                  </a:cubicBezTo>
                  <a:lnTo>
                    <a:pt x="21222" y="2837"/>
                  </a:lnTo>
                  <a:lnTo>
                    <a:pt x="11579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avigating Airports and Connections App Pitch Deck by Slidesgo">
  <a:themeElements>
    <a:clrScheme name="Navigating Airports and Connections App Pitch Deck by Slidesgo">
      <a:dk1>
        <a:srgbClr val="161519"/>
      </a:dk1>
      <a:lt1>
        <a:srgbClr val="E6EBE9"/>
      </a:lt1>
      <a:dk2>
        <a:srgbClr val="A7A7A7"/>
      </a:dk2>
      <a:lt2>
        <a:srgbClr val="535353"/>
      </a:lt2>
      <a:accent1>
        <a:srgbClr val="80C8D8"/>
      </a:accent1>
      <a:accent2>
        <a:srgbClr val="918F8F"/>
      </a:accent2>
      <a:accent3>
        <a:srgbClr val="736871"/>
      </a:accent3>
      <a:accent4>
        <a:srgbClr val="F7AC3B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Navigating Airports and Connections App Pitch Deck by Slidesgo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Navigating Airports and Connections App Pitch Deck by Slidesg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6EBE9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161519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161519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avigating Airports and Connections App Pitch Deck by Slidesgo">
  <a:themeElements>
    <a:clrScheme name="Navigating Airports and Connections App Pitch Deck by Slidesg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0C8D8"/>
      </a:accent1>
      <a:accent2>
        <a:srgbClr val="918F8F"/>
      </a:accent2>
      <a:accent3>
        <a:srgbClr val="736871"/>
      </a:accent3>
      <a:accent4>
        <a:srgbClr val="F7AC3B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Navigating Airports and Connections App Pitch Deck by Slidesgo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Navigating Airports and Connections App Pitch Deck by Slidesg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6EBE9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161519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161519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