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hlMNlHqDnnvdVmfb9jcCi2w7nd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09DE5B-28E6-4740-805C-584129A88765}">
  <a:tblStyle styleId="{1E09DE5B-28E6-4740-805C-584129A8876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ДЕЛАЕМ УМНЕЕ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204300" y="1726125"/>
            <a:ext cx="6712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571"/>
              <a:buFont typeface="Arial"/>
              <a:buNone/>
            </a:pPr>
            <a:r>
              <a:rPr lang="ru" sz="1800">
                <a:solidFill>
                  <a:schemeClr val="dk2"/>
                </a:solidFill>
              </a:rPr>
              <a:t>В НАШЕ ВРЕМЯ ПРОДУКТЫ СЕЛЬСКОГО ХОЗЯЙСТВА ИМЕЮТ ОГРОМНОЕ ЗНАЧЕНИЕ ДЛЯ ЖИЗНИ И ЗДОРОВЬЯ ЛЮДЕЙ. Я СЧИТАЮ НУЖНЫМИ КУРСЫ ПОВЫШЕНИЯ КВАЛИФИКАЦИИ РАБОТНИКОВ СЕЛЬСКОГО ХОЗЯЙСТВА ДЛЯ ПРОИЗВОДСТВА БОЛЕЕ КАЧЕСТВЕННОЙ ПРОДУКЦИИ, КОТОРАЯ БУДЕТ ПРИНОСИТЬ ИСКЛЮЧИТЕЛЬНО ПОЛЬЗУ ЗДОРОВЬЮ ЛЮДЕЙ.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РАБОТНИКИ СЕЛЬСКОГО ХОЗЯЙСТВА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18" y="2568881"/>
            <a:ext cx="65682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132C40"/>
                </a:solidFill>
              </a:rPr>
              <a:t>НЕДОСТАТОЧНЫЙ УРОВЕНЬ ЗНАНИЙ, НАВЫКОВ И ОБРАЗОВАНИЯ В ОПРЕДЕЛЕННОЙ СРЕДЕ СЕЛЬСКОГО ХОЗЯЙСТВА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56818" y="2626031"/>
            <a:ext cx="7993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ПРИОБРЕТЕНИЕ НАШИХ КУРСОВ ПОВЫШЕНИЯ КВАЛИФИКАЦИИ ДЛЯ РАБОТНИКОВ СЕЛЬСКОГО ХОЗЯЙСТВА,КОТОРЫЕ ПОЗВОЛЯТ ОСВОИТЬ НЕДОСТАЮЩИЕ УМЕНИЯ,ЗНАНИЯ И НАВЫКИ ДЛЯ УСПЕШНОЙ ПРОФЕССИОНАЛЬНОЙ ДЕЯТЕЛЬНОСТИ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1384882" y="1898975"/>
            <a:ext cx="5118900" cy="24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" sz="1100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lang="ru" sz="1100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ДЕЛАЕМ УМНЕЕ</a:t>
            </a:r>
            <a:r>
              <a:rPr b="0" lang="ru" sz="1100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sz="1100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" sz="1100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lang="ru" sz="1100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РАБОТНИКАМ СЕЛЬСКОГО ХОЗЯЙСТВА</a:t>
            </a:r>
            <a:endParaRPr b="0" sz="1100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" sz="1100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lang="ru" sz="1100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ПЕРЕОБУЧЕНИЯ</a:t>
            </a:r>
            <a:endParaRPr b="0" sz="1100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" sz="1100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lang="ru" sz="1100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НЕДОСТАТОЧНОГО УРОВНЯ ЗНАНИЙ , УМЕНИЙ И НАВЫКОВ В ОПРЕДЕЛЕННОЙ СРЕДЕ СЕЛЬСКОГО ХОЗЯЙСТВА</a:t>
            </a:r>
            <a:endParaRPr b="0" sz="1100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" sz="1100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lang="ru" sz="1100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ОБРАЗОВАТЕЛЬНЫХ ПЛАТФОРМ</a:t>
            </a:r>
            <a:endParaRPr b="0" sz="1100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" sz="1100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ПОВЫШЕННУЮ КВАЛИФИКАЦИЮ, БЛАГОДАРЯ КОТОРОЙ ВОЗМОЖЕН КАРЬЕРНЫЙ РОСТ</a:t>
            </a:r>
            <a:endParaRPr b="0" sz="1100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01719" y="226818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B2С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НАСЕЛЕНИЕ РОССИИ СОСТАВЛЯЕТ 143 МИЛЛИОНА , ИЗ НИХ (ДОПУСТИМ) 3 МИЛЛИОНА РАБОТНИКОВ СЕЛЬСКОГО ХОЗЯЙСТВА , 1.5 МИЛЛИОНОВ ИЗ КОТОРЫХ БУДУТ ИМЕТЬ ЖЕЛАНИЕ ПРИОБРЕСТИ МОЙ ПРОДУКТ,  ЕДИНИЦА КОТОРОГО СТОИТ 15 ТЫСЯЧ, СЛЕДОВАТЕЛЬНО ЗАРАБОТОК НА ДАННОМ РЫНКЕ МОЖЕТ СОСТАВИТЬ 22 500 000 000.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РАЗЛИЧНЫЕ ОНЛАЙН КУРСЫ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332719" y="2266931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ПРОДАЖА ЧЕРЕЗ САЙТ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10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ЕСТЬ ИДЕЯ, ПЛАН СОЗДАНИЯ ПРОДУКТА</a:t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{1E09DE5B-28E6-4740-805C-584129A88765}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АНАСТАСИЯ БОРОДИНА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4" name="Google Shape;244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4" name="Google Shape;264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{1E09DE5B-28E6-4740-805C-584129A88765}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БОРОДИНА АНАСТАСИЯ ЮРЬЕВНА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89832743376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ТГ b_rr_05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