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2" r:id="rId1"/>
  </p:sldMasterIdLst>
  <p:notesMasterIdLst>
    <p:notesMasterId r:id="rId15"/>
  </p:notesMasterIdLst>
  <p:sldIdLst>
    <p:sldId id="268" r:id="rId2"/>
    <p:sldId id="334" r:id="rId3"/>
    <p:sldId id="397" r:id="rId4"/>
    <p:sldId id="398" r:id="rId5"/>
    <p:sldId id="408" r:id="rId6"/>
    <p:sldId id="399" r:id="rId7"/>
    <p:sldId id="400" r:id="rId8"/>
    <p:sldId id="401" r:id="rId9"/>
    <p:sldId id="402" r:id="rId10"/>
    <p:sldId id="409" r:id="rId11"/>
    <p:sldId id="407" r:id="rId12"/>
    <p:sldId id="410" r:id="rId13"/>
    <p:sldId id="406" r:id="rId14"/>
  </p:sldIdLst>
  <p:sldSz cx="12192000" cy="6858000"/>
  <p:notesSz cx="12192000" cy="6858000"/>
  <p:embeddedFontLst>
    <p:embeddedFont>
      <p:font typeface="Raleway SemiBold" panose="020B0604020202020204" charset="-52"/>
      <p:bold r:id="rId16"/>
      <p:boldItalic r:id="rId17"/>
    </p:embeddedFont>
    <p:embeddedFont>
      <p:font typeface="Cambria Math" panose="02040503050406030204" pitchFamily="18" charset="0"/>
      <p:regular r:id="rId18"/>
    </p:embeddedFont>
    <p:embeddedFont>
      <p:font typeface="Gilroy" panose="020B0604020202020204" charset="-52"/>
      <p:regular r:id="rId19"/>
      <p:bold r:id="rId20"/>
      <p:italic r:id="rId21"/>
      <p:boldItalic r:id="rId22"/>
    </p:embeddedFont>
    <p:embeddedFont>
      <p:font typeface="Gilroy-Regular" panose="020B0604020202020204" charset="0"/>
      <p:regular r:id="rId23"/>
    </p:embeddedFont>
    <p:embeddedFont>
      <p:font typeface="Raleway" panose="020B0604020202020204" charset="-52"/>
      <p:regular r:id="rId24"/>
      <p:bold r:id="rId25"/>
      <p:italic r:id="rId26"/>
      <p:boldItalic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Gilroy-Light" panose="020B0604020202020204" charset="0"/>
      <p:regular r:id="rId32"/>
    </p:embeddedFont>
  </p:embeddedFontLst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795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A918"/>
    <a:srgbClr val="8E01FF"/>
    <a:srgbClr val="FBB3C1"/>
    <a:srgbClr val="F44C39"/>
    <a:srgbClr val="727190"/>
    <a:srgbClr val="B8DBE2"/>
    <a:srgbClr val="B5D8E1"/>
    <a:srgbClr val="CC3300"/>
    <a:srgbClr val="FF5440"/>
    <a:srgbClr val="FF82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8BAB38-86AC-467A-9C64-2AFAD640907F}" v="91" dt="2025-09-30T17:55:16.253"/>
  </p1510:revLst>
</p1510:revInfo>
</file>

<file path=ppt/tableStyles.xml><?xml version="1.0" encoding="utf-8"?>
<a:tblStyleLst xmlns:a="http://schemas.openxmlformats.org/drawingml/2006/main" def="{8367FCD3-8E2A-CBA8-48F4-D0D884036E8F}">
  <a:tblStyle styleId="{8367FCD3-8E2A-CBA8-48F4-D0D884036E8F}" styleName="Средний стиль 4 — акцент 1">
    <a:wholeTbl>
      <a:tcTxStyle>
        <a:fontRef idx="minor">
          <a:srgbClr val="000000"/>
        </a:fontRef>
        <a:schemeClr val="dk1"/>
      </a:tcTxStyle>
      <a:tcStyle>
        <a:tcBdr>
          <a:left>
            <a:ln w="12700">
              <a:solidFill>
                <a:schemeClr val="accent1"/>
              </a:solidFill>
            </a:ln>
          </a:left>
          <a:right>
            <a:ln w="12700">
              <a:solidFill>
                <a:schemeClr val="accent1"/>
              </a:solidFill>
            </a:ln>
          </a:right>
          <a:top>
            <a:ln w="12700">
              <a:solidFill>
                <a:schemeClr val="accent1"/>
              </a:solidFill>
            </a:ln>
          </a:top>
          <a:bottom>
            <a:ln w="12700">
              <a:solidFill>
                <a:schemeClr val="accent1"/>
              </a:solidFill>
            </a:ln>
          </a:bottom>
          <a:insideH>
            <a:ln w="12700">
              <a:solidFill>
                <a:schemeClr val="accent1"/>
              </a:solidFill>
            </a:ln>
          </a:insideH>
          <a:insideV>
            <a:ln w="12700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Style>
        <a:tcBdr/>
      </a:tcStyle>
    </a:lastCol>
    <a:firstCol>
      <a:tcStyle>
        <a:tcBdr/>
      </a:tcStyle>
    </a:firstCol>
    <a:lastRow>
      <a:tcStyle>
        <a:tcBdr>
          <a:top>
            <a:ln w="25400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chemeClr val="accent1">
              <a:tint val="20000"/>
            </a:schemeClr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96BFA136-60C2-0513-DDB3-F814A4FAC428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Светлый стиль 2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807" autoAdjust="0"/>
    <p:restoredTop sz="93179" autoAdjust="0"/>
  </p:normalViewPr>
  <p:slideViewPr>
    <p:cSldViewPr>
      <p:cViewPr varScale="1">
        <p:scale>
          <a:sx n="85" d="100"/>
          <a:sy n="85" d="100"/>
        </p:scale>
        <p:origin x="114" y="750"/>
      </p:cViewPr>
      <p:guideLst>
        <p:guide orient="horz" pos="2795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1184" y="-72"/>
      </p:cViewPr>
      <p:guideLst>
        <p:guide orient="horz" pos="2160"/>
        <p:guide pos="38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Светлана Латынова" userId="80644d90be333491" providerId="LiveId" clId="{12FE8705-4CEE-47B9-AEA5-76A8EF976475}"/>
    <pc:docChg chg="undo custSel modSld">
      <pc:chgData name="Светлана Латынова" userId="80644d90be333491" providerId="LiveId" clId="{12FE8705-4CEE-47B9-AEA5-76A8EF976475}" dt="2024-04-08T05:46:14.806" v="30" actId="207"/>
      <pc:docMkLst>
        <pc:docMk/>
      </pc:docMkLst>
      <pc:sldChg chg="modSp">
        <pc:chgData name="Светлана Латынова" userId="80644d90be333491" providerId="LiveId" clId="{12FE8705-4CEE-47B9-AEA5-76A8EF976475}" dt="2024-04-06T15:39:21.228" v="0" actId="1076"/>
        <pc:sldMkLst>
          <pc:docMk/>
          <pc:sldMk cId="3254436904" sldId="268"/>
        </pc:sldMkLst>
      </pc:sldChg>
      <pc:sldChg chg="modSp mod">
        <pc:chgData name="Светлана Латынова" userId="80644d90be333491" providerId="LiveId" clId="{12FE8705-4CEE-47B9-AEA5-76A8EF976475}" dt="2024-04-08T05:46:14.806" v="30" actId="207"/>
        <pc:sldMkLst>
          <pc:docMk/>
          <pc:sldMk cId="1908493857" sldId="296"/>
        </pc:sldMkLst>
      </pc:sldChg>
      <pc:sldChg chg="modSp mod">
        <pc:chgData name="Светлана Латынова" userId="80644d90be333491" providerId="LiveId" clId="{12FE8705-4CEE-47B9-AEA5-76A8EF976475}" dt="2024-04-06T15:50:57.258" v="19" actId="207"/>
        <pc:sldMkLst>
          <pc:docMk/>
          <pc:sldMk cId="3641733006" sldId="299"/>
        </pc:sldMkLst>
      </pc:sldChg>
    </pc:docChg>
  </pc:docChgLst>
  <pc:docChgLst>
    <pc:chgData name="Светлана Латынова" userId="80644d90be333491" providerId="LiveId" clId="{92D87099-DE53-43AB-B892-E55D8153A367}"/>
    <pc:docChg chg="undo custSel addSld delSld modSld">
      <pc:chgData name="Светлана Латынова" userId="80644d90be333491" providerId="LiveId" clId="{92D87099-DE53-43AB-B892-E55D8153A367}" dt="2025-09-30T17:55:16.253" v="214" actId="1076"/>
      <pc:docMkLst>
        <pc:docMk/>
      </pc:docMkLst>
      <pc:sldChg chg="modSp del mod">
        <pc:chgData name="Светлана Латынова" userId="80644d90be333491" providerId="LiveId" clId="{92D87099-DE53-43AB-B892-E55D8153A367}" dt="2025-09-30T17:39:42.965" v="18" actId="47"/>
        <pc:sldMkLst>
          <pc:docMk/>
          <pc:sldMk cId="0" sldId="256"/>
        </pc:sldMkLst>
        <pc:spChg chg="mod">
          <ac:chgData name="Светлана Латынова" userId="80644d90be333491" providerId="LiveId" clId="{92D87099-DE53-43AB-B892-E55D8153A367}" dt="2025-09-30T17:35:21.757" v="1" actId="20577"/>
          <ac:spMkLst>
            <pc:docMk/>
            <pc:sldMk cId="0" sldId="256"/>
            <ac:spMk id="3" creationId="{935DA811-09E5-621A-6B87-EE732A704549}"/>
          </ac:spMkLst>
        </pc:spChg>
        <pc:picChg chg="mod">
          <ac:chgData name="Светлана Латынова" userId="80644d90be333491" providerId="LiveId" clId="{92D87099-DE53-43AB-B892-E55D8153A367}" dt="2025-09-30T17:38:17.028" v="3" actId="1076"/>
          <ac:picMkLst>
            <pc:docMk/>
            <pc:sldMk cId="0" sldId="256"/>
            <ac:picMk id="2" creationId="{66BE28C8-B86C-5B9B-6A3A-D44370801760}"/>
          </ac:picMkLst>
        </pc:picChg>
      </pc:sldChg>
      <pc:sldChg chg="addSp delSp modSp add del mod">
        <pc:chgData name="Светлана Латынова" userId="80644d90be333491" providerId="LiveId" clId="{92D87099-DE53-43AB-B892-E55D8153A367}" dt="2025-09-30T17:55:16.253" v="214" actId="1076"/>
        <pc:sldMkLst>
          <pc:docMk/>
          <pc:sldMk cId="3254436904" sldId="268"/>
        </pc:sldMkLst>
        <pc:spChg chg="add del mod">
          <ac:chgData name="Светлана Латынова" userId="80644d90be333491" providerId="LiveId" clId="{92D87099-DE53-43AB-B892-E55D8153A367}" dt="2025-09-30T17:43:46.501" v="69" actId="21"/>
          <ac:spMkLst>
            <pc:docMk/>
            <pc:sldMk cId="3254436904" sldId="268"/>
            <ac:spMk id="2" creationId="{32E14953-97C1-1F63-DAE9-501E8EB6C7BE}"/>
          </ac:spMkLst>
        </pc:spChg>
        <pc:spChg chg="add del mod">
          <ac:chgData name="Светлана Латынова" userId="80644d90be333491" providerId="LiveId" clId="{92D87099-DE53-43AB-B892-E55D8153A367}" dt="2025-09-30T17:38:51.542" v="8" actId="478"/>
          <ac:spMkLst>
            <pc:docMk/>
            <pc:sldMk cId="3254436904" sldId="268"/>
            <ac:spMk id="3" creationId="{DA15C1C8-3381-EBA4-F79D-58EC03869F5F}"/>
          </ac:spMkLst>
        </pc:spChg>
        <pc:spChg chg="add del mod">
          <ac:chgData name="Светлана Латынова" userId="80644d90be333491" providerId="LiveId" clId="{92D87099-DE53-43AB-B892-E55D8153A367}" dt="2025-09-30T17:43:46.501" v="69" actId="21"/>
          <ac:spMkLst>
            <pc:docMk/>
            <pc:sldMk cId="3254436904" sldId="268"/>
            <ac:spMk id="4" creationId="{08BF60EF-5842-FF93-745C-76102662DBFF}"/>
          </ac:spMkLst>
        </pc:spChg>
        <pc:spChg chg="add mod">
          <ac:chgData name="Светлана Латынова" userId="80644d90be333491" providerId="LiveId" clId="{92D87099-DE53-43AB-B892-E55D8153A367}" dt="2025-09-30T17:54:16.502" v="202" actId="1076"/>
          <ac:spMkLst>
            <pc:docMk/>
            <pc:sldMk cId="3254436904" sldId="268"/>
            <ac:spMk id="4" creationId="{32E14953-97C1-1F63-DAE9-501E8EB6C7BE}"/>
          </ac:spMkLst>
        </pc:spChg>
        <pc:spChg chg="add mod">
          <ac:chgData name="Светлана Латынова" userId="80644d90be333491" providerId="LiveId" clId="{92D87099-DE53-43AB-B892-E55D8153A367}" dt="2025-09-30T17:54:16.502" v="202" actId="1076"/>
          <ac:spMkLst>
            <pc:docMk/>
            <pc:sldMk cId="3254436904" sldId="268"/>
            <ac:spMk id="5" creationId="{08BF60EF-5842-FF93-745C-76102662DBFF}"/>
          </ac:spMkLst>
        </pc:spChg>
        <pc:spChg chg="add del mod">
          <ac:chgData name="Светлана Латынова" userId="80644d90be333491" providerId="LiveId" clId="{92D87099-DE53-43AB-B892-E55D8153A367}" dt="2025-09-30T17:39:02.223" v="10" actId="478"/>
          <ac:spMkLst>
            <pc:docMk/>
            <pc:sldMk cId="3254436904" sldId="268"/>
            <ac:spMk id="6" creationId="{0EB6E7F8-CBFE-6B76-D986-C5E77136A5F9}"/>
          </ac:spMkLst>
        </pc:spChg>
        <pc:spChg chg="mod ord">
          <ac:chgData name="Светлана Латынова" userId="80644d90be333491" providerId="LiveId" clId="{92D87099-DE53-43AB-B892-E55D8153A367}" dt="2025-09-30T17:53:44.856" v="192" actId="14100"/>
          <ac:spMkLst>
            <pc:docMk/>
            <pc:sldMk cId="3254436904" sldId="268"/>
            <ac:spMk id="7" creationId="{00000000-0000-0000-0000-000000000000}"/>
          </ac:spMkLst>
        </pc:spChg>
        <pc:spChg chg="add mod ord">
          <ac:chgData name="Светлана Латынова" userId="80644d90be333491" providerId="LiveId" clId="{92D87099-DE53-43AB-B892-E55D8153A367}" dt="2025-09-30T17:42:29.547" v="57" actId="14100"/>
          <ac:spMkLst>
            <pc:docMk/>
            <pc:sldMk cId="3254436904" sldId="268"/>
            <ac:spMk id="8" creationId="{C04DD216-4607-B5F7-C3DC-0D2B04D71FDD}"/>
          </ac:spMkLst>
        </pc:spChg>
        <pc:spChg chg="del mod">
          <ac:chgData name="Светлана Латынова" userId="80644d90be333491" providerId="LiveId" clId="{92D87099-DE53-43AB-B892-E55D8153A367}" dt="2025-09-30T17:54:03.964" v="197" actId="478"/>
          <ac:spMkLst>
            <pc:docMk/>
            <pc:sldMk cId="3254436904" sldId="268"/>
            <ac:spMk id="11" creationId="{00000000-0000-0000-0000-000000000000}"/>
          </ac:spMkLst>
        </pc:spChg>
        <pc:spChg chg="del">
          <ac:chgData name="Светлана Латынова" userId="80644d90be333491" providerId="LiveId" clId="{92D87099-DE53-43AB-B892-E55D8153A367}" dt="2025-09-30T17:54:11.068" v="200" actId="478"/>
          <ac:spMkLst>
            <pc:docMk/>
            <pc:sldMk cId="3254436904" sldId="268"/>
            <ac:spMk id="12" creationId="{00000000-0000-0000-0000-000000000000}"/>
          </ac:spMkLst>
        </pc:spChg>
        <pc:spChg chg="mod">
          <ac:chgData name="Светлана Латынова" userId="80644d90be333491" providerId="LiveId" clId="{92D87099-DE53-43AB-B892-E55D8153A367}" dt="2025-09-30T17:53:04.547" v="183" actId="1076"/>
          <ac:spMkLst>
            <pc:docMk/>
            <pc:sldMk cId="3254436904" sldId="268"/>
            <ac:spMk id="13" creationId="{00000000-0000-0000-0000-000000000000}"/>
          </ac:spMkLst>
        </pc:spChg>
        <pc:spChg chg="add del mod ord">
          <ac:chgData name="Светлана Латынова" userId="80644d90be333491" providerId="LiveId" clId="{92D87099-DE53-43AB-B892-E55D8153A367}" dt="2025-09-30T17:53:15.814" v="186" actId="1076"/>
          <ac:spMkLst>
            <pc:docMk/>
            <pc:sldMk cId="3254436904" sldId="268"/>
            <ac:spMk id="14" creationId="{00000000-0000-0000-0000-000000000000}"/>
          </ac:spMkLst>
        </pc:spChg>
        <pc:spChg chg="add mod">
          <ac:chgData name="Светлана Латынова" userId="80644d90be333491" providerId="LiveId" clId="{92D87099-DE53-43AB-B892-E55D8153A367}" dt="2025-09-30T17:43:29.363" v="67" actId="1076"/>
          <ac:spMkLst>
            <pc:docMk/>
            <pc:sldMk cId="3254436904" sldId="268"/>
            <ac:spMk id="15" creationId="{00000000-0000-0000-0000-000000000000}"/>
          </ac:spMkLst>
        </pc:spChg>
        <pc:spChg chg="add mod ord">
          <ac:chgData name="Светлана Латынова" userId="80644d90be333491" providerId="LiveId" clId="{92D87099-DE53-43AB-B892-E55D8153A367}" dt="2025-09-30T17:43:14.719" v="65" actId="1076"/>
          <ac:spMkLst>
            <pc:docMk/>
            <pc:sldMk cId="3254436904" sldId="268"/>
            <ac:spMk id="18" creationId="{DF5BF514-5400-CFDF-E7B8-38B4D4500DEC}"/>
          </ac:spMkLst>
        </pc:spChg>
        <pc:spChg chg="add mod">
          <ac:chgData name="Светлана Латынова" userId="80644d90be333491" providerId="LiveId" clId="{92D87099-DE53-43AB-B892-E55D8153A367}" dt="2025-09-30T17:43:46.501" v="69" actId="21"/>
          <ac:spMkLst>
            <pc:docMk/>
            <pc:sldMk cId="3254436904" sldId="268"/>
            <ac:spMk id="22" creationId="{F25A6970-7148-CD00-C050-17D6E3A48EBC}"/>
          </ac:spMkLst>
        </pc:spChg>
        <pc:spChg chg="del mod">
          <ac:chgData name="Светлана Латынова" userId="80644d90be333491" providerId="LiveId" clId="{92D87099-DE53-43AB-B892-E55D8153A367}" dt="2025-09-30T17:53:25.585" v="188" actId="14100"/>
          <ac:spMkLst>
            <pc:docMk/>
            <pc:sldMk cId="3254436904" sldId="268"/>
            <ac:spMk id="23" creationId="{C04DD216-4607-B5F7-C3DC-0D2B04D71FDD}"/>
          </ac:spMkLst>
        </pc:spChg>
        <pc:spChg chg="mod ord">
          <ac:chgData name="Светлана Латынова" userId="80644d90be333491" providerId="LiveId" clId="{92D87099-DE53-43AB-B892-E55D8153A367}" dt="2025-09-30T17:55:05.236" v="213" actId="14100"/>
          <ac:spMkLst>
            <pc:docMk/>
            <pc:sldMk cId="3254436904" sldId="268"/>
            <ac:spMk id="27" creationId="{E22CD0A1-08B6-299D-68B0-5D20367DA34B}"/>
          </ac:spMkLst>
        </pc:spChg>
        <pc:picChg chg="add del mod">
          <ac:chgData name="Светлана Латынова" userId="80644d90be333491" providerId="LiveId" clId="{92D87099-DE53-43AB-B892-E55D8153A367}" dt="2025-09-30T17:51:43.076" v="163" actId="21"/>
          <ac:picMkLst>
            <pc:docMk/>
            <pc:sldMk cId="3254436904" sldId="268"/>
            <ac:picMk id="2" creationId="{831B08C8-B44F-3DA9-170C-BB58C77DEEF6}"/>
          </ac:picMkLst>
        </pc:picChg>
        <pc:picChg chg="add del mod">
          <ac:chgData name="Светлана Латынова" userId="80644d90be333491" providerId="LiveId" clId="{92D87099-DE53-43AB-B892-E55D8153A367}" dt="2025-09-30T17:54:58.902" v="212" actId="21"/>
          <ac:picMkLst>
            <pc:docMk/>
            <pc:sldMk cId="3254436904" sldId="268"/>
            <ac:picMk id="3" creationId="{831B08C8-B44F-3DA9-170C-BB58C77DEEF6}"/>
          </ac:picMkLst>
        </pc:picChg>
        <pc:picChg chg="add mod">
          <ac:chgData name="Светлана Латынова" userId="80644d90be333491" providerId="LiveId" clId="{92D87099-DE53-43AB-B892-E55D8153A367}" dt="2025-09-30T17:54:56.887" v="210" actId="1076"/>
          <ac:picMkLst>
            <pc:docMk/>
            <pc:sldMk cId="3254436904" sldId="268"/>
            <ac:picMk id="6" creationId="{831B08C8-B44F-3DA9-170C-BB58C77DEEF6}"/>
          </ac:picMkLst>
        </pc:picChg>
        <pc:picChg chg="add mod">
          <ac:chgData name="Светлана Латынова" userId="80644d90be333491" providerId="LiveId" clId="{92D87099-DE53-43AB-B892-E55D8153A367}" dt="2025-09-30T17:40:51.424" v="30" actId="1076"/>
          <ac:picMkLst>
            <pc:docMk/>
            <pc:sldMk cId="3254436904" sldId="268"/>
            <ac:picMk id="9" creationId="{8DEE5206-C2A9-91E6-A7C9-4A96213672D5}"/>
          </ac:picMkLst>
        </pc:picChg>
        <pc:picChg chg="del mod">
          <ac:chgData name="Светлана Латынова" userId="80644d90be333491" providerId="LiveId" clId="{92D87099-DE53-43AB-B892-E55D8153A367}" dt="2025-09-30T17:55:16.253" v="214" actId="1076"/>
          <ac:picMkLst>
            <pc:docMk/>
            <pc:sldMk cId="3254436904" sldId="268"/>
            <ac:picMk id="17" creationId="{00000000-0000-0000-0000-000000000000}"/>
          </ac:picMkLst>
        </pc:picChg>
        <pc:picChg chg="del mod">
          <ac:chgData name="Светлана Латынова" userId="80644d90be333491" providerId="LiveId" clId="{92D87099-DE53-43AB-B892-E55D8153A367}" dt="2025-09-30T17:48:27.777" v="129" actId="21"/>
          <ac:picMkLst>
            <pc:docMk/>
            <pc:sldMk cId="3254436904" sldId="268"/>
            <ac:picMk id="20" creationId="{831B08C8-B44F-3DA9-170C-BB58C77DEEF6}"/>
          </ac:picMkLst>
        </pc:picChg>
        <pc:picChg chg="del mod">
          <ac:chgData name="Светлана Латынова" userId="80644d90be333491" providerId="LiveId" clId="{92D87099-DE53-43AB-B892-E55D8153A367}" dt="2025-09-30T17:49:19.490" v="139" actId="478"/>
          <ac:picMkLst>
            <pc:docMk/>
            <pc:sldMk cId="3254436904" sldId="268"/>
            <ac:picMk id="21" creationId="{8DEE5206-C2A9-91E6-A7C9-4A96213672D5}"/>
          </ac:picMkLst>
        </pc:picChg>
        <pc:picChg chg="del">
          <ac:chgData name="Светлана Латынова" userId="80644d90be333491" providerId="LiveId" clId="{92D87099-DE53-43AB-B892-E55D8153A367}" dt="2025-09-30T17:54:04.995" v="198" actId="478"/>
          <ac:picMkLst>
            <pc:docMk/>
            <pc:sldMk cId="3254436904" sldId="268"/>
            <ac:picMk id="29" creationId="{88293F30-F164-FB6F-8663-D0F8960EF791}"/>
          </ac:picMkLst>
        </pc:picChg>
        <pc:picChg chg="add mod">
          <ac:chgData name="Светлана Латынова" userId="80644d90be333491" providerId="LiveId" clId="{92D87099-DE53-43AB-B892-E55D8153A367}" dt="2025-09-30T17:54:32.645" v="204" actId="1076"/>
          <ac:picMkLst>
            <pc:docMk/>
            <pc:sldMk cId="3254436904" sldId="268"/>
            <ac:picMk id="1026" creationId="{7BC83706-CF8D-8D12-A641-77D3B4732422}"/>
          </ac:picMkLst>
        </pc:picChg>
        <pc:picChg chg="mod">
          <ac:chgData name="Светлана Латынова" userId="80644d90be333491" providerId="LiveId" clId="{92D87099-DE53-43AB-B892-E55D8153A367}" dt="2025-09-30T17:54:35.730" v="205" actId="1076"/>
          <ac:picMkLst>
            <pc:docMk/>
            <pc:sldMk cId="3254436904" sldId="268"/>
            <ac:picMk id="1032" creationId="{4E4E0169-4C33-CF0F-F9E1-5204C6BDD340}"/>
          </ac:picMkLst>
        </pc:picChg>
      </pc:sldChg>
      <pc:sldChg chg="del">
        <pc:chgData name="Светлана Латынова" userId="80644d90be333491" providerId="LiveId" clId="{92D87099-DE53-43AB-B892-E55D8153A367}" dt="2025-09-30T17:48:01.194" v="126" actId="47"/>
        <pc:sldMkLst>
          <pc:docMk/>
          <pc:sldMk cId="2161663950" sldId="408"/>
        </pc:sldMkLst>
      </pc:sldChg>
      <pc:sldChg chg="addSp delSp modSp add del mod">
        <pc:chgData name="Светлана Латынова" userId="80644d90be333491" providerId="LiveId" clId="{92D87099-DE53-43AB-B892-E55D8153A367}" dt="2025-09-30T17:54:18.272" v="203" actId="47"/>
        <pc:sldMkLst>
          <pc:docMk/>
          <pc:sldMk cId="4248404253" sldId="409"/>
        </pc:sldMkLst>
        <pc:spChg chg="add del mod">
          <ac:chgData name="Светлана Латынова" userId="80644d90be333491" providerId="LiveId" clId="{92D87099-DE53-43AB-B892-E55D8153A367}" dt="2025-09-30T17:54:08.481" v="199" actId="21"/>
          <ac:spMkLst>
            <pc:docMk/>
            <pc:sldMk cId="4248404253" sldId="409"/>
            <ac:spMk id="2" creationId="{32E14953-97C1-1F63-DAE9-501E8EB6C7BE}"/>
          </ac:spMkLst>
        </pc:spChg>
        <pc:spChg chg="add del mod">
          <ac:chgData name="Светлана Латынова" userId="80644d90be333491" providerId="LiveId" clId="{92D87099-DE53-43AB-B892-E55D8153A367}" dt="2025-09-30T17:54:08.481" v="199" actId="21"/>
          <ac:spMkLst>
            <pc:docMk/>
            <pc:sldMk cId="4248404253" sldId="409"/>
            <ac:spMk id="4" creationId="{08BF60EF-5842-FF93-745C-76102662DBFF}"/>
          </ac:spMkLst>
        </pc:spChg>
        <pc:spChg chg="add mod">
          <ac:chgData name="Светлана Латынова" userId="80644d90be333491" providerId="LiveId" clId="{92D87099-DE53-43AB-B892-E55D8153A367}" dt="2025-09-30T17:46:15.253" v="102" actId="1076"/>
          <ac:spMkLst>
            <pc:docMk/>
            <pc:sldMk cId="4248404253" sldId="409"/>
            <ac:spMk id="6" creationId="{00000000-0000-0000-0000-000000000000}"/>
          </ac:spMkLst>
        </pc:spChg>
        <pc:spChg chg="del">
          <ac:chgData name="Светлана Латынова" userId="80644d90be333491" providerId="LiveId" clId="{92D87099-DE53-43AB-B892-E55D8153A367}" dt="2025-09-30T17:46:22.346" v="103" actId="21"/>
          <ac:spMkLst>
            <pc:docMk/>
            <pc:sldMk cId="4248404253" sldId="409"/>
            <ac:spMk id="7" creationId="{00000000-0000-0000-0000-000000000000}"/>
          </ac:spMkLst>
        </pc:spChg>
        <pc:spChg chg="add del mod">
          <ac:chgData name="Светлана Латынова" userId="80644d90be333491" providerId="LiveId" clId="{92D87099-DE53-43AB-B892-E55D8153A367}" dt="2025-09-30T17:47:22.420" v="120" actId="478"/>
          <ac:spMkLst>
            <pc:docMk/>
            <pc:sldMk cId="4248404253" sldId="409"/>
            <ac:spMk id="8" creationId="{00000000-0000-0000-0000-000000000000}"/>
          </ac:spMkLst>
        </pc:spChg>
        <pc:spChg chg="add mod">
          <ac:chgData name="Светлана Латынова" userId="80644d90be333491" providerId="LiveId" clId="{92D87099-DE53-43AB-B892-E55D8153A367}" dt="2025-09-30T17:47:05.926" v="115" actId="1076"/>
          <ac:spMkLst>
            <pc:docMk/>
            <pc:sldMk cId="4248404253" sldId="409"/>
            <ac:spMk id="9" creationId="{00000000-0000-0000-0000-000000000000}"/>
          </ac:spMkLst>
        </pc:spChg>
        <pc:spChg chg="del">
          <ac:chgData name="Светлана Латынова" userId="80644d90be333491" providerId="LiveId" clId="{92D87099-DE53-43AB-B892-E55D8153A367}" dt="2025-09-30T17:46:28.702" v="105" actId="478"/>
          <ac:spMkLst>
            <pc:docMk/>
            <pc:sldMk cId="4248404253" sldId="409"/>
            <ac:spMk id="11" creationId="{00000000-0000-0000-0000-000000000000}"/>
          </ac:spMkLst>
        </pc:spChg>
        <pc:spChg chg="del">
          <ac:chgData name="Светлана Латынова" userId="80644d90be333491" providerId="LiveId" clId="{92D87099-DE53-43AB-B892-E55D8153A367}" dt="2025-09-30T17:43:48.953" v="70" actId="478"/>
          <ac:spMkLst>
            <pc:docMk/>
            <pc:sldMk cId="4248404253" sldId="409"/>
            <ac:spMk id="12" creationId="{00000000-0000-0000-0000-000000000000}"/>
          </ac:spMkLst>
        </pc:spChg>
        <pc:spChg chg="del">
          <ac:chgData name="Светлана Латынова" userId="80644d90be333491" providerId="LiveId" clId="{92D87099-DE53-43AB-B892-E55D8153A367}" dt="2025-09-30T17:45:58.922" v="96" actId="21"/>
          <ac:spMkLst>
            <pc:docMk/>
            <pc:sldMk cId="4248404253" sldId="409"/>
            <ac:spMk id="13" creationId="{00000000-0000-0000-0000-000000000000}"/>
          </ac:spMkLst>
        </pc:spChg>
        <pc:spChg chg="del">
          <ac:chgData name="Светлана Латынова" userId="80644d90be333491" providerId="LiveId" clId="{92D87099-DE53-43AB-B892-E55D8153A367}" dt="2025-09-30T17:46:22.346" v="103" actId="21"/>
          <ac:spMkLst>
            <pc:docMk/>
            <pc:sldMk cId="4248404253" sldId="409"/>
            <ac:spMk id="14" creationId="{00000000-0000-0000-0000-000000000000}"/>
          </ac:spMkLst>
        </pc:spChg>
        <pc:spChg chg="add mod">
          <ac:chgData name="Светлана Латынова" userId="80644d90be333491" providerId="LiveId" clId="{92D87099-DE53-43AB-B892-E55D8153A367}" dt="2025-09-30T17:54:08.481" v="199" actId="21"/>
          <ac:spMkLst>
            <pc:docMk/>
            <pc:sldMk cId="4248404253" sldId="409"/>
            <ac:spMk id="18" creationId="{1BF7B4D7-1497-5B85-0F75-530DED008C4E}"/>
          </ac:spMkLst>
        </pc:spChg>
        <pc:spChg chg="mod">
          <ac:chgData name="Светлана Латынова" userId="80644d90be333491" providerId="LiveId" clId="{92D87099-DE53-43AB-B892-E55D8153A367}" dt="2025-09-30T17:46:37.649" v="108" actId="14100"/>
          <ac:spMkLst>
            <pc:docMk/>
            <pc:sldMk cId="4248404253" sldId="409"/>
            <ac:spMk id="27" creationId="{E22CD0A1-08B6-299D-68B0-5D20367DA34B}"/>
          </ac:spMkLst>
        </pc:spChg>
        <pc:picChg chg="add del mod">
          <ac:chgData name="Светлана Латынова" userId="80644d90be333491" providerId="LiveId" clId="{92D87099-DE53-43AB-B892-E55D8153A367}" dt="2025-09-30T17:45:43.177" v="94" actId="22"/>
          <ac:picMkLst>
            <pc:docMk/>
            <pc:sldMk cId="4248404253" sldId="409"/>
            <ac:picMk id="5" creationId="{26D3EFA3-05B9-80DF-C701-BBB956235F99}"/>
          </ac:picMkLst>
        </pc:picChg>
        <pc:picChg chg="mod">
          <ac:chgData name="Светлана Латынова" userId="80644d90be333491" providerId="LiveId" clId="{92D87099-DE53-43AB-B892-E55D8153A367}" dt="2025-09-30T17:46:33.046" v="107" actId="1076"/>
          <ac:picMkLst>
            <pc:docMk/>
            <pc:sldMk cId="4248404253" sldId="409"/>
            <ac:picMk id="17" creationId="{00000000-0000-0000-0000-000000000000}"/>
          </ac:picMkLst>
        </pc:picChg>
        <pc:picChg chg="mod">
          <ac:chgData name="Светлана Латынова" userId="80644d90be333491" providerId="LiveId" clId="{92D87099-DE53-43AB-B892-E55D8153A367}" dt="2025-09-30T17:47:34.306" v="122" actId="14100"/>
          <ac:picMkLst>
            <pc:docMk/>
            <pc:sldMk cId="4248404253" sldId="409"/>
            <ac:picMk id="20" creationId="{831B08C8-B44F-3DA9-170C-BB58C77DEEF6}"/>
          </ac:picMkLst>
        </pc:picChg>
        <pc:picChg chg="del mod">
          <ac:chgData name="Светлана Латынова" userId="80644d90be333491" providerId="LiveId" clId="{92D87099-DE53-43AB-B892-E55D8153A367}" dt="2025-09-30T17:46:00.822" v="97" actId="478"/>
          <ac:picMkLst>
            <pc:docMk/>
            <pc:sldMk cId="4248404253" sldId="409"/>
            <ac:picMk id="21" creationId="{8DEE5206-C2A9-91E6-A7C9-4A96213672D5}"/>
          </ac:picMkLst>
        </pc:picChg>
        <pc:picChg chg="del">
          <ac:chgData name="Светлана Латынова" userId="80644d90be333491" providerId="LiveId" clId="{92D87099-DE53-43AB-B892-E55D8153A367}" dt="2025-09-30T17:46:30.509" v="106" actId="478"/>
          <ac:picMkLst>
            <pc:docMk/>
            <pc:sldMk cId="4248404253" sldId="409"/>
            <ac:picMk id="29" creationId="{88293F30-F164-FB6F-8663-D0F8960EF791}"/>
          </ac:picMkLst>
        </pc:picChg>
        <pc:picChg chg="add del mod">
          <ac:chgData name="Светлана Латынова" userId="80644d90be333491" providerId="LiveId" clId="{92D87099-DE53-43AB-B892-E55D8153A367}" dt="2025-09-30T17:45:43.736" v="95" actId="478"/>
          <ac:picMkLst>
            <pc:docMk/>
            <pc:sldMk cId="4248404253" sldId="409"/>
            <ac:picMk id="1032" creationId="{4E4E0169-4C33-CF0F-F9E1-5204C6BDD340}"/>
          </ac:picMkLst>
        </pc:picChg>
      </pc:sldChg>
      <pc:sldMasterChg chg="addSldLayout delSldLayout">
        <pc:chgData name="Светлана Латынова" userId="80644d90be333491" providerId="LiveId" clId="{92D87099-DE53-43AB-B892-E55D8153A367}" dt="2025-09-30T17:47:45.426" v="124" actId="47"/>
        <pc:sldMasterMkLst>
          <pc:docMk/>
          <pc:sldMasterMk cId="2133813028" sldId="2147483652"/>
        </pc:sldMasterMkLst>
        <pc:sldLayoutChg chg="del">
          <pc:chgData name="Светлана Латынова" userId="80644d90be333491" providerId="LiveId" clId="{92D87099-DE53-43AB-B892-E55D8153A367}" dt="2025-09-30T17:39:42.965" v="18" actId="47"/>
          <pc:sldLayoutMkLst>
            <pc:docMk/>
            <pc:sldMasterMk cId="2133813028" sldId="2147483652"/>
            <pc:sldLayoutMk cId="2360691774" sldId="2147483689"/>
          </pc:sldLayoutMkLst>
        </pc:sldLayoutChg>
        <pc:sldLayoutChg chg="add del">
          <pc:chgData name="Светлана Латынова" userId="80644d90be333491" providerId="LiveId" clId="{92D87099-DE53-43AB-B892-E55D8153A367}" dt="2025-09-30T17:47:45.426" v="124" actId="47"/>
          <pc:sldLayoutMkLst>
            <pc:docMk/>
            <pc:sldMasterMk cId="2133813028" sldId="2147483652"/>
            <pc:sldLayoutMk cId="4095266540" sldId="2147483690"/>
          </pc:sldLayoutMkLst>
        </pc:sldLayoutChg>
      </pc:sldMasterChg>
    </pc:docChg>
  </pc:docChgLst>
  <pc:docChgLst>
    <pc:chgData name="Светлана Латынова" userId="80644d90be333491" providerId="LiveId" clId="{4E4EF567-2A2B-48FF-A2FE-6F8BC400B5AB}"/>
    <pc:docChg chg="undo custSel addSld delSld modSld sldOrd">
      <pc:chgData name="Светлана Латынова" userId="80644d90be333491" providerId="LiveId" clId="{4E4EF567-2A2B-48FF-A2FE-6F8BC400B5AB}" dt="2024-04-22T08:32:33.649" v="6291" actId="20577"/>
      <pc:docMkLst>
        <pc:docMk/>
      </pc:docMkLst>
      <pc:sldChg chg="addSp delSp modSp add mod">
        <pc:chgData name="Светлана Латынова" userId="80644d90be333491" providerId="LiveId" clId="{4E4EF567-2A2B-48FF-A2FE-6F8BC400B5AB}" dt="2024-04-22T07:42:57.113" v="3549" actId="20577"/>
        <pc:sldMkLst>
          <pc:docMk/>
          <pc:sldMk cId="0" sldId="256"/>
        </pc:sldMkLst>
      </pc:sldChg>
      <pc:sldChg chg="del">
        <pc:chgData name="Светлана Латынова" userId="80644d90be333491" providerId="LiveId" clId="{4E4EF567-2A2B-48FF-A2FE-6F8BC400B5AB}" dt="2024-04-22T06:42:37.307" v="1" actId="47"/>
        <pc:sldMkLst>
          <pc:docMk/>
          <pc:sldMk cId="3254436904" sldId="268"/>
        </pc:sldMkLst>
      </pc:sldChg>
      <pc:sldChg chg="del">
        <pc:chgData name="Светлана Латынова" userId="80644d90be333491" providerId="LiveId" clId="{4E4EF567-2A2B-48FF-A2FE-6F8BC400B5AB}" dt="2024-04-22T07:43:23.658" v="3553" actId="47"/>
        <pc:sldMkLst>
          <pc:docMk/>
          <pc:sldMk cId="859753181" sldId="270"/>
        </pc:sldMkLst>
      </pc:sldChg>
      <pc:sldChg chg="del">
        <pc:chgData name="Светлана Латынова" userId="80644d90be333491" providerId="LiveId" clId="{4E4EF567-2A2B-48FF-A2FE-6F8BC400B5AB}" dt="2024-04-22T07:33:26.778" v="2884" actId="47"/>
        <pc:sldMkLst>
          <pc:docMk/>
          <pc:sldMk cId="2202407151" sldId="294"/>
        </pc:sldMkLst>
      </pc:sldChg>
      <pc:sldChg chg="add del">
        <pc:chgData name="Светлана Латынова" userId="80644d90be333491" providerId="LiveId" clId="{4E4EF567-2A2B-48FF-A2FE-6F8BC400B5AB}" dt="2024-04-22T08:10:43.224" v="5383" actId="47"/>
        <pc:sldMkLst>
          <pc:docMk/>
          <pc:sldMk cId="274471710" sldId="295"/>
        </pc:sldMkLst>
      </pc:sldChg>
      <pc:sldChg chg="del">
        <pc:chgData name="Светлана Латынова" userId="80644d90be333491" providerId="LiveId" clId="{4E4EF567-2A2B-48FF-A2FE-6F8BC400B5AB}" dt="2024-04-22T07:33:26.778" v="2884" actId="47"/>
        <pc:sldMkLst>
          <pc:docMk/>
          <pc:sldMk cId="1908493857" sldId="296"/>
        </pc:sldMkLst>
      </pc:sldChg>
      <pc:sldChg chg="del">
        <pc:chgData name="Светлана Латынова" userId="80644d90be333491" providerId="LiveId" clId="{4E4EF567-2A2B-48FF-A2FE-6F8BC400B5AB}" dt="2024-04-22T07:43:23.658" v="3553" actId="47"/>
        <pc:sldMkLst>
          <pc:docMk/>
          <pc:sldMk cId="3641733006" sldId="299"/>
        </pc:sldMkLst>
      </pc:sldChg>
      <pc:sldChg chg="del">
        <pc:chgData name="Светлана Латынова" userId="80644d90be333491" providerId="LiveId" clId="{4E4EF567-2A2B-48FF-A2FE-6F8BC400B5AB}" dt="2024-04-22T07:33:26.778" v="2884" actId="47"/>
        <pc:sldMkLst>
          <pc:docMk/>
          <pc:sldMk cId="1908493857" sldId="300"/>
        </pc:sldMkLst>
      </pc:sldChg>
      <pc:sldChg chg="del">
        <pc:chgData name="Светлана Латынова" userId="80644d90be333491" providerId="LiveId" clId="{4E4EF567-2A2B-48FF-A2FE-6F8BC400B5AB}" dt="2024-04-22T07:33:19.039" v="2883" actId="47"/>
        <pc:sldMkLst>
          <pc:docMk/>
          <pc:sldMk cId="3890122843" sldId="329"/>
        </pc:sldMkLst>
      </pc:sldChg>
      <pc:sldChg chg="del">
        <pc:chgData name="Светлана Латынова" userId="80644d90be333491" providerId="LiveId" clId="{4E4EF567-2A2B-48FF-A2FE-6F8BC400B5AB}" dt="2024-04-22T07:33:33.969" v="2888" actId="47"/>
        <pc:sldMkLst>
          <pc:docMk/>
          <pc:sldMk cId="3855343900" sldId="331"/>
        </pc:sldMkLst>
      </pc:sldChg>
      <pc:sldChg chg="del">
        <pc:chgData name="Светлана Латынова" userId="80644d90be333491" providerId="LiveId" clId="{4E4EF567-2A2B-48FF-A2FE-6F8BC400B5AB}" dt="2024-04-22T07:33:29.443" v="2885" actId="47"/>
        <pc:sldMkLst>
          <pc:docMk/>
          <pc:sldMk cId="1090744191" sldId="332"/>
        </pc:sldMkLst>
      </pc:sldChg>
      <pc:sldChg chg="del">
        <pc:chgData name="Светлана Латынова" userId="80644d90be333491" providerId="LiveId" clId="{4E4EF567-2A2B-48FF-A2FE-6F8BC400B5AB}" dt="2024-04-22T07:33:33.215" v="2887" actId="47"/>
        <pc:sldMkLst>
          <pc:docMk/>
          <pc:sldMk cId="3155669383" sldId="333"/>
        </pc:sldMkLst>
      </pc:sldChg>
      <pc:sldChg chg="addSp delSp modSp mod ord">
        <pc:chgData name="Светлана Латынова" userId="80644d90be333491" providerId="LiveId" clId="{4E4EF567-2A2B-48FF-A2FE-6F8BC400B5AB}" dt="2024-04-22T07:40:41.831" v="3358" actId="1076"/>
        <pc:sldMkLst>
          <pc:docMk/>
          <pc:sldMk cId="2414700805" sldId="334"/>
        </pc:sldMkLst>
      </pc:sldChg>
      <pc:sldChg chg="del">
        <pc:chgData name="Светлана Латынова" userId="80644d90be333491" providerId="LiveId" clId="{4E4EF567-2A2B-48FF-A2FE-6F8BC400B5AB}" dt="2024-04-22T07:33:34.566" v="2889" actId="47"/>
        <pc:sldMkLst>
          <pc:docMk/>
          <pc:sldMk cId="2429383364" sldId="335"/>
        </pc:sldMkLst>
      </pc:sldChg>
      <pc:sldChg chg="del">
        <pc:chgData name="Светлана Латынова" userId="80644d90be333491" providerId="LiveId" clId="{4E4EF567-2A2B-48FF-A2FE-6F8BC400B5AB}" dt="2024-04-22T07:33:26.778" v="2884" actId="47"/>
        <pc:sldMkLst>
          <pc:docMk/>
          <pc:sldMk cId="3155336502" sldId="336"/>
        </pc:sldMkLst>
      </pc:sldChg>
      <pc:sldChg chg="del">
        <pc:chgData name="Светлана Латынова" userId="80644d90be333491" providerId="LiveId" clId="{4E4EF567-2A2B-48FF-A2FE-6F8BC400B5AB}" dt="2024-04-22T07:33:26.778" v="2884" actId="47"/>
        <pc:sldMkLst>
          <pc:docMk/>
          <pc:sldMk cId="3181864942" sldId="337"/>
        </pc:sldMkLst>
      </pc:sldChg>
      <pc:sldChg chg="del">
        <pc:chgData name="Светлана Латынова" userId="80644d90be333491" providerId="LiveId" clId="{4E4EF567-2A2B-48FF-A2FE-6F8BC400B5AB}" dt="2024-04-22T07:33:26.778" v="2884" actId="47"/>
        <pc:sldMkLst>
          <pc:docMk/>
          <pc:sldMk cId="1914223912" sldId="339"/>
        </pc:sldMkLst>
      </pc:sldChg>
      <pc:sldChg chg="del">
        <pc:chgData name="Светлана Латынова" userId="80644d90be333491" providerId="LiveId" clId="{4E4EF567-2A2B-48FF-A2FE-6F8BC400B5AB}" dt="2024-04-22T07:33:32.419" v="2886" actId="47"/>
        <pc:sldMkLst>
          <pc:docMk/>
          <pc:sldMk cId="2197359706" sldId="340"/>
        </pc:sldMkLst>
      </pc:sldChg>
      <pc:sldChg chg="del">
        <pc:chgData name="Светлана Латынова" userId="80644d90be333491" providerId="LiveId" clId="{4E4EF567-2A2B-48FF-A2FE-6F8BC400B5AB}" dt="2024-04-22T07:33:35.598" v="2890" actId="47"/>
        <pc:sldMkLst>
          <pc:docMk/>
          <pc:sldMk cId="3500440867" sldId="341"/>
        </pc:sldMkLst>
      </pc:sldChg>
      <pc:sldChg chg="del">
        <pc:chgData name="Светлана Латынова" userId="80644d90be333491" providerId="LiveId" clId="{4E4EF567-2A2B-48FF-A2FE-6F8BC400B5AB}" dt="2024-04-22T07:43:15.097" v="3551" actId="47"/>
        <pc:sldMkLst>
          <pc:docMk/>
          <pc:sldMk cId="3825538416" sldId="342"/>
        </pc:sldMkLst>
      </pc:sldChg>
      <pc:sldChg chg="del">
        <pc:chgData name="Светлана Латынова" userId="80644d90be333491" providerId="LiveId" clId="{4E4EF567-2A2B-48FF-A2FE-6F8BC400B5AB}" dt="2024-04-22T07:43:23.658" v="3553" actId="47"/>
        <pc:sldMkLst>
          <pc:docMk/>
          <pc:sldMk cId="1743452192" sldId="343"/>
        </pc:sldMkLst>
      </pc:sldChg>
      <pc:sldChg chg="del">
        <pc:chgData name="Светлана Латынова" userId="80644d90be333491" providerId="LiveId" clId="{4E4EF567-2A2B-48FF-A2FE-6F8BC400B5AB}" dt="2024-04-22T07:43:23.658" v="3553" actId="47"/>
        <pc:sldMkLst>
          <pc:docMk/>
          <pc:sldMk cId="3743928492" sldId="344"/>
        </pc:sldMkLst>
      </pc:sldChg>
      <pc:sldChg chg="del">
        <pc:chgData name="Светлана Латынова" userId="80644d90be333491" providerId="LiveId" clId="{4E4EF567-2A2B-48FF-A2FE-6F8BC400B5AB}" dt="2024-04-22T07:43:23.658" v="3553" actId="47"/>
        <pc:sldMkLst>
          <pc:docMk/>
          <pc:sldMk cId="3388000422" sldId="345"/>
        </pc:sldMkLst>
      </pc:sldChg>
      <pc:sldChg chg="del">
        <pc:chgData name="Светлана Латынова" userId="80644d90be333491" providerId="LiveId" clId="{4E4EF567-2A2B-48FF-A2FE-6F8BC400B5AB}" dt="2024-04-22T07:43:23.658" v="3553" actId="47"/>
        <pc:sldMkLst>
          <pc:docMk/>
          <pc:sldMk cId="2402858853" sldId="346"/>
        </pc:sldMkLst>
      </pc:sldChg>
      <pc:sldChg chg="del">
        <pc:chgData name="Светлана Латынова" userId="80644d90be333491" providerId="LiveId" clId="{4E4EF567-2A2B-48FF-A2FE-6F8BC400B5AB}" dt="2024-04-22T07:43:23.658" v="3553" actId="47"/>
        <pc:sldMkLst>
          <pc:docMk/>
          <pc:sldMk cId="3270353056" sldId="347"/>
        </pc:sldMkLst>
      </pc:sldChg>
      <pc:sldChg chg="del">
        <pc:chgData name="Светлана Латынова" userId="80644d90be333491" providerId="LiveId" clId="{4E4EF567-2A2B-48FF-A2FE-6F8BC400B5AB}" dt="2024-04-22T07:43:15.937" v="3552" actId="47"/>
        <pc:sldMkLst>
          <pc:docMk/>
          <pc:sldMk cId="525421378" sldId="348"/>
        </pc:sldMkLst>
      </pc:sldChg>
      <pc:sldChg chg="del">
        <pc:chgData name="Светлана Латынова" userId="80644d90be333491" providerId="LiveId" clId="{4E4EF567-2A2B-48FF-A2FE-6F8BC400B5AB}" dt="2024-04-22T07:43:23.658" v="3553" actId="47"/>
        <pc:sldMkLst>
          <pc:docMk/>
          <pc:sldMk cId="3682011750" sldId="349"/>
        </pc:sldMkLst>
      </pc:sldChg>
      <pc:sldChg chg="del">
        <pc:chgData name="Светлана Латынова" userId="80644d90be333491" providerId="LiveId" clId="{4E4EF567-2A2B-48FF-A2FE-6F8BC400B5AB}" dt="2024-04-22T07:43:23.658" v="3553" actId="47"/>
        <pc:sldMkLst>
          <pc:docMk/>
          <pc:sldMk cId="1797331483" sldId="350"/>
        </pc:sldMkLst>
      </pc:sldChg>
      <pc:sldChg chg="del">
        <pc:chgData name="Светлана Латынова" userId="80644d90be333491" providerId="LiveId" clId="{4E4EF567-2A2B-48FF-A2FE-6F8BC400B5AB}" dt="2024-04-22T07:43:23.658" v="3553" actId="47"/>
        <pc:sldMkLst>
          <pc:docMk/>
          <pc:sldMk cId="1197282291" sldId="351"/>
        </pc:sldMkLst>
      </pc:sldChg>
      <pc:sldChg chg="del">
        <pc:chgData name="Светлана Латынова" userId="80644d90be333491" providerId="LiveId" clId="{4E4EF567-2A2B-48FF-A2FE-6F8BC400B5AB}" dt="2024-04-22T07:43:23.658" v="3553" actId="47"/>
        <pc:sldMkLst>
          <pc:docMk/>
          <pc:sldMk cId="4228089850" sldId="352"/>
        </pc:sldMkLst>
      </pc:sldChg>
      <pc:sldChg chg="del">
        <pc:chgData name="Светлана Латынова" userId="80644d90be333491" providerId="LiveId" clId="{4E4EF567-2A2B-48FF-A2FE-6F8BC400B5AB}" dt="2024-04-22T07:43:23.658" v="3553" actId="47"/>
        <pc:sldMkLst>
          <pc:docMk/>
          <pc:sldMk cId="202116686" sldId="353"/>
        </pc:sldMkLst>
      </pc:sldChg>
      <pc:sldChg chg="del">
        <pc:chgData name="Светлана Латынова" userId="80644d90be333491" providerId="LiveId" clId="{4E4EF567-2A2B-48FF-A2FE-6F8BC400B5AB}" dt="2024-04-22T07:43:23.658" v="3553" actId="47"/>
        <pc:sldMkLst>
          <pc:docMk/>
          <pc:sldMk cId="2587593132" sldId="354"/>
        </pc:sldMkLst>
      </pc:sldChg>
      <pc:sldChg chg="del">
        <pc:chgData name="Светлана Латынова" userId="80644d90be333491" providerId="LiveId" clId="{4E4EF567-2A2B-48FF-A2FE-6F8BC400B5AB}" dt="2024-04-22T07:43:23.658" v="3553" actId="47"/>
        <pc:sldMkLst>
          <pc:docMk/>
          <pc:sldMk cId="788088861" sldId="355"/>
        </pc:sldMkLst>
      </pc:sldChg>
      <pc:sldChg chg="del">
        <pc:chgData name="Светлана Латынова" userId="80644d90be333491" providerId="LiveId" clId="{4E4EF567-2A2B-48FF-A2FE-6F8BC400B5AB}" dt="2024-04-22T07:43:23.658" v="3553" actId="47"/>
        <pc:sldMkLst>
          <pc:docMk/>
          <pc:sldMk cId="3570225635" sldId="356"/>
        </pc:sldMkLst>
      </pc:sldChg>
      <pc:sldChg chg="del">
        <pc:chgData name="Светлана Латынова" userId="80644d90be333491" providerId="LiveId" clId="{4E4EF567-2A2B-48FF-A2FE-6F8BC400B5AB}" dt="2024-04-22T07:43:23.658" v="3553" actId="47"/>
        <pc:sldMkLst>
          <pc:docMk/>
          <pc:sldMk cId="1567774336" sldId="357"/>
        </pc:sldMkLst>
      </pc:sldChg>
      <pc:sldChg chg="del">
        <pc:chgData name="Светлана Латынова" userId="80644d90be333491" providerId="LiveId" clId="{4E4EF567-2A2B-48FF-A2FE-6F8BC400B5AB}" dt="2024-04-22T07:43:23.658" v="3553" actId="47"/>
        <pc:sldMkLst>
          <pc:docMk/>
          <pc:sldMk cId="2653688424" sldId="358"/>
        </pc:sldMkLst>
      </pc:sldChg>
      <pc:sldChg chg="del">
        <pc:chgData name="Светлана Латынова" userId="80644d90be333491" providerId="LiveId" clId="{4E4EF567-2A2B-48FF-A2FE-6F8BC400B5AB}" dt="2024-04-22T07:43:23.658" v="3553" actId="47"/>
        <pc:sldMkLst>
          <pc:docMk/>
          <pc:sldMk cId="1343988100" sldId="360"/>
        </pc:sldMkLst>
      </pc:sldChg>
      <pc:sldChg chg="del">
        <pc:chgData name="Светлана Латынова" userId="80644d90be333491" providerId="LiveId" clId="{4E4EF567-2A2B-48FF-A2FE-6F8BC400B5AB}" dt="2024-04-22T07:43:23.658" v="3553" actId="47"/>
        <pc:sldMkLst>
          <pc:docMk/>
          <pc:sldMk cId="2089233862" sldId="361"/>
        </pc:sldMkLst>
      </pc:sldChg>
      <pc:sldChg chg="del">
        <pc:chgData name="Светлана Латынова" userId="80644d90be333491" providerId="LiveId" clId="{4E4EF567-2A2B-48FF-A2FE-6F8BC400B5AB}" dt="2024-04-22T07:43:23.658" v="3553" actId="47"/>
        <pc:sldMkLst>
          <pc:docMk/>
          <pc:sldMk cId="2319056884" sldId="363"/>
        </pc:sldMkLst>
      </pc:sldChg>
      <pc:sldChg chg="del">
        <pc:chgData name="Светлана Латынова" userId="80644d90be333491" providerId="LiveId" clId="{4E4EF567-2A2B-48FF-A2FE-6F8BC400B5AB}" dt="2024-04-22T07:43:23.658" v="3553" actId="47"/>
        <pc:sldMkLst>
          <pc:docMk/>
          <pc:sldMk cId="1113722910" sldId="364"/>
        </pc:sldMkLst>
      </pc:sldChg>
      <pc:sldChg chg="del">
        <pc:chgData name="Светлана Латынова" userId="80644d90be333491" providerId="LiveId" clId="{4E4EF567-2A2B-48FF-A2FE-6F8BC400B5AB}" dt="2024-04-22T07:43:23.658" v="3553" actId="47"/>
        <pc:sldMkLst>
          <pc:docMk/>
          <pc:sldMk cId="4064081082" sldId="365"/>
        </pc:sldMkLst>
      </pc:sldChg>
      <pc:sldChg chg="del">
        <pc:chgData name="Светлана Латынова" userId="80644d90be333491" providerId="LiveId" clId="{4E4EF567-2A2B-48FF-A2FE-6F8BC400B5AB}" dt="2024-04-22T07:43:23.658" v="3553" actId="47"/>
        <pc:sldMkLst>
          <pc:docMk/>
          <pc:sldMk cId="627554627" sldId="366"/>
        </pc:sldMkLst>
      </pc:sldChg>
      <pc:sldChg chg="del">
        <pc:chgData name="Светлана Латынова" userId="80644d90be333491" providerId="LiveId" clId="{4E4EF567-2A2B-48FF-A2FE-6F8BC400B5AB}" dt="2024-04-22T07:43:23.658" v="3553" actId="47"/>
        <pc:sldMkLst>
          <pc:docMk/>
          <pc:sldMk cId="2541630808" sldId="367"/>
        </pc:sldMkLst>
      </pc:sldChg>
      <pc:sldChg chg="del">
        <pc:chgData name="Светлана Латынова" userId="80644d90be333491" providerId="LiveId" clId="{4E4EF567-2A2B-48FF-A2FE-6F8BC400B5AB}" dt="2024-04-22T07:43:23.658" v="3553" actId="47"/>
        <pc:sldMkLst>
          <pc:docMk/>
          <pc:sldMk cId="2602973654" sldId="368"/>
        </pc:sldMkLst>
      </pc:sldChg>
      <pc:sldChg chg="del">
        <pc:chgData name="Светлана Латынова" userId="80644d90be333491" providerId="LiveId" clId="{4E4EF567-2A2B-48FF-A2FE-6F8BC400B5AB}" dt="2024-04-22T07:43:23.658" v="3553" actId="47"/>
        <pc:sldMkLst>
          <pc:docMk/>
          <pc:sldMk cId="253096698" sldId="369"/>
        </pc:sldMkLst>
      </pc:sldChg>
      <pc:sldChg chg="del">
        <pc:chgData name="Светлана Латынова" userId="80644d90be333491" providerId="LiveId" clId="{4E4EF567-2A2B-48FF-A2FE-6F8BC400B5AB}" dt="2024-04-22T07:43:23.658" v="3553" actId="47"/>
        <pc:sldMkLst>
          <pc:docMk/>
          <pc:sldMk cId="3368749789" sldId="372"/>
        </pc:sldMkLst>
      </pc:sldChg>
      <pc:sldChg chg="del">
        <pc:chgData name="Светлана Латынова" userId="80644d90be333491" providerId="LiveId" clId="{4E4EF567-2A2B-48FF-A2FE-6F8BC400B5AB}" dt="2024-04-22T07:43:23.658" v="3553" actId="47"/>
        <pc:sldMkLst>
          <pc:docMk/>
          <pc:sldMk cId="1543008154" sldId="373"/>
        </pc:sldMkLst>
      </pc:sldChg>
      <pc:sldChg chg="del">
        <pc:chgData name="Светлана Латынова" userId="80644d90be333491" providerId="LiveId" clId="{4E4EF567-2A2B-48FF-A2FE-6F8BC400B5AB}" dt="2024-04-22T07:43:23.658" v="3553" actId="47"/>
        <pc:sldMkLst>
          <pc:docMk/>
          <pc:sldMk cId="3148989698" sldId="374"/>
        </pc:sldMkLst>
      </pc:sldChg>
      <pc:sldChg chg="del">
        <pc:chgData name="Светлана Латынова" userId="80644d90be333491" providerId="LiveId" clId="{4E4EF567-2A2B-48FF-A2FE-6F8BC400B5AB}" dt="2024-04-22T07:43:23.658" v="3553" actId="47"/>
        <pc:sldMkLst>
          <pc:docMk/>
          <pc:sldMk cId="2128604541" sldId="375"/>
        </pc:sldMkLst>
      </pc:sldChg>
      <pc:sldChg chg="del">
        <pc:chgData name="Светлана Латынова" userId="80644d90be333491" providerId="LiveId" clId="{4E4EF567-2A2B-48FF-A2FE-6F8BC400B5AB}" dt="2024-04-22T07:43:23.658" v="3553" actId="47"/>
        <pc:sldMkLst>
          <pc:docMk/>
          <pc:sldMk cId="499972249" sldId="376"/>
        </pc:sldMkLst>
      </pc:sldChg>
      <pc:sldChg chg="del">
        <pc:chgData name="Светлана Латынова" userId="80644d90be333491" providerId="LiveId" clId="{4E4EF567-2A2B-48FF-A2FE-6F8BC400B5AB}" dt="2024-04-22T07:43:23.658" v="3553" actId="47"/>
        <pc:sldMkLst>
          <pc:docMk/>
          <pc:sldMk cId="921264641" sldId="377"/>
        </pc:sldMkLst>
      </pc:sldChg>
      <pc:sldChg chg="del">
        <pc:chgData name="Светлана Латынова" userId="80644d90be333491" providerId="LiveId" clId="{4E4EF567-2A2B-48FF-A2FE-6F8BC400B5AB}" dt="2024-04-22T07:43:23.658" v="3553" actId="47"/>
        <pc:sldMkLst>
          <pc:docMk/>
          <pc:sldMk cId="1255671299" sldId="378"/>
        </pc:sldMkLst>
      </pc:sldChg>
      <pc:sldChg chg="del">
        <pc:chgData name="Светлана Латынова" userId="80644d90be333491" providerId="LiveId" clId="{4E4EF567-2A2B-48FF-A2FE-6F8BC400B5AB}" dt="2024-04-22T07:43:23.658" v="3553" actId="47"/>
        <pc:sldMkLst>
          <pc:docMk/>
          <pc:sldMk cId="236946443" sldId="379"/>
        </pc:sldMkLst>
      </pc:sldChg>
      <pc:sldChg chg="del">
        <pc:chgData name="Светлана Латынова" userId="80644d90be333491" providerId="LiveId" clId="{4E4EF567-2A2B-48FF-A2FE-6F8BC400B5AB}" dt="2024-04-22T07:43:23.658" v="3553" actId="47"/>
        <pc:sldMkLst>
          <pc:docMk/>
          <pc:sldMk cId="3700029056" sldId="380"/>
        </pc:sldMkLst>
      </pc:sldChg>
      <pc:sldChg chg="del">
        <pc:chgData name="Светлана Латынова" userId="80644d90be333491" providerId="LiveId" clId="{4E4EF567-2A2B-48FF-A2FE-6F8BC400B5AB}" dt="2024-04-22T07:43:23.658" v="3553" actId="47"/>
        <pc:sldMkLst>
          <pc:docMk/>
          <pc:sldMk cId="4036733328" sldId="382"/>
        </pc:sldMkLst>
      </pc:sldChg>
      <pc:sldChg chg="del">
        <pc:chgData name="Светлана Латынова" userId="80644d90be333491" providerId="LiveId" clId="{4E4EF567-2A2B-48FF-A2FE-6F8BC400B5AB}" dt="2024-04-22T07:43:23.658" v="3553" actId="47"/>
        <pc:sldMkLst>
          <pc:docMk/>
          <pc:sldMk cId="3056938522" sldId="383"/>
        </pc:sldMkLst>
      </pc:sldChg>
      <pc:sldChg chg="del">
        <pc:chgData name="Светлана Латынова" userId="80644d90be333491" providerId="LiveId" clId="{4E4EF567-2A2B-48FF-A2FE-6F8BC400B5AB}" dt="2024-04-22T07:43:23.658" v="3553" actId="47"/>
        <pc:sldMkLst>
          <pc:docMk/>
          <pc:sldMk cId="3349210983" sldId="384"/>
        </pc:sldMkLst>
      </pc:sldChg>
      <pc:sldChg chg="del">
        <pc:chgData name="Светлана Латынова" userId="80644d90be333491" providerId="LiveId" clId="{4E4EF567-2A2B-48FF-A2FE-6F8BC400B5AB}" dt="2024-04-22T07:43:23.658" v="3553" actId="47"/>
        <pc:sldMkLst>
          <pc:docMk/>
          <pc:sldMk cId="1964830818" sldId="385"/>
        </pc:sldMkLst>
      </pc:sldChg>
      <pc:sldChg chg="del">
        <pc:chgData name="Светлана Латынова" userId="80644d90be333491" providerId="LiveId" clId="{4E4EF567-2A2B-48FF-A2FE-6F8BC400B5AB}" dt="2024-04-22T07:43:23.658" v="3553" actId="47"/>
        <pc:sldMkLst>
          <pc:docMk/>
          <pc:sldMk cId="3292251347" sldId="386"/>
        </pc:sldMkLst>
      </pc:sldChg>
      <pc:sldChg chg="del">
        <pc:chgData name="Светлана Латынова" userId="80644d90be333491" providerId="LiveId" clId="{4E4EF567-2A2B-48FF-A2FE-6F8BC400B5AB}" dt="2024-04-22T07:43:23.658" v="3553" actId="47"/>
        <pc:sldMkLst>
          <pc:docMk/>
          <pc:sldMk cId="516450370" sldId="388"/>
        </pc:sldMkLst>
      </pc:sldChg>
      <pc:sldChg chg="del">
        <pc:chgData name="Светлана Латынова" userId="80644d90be333491" providerId="LiveId" clId="{4E4EF567-2A2B-48FF-A2FE-6F8BC400B5AB}" dt="2024-04-22T07:43:23.658" v="3553" actId="47"/>
        <pc:sldMkLst>
          <pc:docMk/>
          <pc:sldMk cId="3024298156" sldId="390"/>
        </pc:sldMkLst>
      </pc:sldChg>
      <pc:sldChg chg="del">
        <pc:chgData name="Светлана Латынова" userId="80644d90be333491" providerId="LiveId" clId="{4E4EF567-2A2B-48FF-A2FE-6F8BC400B5AB}" dt="2024-04-22T07:33:19.039" v="2883" actId="47"/>
        <pc:sldMkLst>
          <pc:docMk/>
          <pc:sldMk cId="563579204" sldId="392"/>
        </pc:sldMkLst>
      </pc:sldChg>
      <pc:sldChg chg="del">
        <pc:chgData name="Светлана Латынова" userId="80644d90be333491" providerId="LiveId" clId="{4E4EF567-2A2B-48FF-A2FE-6F8BC400B5AB}" dt="2024-04-22T07:43:23.658" v="3553" actId="47"/>
        <pc:sldMkLst>
          <pc:docMk/>
          <pc:sldMk cId="698754327" sldId="394"/>
        </pc:sldMkLst>
      </pc:sldChg>
      <pc:sldChg chg="add del">
        <pc:chgData name="Светлана Латынова" userId="80644d90be333491" providerId="LiveId" clId="{4E4EF567-2A2B-48FF-A2FE-6F8BC400B5AB}" dt="2024-04-22T08:10:44.345" v="5384" actId="47"/>
        <pc:sldMkLst>
          <pc:docMk/>
          <pc:sldMk cId="1635439387" sldId="395"/>
        </pc:sldMkLst>
      </pc:sldChg>
      <pc:sldChg chg="add del">
        <pc:chgData name="Светлана Латынова" userId="80644d90be333491" providerId="LiveId" clId="{4E4EF567-2A2B-48FF-A2FE-6F8BC400B5AB}" dt="2024-04-22T08:10:41.785" v="5382" actId="47"/>
        <pc:sldMkLst>
          <pc:docMk/>
          <pc:sldMk cId="1309607253" sldId="396"/>
        </pc:sldMkLst>
      </pc:sldChg>
      <pc:sldChg chg="addSp modSp add mod">
        <pc:chgData name="Светлана Латынова" userId="80644d90be333491" providerId="LiveId" clId="{4E4EF567-2A2B-48FF-A2FE-6F8BC400B5AB}" dt="2024-04-22T07:59:05.650" v="4701" actId="21"/>
        <pc:sldMkLst>
          <pc:docMk/>
          <pc:sldMk cId="3385832279" sldId="397"/>
        </pc:sldMkLst>
      </pc:sldChg>
      <pc:sldChg chg="addSp delSp modSp add mod">
        <pc:chgData name="Светлана Латынова" userId="80644d90be333491" providerId="LiveId" clId="{4E4EF567-2A2B-48FF-A2FE-6F8BC400B5AB}" dt="2024-04-22T08:32:33.649" v="6291" actId="20577"/>
        <pc:sldMkLst>
          <pc:docMk/>
          <pc:sldMk cId="2270351718" sldId="398"/>
        </pc:sldMkLst>
      </pc:sldChg>
      <pc:sldChg chg="addSp delSp modSp add mod">
        <pc:chgData name="Светлана Латынова" userId="80644d90be333491" providerId="LiveId" clId="{4E4EF567-2A2B-48FF-A2FE-6F8BC400B5AB}" dt="2024-04-22T07:45:52.272" v="3581" actId="1076"/>
        <pc:sldMkLst>
          <pc:docMk/>
          <pc:sldMk cId="1270980189" sldId="399"/>
        </pc:sldMkLst>
      </pc:sldChg>
      <pc:sldChg chg="addSp delSp modSp add mod">
        <pc:chgData name="Светлана Латынова" userId="80644d90be333491" providerId="LiveId" clId="{4E4EF567-2A2B-48FF-A2FE-6F8BC400B5AB}" dt="2024-04-22T08:12:46.475" v="5468" actId="12385"/>
        <pc:sldMkLst>
          <pc:docMk/>
          <pc:sldMk cId="2849766837" sldId="400"/>
        </pc:sldMkLst>
      </pc:sldChg>
      <pc:sldChg chg="addSp delSp modSp add mod ord">
        <pc:chgData name="Светлана Латынова" userId="80644d90be333491" providerId="LiveId" clId="{4E4EF567-2A2B-48FF-A2FE-6F8BC400B5AB}" dt="2024-04-22T07:57:48.738" v="4679" actId="1076"/>
        <pc:sldMkLst>
          <pc:docMk/>
          <pc:sldMk cId="382680898" sldId="401"/>
        </pc:sldMkLst>
      </pc:sldChg>
      <pc:sldChg chg="addSp delSp modSp add mod">
        <pc:chgData name="Светлана Латынова" userId="80644d90be333491" providerId="LiveId" clId="{4E4EF567-2A2B-48FF-A2FE-6F8BC400B5AB}" dt="2024-04-22T08:01:13.804" v="4798" actId="1076"/>
        <pc:sldMkLst>
          <pc:docMk/>
          <pc:sldMk cId="8606484" sldId="402"/>
        </pc:sldMkLst>
      </pc:sldChg>
      <pc:sldChg chg="addSp delSp modSp add mod">
        <pc:chgData name="Светлана Латынова" userId="80644d90be333491" providerId="LiveId" clId="{4E4EF567-2A2B-48FF-A2FE-6F8BC400B5AB}" dt="2024-04-22T08:09:07.703" v="5168" actId="20577"/>
        <pc:sldMkLst>
          <pc:docMk/>
          <pc:sldMk cId="2131551172" sldId="403"/>
        </pc:sldMkLst>
      </pc:sldChg>
      <pc:sldChg chg="addSp delSp modSp add mod">
        <pc:chgData name="Светлана Латынова" userId="80644d90be333491" providerId="LiveId" clId="{4E4EF567-2A2B-48FF-A2FE-6F8BC400B5AB}" dt="2024-04-22T08:14:20.947" v="5676" actId="20577"/>
        <pc:sldMkLst>
          <pc:docMk/>
          <pc:sldMk cId="3031224615" sldId="404"/>
        </pc:sldMkLst>
      </pc:sldChg>
      <pc:sldChg chg="addSp delSp modSp add mod ord">
        <pc:chgData name="Светлана Латынова" userId="80644d90be333491" providerId="LiveId" clId="{4E4EF567-2A2B-48FF-A2FE-6F8BC400B5AB}" dt="2024-04-22T08:11:08.372" v="5388"/>
        <pc:sldMkLst>
          <pc:docMk/>
          <pc:sldMk cId="3578241326" sldId="405"/>
        </pc:sldMkLst>
      </pc:sldChg>
      <pc:sldChg chg="addSp delSp modSp add mod">
        <pc:chgData name="Светлана Латынова" userId="80644d90be333491" providerId="LiveId" clId="{4E4EF567-2A2B-48FF-A2FE-6F8BC400B5AB}" dt="2024-04-22T08:16:34.662" v="5917" actId="113"/>
        <pc:sldMkLst>
          <pc:docMk/>
          <pc:sldMk cId="4158627718" sldId="406"/>
        </pc:sldMkLst>
      </pc:sldChg>
      <pc:sldChg chg="addSp delSp modSp add mod">
        <pc:chgData name="Светлана Латынова" userId="80644d90be333491" providerId="LiveId" clId="{4E4EF567-2A2B-48FF-A2FE-6F8BC400B5AB}" dt="2024-04-22T08:13:20.680" v="5533" actId="20577"/>
        <pc:sldMkLst>
          <pc:docMk/>
          <pc:sldMk cId="730998106" sldId="407"/>
        </pc:sldMkLst>
      </pc:sldChg>
      <pc:sldChg chg="add del">
        <pc:chgData name="Светлана Латынова" userId="80644d90be333491" providerId="LiveId" clId="{4E4EF567-2A2B-48FF-A2FE-6F8BC400B5AB}" dt="2024-04-22T08:22:42.105" v="5921" actId="2890"/>
        <pc:sldMkLst>
          <pc:docMk/>
          <pc:sldMk cId="2136304705" sldId="408"/>
        </pc:sldMkLst>
      </pc:sldChg>
      <pc:sldChg chg="delSp modSp add mod">
        <pc:chgData name="Светлана Латынова" userId="80644d90be333491" providerId="LiveId" clId="{4E4EF567-2A2B-48FF-A2FE-6F8BC400B5AB}" dt="2024-04-22T08:26:43.857" v="6290" actId="255"/>
        <pc:sldMkLst>
          <pc:docMk/>
          <pc:sldMk cId="2161663950" sldId="408"/>
        </pc:sldMkLst>
      </pc:sldChg>
      <pc:sldChg chg="add del">
        <pc:chgData name="Светлана Латынова" userId="80644d90be333491" providerId="LiveId" clId="{4E4EF567-2A2B-48FF-A2FE-6F8BC400B5AB}" dt="2024-04-22T08:22:33.907" v="5919" actId="2890"/>
        <pc:sldMkLst>
          <pc:docMk/>
          <pc:sldMk cId="3289504691" sldId="408"/>
        </pc:sldMkLst>
      </pc:sldChg>
      <pc:sldMasterChg chg="addSldLayout delSldLayout">
        <pc:chgData name="Светлана Латынова" userId="80644d90be333491" providerId="LiveId" clId="{4E4EF567-2A2B-48FF-A2FE-6F8BC400B5AB}" dt="2024-04-22T08:10:44.345" v="5384" actId="47"/>
        <pc:sldMasterMkLst>
          <pc:docMk/>
          <pc:sldMasterMk cId="2133813028" sldId="2147483652"/>
        </pc:sldMasterMkLst>
        <pc:sldLayoutChg chg="add del">
          <pc:chgData name="Светлана Латынова" userId="80644d90be333491" providerId="LiveId" clId="{4E4EF567-2A2B-48FF-A2FE-6F8BC400B5AB}" dt="2024-04-22T08:10:44.345" v="5384" actId="47"/>
          <pc:sldLayoutMkLst>
            <pc:docMk/>
            <pc:sldMasterMk cId="2133813028" sldId="2147483652"/>
            <pc:sldLayoutMk cId="1804603997" sldId="2147483656"/>
          </pc:sldLayoutMkLst>
        </pc:sldLayoutChg>
        <pc:sldLayoutChg chg="add del">
          <pc:chgData name="Светлана Латынова" userId="80644d90be333491" providerId="LiveId" clId="{4E4EF567-2A2B-48FF-A2FE-6F8BC400B5AB}" dt="2024-04-22T08:10:41.785" v="5382" actId="47"/>
          <pc:sldLayoutMkLst>
            <pc:docMk/>
            <pc:sldMasterMk cId="2133813028" sldId="2147483652"/>
            <pc:sldLayoutMk cId="2254982225" sldId="2147483660"/>
          </pc:sldLayoutMkLst>
        </pc:sldLayoutChg>
        <pc:sldLayoutChg chg="add del">
          <pc:chgData name="Светлана Латынова" userId="80644d90be333491" providerId="LiveId" clId="{4E4EF567-2A2B-48FF-A2FE-6F8BC400B5AB}" dt="2024-04-22T08:10:43.224" v="5383" actId="47"/>
          <pc:sldLayoutMkLst>
            <pc:docMk/>
            <pc:sldMasterMk cId="2133813028" sldId="2147483652"/>
            <pc:sldLayoutMk cId="398504056" sldId="2147483687"/>
          </pc:sldLayoutMkLst>
        </pc:sldLayoutChg>
      </pc:sldMasterChg>
    </pc:docChg>
  </pc:docChgLst>
  <pc:docChgLst>
    <pc:chgData name="Светлана Латынова" userId="80644d90be333491" providerId="LiveId" clId="{56828F47-FCBF-41E6-BC75-B8560EF22F68}"/>
    <pc:docChg chg="undo redo custSel addSld delSld modSld sldOrd">
      <pc:chgData name="Светлана Латынова" userId="80644d90be333491" providerId="LiveId" clId="{56828F47-FCBF-41E6-BC75-B8560EF22F68}" dt="2024-04-22T06:26:21.346" v="18637" actId="1076"/>
      <pc:docMkLst>
        <pc:docMk/>
      </pc:docMkLst>
      <pc:sldChg chg="modSp mod">
        <pc:chgData name="Светлана Латынова" userId="80644d90be333491" providerId="LiveId" clId="{56828F47-FCBF-41E6-BC75-B8560EF22F68}" dt="2024-04-14T14:21:49.922" v="14411" actId="207"/>
        <pc:sldMkLst>
          <pc:docMk/>
          <pc:sldMk cId="3254436904" sldId="268"/>
        </pc:sldMkLst>
      </pc:sldChg>
      <pc:sldChg chg="addSp delSp modSp add del mod ord">
        <pc:chgData name="Светлана Латынова" userId="80644d90be333491" providerId="LiveId" clId="{56828F47-FCBF-41E6-BC75-B8560EF22F68}" dt="2024-04-12T06:17:11.536" v="1921" actId="47"/>
        <pc:sldMkLst>
          <pc:docMk/>
          <pc:sldMk cId="0" sldId="269"/>
        </pc:sldMkLst>
      </pc:sldChg>
      <pc:sldChg chg="modSp add mod">
        <pc:chgData name="Светлана Латынова" userId="80644d90be333491" providerId="LiveId" clId="{56828F47-FCBF-41E6-BC75-B8560EF22F68}" dt="2024-04-14T10:26:04.055" v="8096" actId="20577"/>
        <pc:sldMkLst>
          <pc:docMk/>
          <pc:sldMk cId="859753181" sldId="270"/>
        </pc:sldMkLst>
      </pc:sldChg>
      <pc:sldChg chg="delSp add del mod">
        <pc:chgData name="Светлана Латынова" userId="80644d90be333491" providerId="LiveId" clId="{56828F47-FCBF-41E6-BC75-B8560EF22F68}" dt="2024-04-12T06:02:59.057" v="1251" actId="47"/>
        <pc:sldMkLst>
          <pc:docMk/>
          <pc:sldMk cId="1725078266" sldId="275"/>
        </pc:sldMkLst>
      </pc:sldChg>
      <pc:sldChg chg="modSp add mod">
        <pc:chgData name="Светлана Латынова" userId="80644d90be333491" providerId="LiveId" clId="{56828F47-FCBF-41E6-BC75-B8560EF22F68}" dt="2024-04-13T14:46:11.877" v="3756" actId="1076"/>
        <pc:sldMkLst>
          <pc:docMk/>
          <pc:sldMk cId="2202407151" sldId="294"/>
        </pc:sldMkLst>
      </pc:sldChg>
      <pc:sldChg chg="addSp modSp add mod">
        <pc:chgData name="Светлана Латынова" userId="80644d90be333491" providerId="LiveId" clId="{56828F47-FCBF-41E6-BC75-B8560EF22F68}" dt="2024-04-14T17:09:34.500" v="18186" actId="20577"/>
        <pc:sldMkLst>
          <pc:docMk/>
          <pc:sldMk cId="274471710" sldId="295"/>
        </pc:sldMkLst>
      </pc:sldChg>
      <pc:sldChg chg="modSp mod ord">
        <pc:chgData name="Светлана Латынова" userId="80644d90be333491" providerId="LiveId" clId="{56828F47-FCBF-41E6-BC75-B8560EF22F68}" dt="2024-04-13T15:05:38.700" v="4547"/>
        <pc:sldMkLst>
          <pc:docMk/>
          <pc:sldMk cId="1908493857" sldId="296"/>
        </pc:sldMkLst>
      </pc:sldChg>
      <pc:sldChg chg="modSp mod ord">
        <pc:chgData name="Светлана Латынова" userId="80644d90be333491" providerId="LiveId" clId="{56828F47-FCBF-41E6-BC75-B8560EF22F68}" dt="2024-04-14T17:25:58.323" v="18507"/>
        <pc:sldMkLst>
          <pc:docMk/>
          <pc:sldMk cId="3641733006" sldId="299"/>
        </pc:sldMkLst>
      </pc:sldChg>
      <pc:sldChg chg="addSp delSp modSp mod ord">
        <pc:chgData name="Светлана Латынова" userId="80644d90be333491" providerId="LiveId" clId="{56828F47-FCBF-41E6-BC75-B8560EF22F68}" dt="2024-04-14T07:53:33.127" v="4560"/>
        <pc:sldMkLst>
          <pc:docMk/>
          <pc:sldMk cId="1908493857" sldId="300"/>
        </pc:sldMkLst>
      </pc:sldChg>
      <pc:sldChg chg="addSp delSp modSp new del mod ord">
        <pc:chgData name="Светлана Латынова" userId="80644d90be333491" providerId="LiveId" clId="{56828F47-FCBF-41E6-BC75-B8560EF22F68}" dt="2024-04-12T06:07:48.295" v="1310" actId="47"/>
        <pc:sldMkLst>
          <pc:docMk/>
          <pc:sldMk cId="2441808003" sldId="301"/>
        </pc:sldMkLst>
      </pc:sldChg>
      <pc:sldChg chg="addSp delSp add del mod">
        <pc:chgData name="Светлана Латынова" userId="80644d90be333491" providerId="LiveId" clId="{56828F47-FCBF-41E6-BC75-B8560EF22F68}" dt="2024-04-12T06:03:02.960" v="1252" actId="47"/>
        <pc:sldMkLst>
          <pc:docMk/>
          <pc:sldMk cId="2737065287" sldId="302"/>
        </pc:sldMkLst>
      </pc:sldChg>
      <pc:sldChg chg="addSp delSp modSp add del mod ord">
        <pc:chgData name="Светлана Латынова" userId="80644d90be333491" providerId="LiveId" clId="{56828F47-FCBF-41E6-BC75-B8560EF22F68}" dt="2024-04-12T06:25:03.102" v="2433" actId="47"/>
        <pc:sldMkLst>
          <pc:docMk/>
          <pc:sldMk cId="3006601255" sldId="303"/>
        </pc:sldMkLst>
      </pc:sldChg>
      <pc:sldChg chg="addSp delSp new del mod ord">
        <pc:chgData name="Светлана Латынова" userId="80644d90be333491" providerId="LiveId" clId="{56828F47-FCBF-41E6-BC75-B8560EF22F68}" dt="2024-04-12T06:25:03.102" v="2433" actId="47"/>
        <pc:sldMkLst>
          <pc:docMk/>
          <pc:sldMk cId="2630216931" sldId="304"/>
        </pc:sldMkLst>
      </pc:sldChg>
      <pc:sldChg chg="addSp delSp add del mod">
        <pc:chgData name="Светлана Латынова" userId="80644d90be333491" providerId="LiveId" clId="{56828F47-FCBF-41E6-BC75-B8560EF22F68}" dt="2024-04-12T06:25:00.094" v="2432" actId="47"/>
        <pc:sldMkLst>
          <pc:docMk/>
          <pc:sldMk cId="1682750947" sldId="305"/>
        </pc:sldMkLst>
      </pc:sldChg>
      <pc:sldChg chg="addSp new del mod">
        <pc:chgData name="Светлана Латынова" userId="80644d90be333491" providerId="LiveId" clId="{56828F47-FCBF-41E6-BC75-B8560EF22F68}" dt="2024-04-12T06:25:08.254" v="2434" actId="47"/>
        <pc:sldMkLst>
          <pc:docMk/>
          <pc:sldMk cId="1440119774" sldId="306"/>
        </pc:sldMkLst>
      </pc:sldChg>
      <pc:sldChg chg="addSp delSp new del mod ord">
        <pc:chgData name="Светлана Латынова" userId="80644d90be333491" providerId="LiveId" clId="{56828F47-FCBF-41E6-BC75-B8560EF22F68}" dt="2024-04-13T14:16:07.986" v="3366" actId="47"/>
        <pc:sldMkLst>
          <pc:docMk/>
          <pc:sldMk cId="3718083359" sldId="307"/>
        </pc:sldMkLst>
      </pc:sldChg>
      <pc:sldChg chg="addSp delSp new del mod ord">
        <pc:chgData name="Светлана Латынова" userId="80644d90be333491" providerId="LiveId" clId="{56828F47-FCBF-41E6-BC75-B8560EF22F68}" dt="2024-04-13T14:16:08.726" v="3367" actId="47"/>
        <pc:sldMkLst>
          <pc:docMk/>
          <pc:sldMk cId="2333425872" sldId="308"/>
        </pc:sldMkLst>
      </pc:sldChg>
      <pc:sldChg chg="addSp delSp new del mod ord">
        <pc:chgData name="Светлана Латынова" userId="80644d90be333491" providerId="LiveId" clId="{56828F47-FCBF-41E6-BC75-B8560EF22F68}" dt="2024-04-12T07:06:01.985" v="2870" actId="47"/>
        <pc:sldMkLst>
          <pc:docMk/>
          <pc:sldMk cId="4171181166" sldId="309"/>
        </pc:sldMkLst>
      </pc:sldChg>
      <pc:sldChg chg="addSp delSp modSp new del mod ord">
        <pc:chgData name="Светлана Латынова" userId="80644d90be333491" providerId="LiveId" clId="{56828F47-FCBF-41E6-BC75-B8560EF22F68}" dt="2024-04-12T07:07:42.999" v="2920" actId="47"/>
        <pc:sldMkLst>
          <pc:docMk/>
          <pc:sldMk cId="406193093" sldId="310"/>
        </pc:sldMkLst>
      </pc:sldChg>
      <pc:sldChg chg="addSp delSp modSp new del mod ord">
        <pc:chgData name="Светлана Латынова" userId="80644d90be333491" providerId="LiveId" clId="{56828F47-FCBF-41E6-BC75-B8560EF22F68}" dt="2024-04-14T09:05:16.115" v="6938" actId="47"/>
        <pc:sldMkLst>
          <pc:docMk/>
          <pc:sldMk cId="1729251124" sldId="311"/>
        </pc:sldMkLst>
      </pc:sldChg>
      <pc:sldChg chg="addSp delSp new del mod">
        <pc:chgData name="Светлана Латынова" userId="80644d90be333491" providerId="LiveId" clId="{56828F47-FCBF-41E6-BC75-B8560EF22F68}" dt="2024-04-14T08:53:34.832" v="6103" actId="47"/>
        <pc:sldMkLst>
          <pc:docMk/>
          <pc:sldMk cId="3735104459" sldId="312"/>
        </pc:sldMkLst>
      </pc:sldChg>
      <pc:sldChg chg="addSp delSp new del mod">
        <pc:chgData name="Светлана Латынова" userId="80644d90be333491" providerId="LiveId" clId="{56828F47-FCBF-41E6-BC75-B8560EF22F68}" dt="2024-04-14T08:53:29.562" v="6101" actId="47"/>
        <pc:sldMkLst>
          <pc:docMk/>
          <pc:sldMk cId="4172662384" sldId="313"/>
        </pc:sldMkLst>
      </pc:sldChg>
      <pc:sldChg chg="addSp delSp new del mod">
        <pc:chgData name="Светлана Латынова" userId="80644d90be333491" providerId="LiveId" clId="{56828F47-FCBF-41E6-BC75-B8560EF22F68}" dt="2024-04-14T08:53:35.643" v="6104" actId="47"/>
        <pc:sldMkLst>
          <pc:docMk/>
          <pc:sldMk cId="4113476068" sldId="314"/>
        </pc:sldMkLst>
      </pc:sldChg>
      <pc:sldChg chg="addSp delSp new del mod">
        <pc:chgData name="Светлана Латынова" userId="80644d90be333491" providerId="LiveId" clId="{56828F47-FCBF-41E6-BC75-B8560EF22F68}" dt="2024-04-14T08:55:33.375" v="6277" actId="47"/>
        <pc:sldMkLst>
          <pc:docMk/>
          <pc:sldMk cId="4154191871" sldId="315"/>
        </pc:sldMkLst>
      </pc:sldChg>
      <pc:sldChg chg="addSp delSp new del mod">
        <pc:chgData name="Светлана Латынова" userId="80644d90be333491" providerId="LiveId" clId="{56828F47-FCBF-41E6-BC75-B8560EF22F68}" dt="2024-04-14T08:57:53.636" v="6625" actId="47"/>
        <pc:sldMkLst>
          <pc:docMk/>
          <pc:sldMk cId="2469832496" sldId="316"/>
        </pc:sldMkLst>
      </pc:sldChg>
      <pc:sldChg chg="addSp delSp modSp new del mod">
        <pc:chgData name="Светлана Латынова" userId="80644d90be333491" providerId="LiveId" clId="{56828F47-FCBF-41E6-BC75-B8560EF22F68}" dt="2024-04-14T08:57:57.820" v="6627" actId="47"/>
        <pc:sldMkLst>
          <pc:docMk/>
          <pc:sldMk cId="1944454202" sldId="317"/>
        </pc:sldMkLst>
      </pc:sldChg>
      <pc:sldChg chg="addSp delSp modSp new del mod">
        <pc:chgData name="Светлана Латынова" userId="80644d90be333491" providerId="LiveId" clId="{56828F47-FCBF-41E6-BC75-B8560EF22F68}" dt="2024-04-14T09:00:48.016" v="6835" actId="47"/>
        <pc:sldMkLst>
          <pc:docMk/>
          <pc:sldMk cId="686024322" sldId="318"/>
        </pc:sldMkLst>
      </pc:sldChg>
      <pc:sldChg chg="addSp delSp modSp add del mod ord">
        <pc:chgData name="Светлана Латынова" userId="80644d90be333491" providerId="LiveId" clId="{56828F47-FCBF-41E6-BC75-B8560EF22F68}" dt="2024-04-14T09:00:48.016" v="6835" actId="47"/>
        <pc:sldMkLst>
          <pc:docMk/>
          <pc:sldMk cId="3251538494" sldId="319"/>
        </pc:sldMkLst>
      </pc:sldChg>
      <pc:sldChg chg="addSp delSp modSp add del mod">
        <pc:chgData name="Светлана Латынова" userId="80644d90be333491" providerId="LiveId" clId="{56828F47-FCBF-41E6-BC75-B8560EF22F68}" dt="2024-04-14T09:09:30.444" v="7137" actId="47"/>
        <pc:sldMkLst>
          <pc:docMk/>
          <pc:sldMk cId="1903550232" sldId="320"/>
        </pc:sldMkLst>
      </pc:sldChg>
      <pc:sldChg chg="addSp delSp modSp add del mod">
        <pc:chgData name="Светлана Латынова" userId="80644d90be333491" providerId="LiveId" clId="{56828F47-FCBF-41E6-BC75-B8560EF22F68}" dt="2024-04-14T09:14:43.950" v="7178" actId="47"/>
        <pc:sldMkLst>
          <pc:docMk/>
          <pc:sldMk cId="2520751475" sldId="321"/>
        </pc:sldMkLst>
      </pc:sldChg>
      <pc:sldChg chg="addSp delSp modSp add del mod">
        <pc:chgData name="Светлана Латынова" userId="80644d90be333491" providerId="LiveId" clId="{56828F47-FCBF-41E6-BC75-B8560EF22F68}" dt="2024-04-14T12:27:06.140" v="13291" actId="47"/>
        <pc:sldMkLst>
          <pc:docMk/>
          <pc:sldMk cId="2124004290" sldId="322"/>
        </pc:sldMkLst>
      </pc:sldChg>
      <pc:sldChg chg="addSp delSp modSp add del mod ord">
        <pc:chgData name="Светлана Латынова" userId="80644d90be333491" providerId="LiveId" clId="{56828F47-FCBF-41E6-BC75-B8560EF22F68}" dt="2024-04-14T12:27:01.340" v="13290" actId="47"/>
        <pc:sldMkLst>
          <pc:docMk/>
          <pc:sldMk cId="1768635652" sldId="323"/>
        </pc:sldMkLst>
      </pc:sldChg>
      <pc:sldChg chg="addSp delSp modSp add del mod">
        <pc:chgData name="Светлана Латынова" userId="80644d90be333491" providerId="LiveId" clId="{56828F47-FCBF-41E6-BC75-B8560EF22F68}" dt="2024-04-14T16:36:37.311" v="17477" actId="47"/>
        <pc:sldMkLst>
          <pc:docMk/>
          <pc:sldMk cId="551570066" sldId="324"/>
        </pc:sldMkLst>
      </pc:sldChg>
      <pc:sldChg chg="modSp add del mod ord">
        <pc:chgData name="Светлана Латынова" userId="80644d90be333491" providerId="LiveId" clId="{56828F47-FCBF-41E6-BC75-B8560EF22F68}" dt="2024-04-14T16:36:39.638" v="17478" actId="47"/>
        <pc:sldMkLst>
          <pc:docMk/>
          <pc:sldMk cId="1783288448" sldId="325"/>
        </pc:sldMkLst>
      </pc:sldChg>
      <pc:sldChg chg="delSp modSp add del mod">
        <pc:chgData name="Светлана Латынова" userId="80644d90be333491" providerId="LiveId" clId="{56828F47-FCBF-41E6-BC75-B8560EF22F68}" dt="2024-04-14T17:16:13.552" v="18191" actId="47"/>
        <pc:sldMkLst>
          <pc:docMk/>
          <pc:sldMk cId="3484693799" sldId="326"/>
        </pc:sldMkLst>
      </pc:sldChg>
      <pc:sldChg chg="delSp modSp add del mod">
        <pc:chgData name="Светлана Латынова" userId="80644d90be333491" providerId="LiveId" clId="{56828F47-FCBF-41E6-BC75-B8560EF22F68}" dt="2024-04-14T08:42:13.728" v="5148" actId="47"/>
        <pc:sldMkLst>
          <pc:docMk/>
          <pc:sldMk cId="468250110" sldId="327"/>
        </pc:sldMkLst>
      </pc:sldChg>
      <pc:sldChg chg="addSp delSp modSp add del mod">
        <pc:chgData name="Светлана Латынова" userId="80644d90be333491" providerId="LiveId" clId="{56828F47-FCBF-41E6-BC75-B8560EF22F68}" dt="2024-04-13T14:47:38.743" v="3785" actId="47"/>
        <pc:sldMkLst>
          <pc:docMk/>
          <pc:sldMk cId="4009938077" sldId="328"/>
        </pc:sldMkLst>
      </pc:sldChg>
      <pc:sldChg chg="addSp modSp add mod ord">
        <pc:chgData name="Светлана Латынова" userId="80644d90be333491" providerId="LiveId" clId="{56828F47-FCBF-41E6-BC75-B8560EF22F68}" dt="2024-04-14T07:52:50.944" v="4556" actId="1076"/>
        <pc:sldMkLst>
          <pc:docMk/>
          <pc:sldMk cId="3890122843" sldId="329"/>
        </pc:sldMkLst>
      </pc:sldChg>
      <pc:sldChg chg="addSp delSp modSp add del mod ord">
        <pc:chgData name="Светлана Латынова" userId="80644d90be333491" providerId="LiveId" clId="{56828F47-FCBF-41E6-BC75-B8560EF22F68}" dt="2024-04-12T06:18:46.702" v="1964" actId="47"/>
        <pc:sldMkLst>
          <pc:docMk/>
          <pc:sldMk cId="422160057" sldId="330"/>
        </pc:sldMkLst>
      </pc:sldChg>
      <pc:sldChg chg="addSp delSp modSp add mod">
        <pc:chgData name="Светлана Латынова" userId="80644d90be333491" providerId="LiveId" clId="{56828F47-FCBF-41E6-BC75-B8560EF22F68}" dt="2024-04-14T14:22:07.171" v="14414" actId="478"/>
        <pc:sldMkLst>
          <pc:docMk/>
          <pc:sldMk cId="3855343900" sldId="331"/>
        </pc:sldMkLst>
      </pc:sldChg>
      <pc:sldChg chg="addSp delSp modSp add mod setBg">
        <pc:chgData name="Светлана Латынова" userId="80644d90be333491" providerId="LiveId" clId="{56828F47-FCBF-41E6-BC75-B8560EF22F68}" dt="2024-04-14T08:06:08.474" v="4659" actId="26606"/>
        <pc:sldMkLst>
          <pc:docMk/>
          <pc:sldMk cId="1090744191" sldId="332"/>
        </pc:sldMkLst>
      </pc:sldChg>
      <pc:sldChg chg="addSp delSp modSp add mod ord">
        <pc:chgData name="Светлана Латынова" userId="80644d90be333491" providerId="LiveId" clId="{56828F47-FCBF-41E6-BC75-B8560EF22F68}" dt="2024-04-14T17:28:31.984" v="18513" actId="20577"/>
        <pc:sldMkLst>
          <pc:docMk/>
          <pc:sldMk cId="3155669383" sldId="333"/>
        </pc:sldMkLst>
      </pc:sldChg>
      <pc:sldChg chg="addSp delSp modSp add mod ord">
        <pc:chgData name="Светлана Латынова" userId="80644d90be333491" providerId="LiveId" clId="{56828F47-FCBF-41E6-BC75-B8560EF22F68}" dt="2024-04-14T17:28:39.058" v="18515" actId="20577"/>
        <pc:sldMkLst>
          <pc:docMk/>
          <pc:sldMk cId="2414700805" sldId="334"/>
        </pc:sldMkLst>
      </pc:sldChg>
      <pc:sldChg chg="delSp modSp add del mod">
        <pc:chgData name="Светлана Латынова" userId="80644d90be333491" providerId="LiveId" clId="{56828F47-FCBF-41E6-BC75-B8560EF22F68}" dt="2024-04-12T06:58:12.408" v="2746" actId="47"/>
        <pc:sldMkLst>
          <pc:docMk/>
          <pc:sldMk cId="2594869721" sldId="334"/>
        </pc:sldMkLst>
      </pc:sldChg>
      <pc:sldChg chg="addSp delSp modSp add mod">
        <pc:chgData name="Светлана Латынова" userId="80644d90be333491" providerId="LiveId" clId="{56828F47-FCBF-41E6-BC75-B8560EF22F68}" dt="2024-04-14T14:22:09.115" v="14415" actId="478"/>
        <pc:sldMkLst>
          <pc:docMk/>
          <pc:sldMk cId="2429383364" sldId="335"/>
        </pc:sldMkLst>
      </pc:sldChg>
      <pc:sldChg chg="addSp delSp modSp add mod ord setBg">
        <pc:chgData name="Светлана Латынова" userId="80644d90be333491" providerId="LiveId" clId="{56828F47-FCBF-41E6-BC75-B8560EF22F68}" dt="2024-04-14T11:09:33.805" v="10309" actId="14100"/>
        <pc:sldMkLst>
          <pc:docMk/>
          <pc:sldMk cId="3155336502" sldId="336"/>
        </pc:sldMkLst>
      </pc:sldChg>
      <pc:sldChg chg="addSp delSp modSp add mod">
        <pc:chgData name="Светлана Латынова" userId="80644d90be333491" providerId="LiveId" clId="{56828F47-FCBF-41E6-BC75-B8560EF22F68}" dt="2024-04-22T06:26:21.346" v="18637" actId="1076"/>
        <pc:sldMkLst>
          <pc:docMk/>
          <pc:sldMk cId="3181864942" sldId="337"/>
        </pc:sldMkLst>
      </pc:sldChg>
      <pc:sldChg chg="delSp modSp add del mod">
        <pc:chgData name="Светлана Латынова" userId="80644d90be333491" providerId="LiveId" clId="{56828F47-FCBF-41E6-BC75-B8560EF22F68}" dt="2024-04-13T14:36:35.871" v="3684" actId="47"/>
        <pc:sldMkLst>
          <pc:docMk/>
          <pc:sldMk cId="3585898430" sldId="338"/>
        </pc:sldMkLst>
      </pc:sldChg>
      <pc:sldChg chg="modSp add ord">
        <pc:chgData name="Светлана Латынова" userId="80644d90be333491" providerId="LiveId" clId="{56828F47-FCBF-41E6-BC75-B8560EF22F68}" dt="2024-04-14T11:11:54.538" v="10332" actId="1076"/>
        <pc:sldMkLst>
          <pc:docMk/>
          <pc:sldMk cId="1914223912" sldId="339"/>
        </pc:sldMkLst>
      </pc:sldChg>
      <pc:sldChg chg="modSp add mod">
        <pc:chgData name="Светлана Латынова" userId="80644d90be333491" providerId="LiveId" clId="{56828F47-FCBF-41E6-BC75-B8560EF22F68}" dt="2024-04-14T11:09:51.273" v="10312" actId="14100"/>
        <pc:sldMkLst>
          <pc:docMk/>
          <pc:sldMk cId="2197359706" sldId="340"/>
        </pc:sldMkLst>
      </pc:sldChg>
      <pc:sldChg chg="addSp delSp modSp add mod ord">
        <pc:chgData name="Светлана Латынова" userId="80644d90be333491" providerId="LiveId" clId="{56828F47-FCBF-41E6-BC75-B8560EF22F68}" dt="2024-04-14T11:34:10.624" v="10698" actId="1076"/>
        <pc:sldMkLst>
          <pc:docMk/>
          <pc:sldMk cId="3500440867" sldId="341"/>
        </pc:sldMkLst>
      </pc:sldChg>
      <pc:sldChg chg="addSp delSp modSp add mod">
        <pc:chgData name="Светлана Латынова" userId="80644d90be333491" providerId="LiveId" clId="{56828F47-FCBF-41E6-BC75-B8560EF22F68}" dt="2024-04-14T11:12:58.831" v="10339" actId="1076"/>
        <pc:sldMkLst>
          <pc:docMk/>
          <pc:sldMk cId="3825538416" sldId="342"/>
        </pc:sldMkLst>
      </pc:sldChg>
      <pc:sldChg chg="addSp delSp modSp add mod ord">
        <pc:chgData name="Светлана Латынова" userId="80644d90be333491" providerId="LiveId" clId="{56828F47-FCBF-41E6-BC75-B8560EF22F68}" dt="2024-04-14T11:51:53.859" v="11806"/>
        <pc:sldMkLst>
          <pc:docMk/>
          <pc:sldMk cId="1743452192" sldId="343"/>
        </pc:sldMkLst>
      </pc:sldChg>
      <pc:sldChg chg="addSp delSp modSp add mod ord">
        <pc:chgData name="Светлана Латынова" userId="80644d90be333491" providerId="LiveId" clId="{56828F47-FCBF-41E6-BC75-B8560EF22F68}" dt="2024-04-14T12:36:15.762" v="13364" actId="20577"/>
        <pc:sldMkLst>
          <pc:docMk/>
          <pc:sldMk cId="3743928492" sldId="344"/>
        </pc:sldMkLst>
      </pc:sldChg>
      <pc:sldChg chg="delSp modSp add mod ord">
        <pc:chgData name="Светлана Латынова" userId="80644d90be333491" providerId="LiveId" clId="{56828F47-FCBF-41E6-BC75-B8560EF22F68}" dt="2024-04-14T17:33:59.338" v="18558" actId="1076"/>
        <pc:sldMkLst>
          <pc:docMk/>
          <pc:sldMk cId="3388000422" sldId="345"/>
        </pc:sldMkLst>
      </pc:sldChg>
      <pc:sldChg chg="addSp delSp modSp add mod ord">
        <pc:chgData name="Светлана Латынова" userId="80644d90be333491" providerId="LiveId" clId="{56828F47-FCBF-41E6-BC75-B8560EF22F68}" dt="2024-04-14T11:54:11.981" v="11810" actId="1076"/>
        <pc:sldMkLst>
          <pc:docMk/>
          <pc:sldMk cId="2402858853" sldId="346"/>
        </pc:sldMkLst>
      </pc:sldChg>
      <pc:sldChg chg="add ord">
        <pc:chgData name="Светлана Латынова" userId="80644d90be333491" providerId="LiveId" clId="{56828F47-FCBF-41E6-BC75-B8560EF22F68}" dt="2024-04-14T11:51:53.859" v="11806"/>
        <pc:sldMkLst>
          <pc:docMk/>
          <pc:sldMk cId="3270353056" sldId="347"/>
        </pc:sldMkLst>
      </pc:sldChg>
      <pc:sldChg chg="addSp delSp modSp add mod">
        <pc:chgData name="Светлана Латынова" userId="80644d90be333491" providerId="LiveId" clId="{56828F47-FCBF-41E6-BC75-B8560EF22F68}" dt="2024-04-14T10:22:34.319" v="8005" actId="20577"/>
        <pc:sldMkLst>
          <pc:docMk/>
          <pc:sldMk cId="525421378" sldId="348"/>
        </pc:sldMkLst>
      </pc:sldChg>
      <pc:sldChg chg="addSp delSp modSp add mod ord">
        <pc:chgData name="Светлана Латынова" userId="80644d90be333491" providerId="LiveId" clId="{56828F47-FCBF-41E6-BC75-B8560EF22F68}" dt="2024-04-14T13:06:05.705" v="14263" actId="1076"/>
        <pc:sldMkLst>
          <pc:docMk/>
          <pc:sldMk cId="3682011750" sldId="349"/>
        </pc:sldMkLst>
      </pc:sldChg>
      <pc:sldChg chg="addSp modSp add mod">
        <pc:chgData name="Светлана Латынова" userId="80644d90be333491" providerId="LiveId" clId="{56828F47-FCBF-41E6-BC75-B8560EF22F68}" dt="2024-04-14T10:38:00.873" v="8738" actId="20577"/>
        <pc:sldMkLst>
          <pc:docMk/>
          <pc:sldMk cId="1797331483" sldId="350"/>
        </pc:sldMkLst>
      </pc:sldChg>
      <pc:sldChg chg="addSp delSp modSp add mod">
        <pc:chgData name="Светлана Латынова" userId="80644d90be333491" providerId="LiveId" clId="{56828F47-FCBF-41E6-BC75-B8560EF22F68}" dt="2024-04-14T13:07:01.853" v="14267" actId="1076"/>
        <pc:sldMkLst>
          <pc:docMk/>
          <pc:sldMk cId="1197282291" sldId="351"/>
        </pc:sldMkLst>
      </pc:sldChg>
      <pc:sldChg chg="delSp modSp add del mod">
        <pc:chgData name="Светлана Латынова" userId="80644d90be333491" providerId="LiveId" clId="{56828F47-FCBF-41E6-BC75-B8560EF22F68}" dt="2024-04-14T10:25:17.037" v="8063" actId="47"/>
        <pc:sldMkLst>
          <pc:docMk/>
          <pc:sldMk cId="1342472668" sldId="351"/>
        </pc:sldMkLst>
      </pc:sldChg>
      <pc:sldChg chg="modSp add mod">
        <pc:chgData name="Светлана Латынова" userId="80644d90be333491" providerId="LiveId" clId="{56828F47-FCBF-41E6-BC75-B8560EF22F68}" dt="2024-04-14T10:50:19.550" v="9340" actId="20577"/>
        <pc:sldMkLst>
          <pc:docMk/>
          <pc:sldMk cId="4228089850" sldId="352"/>
        </pc:sldMkLst>
      </pc:sldChg>
      <pc:sldChg chg="modSp add mod">
        <pc:chgData name="Светлана Латынова" userId="80644d90be333491" providerId="LiveId" clId="{56828F47-FCBF-41E6-BC75-B8560EF22F68}" dt="2024-04-14T11:07:09.993" v="10302" actId="20577"/>
        <pc:sldMkLst>
          <pc:docMk/>
          <pc:sldMk cId="202116686" sldId="353"/>
        </pc:sldMkLst>
      </pc:sldChg>
      <pc:sldChg chg="addSp delSp modSp add mod ord">
        <pc:chgData name="Светлана Латынова" userId="80644d90be333491" providerId="LiveId" clId="{56828F47-FCBF-41E6-BC75-B8560EF22F68}" dt="2024-04-14T14:33:38.732" v="14472" actId="1076"/>
        <pc:sldMkLst>
          <pc:docMk/>
          <pc:sldMk cId="2587593132" sldId="354"/>
        </pc:sldMkLst>
      </pc:sldChg>
      <pc:sldChg chg="delSp add mod ord">
        <pc:chgData name="Светлана Латынова" userId="80644d90be333491" providerId="LiveId" clId="{56828F47-FCBF-41E6-BC75-B8560EF22F68}" dt="2024-04-14T14:22:17.787" v="14416" actId="478"/>
        <pc:sldMkLst>
          <pc:docMk/>
          <pc:sldMk cId="788088861" sldId="355"/>
        </pc:sldMkLst>
      </pc:sldChg>
      <pc:sldChg chg="addSp delSp modSp add mod">
        <pc:chgData name="Светлана Латынова" userId="80644d90be333491" providerId="LiveId" clId="{56828F47-FCBF-41E6-BC75-B8560EF22F68}" dt="2024-04-14T12:35:50.874" v="13360" actId="20577"/>
        <pc:sldMkLst>
          <pc:docMk/>
          <pc:sldMk cId="3570225635" sldId="356"/>
        </pc:sldMkLst>
      </pc:sldChg>
      <pc:sldChg chg="addSp modSp add mod">
        <pc:chgData name="Светлана Латынова" userId="80644d90be333491" providerId="LiveId" clId="{56828F47-FCBF-41E6-BC75-B8560EF22F68}" dt="2024-04-14T12:06:02.502" v="12238" actId="1076"/>
        <pc:sldMkLst>
          <pc:docMk/>
          <pc:sldMk cId="1567774336" sldId="357"/>
        </pc:sldMkLst>
      </pc:sldChg>
      <pc:sldChg chg="addSp delSp modSp add mod ord">
        <pc:chgData name="Светлана Латынова" userId="80644d90be333491" providerId="LiveId" clId="{56828F47-FCBF-41E6-BC75-B8560EF22F68}" dt="2024-04-14T13:02:13.771" v="14204" actId="1076"/>
        <pc:sldMkLst>
          <pc:docMk/>
          <pc:sldMk cId="2653688424" sldId="358"/>
        </pc:sldMkLst>
      </pc:sldChg>
      <pc:sldChg chg="addSp delSp modSp add del mod">
        <pc:chgData name="Светлана Латынова" userId="80644d90be333491" providerId="LiveId" clId="{56828F47-FCBF-41E6-BC75-B8560EF22F68}" dt="2024-04-14T12:27:00.260" v="13289" actId="47"/>
        <pc:sldMkLst>
          <pc:docMk/>
          <pc:sldMk cId="8964385" sldId="359"/>
        </pc:sldMkLst>
      </pc:sldChg>
      <pc:sldChg chg="addSp delSp modSp add mod ord">
        <pc:chgData name="Светлана Латынова" userId="80644d90be333491" providerId="LiveId" clId="{56828F47-FCBF-41E6-BC75-B8560EF22F68}" dt="2024-04-14T17:35:27.732" v="18566" actId="313"/>
        <pc:sldMkLst>
          <pc:docMk/>
          <pc:sldMk cId="1343988100" sldId="360"/>
        </pc:sldMkLst>
      </pc:sldChg>
      <pc:sldChg chg="new del">
        <pc:chgData name="Светлана Латынова" userId="80644d90be333491" providerId="LiveId" clId="{56828F47-FCBF-41E6-BC75-B8560EF22F68}" dt="2024-04-14T12:26:58.967" v="13288" actId="47"/>
        <pc:sldMkLst>
          <pc:docMk/>
          <pc:sldMk cId="1692536849" sldId="361"/>
        </pc:sldMkLst>
      </pc:sldChg>
      <pc:sldChg chg="addSp delSp modSp add mod ord">
        <pc:chgData name="Светлана Латынова" userId="80644d90be333491" providerId="LiveId" clId="{56828F47-FCBF-41E6-BC75-B8560EF22F68}" dt="2024-04-14T12:35:00.825" v="13357"/>
        <pc:sldMkLst>
          <pc:docMk/>
          <pc:sldMk cId="2089233862" sldId="361"/>
        </pc:sldMkLst>
      </pc:sldChg>
      <pc:sldChg chg="addSp delSp modSp add del mod">
        <pc:chgData name="Светлана Латынова" userId="80644d90be333491" providerId="LiveId" clId="{56828F47-FCBF-41E6-BC75-B8560EF22F68}" dt="2024-04-14T12:44:13.287" v="13621" actId="47"/>
        <pc:sldMkLst>
          <pc:docMk/>
          <pc:sldMk cId="299231881" sldId="362"/>
        </pc:sldMkLst>
      </pc:sldChg>
      <pc:sldChg chg="delSp modSp add mod ord">
        <pc:chgData name="Светлана Латынова" userId="80644d90be333491" providerId="LiveId" clId="{56828F47-FCBF-41E6-BC75-B8560EF22F68}" dt="2024-04-14T14:21:16.252" v="14391" actId="478"/>
        <pc:sldMkLst>
          <pc:docMk/>
          <pc:sldMk cId="2319056884" sldId="363"/>
        </pc:sldMkLst>
      </pc:sldChg>
      <pc:sldChg chg="addSp delSp modSp add mod ord">
        <pc:chgData name="Светлана Латынова" userId="80644d90be333491" providerId="LiveId" clId="{56828F47-FCBF-41E6-BC75-B8560EF22F68}" dt="2024-04-14T14:37:10.996" v="14532" actId="207"/>
        <pc:sldMkLst>
          <pc:docMk/>
          <pc:sldMk cId="1113722910" sldId="364"/>
        </pc:sldMkLst>
      </pc:sldChg>
      <pc:sldChg chg="addSp delSp modSp add mod ord">
        <pc:chgData name="Светлана Латынова" userId="80644d90be333491" providerId="LiveId" clId="{56828F47-FCBF-41E6-BC75-B8560EF22F68}" dt="2024-04-14T14:33:46.295" v="14474"/>
        <pc:sldMkLst>
          <pc:docMk/>
          <pc:sldMk cId="4064081082" sldId="365"/>
        </pc:sldMkLst>
      </pc:sldChg>
      <pc:sldChg chg="addSp modSp add mod">
        <pc:chgData name="Светлана Латынова" userId="80644d90be333491" providerId="LiveId" clId="{56828F47-FCBF-41E6-BC75-B8560EF22F68}" dt="2024-04-14T14:18:55.380" v="14333" actId="20577"/>
        <pc:sldMkLst>
          <pc:docMk/>
          <pc:sldMk cId="627554627" sldId="366"/>
        </pc:sldMkLst>
      </pc:sldChg>
      <pc:sldChg chg="addSp delSp modSp add mod ord">
        <pc:chgData name="Светлана Латынова" userId="80644d90be333491" providerId="LiveId" clId="{56828F47-FCBF-41E6-BC75-B8560EF22F68}" dt="2024-04-14T14:44:20.999" v="14842" actId="1076"/>
        <pc:sldMkLst>
          <pc:docMk/>
          <pc:sldMk cId="2541630808" sldId="367"/>
        </pc:sldMkLst>
      </pc:sldChg>
      <pc:sldChg chg="delSp modSp add mod">
        <pc:chgData name="Светлана Латынова" userId="80644d90be333491" providerId="LiveId" clId="{56828F47-FCBF-41E6-BC75-B8560EF22F68}" dt="2024-04-14T14:40:36.846" v="14742" actId="167"/>
        <pc:sldMkLst>
          <pc:docMk/>
          <pc:sldMk cId="2602973654" sldId="368"/>
        </pc:sldMkLst>
      </pc:sldChg>
      <pc:sldChg chg="addSp delSp modSp add mod">
        <pc:chgData name="Светлана Латынова" userId="80644d90be333491" providerId="LiveId" clId="{56828F47-FCBF-41E6-BC75-B8560EF22F68}" dt="2024-04-14T18:00:38.025" v="18569" actId="207"/>
        <pc:sldMkLst>
          <pc:docMk/>
          <pc:sldMk cId="253096698" sldId="369"/>
        </pc:sldMkLst>
      </pc:sldChg>
      <pc:sldChg chg="delSp modSp add del mod">
        <pc:chgData name="Светлана Латынова" userId="80644d90be333491" providerId="LiveId" clId="{56828F47-FCBF-41E6-BC75-B8560EF22F68}" dt="2024-04-14T15:53:03.123" v="16599" actId="47"/>
        <pc:sldMkLst>
          <pc:docMk/>
          <pc:sldMk cId="1522596085" sldId="370"/>
        </pc:sldMkLst>
      </pc:sldChg>
      <pc:sldChg chg="delSp modSp add del mod">
        <pc:chgData name="Светлана Латынова" userId="80644d90be333491" providerId="LiveId" clId="{56828F47-FCBF-41E6-BC75-B8560EF22F68}" dt="2024-04-14T15:40:53.834" v="16549" actId="47"/>
        <pc:sldMkLst>
          <pc:docMk/>
          <pc:sldMk cId="632066785" sldId="371"/>
        </pc:sldMkLst>
      </pc:sldChg>
      <pc:sldChg chg="addSp delSp modSp add mod ord">
        <pc:chgData name="Светлана Латынова" userId="80644d90be333491" providerId="LiveId" clId="{56828F47-FCBF-41E6-BC75-B8560EF22F68}" dt="2024-04-14T15:52:54.674" v="16597" actId="1076"/>
        <pc:sldMkLst>
          <pc:docMk/>
          <pc:sldMk cId="3368749789" sldId="372"/>
        </pc:sldMkLst>
      </pc:sldChg>
      <pc:sldChg chg="addSp delSp modSp add mod ord">
        <pc:chgData name="Светлана Латынова" userId="80644d90be333491" providerId="LiveId" clId="{56828F47-FCBF-41E6-BC75-B8560EF22F68}" dt="2024-04-14T18:02:31.308" v="18587" actId="20577"/>
        <pc:sldMkLst>
          <pc:docMk/>
          <pc:sldMk cId="1543008154" sldId="373"/>
        </pc:sldMkLst>
      </pc:sldChg>
      <pc:sldChg chg="addSp delSp modSp add mod ord">
        <pc:chgData name="Светлана Латынова" userId="80644d90be333491" providerId="LiveId" clId="{56828F47-FCBF-41E6-BC75-B8560EF22F68}" dt="2024-04-14T18:03:08.115" v="18592" actId="20577"/>
        <pc:sldMkLst>
          <pc:docMk/>
          <pc:sldMk cId="3148989698" sldId="374"/>
        </pc:sldMkLst>
      </pc:sldChg>
      <pc:sldChg chg="modSp add mod ord">
        <pc:chgData name="Светлана Латынова" userId="80644d90be333491" providerId="LiveId" clId="{56828F47-FCBF-41E6-BC75-B8560EF22F68}" dt="2024-04-14T16:34:02.115" v="17475" actId="20577"/>
        <pc:sldMkLst>
          <pc:docMk/>
          <pc:sldMk cId="2128604541" sldId="375"/>
        </pc:sldMkLst>
      </pc:sldChg>
      <pc:sldChg chg="addSp delSp modSp add mod ord">
        <pc:chgData name="Светлана Латынова" userId="80644d90be333491" providerId="LiveId" clId="{56828F47-FCBF-41E6-BC75-B8560EF22F68}" dt="2024-04-14T16:10:34.309" v="17086" actId="21"/>
        <pc:sldMkLst>
          <pc:docMk/>
          <pc:sldMk cId="499972249" sldId="376"/>
        </pc:sldMkLst>
      </pc:sldChg>
      <pc:sldChg chg="addSp delSp modSp add mod ord">
        <pc:chgData name="Светлана Латынова" userId="80644d90be333491" providerId="LiveId" clId="{56828F47-FCBF-41E6-BC75-B8560EF22F68}" dt="2024-04-14T18:03:52.997" v="18596" actId="20577"/>
        <pc:sldMkLst>
          <pc:docMk/>
          <pc:sldMk cId="921264641" sldId="377"/>
        </pc:sldMkLst>
      </pc:sldChg>
      <pc:sldChg chg="add ord">
        <pc:chgData name="Светлана Латынова" userId="80644d90be333491" providerId="LiveId" clId="{56828F47-FCBF-41E6-BC75-B8560EF22F68}" dt="2024-04-14T16:14:08.476" v="17114"/>
        <pc:sldMkLst>
          <pc:docMk/>
          <pc:sldMk cId="1255671299" sldId="378"/>
        </pc:sldMkLst>
      </pc:sldChg>
      <pc:sldChg chg="addSp delSp modSp add mod ord">
        <pc:chgData name="Светлана Латынова" userId="80644d90be333491" providerId="LiveId" clId="{56828F47-FCBF-41E6-BC75-B8560EF22F68}" dt="2024-04-14T18:06:21.551" v="18617"/>
        <pc:sldMkLst>
          <pc:docMk/>
          <pc:sldMk cId="236946443" sldId="379"/>
        </pc:sldMkLst>
      </pc:sldChg>
      <pc:sldChg chg="add ord">
        <pc:chgData name="Светлана Латынова" userId="80644d90be333491" providerId="LiveId" clId="{56828F47-FCBF-41E6-BC75-B8560EF22F68}" dt="2024-04-14T16:20:19.260" v="17181"/>
        <pc:sldMkLst>
          <pc:docMk/>
          <pc:sldMk cId="3700029056" sldId="380"/>
        </pc:sldMkLst>
      </pc:sldChg>
      <pc:sldChg chg="add del">
        <pc:chgData name="Светлана Латынова" userId="80644d90be333491" providerId="LiveId" clId="{56828F47-FCBF-41E6-BC75-B8560EF22F68}" dt="2024-04-14T16:22:17.308" v="17183" actId="47"/>
        <pc:sldMkLst>
          <pc:docMk/>
          <pc:sldMk cId="890294293" sldId="381"/>
        </pc:sldMkLst>
      </pc:sldChg>
      <pc:sldChg chg="addSp delSp modSp add del mod ord">
        <pc:chgData name="Светлана Латынова" userId="80644d90be333491" providerId="LiveId" clId="{56828F47-FCBF-41E6-BC75-B8560EF22F68}" dt="2024-04-14T16:36:23.942" v="17476" actId="47"/>
        <pc:sldMkLst>
          <pc:docMk/>
          <pc:sldMk cId="1916334393" sldId="381"/>
        </pc:sldMkLst>
      </pc:sldChg>
      <pc:sldChg chg="modSp add mod ord">
        <pc:chgData name="Светлана Латынова" userId="80644d90be333491" providerId="LiveId" clId="{56828F47-FCBF-41E6-BC75-B8560EF22F68}" dt="2024-04-14T18:04:54.209" v="18610" actId="20577"/>
        <pc:sldMkLst>
          <pc:docMk/>
          <pc:sldMk cId="4036733328" sldId="382"/>
        </pc:sldMkLst>
      </pc:sldChg>
      <pc:sldChg chg="addSp delSp modSp add mod">
        <pc:chgData name="Светлана Латынова" userId="80644d90be333491" providerId="LiveId" clId="{56828F47-FCBF-41E6-BC75-B8560EF22F68}" dt="2024-04-14T18:05:40.018" v="18616" actId="20577"/>
        <pc:sldMkLst>
          <pc:docMk/>
          <pc:sldMk cId="3056938522" sldId="383"/>
        </pc:sldMkLst>
      </pc:sldChg>
      <pc:sldChg chg="delSp modSp add mod">
        <pc:chgData name="Светлана Латынова" userId="80644d90be333491" providerId="LiveId" clId="{56828F47-FCBF-41E6-BC75-B8560EF22F68}" dt="2024-04-14T16:57:36.503" v="18048" actId="20577"/>
        <pc:sldMkLst>
          <pc:docMk/>
          <pc:sldMk cId="3349210983" sldId="384"/>
        </pc:sldMkLst>
      </pc:sldChg>
      <pc:sldChg chg="modSp add mod ord">
        <pc:chgData name="Светлана Латынова" userId="80644d90be333491" providerId="LiveId" clId="{56828F47-FCBF-41E6-BC75-B8560EF22F68}" dt="2024-04-14T16:59:05.942" v="18076" actId="20577"/>
        <pc:sldMkLst>
          <pc:docMk/>
          <pc:sldMk cId="1964830818" sldId="385"/>
        </pc:sldMkLst>
      </pc:sldChg>
      <pc:sldChg chg="add ord">
        <pc:chgData name="Светлана Латынова" userId="80644d90be333491" providerId="LiveId" clId="{56828F47-FCBF-41E6-BC75-B8560EF22F68}" dt="2024-04-14T16:59:16.606" v="18079"/>
        <pc:sldMkLst>
          <pc:docMk/>
          <pc:sldMk cId="3292251347" sldId="386"/>
        </pc:sldMkLst>
      </pc:sldChg>
      <pc:sldChg chg="delSp modSp add del mod">
        <pc:chgData name="Светлана Латынова" userId="80644d90be333491" providerId="LiveId" clId="{56828F47-FCBF-41E6-BC75-B8560EF22F68}" dt="2024-04-14T17:05:09.632" v="18170" actId="47"/>
        <pc:sldMkLst>
          <pc:docMk/>
          <pc:sldMk cId="1373327193" sldId="387"/>
        </pc:sldMkLst>
      </pc:sldChg>
      <pc:sldChg chg="addSp delSp modSp add mod ord">
        <pc:chgData name="Светлана Латынова" userId="80644d90be333491" providerId="LiveId" clId="{56828F47-FCBF-41E6-BC75-B8560EF22F68}" dt="2024-04-14T17:04:07.156" v="18162" actId="14100"/>
        <pc:sldMkLst>
          <pc:docMk/>
          <pc:sldMk cId="516450370" sldId="388"/>
        </pc:sldMkLst>
      </pc:sldChg>
      <pc:sldChg chg="add del ord">
        <pc:chgData name="Светлана Латынова" userId="80644d90be333491" providerId="LiveId" clId="{56828F47-FCBF-41E6-BC75-B8560EF22F68}" dt="2024-04-14T17:05:08.576" v="18169" actId="47"/>
        <pc:sldMkLst>
          <pc:docMk/>
          <pc:sldMk cId="2029538757" sldId="389"/>
        </pc:sldMkLst>
      </pc:sldChg>
      <pc:sldChg chg="add ord">
        <pc:chgData name="Светлана Латынова" userId="80644d90be333491" providerId="LiveId" clId="{56828F47-FCBF-41E6-BC75-B8560EF22F68}" dt="2024-04-14T17:04:40.369" v="18168"/>
        <pc:sldMkLst>
          <pc:docMk/>
          <pc:sldMk cId="3024298156" sldId="390"/>
        </pc:sldMkLst>
      </pc:sldChg>
      <pc:sldChg chg="add del">
        <pc:chgData name="Светлана Латынова" userId="80644d90be333491" providerId="LiveId" clId="{56828F47-FCBF-41E6-BC75-B8560EF22F68}" dt="2024-04-14T17:05:17.844" v="18172" actId="2890"/>
        <pc:sldMkLst>
          <pc:docMk/>
          <pc:sldMk cId="903950237" sldId="391"/>
        </pc:sldMkLst>
      </pc:sldChg>
      <pc:sldChg chg="delSp modSp add del ord">
        <pc:chgData name="Светлана Латынова" userId="80644d90be333491" providerId="LiveId" clId="{56828F47-FCBF-41E6-BC75-B8560EF22F68}" dt="2024-04-14T17:16:11.088" v="18190" actId="47"/>
        <pc:sldMkLst>
          <pc:docMk/>
          <pc:sldMk cId="1750213673" sldId="391"/>
        </pc:sldMkLst>
      </pc:sldChg>
      <pc:sldChg chg="add ord">
        <pc:chgData name="Светлана Латынова" userId="80644d90be333491" providerId="LiveId" clId="{56828F47-FCBF-41E6-BC75-B8560EF22F68}" dt="2024-04-14T17:27:03.030" v="18512"/>
        <pc:sldMkLst>
          <pc:docMk/>
          <pc:sldMk cId="563579204" sldId="392"/>
        </pc:sldMkLst>
      </pc:sldChg>
      <pc:sldChg chg="delSp add del mod ord">
        <pc:chgData name="Светлана Латынова" userId="80644d90be333491" providerId="LiveId" clId="{56828F47-FCBF-41E6-BC75-B8560EF22F68}" dt="2024-04-14T17:16:38.622" v="18197" actId="47"/>
        <pc:sldMkLst>
          <pc:docMk/>
          <pc:sldMk cId="4032171761" sldId="393"/>
        </pc:sldMkLst>
      </pc:sldChg>
      <pc:sldChg chg="addSp delSp modSp add mod">
        <pc:chgData name="Светлана Латынова" userId="80644d90be333491" providerId="LiveId" clId="{56828F47-FCBF-41E6-BC75-B8560EF22F68}" dt="2024-04-14T17:25:09.210" v="18505" actId="1076"/>
        <pc:sldMkLst>
          <pc:docMk/>
          <pc:sldMk cId="698754327" sldId="394"/>
        </pc:sldMkLst>
      </pc:sldChg>
      <pc:sldChg chg="add ord">
        <pc:chgData name="Светлана Латынова" userId="80644d90be333491" providerId="LiveId" clId="{56828F47-FCBF-41E6-BC75-B8560EF22F68}" dt="2024-04-14T17:26:12.094" v="18510"/>
        <pc:sldMkLst>
          <pc:docMk/>
          <pc:sldMk cId="1635439387" sldId="395"/>
        </pc:sldMkLst>
      </pc:sldChg>
      <pc:sldChg chg="addSp delSp modSp add mod ord">
        <pc:chgData name="Светлана Латынова" userId="80644d90be333491" providerId="LiveId" clId="{56828F47-FCBF-41E6-BC75-B8560EF22F68}" dt="2024-04-14T18:08:44.819" v="18636" actId="14100"/>
        <pc:sldMkLst>
          <pc:docMk/>
          <pc:sldMk cId="1309607253" sldId="396"/>
        </pc:sldMkLst>
      </pc:sldChg>
      <pc:sldChg chg="new del">
        <pc:chgData name="Светлана Латынова" userId="80644d90be333491" providerId="LiveId" clId="{56828F47-FCBF-41E6-BC75-B8560EF22F68}" dt="2024-04-14T18:05:34.697" v="18614" actId="47"/>
        <pc:sldMkLst>
          <pc:docMk/>
          <pc:sldMk cId="2528308822" sldId="396"/>
        </pc:sldMkLst>
      </pc:sldChg>
      <pc:sldMasterChg chg="delSldLayout">
        <pc:chgData name="Светлана Латынова" userId="80644d90be333491" providerId="LiveId" clId="{56828F47-FCBF-41E6-BC75-B8560EF22F68}" dt="2024-04-12T06:17:11.536" v="1921" actId="47"/>
        <pc:sldMasterMkLst>
          <pc:docMk/>
          <pc:sldMasterMk cId="2133813028" sldId="2147483652"/>
        </pc:sldMasterMkLst>
        <pc:sldLayoutChg chg="del">
          <pc:chgData name="Светлана Латынова" userId="80644d90be333491" providerId="LiveId" clId="{56828F47-FCBF-41E6-BC75-B8560EF22F68}" dt="2024-04-12T06:17:11.536" v="1921" actId="47"/>
          <pc:sldLayoutMkLst>
            <pc:docMk/>
            <pc:sldMasterMk cId="2133813028" sldId="2147483652"/>
            <pc:sldLayoutMk cId="839513077" sldId="2147483688"/>
          </pc:sldLayoutMkLst>
        </pc:sldLayoutChg>
      </pc:sldMasterChg>
    </pc:docChg>
  </pc:docChgLst>
  <pc:docChgLst>
    <pc:chgData name="Светлана Латынова" userId="80644d90be333491" providerId="LiveId" clId="{DD576956-ED99-4211-8436-FDBC02C01429}"/>
    <pc:docChg chg="modSld">
      <pc:chgData name="Светлана Латынова" userId="80644d90be333491" providerId="LiveId" clId="{DD576956-ED99-4211-8436-FDBC02C01429}" dt="2024-04-05T09:13:26.270" v="0" actId="14734"/>
      <pc:docMkLst>
        <pc:docMk/>
      </pc:docMkLst>
      <pc:sldChg chg="modSp mod">
        <pc:chgData name="Светлана Латынова" userId="80644d90be333491" providerId="LiveId" clId="{DD576956-ED99-4211-8436-FDBC02C01429}" dt="2024-04-05T09:13:26.270" v="0" actId="14734"/>
        <pc:sldMkLst>
          <pc:docMk/>
          <pc:sldMk cId="3641733006" sldId="299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E:\&#1089;&#1077;&#1075;&#1084;&#1077;&#1085;&#1090;&#1072;&#1094;&#1080;&#1103;\&#1040;&#1082;&#1089;&#1077;&#1083;&#1077;&#1088;&#1072;&#1090;&#1086;&#1088;%20&#1055;&#1043;&#1059;\&#1051;&#1080;&#1089;&#1090;%20Microsoft%20Excel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E:\&#1089;&#1077;&#1075;&#1084;&#1077;&#1085;&#1090;&#1072;&#1094;&#1080;&#1103;\&#1040;&#1082;&#1089;&#1077;&#1083;&#1077;&#1088;&#1072;&#1090;&#1086;&#1088;%20&#1055;&#1043;&#1059;\&#1051;&#1080;&#1089;&#1090;%20Microsoft%20Excel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В МИРЕ</a:t>
            </a:r>
          </a:p>
        </c:rich>
      </c:tx>
      <c:layout>
        <c:manualLayout>
          <c:xMode val="edge"/>
          <c:yMode val="edge"/>
          <c:x val="0.40822900262467193"/>
          <c:y val="0.1527777777777777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Лист1!$A$10:$A$15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Лист1!$B$10:$B$15</c:f>
              <c:numCache>
                <c:formatCode>General</c:formatCode>
                <c:ptCount val="6"/>
                <c:pt idx="0" formatCode="@">
                  <c:v>50</c:v>
                </c:pt>
                <c:pt idx="1">
                  <c:v>55</c:v>
                </c:pt>
                <c:pt idx="2">
                  <c:v>65</c:v>
                </c:pt>
                <c:pt idx="3">
                  <c:v>70</c:v>
                </c:pt>
                <c:pt idx="4">
                  <c:v>75</c:v>
                </c:pt>
                <c:pt idx="5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C5-46AB-9800-B4343E25AA1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551009200"/>
        <c:axId val="551009528"/>
      </c:barChart>
      <c:catAx>
        <c:axId val="551009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51009528"/>
        <c:crosses val="autoZero"/>
        <c:auto val="1"/>
        <c:lblAlgn val="ctr"/>
        <c:lblOffset val="100"/>
        <c:noMultiLvlLbl val="0"/>
      </c:catAx>
      <c:valAx>
        <c:axId val="551009528"/>
        <c:scaling>
          <c:orientation val="minMax"/>
        </c:scaling>
        <c:delete val="1"/>
        <c:axPos val="l"/>
        <c:numFmt formatCode="@" sourceLinked="1"/>
        <c:majorTickMark val="none"/>
        <c:minorTickMark val="none"/>
        <c:tickLblPos val="nextTo"/>
        <c:crossAx val="5510092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В РОССИИ</a:t>
            </a:r>
          </a:p>
        </c:rich>
      </c:tx>
      <c:layout>
        <c:manualLayout>
          <c:xMode val="edge"/>
          <c:yMode val="edge"/>
          <c:x val="0.40822900262467193"/>
          <c:y val="0.1435185185185185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Лист1!$A$16:$A$21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Лист1!$B$16:$B$21</c:f>
              <c:numCache>
                <c:formatCode>General</c:formatCode>
                <c:ptCount val="6"/>
                <c:pt idx="0">
                  <c:v>1.2</c:v>
                </c:pt>
                <c:pt idx="1">
                  <c:v>1.4</c:v>
                </c:pt>
                <c:pt idx="2">
                  <c:v>1.6</c:v>
                </c:pt>
                <c:pt idx="3">
                  <c:v>1.8</c:v>
                </c:pt>
                <c:pt idx="4">
                  <c:v>1.9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BD-4391-9665-ED1DFAEEFBC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554761808"/>
        <c:axId val="554761152"/>
      </c:barChart>
      <c:catAx>
        <c:axId val="554761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54761152"/>
        <c:crosses val="autoZero"/>
        <c:auto val="1"/>
        <c:lblAlgn val="ctr"/>
        <c:lblOffset val="100"/>
        <c:noMultiLvlLbl val="0"/>
      </c:catAx>
      <c:valAx>
        <c:axId val="55476115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547618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pPr>
              <a:defRPr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18936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6876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2827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8BFE160-97AF-F5D2-28EF-E84C065A2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</p:spPr>
        <p:txBody>
          <a:bodyPr/>
          <a:lstStyle>
            <a:lvl1pPr>
              <a:defRPr sz="3638" cap="all" baseline="0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53521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5049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8BFE160-97AF-F5D2-28EF-E84C065A2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173" y="318641"/>
            <a:ext cx="10514926" cy="799971"/>
          </a:xfrm>
          <a:prstGeom prst="rect">
            <a:avLst/>
          </a:prstGeom>
        </p:spPr>
        <p:txBody>
          <a:bodyPr/>
          <a:lstStyle>
            <a:lvl1pPr>
              <a:defRPr sz="3638" cap="all" baseline="0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404259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06945212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00671" y="5929932"/>
            <a:ext cx="10985503" cy="318491"/>
          </a:xfrm>
          <a:prstGeom prst="rect">
            <a:avLst/>
          </a:prstGeom>
        </p:spPr>
        <p:txBody>
          <a:bodyPr lIns="45718" tIns="45718" rIns="45718" bIns="45718" spcCol="38100"/>
          <a:lstStyle>
            <a:lvl1pPr marL="0" indent="0" defTabSz="412731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  <a:lvl2pPr marL="533375" indent="-228589" defTabSz="412731">
              <a:lnSpc>
                <a:spcPct val="100000"/>
              </a:lnSpc>
              <a:spcBef>
                <a:spcPts val="0"/>
              </a:spcBef>
              <a:defRPr sz="1800" b="1"/>
            </a:lvl2pPr>
            <a:lvl3pPr marL="838161" indent="-228589" defTabSz="412731">
              <a:lnSpc>
                <a:spcPct val="100000"/>
              </a:lnSpc>
              <a:spcBef>
                <a:spcPts val="0"/>
              </a:spcBef>
              <a:defRPr sz="1800" b="1"/>
            </a:lvl3pPr>
            <a:lvl4pPr marL="1142947" indent="-228589" defTabSz="412731">
              <a:lnSpc>
                <a:spcPct val="100000"/>
              </a:lnSpc>
              <a:spcBef>
                <a:spcPts val="0"/>
              </a:spcBef>
              <a:defRPr sz="1800" b="1"/>
            </a:lvl4pPr>
            <a:lvl5pPr marL="1447733" indent="-228589" defTabSz="412731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/>
          </a:p>
        </p:txBody>
      </p:sp>
      <p:sp>
        <p:nvSpPr>
          <p:cNvPr id="12" name="Заголовок презентации"/>
          <p:cNvSpPr txBox="1">
            <a:spLocks noGrp="1"/>
          </p:cNvSpPr>
          <p:nvPr>
            <p:ph type="title"/>
          </p:nvPr>
        </p:nvSpPr>
        <p:spPr>
          <a:xfrm>
            <a:off x="603249" y="1287496"/>
            <a:ext cx="10985503" cy="2324102"/>
          </a:xfrm>
          <a:prstGeom prst="rect">
            <a:avLst/>
          </a:prstGeom>
        </p:spPr>
        <p:txBody>
          <a:bodyPr anchor="b"/>
          <a:lstStyle>
            <a:lvl1pPr>
              <a:defRPr sz="5800" spc="-116"/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3" name="Уровень текста 1…"/>
          <p:cNvSpPr txBox="1">
            <a:spLocks noGrp="1"/>
          </p:cNvSpPr>
          <p:nvPr>
            <p:ph type="body" sz="quarter" idx="21"/>
          </p:nvPr>
        </p:nvSpPr>
        <p:spPr>
          <a:xfrm>
            <a:off x="600672" y="3611595"/>
            <a:ext cx="10985501" cy="952502"/>
          </a:xfrm>
          <a:prstGeom prst="rect">
            <a:avLst/>
          </a:prstGeom>
        </p:spPr>
        <p:txBody>
          <a:bodyPr spcCol="38100"/>
          <a:lstStyle>
            <a:lvl1pPr marL="0" indent="0" defTabSz="412731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Номер слайда">
            <a:extLst>
              <a:ext uri="{FF2B5EF4-FFF2-40B4-BE49-F238E27FC236}">
                <a16:creationId xmlns:a16="http://schemas.microsoft.com/office/drawing/2014/main" id="{A4B7D94B-7166-495F-F7F5-FEADFC81131C}"/>
              </a:ext>
            </a:extLst>
          </p:cNvPr>
          <p:cNvSpPr txBox="1"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 defTabSz="554492" rtl="0">
              <a:buClrTx/>
            </a:pPr>
            <a:fld id="{B0489526-BA99-4733-AEC4-101D6143F289}" type="slidenum">
              <a:rPr lang="ru-RU" altLang="ru-RU" sz="1092" kern="1200" smtClean="0">
                <a:solidFill>
                  <a:prstClr val="black"/>
                </a:solidFill>
                <a:latin typeface="Gilroy"/>
                <a:ea typeface="+mn-ea"/>
                <a:cs typeface="+mn-cs"/>
              </a:rPr>
              <a:pPr defTabSz="554492" rtl="0">
                <a:buClrTx/>
              </a:pPr>
              <a:t>‹#›</a:t>
            </a:fld>
            <a:endParaRPr lang="ru-RU" altLang="ru-RU" sz="1092" kern="1200">
              <a:solidFill>
                <a:prstClr val="black"/>
              </a:solidFill>
              <a:latin typeface="Gilroy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526654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810629CF-10CA-8B6A-4733-1DBF04317230}"/>
              </a:ext>
            </a:extLst>
          </p:cNvPr>
          <p:cNvGrpSpPr/>
          <p:nvPr userDrawn="1"/>
        </p:nvGrpSpPr>
        <p:grpSpPr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" name="Прямоугольник">
              <a:extLst>
                <a:ext uri="{FF2B5EF4-FFF2-40B4-BE49-F238E27FC236}">
                  <a16:creationId xmlns:a16="http://schemas.microsoft.com/office/drawing/2014/main" id="{A9CABD2D-30FD-9256-79CB-436AF9EE2A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875" y="6554788"/>
              <a:ext cx="1503363" cy="327025"/>
            </a:xfrm>
            <a:prstGeom prst="rect">
              <a:avLst/>
            </a:prstGeom>
            <a:blipFill dpi="0" rotWithShape="1">
              <a:blip r:embed="rId8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" name="Прямоугольник">
              <a:extLst>
                <a:ext uri="{FF2B5EF4-FFF2-40B4-BE49-F238E27FC236}">
                  <a16:creationId xmlns:a16="http://schemas.microsoft.com/office/drawing/2014/main" id="{47F4E153-CBCE-9309-89EF-F64E693229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1138" y="6554788"/>
              <a:ext cx="1501775" cy="327025"/>
            </a:xfrm>
            <a:prstGeom prst="rect">
              <a:avLst/>
            </a:prstGeom>
            <a:blipFill dpi="0" rotWithShape="1">
              <a:blip r:embed="rId9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" name="Прямоугольник">
              <a:extLst>
                <a:ext uri="{FF2B5EF4-FFF2-40B4-BE49-F238E27FC236}">
                  <a16:creationId xmlns:a16="http://schemas.microsoft.com/office/drawing/2014/main" id="{380527E8-3B18-E5E5-0110-9560F3AC80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8625" y="6554788"/>
              <a:ext cx="1501775" cy="327025"/>
            </a:xfrm>
            <a:prstGeom prst="rect">
              <a:avLst/>
            </a:prstGeom>
            <a:blipFill dpi="0" rotWithShape="1">
              <a:blip r:embed="rId10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" name="Прямоугольник">
              <a:extLst>
                <a:ext uri="{FF2B5EF4-FFF2-40B4-BE49-F238E27FC236}">
                  <a16:creationId xmlns:a16="http://schemas.microsoft.com/office/drawing/2014/main" id="{CD700213-111B-C0C6-F64C-C31AB6A674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9763" y="6554788"/>
              <a:ext cx="1503362" cy="327025"/>
            </a:xfrm>
            <a:prstGeom prst="rect">
              <a:avLst/>
            </a:prstGeom>
            <a:blipFill dpi="0" rotWithShape="1">
              <a:blip r:embed="rId11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" name="Прямоугольник">
              <a:extLst>
                <a:ext uri="{FF2B5EF4-FFF2-40B4-BE49-F238E27FC236}">
                  <a16:creationId xmlns:a16="http://schemas.microsoft.com/office/drawing/2014/main" id="{E8E87C2D-6745-0207-2153-51940CF6B0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1538" y="6554788"/>
              <a:ext cx="1501775" cy="327025"/>
            </a:xfrm>
            <a:prstGeom prst="rect">
              <a:avLst/>
            </a:prstGeom>
            <a:blipFill dpi="0" rotWithShape="1">
              <a:blip r:embed="rId10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3" name="Прямоугольник">
              <a:extLst>
                <a:ext uri="{FF2B5EF4-FFF2-40B4-BE49-F238E27FC236}">
                  <a16:creationId xmlns:a16="http://schemas.microsoft.com/office/drawing/2014/main" id="{FD48D0B4-16E8-BB20-F631-63C06F235C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9975" y="6554788"/>
              <a:ext cx="1501775" cy="327025"/>
            </a:xfrm>
            <a:prstGeom prst="rect">
              <a:avLst/>
            </a:prstGeom>
            <a:blipFill dpi="0" rotWithShape="1">
              <a:blip r:embed="rId1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4" name="Прямоугольник">
              <a:extLst>
                <a:ext uri="{FF2B5EF4-FFF2-40B4-BE49-F238E27FC236}">
                  <a16:creationId xmlns:a16="http://schemas.microsoft.com/office/drawing/2014/main" id="{CE488FD2-63D9-28DD-9402-CDF9039C2A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20163" y="6554788"/>
              <a:ext cx="1503362" cy="327025"/>
            </a:xfrm>
            <a:prstGeom prst="rect">
              <a:avLst/>
            </a:prstGeom>
            <a:blipFill dpi="0" rotWithShape="1">
              <a:blip r:embed="rId8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5" name="Прямоугольник">
              <a:extLst>
                <a:ext uri="{FF2B5EF4-FFF2-40B4-BE49-F238E27FC236}">
                  <a16:creationId xmlns:a16="http://schemas.microsoft.com/office/drawing/2014/main" id="{86D85FBD-EFD2-C6A5-A63D-3360367BFB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34613" y="6554788"/>
              <a:ext cx="1503362" cy="327025"/>
            </a:xfrm>
            <a:prstGeom prst="rect">
              <a:avLst/>
            </a:prstGeom>
            <a:blipFill dpi="0" rotWithShape="1">
              <a:blip r:embed="rId11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BFD85403-139B-47EA-41BC-C0C0727610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31625" y="6554788"/>
              <a:ext cx="488950" cy="327025"/>
            </a:xfrm>
            <a:prstGeom prst="rect">
              <a:avLst/>
            </a:prstGeom>
            <a:blipFill dpi="0" rotWithShape="1">
              <a:blip r:embed="rId8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738361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7" name="Прямоугольник">
            <a:extLst>
              <a:ext uri="{FF2B5EF4-FFF2-40B4-BE49-F238E27FC236}">
                <a16:creationId xmlns:a16="http://schemas.microsoft.com/office/drawing/2014/main" id="{FFF8CBD4-87DD-13A3-9A8F-990F8245B4E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-7697"/>
            <a:ext cx="696871" cy="1760415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8" name="Прямоугольник">
            <a:extLst>
              <a:ext uri="{FF2B5EF4-FFF2-40B4-BE49-F238E27FC236}">
                <a16:creationId xmlns:a16="http://schemas.microsoft.com/office/drawing/2014/main" id="{1F8319DE-6B1F-876E-A3B0-D65172202FE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1751131"/>
            <a:ext cx="696871" cy="1760413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" name="Прямоугольник">
            <a:extLst>
              <a:ext uri="{FF2B5EF4-FFF2-40B4-BE49-F238E27FC236}">
                <a16:creationId xmlns:a16="http://schemas.microsoft.com/office/drawing/2014/main" id="{2838CEC7-A244-778B-A37A-50A2324147B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3505195"/>
            <a:ext cx="696871" cy="1760415"/>
          </a:xfrm>
          <a:prstGeom prst="rect">
            <a:avLst/>
          </a:prstGeom>
          <a:blipFill dpi="0" rotWithShape="1">
            <a:blip r:embed="rId1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0" name="Прямоугольник">
            <a:extLst>
              <a:ext uri="{FF2B5EF4-FFF2-40B4-BE49-F238E27FC236}">
                <a16:creationId xmlns:a16="http://schemas.microsoft.com/office/drawing/2014/main" id="{E419DE2C-BC4D-CFD3-59F5-4006E7D3F6D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96718" y="5264021"/>
            <a:ext cx="696871" cy="1290547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73836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1" name="Номер слайда 135">
            <a:extLst>
              <a:ext uri="{FF2B5EF4-FFF2-40B4-BE49-F238E27FC236}">
                <a16:creationId xmlns:a16="http://schemas.microsoft.com/office/drawing/2014/main" id="{983BEB8E-615E-2599-CF07-A65202253448}"/>
              </a:ext>
            </a:extLst>
          </p:cNvPr>
          <p:cNvSpPr txBox="1">
            <a:spLocks/>
          </p:cNvSpPr>
          <p:nvPr userDrawn="1"/>
        </p:nvSpPr>
        <p:spPr>
          <a:xfrm>
            <a:off x="8988425" y="6564183"/>
            <a:ext cx="2743200" cy="307771"/>
          </a:xfrm>
          <a:prstGeom prst="rect">
            <a:avLst/>
          </a:prstGeom>
        </p:spPr>
        <p:txBody>
          <a:bodyPr vert="horz" wrap="square" lIns="91434" tIns="45717" rIns="91434" bIns="45717" rtlCol="0" anchor="ctr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489526-BA99-4733-AEC4-101D6143F289}" type="slidenum">
              <a:rPr kumimoji="0" lang="ru-RU" altLang="ru-RU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" panose="00000500000000000000" pitchFamily="2" charset="-52"/>
                <a:ea typeface="+mn-ea"/>
                <a:cs typeface="+mn-cs"/>
              </a:rPr>
              <a:pPr marL="0" marR="0" lvl="0" indent="0" algn="r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" panose="00000500000000000000" pitchFamily="2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3813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9" r:id="rId4"/>
    <p:sldLayoutId id="2147483688" r:id="rId5"/>
    <p:sldLayoutId id="2147483690" r:id="rId6"/>
  </p:sldLayoutIdLst>
  <p:txStyles>
    <p:titleStyle>
      <a:lvl1pPr algn="l" defTabSz="91435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8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7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6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05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83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62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41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20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9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8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6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15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94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73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52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30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mailto:kirin.sergei@list.ru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3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1B08C8-B44F-3DA9-170C-BB58C77DEE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125" y="3749718"/>
            <a:ext cx="3063120" cy="3127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Прямоугольник 9">
            <a:extLst>
              <a:ext uri="{FF2B5EF4-FFF2-40B4-BE49-F238E27FC236}">
                <a16:creationId xmlns:a16="http://schemas.microsoft.com/office/drawing/2014/main" id="{E22CD0A1-08B6-299D-68B0-5D20367DA34B}"/>
              </a:ext>
            </a:extLst>
          </p:cNvPr>
          <p:cNvSpPr/>
          <p:nvPr/>
        </p:nvSpPr>
        <p:spPr>
          <a:xfrm>
            <a:off x="8473951" y="3762666"/>
            <a:ext cx="3718049" cy="3095334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3" name="Прямоугольник 13">
            <a:extLst>
              <a:ext uri="{FF2B5EF4-FFF2-40B4-BE49-F238E27FC236}">
                <a16:creationId xmlns:a16="http://schemas.microsoft.com/office/drawing/2014/main" id="{C04DD216-4607-B5F7-C3DC-0D2B04D71FDD}"/>
              </a:ext>
            </a:extLst>
          </p:cNvPr>
          <p:cNvSpPr/>
          <p:nvPr/>
        </p:nvSpPr>
        <p:spPr>
          <a:xfrm>
            <a:off x="5427590" y="1697349"/>
            <a:ext cx="6121528" cy="2134480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0" name="#B5D8E1 RGB 181 216 225  CMYK 27 6 9 0"/>
          <p:cNvSpPr txBox="1"/>
          <p:nvPr/>
        </p:nvSpPr>
        <p:spPr>
          <a:xfrm>
            <a:off x="110819" y="4406784"/>
            <a:ext cx="2916678" cy="9233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>
              <a:defRPr>
                <a:solidFill>
                  <a:srgbClr val="FFFFFF"/>
                </a:solidFill>
                <a:latin typeface="Gilroy-Regular"/>
                <a:ea typeface="Gilroy-Regular"/>
                <a:cs typeface="Gilroy-Regular"/>
                <a:sym typeface="Gilroy-Regular"/>
              </a:defRPr>
            </a:pP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endParaRPr dirty="0"/>
          </a:p>
        </p:txBody>
      </p:sp>
      <p:sp>
        <p:nvSpPr>
          <p:cNvPr id="13" name="Текст 2"/>
          <p:cNvSpPr txBox="1"/>
          <p:nvPr/>
        </p:nvSpPr>
        <p:spPr>
          <a:xfrm>
            <a:off x="5075652" y="2182509"/>
            <a:ext cx="3748066" cy="12464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2500" b="1" dirty="0">
                <a:solidFill>
                  <a:schemeClr val="bg1"/>
                </a:solidFill>
              </a:rPr>
              <a:t>Акселератор 3.0 </a:t>
            </a:r>
            <a:br>
              <a:rPr lang="ru-RU" sz="2500" b="1" dirty="0">
                <a:solidFill>
                  <a:schemeClr val="bg1"/>
                </a:solidFill>
              </a:rPr>
            </a:br>
            <a:r>
              <a:rPr lang="ru-RU" sz="2500" b="1" dirty="0">
                <a:solidFill>
                  <a:schemeClr val="bg1"/>
                </a:solidFill>
              </a:rPr>
              <a:t>Пензенского госуниверситета</a:t>
            </a:r>
            <a:endParaRPr sz="2500" b="1" dirty="0">
              <a:solidFill>
                <a:schemeClr val="bg1"/>
              </a:solidFill>
            </a:endParaRPr>
          </a:p>
        </p:txBody>
      </p:sp>
      <p:sp>
        <p:nvSpPr>
          <p:cNvPr id="16" name="AutoShape 4" descr="https://static.tildacdn.com/tild3634-3735-4437-b366-353436363338/open-innovations-whi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4E4E0169-4C33-CF0F-F9E1-5204C6BDD3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9821" y="312682"/>
            <a:ext cx="2992148" cy="1128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1\Google Диск\JOB\UNI DATA\LOGO\LogPGU_simbioz2013 new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4599" y="4437801"/>
            <a:ext cx="2031516" cy="1931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7BC83706-CF8D-8D12-A641-77D3B47324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4599" y="56286"/>
            <a:ext cx="2046769" cy="1641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"/>
          <p:cNvSpPr/>
          <p:nvPr/>
        </p:nvSpPr>
        <p:spPr>
          <a:xfrm>
            <a:off x="8473950" y="1697349"/>
            <a:ext cx="3718049" cy="2154967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" name="Текст 2"/>
          <p:cNvSpPr txBox="1"/>
          <p:nvPr/>
        </p:nvSpPr>
        <p:spPr>
          <a:xfrm>
            <a:off x="8760118" y="2249162"/>
            <a:ext cx="2926473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3600" b="1" dirty="0" err="1">
                <a:solidFill>
                  <a:schemeClr val="bg1"/>
                </a:solidFill>
              </a:rPr>
              <a:t>Технет</a:t>
            </a:r>
            <a:endParaRPr lang="en-US" sz="3600" b="1" dirty="0">
              <a:solidFill>
                <a:schemeClr val="bg1"/>
              </a:solidFill>
            </a:endParaRPr>
          </a:p>
          <a:p>
            <a:r>
              <a:rPr lang="ru-RU" sz="3600" b="1" dirty="0" err="1">
                <a:solidFill>
                  <a:schemeClr val="bg1"/>
                </a:solidFill>
              </a:rPr>
              <a:t>Хэлснет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endParaRPr lang="ru-RU" sz="3600" b="1" dirty="0">
              <a:solidFill>
                <a:schemeClr val="bg1"/>
              </a:solidFill>
              <a:latin typeface="Gilroy-Regular"/>
            </a:endParaRPr>
          </a:p>
        </p:txBody>
      </p:sp>
      <p:sp>
        <p:nvSpPr>
          <p:cNvPr id="4" name="Google Shape;106;p25">
            <a:extLst>
              <a:ext uri="{FF2B5EF4-FFF2-40B4-BE49-F238E27FC236}">
                <a16:creationId xmlns:a16="http://schemas.microsoft.com/office/drawing/2014/main" id="{32E14953-97C1-1F63-DAE9-501E8EB6C7B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7039" y="1402608"/>
            <a:ext cx="4983613" cy="2462172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spAutoFit/>
          </a:bodyPr>
          <a:lstStyle/>
          <a:p>
            <a:pPr>
              <a:spcBef>
                <a:spcPts val="0"/>
              </a:spcBef>
              <a:buClr>
                <a:srgbClr val="8F00FF"/>
              </a:buClr>
              <a:buSzPts val="2700"/>
            </a:pPr>
            <a:r>
              <a:rPr lang="ru" sz="3200" dirty="0" smtClean="0">
                <a:solidFill>
                  <a:srgbClr val="8E01FF"/>
                </a:solidFill>
                <a:latin typeface="Raleway SemiBold"/>
                <a:sym typeface="Raleway SemiBold"/>
              </a:rPr>
              <a:t>Программа оценки нейродегенеративных заболеваний на основе анализа речевых сигналов</a:t>
            </a:r>
            <a:endParaRPr sz="3200" dirty="0">
              <a:solidFill>
                <a:srgbClr val="8E01FF"/>
              </a:solidFill>
              <a:latin typeface="Raleway SemiBold"/>
              <a:sym typeface="Raleway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3254436904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107;p25">
            <a:extLst>
              <a:ext uri="{FF2B5EF4-FFF2-40B4-BE49-F238E27FC236}">
                <a16:creationId xmlns:a16="http://schemas.microsoft.com/office/drawing/2014/main" id="{0E5BD604-5973-442E-B027-656739F317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49010" y="1180554"/>
            <a:ext cx="10675582" cy="2657097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285750" indent="-285750" algn="just">
              <a:spcAft>
                <a:spcPts val="1000"/>
              </a:spcAft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>
                <a:latin typeface="Gilroy-Light"/>
                <a:ea typeface="Gilroy-Light"/>
                <a:cs typeface="Gilroy-Light"/>
                <a:sym typeface="Gilroy-Light"/>
              </a:rPr>
              <a:t>По данным ВОЗ, на 2025 год в мире насчитывается около 80 миллионов человек с </a:t>
            </a:r>
            <a:r>
              <a:rPr lang="ru-RU" sz="2000" dirty="0" smtClean="0">
                <a:latin typeface="Gilroy-Light"/>
                <a:ea typeface="Gilroy-Light"/>
                <a:cs typeface="Gilroy-Light"/>
                <a:sym typeface="Gilroy-Light"/>
              </a:rPr>
              <a:t>деменцией.</a:t>
            </a:r>
            <a:endParaRPr lang="ru-RU" sz="2000" dirty="0">
              <a:latin typeface="Gilroy-Light"/>
              <a:ea typeface="Gilroy-Light"/>
              <a:cs typeface="Gilroy-Light"/>
              <a:sym typeface="Gilroy-Light"/>
            </a:endParaRPr>
          </a:p>
          <a:p>
            <a:pPr marL="285750" indent="-285750" algn="just">
              <a:spcAft>
                <a:spcPts val="1000"/>
              </a:spcAft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>
                <a:latin typeface="Gilroy-Light"/>
                <a:ea typeface="Gilroy-Light"/>
                <a:cs typeface="Gilroy-Light"/>
                <a:sym typeface="Gilroy-Light"/>
              </a:rPr>
              <a:t>В России, по оценкам экспертов, на 2025 год таких пациентов около 2 </a:t>
            </a:r>
            <a:r>
              <a:rPr lang="ru-RU" sz="2000" dirty="0" smtClean="0">
                <a:latin typeface="Gilroy-Light"/>
                <a:ea typeface="Gilroy-Light"/>
                <a:cs typeface="Gilroy-Light"/>
                <a:sym typeface="Gilroy-Light"/>
              </a:rPr>
              <a:t>миллионов.</a:t>
            </a:r>
            <a:endParaRPr lang="ru-RU" sz="2000" dirty="0">
              <a:latin typeface="Gilroy-Light"/>
              <a:ea typeface="Gilroy-Light"/>
              <a:cs typeface="Gilroy-Light"/>
              <a:sym typeface="Gilroy-Light"/>
            </a:endParaRPr>
          </a:p>
          <a:p>
            <a:pPr marL="285750" indent="-285750" algn="just">
              <a:spcAft>
                <a:spcPts val="1000"/>
              </a:spcAft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>
                <a:latin typeface="Gilroy-Light"/>
                <a:ea typeface="Gilroy-Light"/>
                <a:cs typeface="Gilroy-Light"/>
                <a:sym typeface="Gilroy-Light"/>
              </a:rPr>
              <a:t>Растет не только количество заболевших, но и объем затрат на лечение и уход. </a:t>
            </a:r>
            <a:endParaRPr lang="ru-RU" sz="2000" dirty="0" smtClean="0">
              <a:latin typeface="Gilroy-Light"/>
              <a:ea typeface="Gilroy-Light"/>
              <a:cs typeface="Gilroy-Light"/>
              <a:sym typeface="Gilroy-Light"/>
            </a:endParaRPr>
          </a:p>
          <a:p>
            <a:pPr algn="just">
              <a:spcAft>
                <a:spcPts val="1000"/>
              </a:spcAft>
              <a:buClr>
                <a:schemeClr val="accent1">
                  <a:lumMod val="75000"/>
                </a:schemeClr>
              </a:buCl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>
                <a:latin typeface="Gilroy-Light"/>
                <a:ea typeface="Gilroy-Light"/>
                <a:cs typeface="Gilroy-Light"/>
                <a:sym typeface="Gilroy-Light"/>
              </a:rPr>
              <a:t>Статистика пациентов, страдающих деменцией за последние 5 лет:</a:t>
            </a:r>
            <a:endParaRPr lang="ru-RU" sz="2000" dirty="0">
              <a:latin typeface="Gilroy-Light"/>
              <a:ea typeface="Gilroy-Light"/>
              <a:cs typeface="Gilroy-Light"/>
            </a:endParaRPr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D8EB09F8-AA81-595A-F48B-1AC076D26346}"/>
              </a:ext>
            </a:extLst>
          </p:cNvPr>
          <p:cNvSpPr txBox="1"/>
          <p:nvPr/>
        </p:nvSpPr>
        <p:spPr>
          <a:xfrm>
            <a:off x="752280" y="283946"/>
            <a:ext cx="9416678" cy="6647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lvl="0" indent="0" algn="l" defTabSz="914358" rtl="0">
              <a:lnSpc>
                <a:spcPct val="90000"/>
              </a:lnSpc>
              <a:buClr>
                <a:srgbClr val="8F00FF"/>
              </a:buClr>
              <a:buSzPts val="2700"/>
            </a:pPr>
            <a:r>
              <a:rPr lang="ru-RU" sz="4133" kern="1200" dirty="0">
                <a:solidFill>
                  <a:srgbClr val="8E01FF"/>
                </a:solidFill>
                <a:latin typeface="Raleway SemiBold"/>
                <a:sym typeface="Raleway SemiBold"/>
              </a:rPr>
              <a:t>АКТУАЛЬНОСТЬ ПРОЕКТА</a:t>
            </a:r>
          </a:p>
        </p:txBody>
      </p:sp>
      <p:grpSp>
        <p:nvGrpSpPr>
          <p:cNvPr id="29" name="Google Shape;132;p26">
            <a:extLst>
              <a:ext uri="{FF2B5EF4-FFF2-40B4-BE49-F238E27FC236}">
                <a16:creationId xmlns:a16="http://schemas.microsoft.com/office/drawing/2014/main" id="{42EB07C6-6F0F-9EB3-3677-BACB7A1AFB75}"/>
              </a:ext>
            </a:extLst>
          </p:cNvPr>
          <p:cNvGrpSpPr/>
          <p:nvPr/>
        </p:nvGrpSpPr>
        <p:grpSpPr>
          <a:xfrm>
            <a:off x="-9533" y="1082493"/>
            <a:ext cx="6096000" cy="110384"/>
            <a:chOff x="0" y="692501"/>
            <a:chExt cx="2624940" cy="97200"/>
          </a:xfrm>
        </p:grpSpPr>
        <p:sp>
          <p:nvSpPr>
            <p:cNvPr id="30" name="Google Shape;133;p26">
              <a:extLst>
                <a:ext uri="{FF2B5EF4-FFF2-40B4-BE49-F238E27FC236}">
                  <a16:creationId xmlns:a16="http://schemas.microsoft.com/office/drawing/2014/main" id="{3AA8D353-2ADD-1E6A-E41C-B0B50823D80A}"/>
                </a:ext>
              </a:extLst>
            </p:cNvPr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1" name="Google Shape;134;p26">
              <a:extLst>
                <a:ext uri="{FF2B5EF4-FFF2-40B4-BE49-F238E27FC236}">
                  <a16:creationId xmlns:a16="http://schemas.microsoft.com/office/drawing/2014/main" id="{062D6D85-BA0F-A6BE-8701-569D621D20BF}"/>
                </a:ext>
              </a:extLst>
            </p:cNvPr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" name="Google Shape;135;p26">
              <a:extLst>
                <a:ext uri="{FF2B5EF4-FFF2-40B4-BE49-F238E27FC236}">
                  <a16:creationId xmlns:a16="http://schemas.microsoft.com/office/drawing/2014/main" id="{C2EDECB2-49AD-6C3D-9E94-BD7B847D9DDC}"/>
                </a:ext>
              </a:extLst>
            </p:cNvPr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3" name="Google Shape;136;p26">
              <a:extLst>
                <a:ext uri="{FF2B5EF4-FFF2-40B4-BE49-F238E27FC236}">
                  <a16:creationId xmlns:a16="http://schemas.microsoft.com/office/drawing/2014/main" id="{36AF565E-8E2F-84BE-FEF6-D5A6D0E22C27}"/>
                </a:ext>
              </a:extLst>
            </p:cNvPr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" name="Google Shape;137;p26">
              <a:extLst>
                <a:ext uri="{FF2B5EF4-FFF2-40B4-BE49-F238E27FC236}">
                  <a16:creationId xmlns:a16="http://schemas.microsoft.com/office/drawing/2014/main" id="{7F0857FB-EA33-981B-205F-8E1CA4D3BBFB}"/>
                </a:ext>
              </a:extLst>
            </p:cNvPr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35" name="Google Shape;146;p27">
            <a:extLst>
              <a:ext uri="{FF2B5EF4-FFF2-40B4-BE49-F238E27FC236}">
                <a16:creationId xmlns:a16="http://schemas.microsoft.com/office/drawing/2014/main" id="{6681927F-8B2E-69DB-EA0A-13F9457C91DA}"/>
              </a:ext>
            </a:extLst>
          </p:cNvPr>
          <p:cNvSpPr/>
          <p:nvPr/>
        </p:nvSpPr>
        <p:spPr>
          <a:xfrm>
            <a:off x="-9533" y="297304"/>
            <a:ext cx="687900" cy="687900"/>
          </a:xfrm>
          <a:prstGeom prst="rect">
            <a:avLst/>
          </a:prstGeom>
          <a:solidFill>
            <a:srgbClr val="FBA91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7DF343E8-7E4A-BB28-F0BD-67F68015C2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28736" y="341684"/>
            <a:ext cx="687900" cy="687900"/>
          </a:xfrm>
          <a:prstGeom prst="rect">
            <a:avLst/>
          </a:prstGeom>
        </p:spPr>
      </p:pic>
      <p:graphicFrame>
        <p:nvGraphicFramePr>
          <p:cNvPr id="21" name="Диаграмма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9300742"/>
              </p:ext>
            </p:extLst>
          </p:nvPr>
        </p:nvGraphicFramePr>
        <p:xfrm>
          <a:off x="983432" y="360987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3" name="Диаграмма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4053058"/>
              </p:ext>
            </p:extLst>
          </p:nvPr>
        </p:nvGraphicFramePr>
        <p:xfrm>
          <a:off x="6085263" y="357953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41470080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752280" y="283946"/>
            <a:ext cx="9416678" cy="6647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lvl="0" indent="0" algn="l" defTabSz="914358" rtl="0">
              <a:lnSpc>
                <a:spcPct val="90000"/>
              </a:lnSpc>
              <a:buClr>
                <a:srgbClr val="8F00FF"/>
              </a:buClr>
              <a:buSzPts val="2700"/>
            </a:pPr>
            <a:r>
              <a:rPr lang="ru-RU" sz="4133" kern="1200" dirty="0">
                <a:solidFill>
                  <a:srgbClr val="8E01FF"/>
                </a:solidFill>
                <a:latin typeface="Raleway SemiBold"/>
                <a:sym typeface="Raleway SemiBold"/>
              </a:rPr>
              <a:t>ЦЕЛЕВАЯ АУДИТОРИЯ, ПРОБЛЕМА</a:t>
            </a:r>
          </a:p>
        </p:txBody>
      </p:sp>
      <p:grpSp>
        <p:nvGrpSpPr>
          <p:cNvPr id="19" name="Google Shape;132;p26">
            <a:extLst>
              <a:ext uri="{FF2B5EF4-FFF2-40B4-BE49-F238E27FC236}">
                <a16:creationId xmlns:a16="http://schemas.microsoft.com/office/drawing/2014/main" id="{92FC60CD-1C86-0A70-85E3-F399B7CF57C4}"/>
              </a:ext>
            </a:extLst>
          </p:cNvPr>
          <p:cNvGrpSpPr/>
          <p:nvPr/>
        </p:nvGrpSpPr>
        <p:grpSpPr>
          <a:xfrm>
            <a:off x="0" y="1014360"/>
            <a:ext cx="6096000" cy="110384"/>
            <a:chOff x="0" y="692501"/>
            <a:chExt cx="2624940" cy="97200"/>
          </a:xfrm>
        </p:grpSpPr>
        <p:sp>
          <p:nvSpPr>
            <p:cNvPr id="20" name="Google Shape;133;p26">
              <a:extLst>
                <a:ext uri="{FF2B5EF4-FFF2-40B4-BE49-F238E27FC236}">
                  <a16:creationId xmlns:a16="http://schemas.microsoft.com/office/drawing/2014/main" id="{D29FC699-13B7-0026-DB1B-B002237E4E4A}"/>
                </a:ext>
              </a:extLst>
            </p:cNvPr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" name="Google Shape;134;p26">
              <a:extLst>
                <a:ext uri="{FF2B5EF4-FFF2-40B4-BE49-F238E27FC236}">
                  <a16:creationId xmlns:a16="http://schemas.microsoft.com/office/drawing/2014/main" id="{9CC5E0E2-EC46-8FEB-41C8-08D317FFFF32}"/>
                </a:ext>
              </a:extLst>
            </p:cNvPr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" name="Google Shape;135;p26">
              <a:extLst>
                <a:ext uri="{FF2B5EF4-FFF2-40B4-BE49-F238E27FC236}">
                  <a16:creationId xmlns:a16="http://schemas.microsoft.com/office/drawing/2014/main" id="{AACE5F7A-A87C-23A7-6938-FF34B0F79CA2}"/>
                </a:ext>
              </a:extLst>
            </p:cNvPr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" name="Google Shape;136;p26">
              <a:extLst>
                <a:ext uri="{FF2B5EF4-FFF2-40B4-BE49-F238E27FC236}">
                  <a16:creationId xmlns:a16="http://schemas.microsoft.com/office/drawing/2014/main" id="{CC6241CC-F131-87FA-B87B-EDCA9E4B19B4}"/>
                </a:ext>
              </a:extLst>
            </p:cNvPr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" name="Google Shape;137;p26">
              <a:extLst>
                <a:ext uri="{FF2B5EF4-FFF2-40B4-BE49-F238E27FC236}">
                  <a16:creationId xmlns:a16="http://schemas.microsoft.com/office/drawing/2014/main" id="{39D9E6E0-6A98-6C35-EB94-84DE9D131939}"/>
                </a:ext>
              </a:extLst>
            </p:cNvPr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5" name="Google Shape;107;p25">
            <a:extLst>
              <a:ext uri="{FF2B5EF4-FFF2-40B4-BE49-F238E27FC236}">
                <a16:creationId xmlns:a16="http://schemas.microsoft.com/office/drawing/2014/main" id="{0E5BD604-5973-442E-B027-656739F317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12152" y="1355128"/>
            <a:ext cx="10612439" cy="4624815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just">
              <a:spcAft>
                <a:spcPts val="1000"/>
              </a:spcAft>
              <a:buClr>
                <a:schemeClr val="accent1">
                  <a:lumMod val="75000"/>
                </a:schemeClr>
              </a:buCl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>
                <a:sym typeface="Gilroy-Light"/>
              </a:rPr>
              <a:t>Целевая аудитория:</a:t>
            </a:r>
          </a:p>
          <a:p>
            <a:pPr marL="342900" indent="-342900" algn="just">
              <a:spcAft>
                <a:spcPts val="1000"/>
              </a:spcAft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>
                <a:sym typeface="Gilroy-Light"/>
              </a:rPr>
              <a:t>Покупатели (</a:t>
            </a:r>
            <a:r>
              <a:rPr lang="en-US" sz="2000" dirty="0" smtClean="0">
                <a:sym typeface="Gilroy-Light"/>
              </a:rPr>
              <a:t>B2B</a:t>
            </a:r>
            <a:r>
              <a:rPr lang="ru-RU" sz="2000" dirty="0" smtClean="0">
                <a:sym typeface="Gilroy-Light"/>
              </a:rPr>
              <a:t>)</a:t>
            </a:r>
            <a:r>
              <a:rPr lang="en-US" sz="2000" dirty="0" smtClean="0">
                <a:sym typeface="Gilroy-Light"/>
              </a:rPr>
              <a:t> – </a:t>
            </a:r>
            <a:r>
              <a:rPr lang="ru-RU" sz="2000" dirty="0" smtClean="0">
                <a:sym typeface="Gilroy-Light"/>
              </a:rPr>
              <a:t>медицинские учреждения</a:t>
            </a:r>
          </a:p>
          <a:p>
            <a:pPr marL="342900" indent="-342900" algn="just">
              <a:spcAft>
                <a:spcPts val="1000"/>
              </a:spcAft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>
                <a:sym typeface="Gilroy-Light"/>
              </a:rPr>
              <a:t>Потребитель – пациент</a:t>
            </a:r>
          </a:p>
          <a:p>
            <a:pPr algn="just">
              <a:spcAft>
                <a:spcPts val="1000"/>
              </a:spcAft>
              <a:buClr>
                <a:schemeClr val="accent1">
                  <a:lumMod val="75000"/>
                </a:schemeClr>
              </a:buCl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>
                <a:sym typeface="Gilroy-Light"/>
              </a:rPr>
              <a:t>Суть проблемы:</a:t>
            </a:r>
          </a:p>
          <a:p>
            <a:pPr marL="342900" indent="-342900" algn="just">
              <a:spcAft>
                <a:spcPts val="1000"/>
              </a:spcAft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>
                <a:sym typeface="Gilroy-Light"/>
              </a:rPr>
              <a:t>Несовершенство существующих методов диагностики</a:t>
            </a:r>
          </a:p>
          <a:p>
            <a:pPr marL="342900" indent="-342900" algn="just">
              <a:spcAft>
                <a:spcPts val="1000"/>
              </a:spcAft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>
                <a:sym typeface="Gilroy-Light"/>
              </a:rPr>
              <a:t>Высокие затраты для системы </a:t>
            </a:r>
            <a:r>
              <a:rPr lang="ru-RU" sz="2000" dirty="0">
                <a:sym typeface="Gilroy-Light"/>
              </a:rPr>
              <a:t>з</a:t>
            </a:r>
            <a:r>
              <a:rPr lang="ru-RU" sz="2000" dirty="0" smtClean="0">
                <a:sym typeface="Gilroy-Light"/>
              </a:rPr>
              <a:t>дравоохранения</a:t>
            </a:r>
          </a:p>
          <a:p>
            <a:pPr marL="342900" indent="-342900" algn="just">
              <a:spcAft>
                <a:spcPts val="1000"/>
              </a:spcAft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>
                <a:sym typeface="Gilroy-Light"/>
              </a:rPr>
              <a:t>Повышенная нагрузка на врачей </a:t>
            </a:r>
          </a:p>
          <a:p>
            <a:pPr algn="just">
              <a:spcAft>
                <a:spcPts val="1000"/>
              </a:spcAft>
              <a:buClr>
                <a:schemeClr val="accent1">
                  <a:lumMod val="75000"/>
                </a:schemeClr>
              </a:buCl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800" dirty="0">
              <a:solidFill>
                <a:srgbClr val="1B1B1B"/>
              </a:solidFill>
              <a:latin typeface="Gilroy-Light"/>
            </a:endParaRPr>
          </a:p>
        </p:txBody>
      </p:sp>
      <p:sp>
        <p:nvSpPr>
          <p:cNvPr id="2" name="Google Shape;146;p27">
            <a:extLst>
              <a:ext uri="{FF2B5EF4-FFF2-40B4-BE49-F238E27FC236}">
                <a16:creationId xmlns:a16="http://schemas.microsoft.com/office/drawing/2014/main" id="{158D4302-C40B-9B12-F228-A4E7C93C3EA5}"/>
              </a:ext>
            </a:extLst>
          </p:cNvPr>
          <p:cNvSpPr/>
          <p:nvPr/>
        </p:nvSpPr>
        <p:spPr>
          <a:xfrm>
            <a:off x="-9533" y="297304"/>
            <a:ext cx="687900" cy="687900"/>
          </a:xfrm>
          <a:prstGeom prst="rect">
            <a:avLst/>
          </a:prstGeom>
          <a:solidFill>
            <a:srgbClr val="FBA91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Google Shape;151;p27">
            <a:extLst>
              <a:ext uri="{FF2B5EF4-FFF2-40B4-BE49-F238E27FC236}">
                <a16:creationId xmlns:a16="http://schemas.microsoft.com/office/drawing/2014/main" id="{C739BB9C-4AFB-E30F-5A2D-22610791DF4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297305"/>
            <a:ext cx="687900" cy="6513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583227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752280" y="283946"/>
            <a:ext cx="9416678" cy="6647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lvl="0" indent="0" algn="l" defTabSz="914358" rtl="0">
              <a:lnSpc>
                <a:spcPct val="90000"/>
              </a:lnSpc>
              <a:buClr>
                <a:srgbClr val="8F00FF"/>
              </a:buClr>
              <a:buSzPts val="2700"/>
            </a:pPr>
            <a:r>
              <a:rPr lang="ru-RU" sz="4133" kern="1200" dirty="0">
                <a:solidFill>
                  <a:srgbClr val="8E01FF"/>
                </a:solidFill>
                <a:latin typeface="Raleway SemiBold"/>
                <a:sym typeface="Raleway SemiBold"/>
              </a:rPr>
              <a:t>РЕШЕНИЕ</a:t>
            </a:r>
          </a:p>
        </p:txBody>
      </p:sp>
      <p:grpSp>
        <p:nvGrpSpPr>
          <p:cNvPr id="19" name="Google Shape;132;p26">
            <a:extLst>
              <a:ext uri="{FF2B5EF4-FFF2-40B4-BE49-F238E27FC236}">
                <a16:creationId xmlns:a16="http://schemas.microsoft.com/office/drawing/2014/main" id="{92FC60CD-1C86-0A70-85E3-F399B7CF57C4}"/>
              </a:ext>
            </a:extLst>
          </p:cNvPr>
          <p:cNvGrpSpPr/>
          <p:nvPr/>
        </p:nvGrpSpPr>
        <p:grpSpPr>
          <a:xfrm>
            <a:off x="0" y="1014360"/>
            <a:ext cx="6096000" cy="110384"/>
            <a:chOff x="0" y="692501"/>
            <a:chExt cx="2624940" cy="97200"/>
          </a:xfrm>
        </p:grpSpPr>
        <p:sp>
          <p:nvSpPr>
            <p:cNvPr id="20" name="Google Shape;133;p26">
              <a:extLst>
                <a:ext uri="{FF2B5EF4-FFF2-40B4-BE49-F238E27FC236}">
                  <a16:creationId xmlns:a16="http://schemas.microsoft.com/office/drawing/2014/main" id="{D29FC699-13B7-0026-DB1B-B002237E4E4A}"/>
                </a:ext>
              </a:extLst>
            </p:cNvPr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" name="Google Shape;134;p26">
              <a:extLst>
                <a:ext uri="{FF2B5EF4-FFF2-40B4-BE49-F238E27FC236}">
                  <a16:creationId xmlns:a16="http://schemas.microsoft.com/office/drawing/2014/main" id="{9CC5E0E2-EC46-8FEB-41C8-08D317FFFF32}"/>
                </a:ext>
              </a:extLst>
            </p:cNvPr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" name="Google Shape;135;p26">
              <a:extLst>
                <a:ext uri="{FF2B5EF4-FFF2-40B4-BE49-F238E27FC236}">
                  <a16:creationId xmlns:a16="http://schemas.microsoft.com/office/drawing/2014/main" id="{AACE5F7A-A87C-23A7-6938-FF34B0F79CA2}"/>
                </a:ext>
              </a:extLst>
            </p:cNvPr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" name="Google Shape;136;p26">
              <a:extLst>
                <a:ext uri="{FF2B5EF4-FFF2-40B4-BE49-F238E27FC236}">
                  <a16:creationId xmlns:a16="http://schemas.microsoft.com/office/drawing/2014/main" id="{CC6241CC-F131-87FA-B87B-EDCA9E4B19B4}"/>
                </a:ext>
              </a:extLst>
            </p:cNvPr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" name="Google Shape;137;p26">
              <a:extLst>
                <a:ext uri="{FF2B5EF4-FFF2-40B4-BE49-F238E27FC236}">
                  <a16:creationId xmlns:a16="http://schemas.microsoft.com/office/drawing/2014/main" id="{39D9E6E0-6A98-6C35-EB94-84DE9D131939}"/>
                </a:ext>
              </a:extLst>
            </p:cNvPr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" name="Google Shape;146;p27">
            <a:extLst>
              <a:ext uri="{FF2B5EF4-FFF2-40B4-BE49-F238E27FC236}">
                <a16:creationId xmlns:a16="http://schemas.microsoft.com/office/drawing/2014/main" id="{158D4302-C40B-9B12-F228-A4E7C93C3EA5}"/>
              </a:ext>
            </a:extLst>
          </p:cNvPr>
          <p:cNvSpPr/>
          <p:nvPr/>
        </p:nvSpPr>
        <p:spPr>
          <a:xfrm>
            <a:off x="-9533" y="297304"/>
            <a:ext cx="687900" cy="687900"/>
          </a:xfrm>
          <a:prstGeom prst="rect">
            <a:avLst/>
          </a:prstGeom>
          <a:solidFill>
            <a:srgbClr val="FBA91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2B06AB6-90C5-BDFC-B780-0295126BCB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9533" y="284757"/>
            <a:ext cx="673050" cy="67305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810496" y="1316958"/>
            <a:ext cx="106140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kern="1200" dirty="0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Программа для быстрой, объективной, неинвазивной и массовой диагностики нейродегенеративных заболеваний на основе речевых сигналов.</a:t>
            </a:r>
            <a:endParaRPr lang="ru-RU" sz="2000" kern="1200" dirty="0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952" y="2492896"/>
            <a:ext cx="10614096" cy="3514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35171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752280" y="283946"/>
            <a:ext cx="9416678" cy="6647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lvl="0" indent="0" algn="l" defTabSz="914358" rtl="0">
              <a:lnSpc>
                <a:spcPct val="90000"/>
              </a:lnSpc>
              <a:buClr>
                <a:srgbClr val="8F00FF"/>
              </a:buClr>
              <a:buSzPts val="2700"/>
            </a:pPr>
            <a:r>
              <a:rPr lang="ru-RU" sz="4133" kern="1200" dirty="0">
                <a:solidFill>
                  <a:srgbClr val="8E01FF"/>
                </a:solidFill>
                <a:latin typeface="Raleway SemiBold"/>
                <a:sym typeface="Raleway SemiBold"/>
              </a:rPr>
              <a:t>РЕШЕНИЕ</a:t>
            </a:r>
          </a:p>
        </p:txBody>
      </p:sp>
      <p:grpSp>
        <p:nvGrpSpPr>
          <p:cNvPr id="19" name="Google Shape;132;p26">
            <a:extLst>
              <a:ext uri="{FF2B5EF4-FFF2-40B4-BE49-F238E27FC236}">
                <a16:creationId xmlns:a16="http://schemas.microsoft.com/office/drawing/2014/main" id="{92FC60CD-1C86-0A70-85E3-F399B7CF57C4}"/>
              </a:ext>
            </a:extLst>
          </p:cNvPr>
          <p:cNvGrpSpPr/>
          <p:nvPr/>
        </p:nvGrpSpPr>
        <p:grpSpPr>
          <a:xfrm>
            <a:off x="0" y="1014360"/>
            <a:ext cx="6096000" cy="110384"/>
            <a:chOff x="0" y="692501"/>
            <a:chExt cx="2624940" cy="97200"/>
          </a:xfrm>
        </p:grpSpPr>
        <p:sp>
          <p:nvSpPr>
            <p:cNvPr id="20" name="Google Shape;133;p26">
              <a:extLst>
                <a:ext uri="{FF2B5EF4-FFF2-40B4-BE49-F238E27FC236}">
                  <a16:creationId xmlns:a16="http://schemas.microsoft.com/office/drawing/2014/main" id="{D29FC699-13B7-0026-DB1B-B002237E4E4A}"/>
                </a:ext>
              </a:extLst>
            </p:cNvPr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" name="Google Shape;134;p26">
              <a:extLst>
                <a:ext uri="{FF2B5EF4-FFF2-40B4-BE49-F238E27FC236}">
                  <a16:creationId xmlns:a16="http://schemas.microsoft.com/office/drawing/2014/main" id="{9CC5E0E2-EC46-8FEB-41C8-08D317FFFF32}"/>
                </a:ext>
              </a:extLst>
            </p:cNvPr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" name="Google Shape;135;p26">
              <a:extLst>
                <a:ext uri="{FF2B5EF4-FFF2-40B4-BE49-F238E27FC236}">
                  <a16:creationId xmlns:a16="http://schemas.microsoft.com/office/drawing/2014/main" id="{AACE5F7A-A87C-23A7-6938-FF34B0F79CA2}"/>
                </a:ext>
              </a:extLst>
            </p:cNvPr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" name="Google Shape;136;p26">
              <a:extLst>
                <a:ext uri="{FF2B5EF4-FFF2-40B4-BE49-F238E27FC236}">
                  <a16:creationId xmlns:a16="http://schemas.microsoft.com/office/drawing/2014/main" id="{CC6241CC-F131-87FA-B87B-EDCA9E4B19B4}"/>
                </a:ext>
              </a:extLst>
            </p:cNvPr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" name="Google Shape;137;p26">
              <a:extLst>
                <a:ext uri="{FF2B5EF4-FFF2-40B4-BE49-F238E27FC236}">
                  <a16:creationId xmlns:a16="http://schemas.microsoft.com/office/drawing/2014/main" id="{39D9E6E0-6A98-6C35-EB94-84DE9D131939}"/>
                </a:ext>
              </a:extLst>
            </p:cNvPr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5" name="Google Shape;107;p25">
            <a:extLst>
              <a:ext uri="{FF2B5EF4-FFF2-40B4-BE49-F238E27FC236}">
                <a16:creationId xmlns:a16="http://schemas.microsoft.com/office/drawing/2014/main" id="{0E5BD604-5973-442E-B027-656739F317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52280" y="1192010"/>
            <a:ext cx="2895448" cy="4339609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l">
              <a:spcAft>
                <a:spcPts val="1000"/>
              </a:spcAft>
              <a:buClr>
                <a:schemeClr val="accent1">
                  <a:lumMod val="75000"/>
                </a:schemeClr>
              </a:buCl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>
                <a:sym typeface="Gilroy-Light"/>
              </a:rPr>
              <a:t>Высокая </a:t>
            </a:r>
            <a:r>
              <a:rPr lang="ru-RU" sz="2000" dirty="0">
                <a:sym typeface="Gilroy-Light"/>
              </a:rPr>
              <a:t>степень достоверности обеспечивается с помощью декомпозиции на эмпирические </a:t>
            </a:r>
            <a:r>
              <a:rPr lang="ru-RU" sz="2000" dirty="0" smtClean="0">
                <a:sym typeface="Gilroy-Light"/>
              </a:rPr>
              <a:t>моды.</a:t>
            </a:r>
          </a:p>
          <a:p>
            <a:pPr algn="l">
              <a:spcAft>
                <a:spcPts val="1000"/>
              </a:spcAft>
              <a:buClr>
                <a:schemeClr val="accent1">
                  <a:lumMod val="75000"/>
                </a:schemeClr>
              </a:buCl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>
                <a:sym typeface="Gilroy-Light"/>
              </a:rPr>
              <a:t>Возможность выявления нейродегенеративных заболеваний на ранних стадиях.</a:t>
            </a:r>
            <a:endParaRPr lang="ru-RU" sz="2000" dirty="0">
              <a:sym typeface="Gilroy-Light"/>
            </a:endParaRPr>
          </a:p>
          <a:p>
            <a:pPr algn="just">
              <a:spcAft>
                <a:spcPts val="1000"/>
              </a:spcAft>
              <a:buClr>
                <a:schemeClr val="accent1">
                  <a:lumMod val="75000"/>
                </a:schemeClr>
              </a:buCl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000" dirty="0" smtClean="0">
              <a:sym typeface="Gilroy-Light"/>
            </a:endParaRPr>
          </a:p>
        </p:txBody>
      </p:sp>
      <p:sp>
        <p:nvSpPr>
          <p:cNvPr id="2" name="Google Shape;146;p27">
            <a:extLst>
              <a:ext uri="{FF2B5EF4-FFF2-40B4-BE49-F238E27FC236}">
                <a16:creationId xmlns:a16="http://schemas.microsoft.com/office/drawing/2014/main" id="{158D4302-C40B-9B12-F228-A4E7C93C3EA5}"/>
              </a:ext>
            </a:extLst>
          </p:cNvPr>
          <p:cNvSpPr/>
          <p:nvPr/>
        </p:nvSpPr>
        <p:spPr>
          <a:xfrm>
            <a:off x="-9533" y="297304"/>
            <a:ext cx="687900" cy="687900"/>
          </a:xfrm>
          <a:prstGeom prst="rect">
            <a:avLst/>
          </a:prstGeom>
          <a:solidFill>
            <a:srgbClr val="FBA91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2B06AB6-90C5-BDFC-B780-0295126BCB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9533" y="284757"/>
            <a:ext cx="673050" cy="673050"/>
          </a:xfrm>
          <a:prstGeom prst="rect">
            <a:avLst/>
          </a:prstGeom>
        </p:spPr>
      </p:pic>
      <p:sp>
        <p:nvSpPr>
          <p:cNvPr id="4" name="AutoShape 2" descr="blob:https://web.telegram.org/45ac3d83-7855-41e6-bb29-d544851d505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728" y="1163493"/>
            <a:ext cx="7820577" cy="5145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47815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752280" y="283946"/>
            <a:ext cx="9416678" cy="6647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lvl="0" indent="0" algn="l" defTabSz="914358" rtl="0">
              <a:lnSpc>
                <a:spcPct val="90000"/>
              </a:lnSpc>
              <a:buClr>
                <a:srgbClr val="8F00FF"/>
              </a:buClr>
              <a:buSzPts val="2700"/>
            </a:pPr>
            <a:r>
              <a:rPr lang="ru-RU" sz="4133" kern="1200" dirty="0">
                <a:solidFill>
                  <a:srgbClr val="8E01FF"/>
                </a:solidFill>
                <a:latin typeface="Raleway SemiBold"/>
                <a:sym typeface="Raleway SemiBold"/>
              </a:rPr>
              <a:t>ЦЕННОСТНОЕ ПРЕДЛОЖЕНИЕ</a:t>
            </a:r>
          </a:p>
        </p:txBody>
      </p:sp>
      <p:grpSp>
        <p:nvGrpSpPr>
          <p:cNvPr id="19" name="Google Shape;132;p26">
            <a:extLst>
              <a:ext uri="{FF2B5EF4-FFF2-40B4-BE49-F238E27FC236}">
                <a16:creationId xmlns:a16="http://schemas.microsoft.com/office/drawing/2014/main" id="{92FC60CD-1C86-0A70-85E3-F399B7CF57C4}"/>
              </a:ext>
            </a:extLst>
          </p:cNvPr>
          <p:cNvGrpSpPr/>
          <p:nvPr/>
        </p:nvGrpSpPr>
        <p:grpSpPr>
          <a:xfrm>
            <a:off x="0" y="1014360"/>
            <a:ext cx="6096000" cy="110384"/>
            <a:chOff x="0" y="692501"/>
            <a:chExt cx="2624940" cy="97200"/>
          </a:xfrm>
        </p:grpSpPr>
        <p:sp>
          <p:nvSpPr>
            <p:cNvPr id="20" name="Google Shape;133;p26">
              <a:extLst>
                <a:ext uri="{FF2B5EF4-FFF2-40B4-BE49-F238E27FC236}">
                  <a16:creationId xmlns:a16="http://schemas.microsoft.com/office/drawing/2014/main" id="{D29FC699-13B7-0026-DB1B-B002237E4E4A}"/>
                </a:ext>
              </a:extLst>
            </p:cNvPr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" name="Google Shape;134;p26">
              <a:extLst>
                <a:ext uri="{FF2B5EF4-FFF2-40B4-BE49-F238E27FC236}">
                  <a16:creationId xmlns:a16="http://schemas.microsoft.com/office/drawing/2014/main" id="{9CC5E0E2-EC46-8FEB-41C8-08D317FFFF32}"/>
                </a:ext>
              </a:extLst>
            </p:cNvPr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" name="Google Shape;135;p26">
              <a:extLst>
                <a:ext uri="{FF2B5EF4-FFF2-40B4-BE49-F238E27FC236}">
                  <a16:creationId xmlns:a16="http://schemas.microsoft.com/office/drawing/2014/main" id="{AACE5F7A-A87C-23A7-6938-FF34B0F79CA2}"/>
                </a:ext>
              </a:extLst>
            </p:cNvPr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" name="Google Shape;136;p26">
              <a:extLst>
                <a:ext uri="{FF2B5EF4-FFF2-40B4-BE49-F238E27FC236}">
                  <a16:creationId xmlns:a16="http://schemas.microsoft.com/office/drawing/2014/main" id="{CC6241CC-F131-87FA-B87B-EDCA9E4B19B4}"/>
                </a:ext>
              </a:extLst>
            </p:cNvPr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" name="Google Shape;137;p26">
              <a:extLst>
                <a:ext uri="{FF2B5EF4-FFF2-40B4-BE49-F238E27FC236}">
                  <a16:creationId xmlns:a16="http://schemas.microsoft.com/office/drawing/2014/main" id="{39D9E6E0-6A98-6C35-EB94-84DE9D131939}"/>
                </a:ext>
              </a:extLst>
            </p:cNvPr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5" name="Google Shape;107;p25">
            <a:extLst>
              <a:ext uri="{FF2B5EF4-FFF2-40B4-BE49-F238E27FC236}">
                <a16:creationId xmlns:a16="http://schemas.microsoft.com/office/drawing/2014/main" id="{0E5BD604-5973-442E-B027-656739F317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81660" y="1331831"/>
            <a:ext cx="10570924" cy="4555053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accent3"/>
                </a:solidFill>
                <a:latin typeface="Gilroy-Light" panose="020B0604020202020204" charset="0"/>
                <a:ea typeface="Raleway SemiBold"/>
                <a:cs typeface="Gilroy-Light" panose="020B0604020202020204" charset="0"/>
                <a:sym typeface="Raleway SemiBold"/>
              </a:rPr>
              <a:t>Мы, компания</a:t>
            </a:r>
            <a:r>
              <a:rPr lang="ru-RU" sz="2000" dirty="0">
                <a:solidFill>
                  <a:schemeClr val="dk2"/>
                </a:solidFill>
                <a:latin typeface="Gilroy-Light" panose="020B0604020202020204" charset="0"/>
                <a:ea typeface="Raleway"/>
                <a:cs typeface="Gilroy-Light" panose="020B0604020202020204" charset="0"/>
                <a:sym typeface="Raleway"/>
              </a:rPr>
              <a:t> </a:t>
            </a:r>
            <a:r>
              <a:rPr lang="ru-RU" sz="2000" dirty="0">
                <a:solidFill>
                  <a:schemeClr val="dk2"/>
                </a:solidFill>
                <a:latin typeface="Gilroy-Light" panose="020B0604020202020204" charset="0"/>
                <a:ea typeface="Raleway"/>
                <a:cs typeface="Gilroy-Light" panose="020B0604020202020204" charset="0"/>
                <a:sym typeface="Raleway"/>
              </a:rPr>
              <a:t>«</a:t>
            </a:r>
            <a:r>
              <a:rPr lang="ru-RU" sz="2000" dirty="0" err="1">
                <a:solidFill>
                  <a:schemeClr val="dk2"/>
                </a:solidFill>
                <a:latin typeface="Gilroy-Light" panose="020B0604020202020204" charset="0"/>
                <a:ea typeface="Raleway"/>
                <a:cs typeface="Gilroy-Light" panose="020B0604020202020204" charset="0"/>
                <a:sym typeface="Raleway"/>
              </a:rPr>
              <a:t>НейроГолос</a:t>
            </a:r>
            <a:r>
              <a:rPr lang="ru-RU" sz="2000" dirty="0">
                <a:solidFill>
                  <a:schemeClr val="dk2"/>
                </a:solidFill>
                <a:latin typeface="Gilroy-Light" panose="020B0604020202020204" charset="0"/>
                <a:ea typeface="Raleway"/>
                <a:cs typeface="Gilroy-Light" panose="020B0604020202020204" charset="0"/>
                <a:sym typeface="Raleway"/>
              </a:rPr>
              <a:t>»</a:t>
            </a:r>
            <a:r>
              <a:rPr lang="ru-RU" sz="2000" dirty="0" smtClean="0">
                <a:solidFill>
                  <a:schemeClr val="dk2"/>
                </a:solidFill>
                <a:latin typeface="Gilroy-Light" panose="020B0604020202020204" charset="0"/>
                <a:ea typeface="Raleway"/>
                <a:cs typeface="Gilroy-Light" panose="020B0604020202020204" charset="0"/>
                <a:sym typeface="Raleway"/>
              </a:rPr>
              <a:t>,</a:t>
            </a:r>
            <a:endParaRPr lang="ru-RU" sz="2000" dirty="0">
              <a:solidFill>
                <a:schemeClr val="dk2"/>
              </a:solidFill>
              <a:latin typeface="Gilroy-Light" panose="020B0604020202020204" charset="0"/>
              <a:ea typeface="Raleway"/>
              <a:cs typeface="Gilroy-Light" panose="020B0604020202020204" charset="0"/>
              <a:sym typeface="Raleway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chemeClr val="accent3"/>
                </a:solidFill>
                <a:latin typeface="Gilroy-Light" panose="020B0604020202020204" charset="0"/>
                <a:ea typeface="Raleway SemiBold"/>
                <a:cs typeface="Gilroy-Light" panose="020B0604020202020204" charset="0"/>
                <a:sym typeface="Raleway SemiBold"/>
              </a:rPr>
              <a:t>Помогаем </a:t>
            </a:r>
            <a:r>
              <a:rPr lang="ru-RU" sz="2000" dirty="0">
                <a:solidFill>
                  <a:schemeClr val="dk2"/>
                </a:solidFill>
                <a:latin typeface="Gilroy-Light" panose="020B0604020202020204" charset="0"/>
                <a:ea typeface="Raleway"/>
                <a:cs typeface="Gilroy-Light" panose="020B0604020202020204" charset="0"/>
                <a:sym typeface="Raleway SemiBold"/>
              </a:rPr>
              <a:t>частным и </a:t>
            </a:r>
            <a:r>
              <a:rPr lang="ru-RU" sz="2000" dirty="0" smtClean="0">
                <a:solidFill>
                  <a:schemeClr val="dk2"/>
                </a:solidFill>
                <a:latin typeface="Gilroy-Light" panose="020B0604020202020204" charset="0"/>
                <a:ea typeface="Raleway"/>
                <a:cs typeface="Gilroy-Light" panose="020B0604020202020204" charset="0"/>
                <a:sym typeface="Raleway SemiBold"/>
              </a:rPr>
              <a:t>государственным медицинским учреждениям</a:t>
            </a:r>
            <a:endParaRPr lang="ru-RU" sz="2000" dirty="0">
              <a:solidFill>
                <a:schemeClr val="dk2"/>
              </a:solidFill>
              <a:latin typeface="Gilroy-Light" panose="020B0604020202020204" charset="0"/>
              <a:ea typeface="Raleway"/>
              <a:cs typeface="Gilroy-Light" panose="020B0604020202020204" charset="0"/>
              <a:sym typeface="Raleway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accent3"/>
                </a:solidFill>
                <a:latin typeface="Gilroy-Light" panose="020B0604020202020204" charset="0"/>
                <a:ea typeface="Raleway SemiBold"/>
                <a:cs typeface="Gilroy-Light" panose="020B0604020202020204" charset="0"/>
                <a:sym typeface="Raleway SemiBold"/>
              </a:rPr>
              <a:t>в ситуации</a:t>
            </a:r>
            <a:r>
              <a:rPr lang="ru-RU" sz="2000" dirty="0">
                <a:solidFill>
                  <a:schemeClr val="dk2"/>
                </a:solidFill>
                <a:latin typeface="Gilroy-Light" panose="020B0604020202020204" charset="0"/>
                <a:ea typeface="Raleway"/>
                <a:cs typeface="Gilroy-Light" panose="020B0604020202020204" charset="0"/>
                <a:sym typeface="Raleway"/>
              </a:rPr>
              <a:t> </a:t>
            </a:r>
            <a:r>
              <a:rPr lang="ru-RU" sz="2000" dirty="0" smtClean="0">
                <a:solidFill>
                  <a:schemeClr val="dk2"/>
                </a:solidFill>
                <a:latin typeface="Gilroy-Light" panose="020B0604020202020204" charset="0"/>
                <a:ea typeface="Raleway"/>
                <a:cs typeface="Gilroy-Light" panose="020B0604020202020204" charset="0"/>
                <a:sym typeface="Raleway"/>
              </a:rPr>
              <a:t>выявления нейродегенеративных заболеваний на ранних стадиях </a:t>
            </a:r>
            <a:endParaRPr lang="ru-RU" sz="2000" dirty="0">
              <a:solidFill>
                <a:schemeClr val="dk2"/>
              </a:solidFill>
              <a:latin typeface="Gilroy-Light" panose="020B0604020202020204" charset="0"/>
              <a:ea typeface="Raleway"/>
              <a:cs typeface="Gilroy-Light" panose="020B0604020202020204" charset="0"/>
              <a:sym typeface="Raleway"/>
            </a:endParaRPr>
          </a:p>
          <a:p>
            <a:pPr lvl="0" algn="just">
              <a:lnSpc>
                <a:spcPct val="115000"/>
              </a:lnSpc>
              <a:spcBef>
                <a:spcPts val="1200"/>
              </a:spcBef>
            </a:pPr>
            <a:r>
              <a:rPr lang="ru-RU" sz="2000" dirty="0">
                <a:solidFill>
                  <a:schemeClr val="accent3"/>
                </a:solidFill>
                <a:latin typeface="Gilroy-Light" panose="020B0604020202020204" charset="0"/>
                <a:ea typeface="Raleway SemiBold"/>
                <a:cs typeface="Gilroy-Light" panose="020B0604020202020204" charset="0"/>
                <a:sym typeface="Raleway SemiBold"/>
              </a:rPr>
              <a:t>решать </a:t>
            </a:r>
            <a:r>
              <a:rPr lang="ru-RU" sz="2000" dirty="0" smtClean="0">
                <a:solidFill>
                  <a:schemeClr val="accent3"/>
                </a:solidFill>
                <a:latin typeface="Gilroy-Light" panose="020B0604020202020204" charset="0"/>
                <a:ea typeface="Raleway SemiBold"/>
                <a:cs typeface="Gilroy-Light" panose="020B0604020202020204" charset="0"/>
                <a:sym typeface="Raleway SemiBold"/>
              </a:rPr>
              <a:t>проблему </a:t>
            </a:r>
            <a:r>
              <a:rPr lang="ru-RU" sz="2000" dirty="0" smtClean="0">
                <a:latin typeface="Gilroy-Light" panose="020B0604020202020204" charset="0"/>
                <a:cs typeface="Gilroy-Light" panose="020B0604020202020204" charset="0"/>
                <a:sym typeface="Gilroy-Light"/>
              </a:rPr>
              <a:t>существующих методов диагностики, которые являются </a:t>
            </a:r>
            <a:r>
              <a:rPr lang="ru-RU" sz="2000" dirty="0" smtClean="0">
                <a:solidFill>
                  <a:schemeClr val="dk2"/>
                </a:solidFill>
                <a:latin typeface="Gilroy-Light" panose="020B0604020202020204" charset="0"/>
                <a:ea typeface="Raleway"/>
                <a:cs typeface="Gilroy-Light" panose="020B0604020202020204" charset="0"/>
                <a:sym typeface="Raleway"/>
              </a:rPr>
              <a:t>медленными, </a:t>
            </a:r>
            <a:r>
              <a:rPr lang="ru-RU" sz="2000" dirty="0" smtClean="0">
                <a:latin typeface="Gilroy-Light" panose="020B0604020202020204" charset="0"/>
                <a:cs typeface="Gilroy-Light" panose="020B0604020202020204" charset="0"/>
                <a:sym typeface="Gilroy-Light"/>
              </a:rPr>
              <a:t>дорогостоящими, инвазивными </a:t>
            </a:r>
            <a:r>
              <a:rPr lang="ru-RU" sz="2000" dirty="0">
                <a:latin typeface="Gilroy-Light" panose="020B0604020202020204" charset="0"/>
                <a:cs typeface="Gilroy-Light" panose="020B0604020202020204" charset="0"/>
                <a:sym typeface="Gilroy-Light"/>
              </a:rPr>
              <a:t>и </a:t>
            </a:r>
            <a:r>
              <a:rPr lang="ru-RU" sz="2000" dirty="0" smtClean="0">
                <a:latin typeface="Gilroy-Light" panose="020B0604020202020204" charset="0"/>
                <a:cs typeface="Gilroy-Light" panose="020B0604020202020204" charset="0"/>
                <a:sym typeface="Gilroy-Light"/>
              </a:rPr>
              <a:t>приводящими </a:t>
            </a:r>
            <a:r>
              <a:rPr lang="ru-RU" sz="2000" dirty="0">
                <a:latin typeface="Gilroy-Light" panose="020B0604020202020204" charset="0"/>
                <a:cs typeface="Gilroy-Light" panose="020B0604020202020204" charset="0"/>
                <a:sym typeface="Gilroy-Light"/>
              </a:rPr>
              <a:t>к необратимому прогрессированию болезни, колоссальным затратам системы здравоохранения и снижения качества жизни пациентов</a:t>
            </a:r>
            <a:endParaRPr lang="ru-RU" sz="2000" dirty="0">
              <a:solidFill>
                <a:schemeClr val="dk2"/>
              </a:solidFill>
              <a:latin typeface="Gilroy-Light" panose="020B0604020202020204" charset="0"/>
              <a:ea typeface="Raleway"/>
              <a:cs typeface="Gilroy-Light" panose="020B0604020202020204" charset="0"/>
              <a:sym typeface="Raleway"/>
            </a:endParaRPr>
          </a:p>
          <a:p>
            <a:pPr algn="just">
              <a:lnSpc>
                <a:spcPct val="115000"/>
              </a:lnSpc>
              <a:spcBef>
                <a:spcPts val="1200"/>
              </a:spcBef>
            </a:pPr>
            <a:r>
              <a:rPr lang="ru-RU" sz="2000" dirty="0">
                <a:solidFill>
                  <a:schemeClr val="accent3"/>
                </a:solidFill>
                <a:latin typeface="Gilroy-Light" panose="020B0604020202020204" charset="0"/>
                <a:ea typeface="Raleway SemiBold"/>
                <a:cs typeface="Gilroy-Light" panose="020B0604020202020204" charset="0"/>
                <a:sym typeface="Raleway SemiBold"/>
              </a:rPr>
              <a:t>с помощью</a:t>
            </a:r>
            <a:r>
              <a:rPr lang="ru-RU" sz="2000" dirty="0">
                <a:solidFill>
                  <a:schemeClr val="dk2"/>
                </a:solidFill>
                <a:latin typeface="Gilroy-Light" panose="020B0604020202020204" charset="0"/>
                <a:ea typeface="Raleway"/>
                <a:cs typeface="Gilroy-Light" panose="020B0604020202020204" charset="0"/>
                <a:sym typeface="Raleway"/>
              </a:rPr>
              <a:t> </a:t>
            </a:r>
            <a:r>
              <a:rPr lang="ru-RU" sz="2000" dirty="0">
                <a:latin typeface="Gilroy-Light" panose="020B0604020202020204" charset="0"/>
                <a:cs typeface="Gilroy-Light" panose="020B0604020202020204" charset="0"/>
              </a:rPr>
              <a:t>программы оценки нейродегенеративных заболеваний на основе анализа речевых сигналов</a:t>
            </a:r>
          </a:p>
          <a:p>
            <a:pPr lvl="0" algn="just">
              <a:lnSpc>
                <a:spcPct val="115000"/>
              </a:lnSpc>
              <a:spcBef>
                <a:spcPts val="1200"/>
              </a:spcBef>
            </a:pPr>
            <a:r>
              <a:rPr lang="ru-RU" sz="2000" dirty="0">
                <a:solidFill>
                  <a:schemeClr val="accent3"/>
                </a:solidFill>
                <a:latin typeface="Gilroy-Light" panose="020B0604020202020204" charset="0"/>
                <a:ea typeface="Raleway SemiBold"/>
                <a:cs typeface="Gilroy-Light" panose="020B0604020202020204" charset="0"/>
                <a:sym typeface="Raleway SemiBold"/>
              </a:rPr>
              <a:t>и получать </a:t>
            </a:r>
            <a:r>
              <a:rPr lang="ru-RU" sz="2000" dirty="0">
                <a:latin typeface="Gilroy-Light" panose="020B0604020202020204" charset="0"/>
                <a:cs typeface="Gilroy-Light" panose="020B0604020202020204" charset="0"/>
                <a:sym typeface="Raleway SemiBold"/>
              </a:rPr>
              <a:t>плату за </a:t>
            </a:r>
            <a:r>
              <a:rPr lang="ru-RU" sz="2000" dirty="0">
                <a:latin typeface="Gilroy-Light" panose="020B0604020202020204" charset="0"/>
                <a:cs typeface="Gilroy-Light" panose="020B0604020202020204" charset="0"/>
              </a:rPr>
              <a:t>ежемесячную/ежегодную </a:t>
            </a:r>
            <a:r>
              <a:rPr lang="ru-RU" sz="2000" dirty="0" smtClean="0">
                <a:latin typeface="Gilroy-Light" panose="020B0604020202020204" charset="0"/>
                <a:cs typeface="Gilroy-Light" panose="020B0604020202020204" charset="0"/>
              </a:rPr>
              <a:t>подписку.</a:t>
            </a:r>
            <a:endParaRPr lang="ru-RU" sz="2000" dirty="0">
              <a:latin typeface="Gilroy-Light" panose="020B0604020202020204" charset="0"/>
              <a:cs typeface="Gilroy-Light" panose="020B0604020202020204" charset="0"/>
              <a:sym typeface="Raleway"/>
            </a:endParaRPr>
          </a:p>
        </p:txBody>
      </p:sp>
      <p:sp>
        <p:nvSpPr>
          <p:cNvPr id="2" name="Google Shape;146;p27">
            <a:extLst>
              <a:ext uri="{FF2B5EF4-FFF2-40B4-BE49-F238E27FC236}">
                <a16:creationId xmlns:a16="http://schemas.microsoft.com/office/drawing/2014/main" id="{158D4302-C40B-9B12-F228-A4E7C93C3EA5}"/>
              </a:ext>
            </a:extLst>
          </p:cNvPr>
          <p:cNvSpPr/>
          <p:nvPr/>
        </p:nvSpPr>
        <p:spPr>
          <a:xfrm>
            <a:off x="-16535" y="309776"/>
            <a:ext cx="687900" cy="687900"/>
          </a:xfrm>
          <a:prstGeom prst="rect">
            <a:avLst/>
          </a:prstGeom>
          <a:solidFill>
            <a:srgbClr val="FBA91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A4CA303-B835-DD37-712E-39CD4E419C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309776"/>
            <a:ext cx="638900" cy="63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980189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752280" y="283946"/>
            <a:ext cx="9416678" cy="6647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lvl="0" indent="0" algn="l" defTabSz="914358" rtl="0">
              <a:lnSpc>
                <a:spcPct val="90000"/>
              </a:lnSpc>
              <a:buClr>
                <a:srgbClr val="8F00FF"/>
              </a:buClr>
              <a:buSzPts val="2700"/>
            </a:pPr>
            <a:r>
              <a:rPr lang="ru-RU" sz="4133" kern="1200" dirty="0">
                <a:solidFill>
                  <a:srgbClr val="8E01FF"/>
                </a:solidFill>
                <a:latin typeface="Raleway SemiBold"/>
                <a:sym typeface="Raleway SemiBold"/>
              </a:rPr>
              <a:t>РЫНОК</a:t>
            </a:r>
          </a:p>
        </p:txBody>
      </p:sp>
      <p:grpSp>
        <p:nvGrpSpPr>
          <p:cNvPr id="19" name="Google Shape;132;p26">
            <a:extLst>
              <a:ext uri="{FF2B5EF4-FFF2-40B4-BE49-F238E27FC236}">
                <a16:creationId xmlns:a16="http://schemas.microsoft.com/office/drawing/2014/main" id="{92FC60CD-1C86-0A70-85E3-F399B7CF57C4}"/>
              </a:ext>
            </a:extLst>
          </p:cNvPr>
          <p:cNvGrpSpPr/>
          <p:nvPr/>
        </p:nvGrpSpPr>
        <p:grpSpPr>
          <a:xfrm>
            <a:off x="0" y="1014360"/>
            <a:ext cx="6096000" cy="110384"/>
            <a:chOff x="0" y="692501"/>
            <a:chExt cx="2624940" cy="97200"/>
          </a:xfrm>
        </p:grpSpPr>
        <p:sp>
          <p:nvSpPr>
            <p:cNvPr id="20" name="Google Shape;133;p26">
              <a:extLst>
                <a:ext uri="{FF2B5EF4-FFF2-40B4-BE49-F238E27FC236}">
                  <a16:creationId xmlns:a16="http://schemas.microsoft.com/office/drawing/2014/main" id="{D29FC699-13B7-0026-DB1B-B002237E4E4A}"/>
                </a:ext>
              </a:extLst>
            </p:cNvPr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" name="Google Shape;134;p26">
              <a:extLst>
                <a:ext uri="{FF2B5EF4-FFF2-40B4-BE49-F238E27FC236}">
                  <a16:creationId xmlns:a16="http://schemas.microsoft.com/office/drawing/2014/main" id="{9CC5E0E2-EC46-8FEB-41C8-08D317FFFF32}"/>
                </a:ext>
              </a:extLst>
            </p:cNvPr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" name="Google Shape;135;p26">
              <a:extLst>
                <a:ext uri="{FF2B5EF4-FFF2-40B4-BE49-F238E27FC236}">
                  <a16:creationId xmlns:a16="http://schemas.microsoft.com/office/drawing/2014/main" id="{AACE5F7A-A87C-23A7-6938-FF34B0F79CA2}"/>
                </a:ext>
              </a:extLst>
            </p:cNvPr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" name="Google Shape;136;p26">
              <a:extLst>
                <a:ext uri="{FF2B5EF4-FFF2-40B4-BE49-F238E27FC236}">
                  <a16:creationId xmlns:a16="http://schemas.microsoft.com/office/drawing/2014/main" id="{CC6241CC-F131-87FA-B87B-EDCA9E4B19B4}"/>
                </a:ext>
              </a:extLst>
            </p:cNvPr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" name="Google Shape;137;p26">
              <a:extLst>
                <a:ext uri="{FF2B5EF4-FFF2-40B4-BE49-F238E27FC236}">
                  <a16:creationId xmlns:a16="http://schemas.microsoft.com/office/drawing/2014/main" id="{39D9E6E0-6A98-6C35-EB94-84DE9D131939}"/>
                </a:ext>
              </a:extLst>
            </p:cNvPr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" name="Google Shape;146;p27">
            <a:extLst>
              <a:ext uri="{FF2B5EF4-FFF2-40B4-BE49-F238E27FC236}">
                <a16:creationId xmlns:a16="http://schemas.microsoft.com/office/drawing/2014/main" id="{158D4302-C40B-9B12-F228-A4E7C93C3EA5}"/>
              </a:ext>
            </a:extLst>
          </p:cNvPr>
          <p:cNvSpPr/>
          <p:nvPr/>
        </p:nvSpPr>
        <p:spPr>
          <a:xfrm>
            <a:off x="-9533" y="297304"/>
            <a:ext cx="687900" cy="687900"/>
          </a:xfrm>
          <a:prstGeom prst="rect">
            <a:avLst/>
          </a:prstGeom>
          <a:solidFill>
            <a:srgbClr val="FBA91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Таблица 6">
                <a:extLst>
                  <a:ext uri="{FF2B5EF4-FFF2-40B4-BE49-F238E27FC236}">
                    <a16:creationId xmlns:a16="http://schemas.microsoft.com/office/drawing/2014/main" id="{AC1BAA90-7DA5-E1D8-2D35-A4199079F19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56857396"/>
                  </p:ext>
                </p:extLst>
              </p:nvPr>
            </p:nvGraphicFramePr>
            <p:xfrm>
              <a:off x="807584" y="1484784"/>
              <a:ext cx="10617006" cy="2125711"/>
            </p:xfrm>
            <a:graphic>
              <a:graphicData uri="http://schemas.openxmlformats.org/drawingml/2006/table">
                <a:tbl>
                  <a:tblPr firstRow="1" bandRow="1">
                    <a:tableStyleId>{8367FCD3-8E2A-CBA8-48F4-D0D884036E8F}</a:tableStyleId>
                  </a:tblPr>
                  <a:tblGrid>
                    <a:gridCol w="5308503">
                      <a:extLst>
                        <a:ext uri="{9D8B030D-6E8A-4147-A177-3AD203B41FA5}">
                          <a16:colId xmlns:a16="http://schemas.microsoft.com/office/drawing/2014/main" val="553916931"/>
                        </a:ext>
                      </a:extLst>
                    </a:gridCol>
                    <a:gridCol w="5308503">
                      <a:extLst>
                        <a:ext uri="{9D8B030D-6E8A-4147-A177-3AD203B41FA5}">
                          <a16:colId xmlns:a16="http://schemas.microsoft.com/office/drawing/2014/main" val="2756056823"/>
                        </a:ext>
                      </a:extLst>
                    </a:gridCol>
                  </a:tblGrid>
                  <a:tr h="7763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b="1" dirty="0"/>
                            <a:t>РЫНОК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b="1" dirty="0"/>
                            <a:t>ЧИСЛОВОЕ ЗНАЧЕНИЕ (НАТУРАЛЬНОЕ</a:t>
                          </a:r>
                          <a:r>
                            <a:rPr lang="en-US" b="1" dirty="0"/>
                            <a:t>/</a:t>
                          </a:r>
                          <a:r>
                            <a:rPr lang="ru-RU" b="1" dirty="0"/>
                            <a:t>ДЕНЕЖНОЕ)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27122040"/>
                      </a:ext>
                    </a:extLst>
                  </a:tr>
                  <a:tr h="449788">
                    <a:tc>
                      <a:txBody>
                        <a:bodyPr/>
                        <a:lstStyle/>
                        <a:p>
                          <a:r>
                            <a:rPr lang="ru-RU" dirty="0"/>
                            <a:t>Общий объем целевого рынка (</a:t>
                          </a:r>
                          <a:r>
                            <a:rPr lang="en-US" dirty="0"/>
                            <a:t>TAM</a:t>
                          </a:r>
                          <a:r>
                            <a:rPr lang="ru-RU" dirty="0"/>
                            <a:t>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ru-RU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≈</m:t>
                                </m:r>
                                <m:r>
                                  <a:rPr lang="ru-RU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270 млрд. руб.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5908207"/>
                      </a:ext>
                    </a:extLst>
                  </a:tr>
                  <a:tr h="449788">
                    <a:tc>
                      <a:txBody>
                        <a:bodyPr/>
                        <a:lstStyle/>
                        <a:p>
                          <a:r>
                            <a:rPr lang="ru-RU" dirty="0"/>
                            <a:t>Доступный объем рынка (</a:t>
                          </a:r>
                          <a:r>
                            <a:rPr lang="en-US" dirty="0"/>
                            <a:t>SAM</a:t>
                          </a:r>
                          <a:r>
                            <a:rPr lang="ru-RU" dirty="0"/>
                            <a:t>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358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ru-RU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≈</m:t>
                                </m:r>
                                <m:r>
                                  <a:rPr lang="ru-RU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70 млрд. руб.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31442548"/>
                      </a:ext>
                    </a:extLst>
                  </a:tr>
                  <a:tr h="449788">
                    <a:tc>
                      <a:txBody>
                        <a:bodyPr/>
                        <a:lstStyle/>
                        <a:p>
                          <a:r>
                            <a:rPr lang="ru-RU" dirty="0"/>
                            <a:t>Реально достижимый объем рынка (</a:t>
                          </a:r>
                          <a:r>
                            <a:rPr lang="en-US" dirty="0"/>
                            <a:t>SOM</a:t>
                          </a:r>
                          <a:r>
                            <a:rPr lang="ru-RU" dirty="0"/>
                            <a:t>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ru-RU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≈</m:t>
                                </m:r>
                                <m:r>
                                  <a:rPr lang="ru-RU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 млрд. руб.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9291094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Таблица 6">
                <a:extLst>
                  <a:ext uri="{FF2B5EF4-FFF2-40B4-BE49-F238E27FC236}">
                    <a16:creationId xmlns:a16="http://schemas.microsoft.com/office/drawing/2014/main" id="{AC1BAA90-7DA5-E1D8-2D35-A4199079F19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56857396"/>
                  </p:ext>
                </p:extLst>
              </p:nvPr>
            </p:nvGraphicFramePr>
            <p:xfrm>
              <a:off x="807584" y="1484784"/>
              <a:ext cx="10617006" cy="2125711"/>
            </p:xfrm>
            <a:graphic>
              <a:graphicData uri="http://schemas.openxmlformats.org/drawingml/2006/table">
                <a:tbl>
                  <a:tblPr firstRow="1" bandRow="1">
                    <a:tableStyleId>{8367FCD3-8E2A-CBA8-48F4-D0D884036E8F}</a:tableStyleId>
                  </a:tblPr>
                  <a:tblGrid>
                    <a:gridCol w="5308503">
                      <a:extLst>
                        <a:ext uri="{9D8B030D-6E8A-4147-A177-3AD203B41FA5}">
                          <a16:colId xmlns:a16="http://schemas.microsoft.com/office/drawing/2014/main" val="553916931"/>
                        </a:ext>
                      </a:extLst>
                    </a:gridCol>
                    <a:gridCol w="5308503">
                      <a:extLst>
                        <a:ext uri="{9D8B030D-6E8A-4147-A177-3AD203B41FA5}">
                          <a16:colId xmlns:a16="http://schemas.microsoft.com/office/drawing/2014/main" val="2756056823"/>
                        </a:ext>
                      </a:extLst>
                    </a:gridCol>
                  </a:tblGrid>
                  <a:tr h="7763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b="1" dirty="0"/>
                            <a:t>РЫНОК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b="1" dirty="0"/>
                            <a:t>ЧИСЛОВОЕ ЗНАЧЕНИЕ (НАТУРАЛЬНОЕ</a:t>
                          </a:r>
                          <a:r>
                            <a:rPr lang="en-US" b="1" dirty="0"/>
                            <a:t>/</a:t>
                          </a:r>
                          <a:r>
                            <a:rPr lang="ru-RU" b="1" dirty="0"/>
                            <a:t>ДЕНЕЖНОЕ)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27122040"/>
                      </a:ext>
                    </a:extLst>
                  </a:tr>
                  <a:tr h="449788">
                    <a:tc>
                      <a:txBody>
                        <a:bodyPr/>
                        <a:lstStyle/>
                        <a:p>
                          <a:r>
                            <a:rPr lang="ru-RU" dirty="0"/>
                            <a:t>Общий объем целевого рынка (</a:t>
                          </a:r>
                          <a:r>
                            <a:rPr lang="en-US" dirty="0"/>
                            <a:t>TAM</a:t>
                          </a:r>
                          <a:r>
                            <a:rPr lang="ru-RU" dirty="0"/>
                            <a:t>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>
                          <a:blip r:embed="rId2"/>
                          <a:stretch>
                            <a:fillRect l="-100230" t="-181081" r="-230" b="-20270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5908207"/>
                      </a:ext>
                    </a:extLst>
                  </a:tr>
                  <a:tr h="449788">
                    <a:tc>
                      <a:txBody>
                        <a:bodyPr/>
                        <a:lstStyle/>
                        <a:p>
                          <a:r>
                            <a:rPr lang="ru-RU" dirty="0"/>
                            <a:t>Доступный объем рынка (</a:t>
                          </a:r>
                          <a:r>
                            <a:rPr lang="en-US" dirty="0"/>
                            <a:t>SAM</a:t>
                          </a:r>
                          <a:r>
                            <a:rPr lang="ru-RU" dirty="0"/>
                            <a:t>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>
                          <a:blip r:embed="rId2"/>
                          <a:stretch>
                            <a:fillRect l="-100230" t="-281081" r="-230" b="-10270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31442548"/>
                      </a:ext>
                    </a:extLst>
                  </a:tr>
                  <a:tr h="449788">
                    <a:tc>
                      <a:txBody>
                        <a:bodyPr/>
                        <a:lstStyle/>
                        <a:p>
                          <a:r>
                            <a:rPr lang="ru-RU" dirty="0"/>
                            <a:t>Реально достижимый объем рынка (</a:t>
                          </a:r>
                          <a:r>
                            <a:rPr lang="en-US" dirty="0"/>
                            <a:t>SOM</a:t>
                          </a:r>
                          <a:r>
                            <a:rPr lang="ru-RU" dirty="0"/>
                            <a:t>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>
                          <a:blip r:embed="rId2"/>
                          <a:stretch>
                            <a:fillRect l="-100230" t="-381081" r="-230" b="-270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92910943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9341EF9-6C0D-6029-8E35-E58C55C62C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343113"/>
            <a:ext cx="622414" cy="62241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07584" y="3962827"/>
            <a:ext cx="1061700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dirty="0" smtClean="0">
                <a:latin typeface="Gilroy-Light" panose="020B0604020202020204" charset="0"/>
                <a:cs typeface="Gilroy-Light" panose="020B0604020202020204" charset="0"/>
              </a:rPr>
              <a:t>В России свыше 4 тыс. частных неврологических клиник и около 88 тыс. государственных медицинских учреждений.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dirty="0" smtClean="0">
                <a:latin typeface="Gilroy-Light" panose="020B0604020202020204" charset="0"/>
                <a:cs typeface="Gilroy-Light" panose="020B0604020202020204" charset="0"/>
              </a:rPr>
              <a:t>Цена для потребителя составляет 500 руб./пациент, а себестоимость сдачи анализа 100 руб./пациент.</a:t>
            </a:r>
            <a:endParaRPr lang="ru-RU" sz="2000" dirty="0">
              <a:latin typeface="Gilroy-Light" panose="020B0604020202020204" charset="0"/>
              <a:cs typeface="Gilroy-Ligh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976683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752280" y="283946"/>
            <a:ext cx="9416678" cy="6647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lvl="0" indent="0" algn="l" defTabSz="914358" rtl="0">
              <a:lnSpc>
                <a:spcPct val="90000"/>
              </a:lnSpc>
              <a:buClr>
                <a:srgbClr val="8F00FF"/>
              </a:buClr>
              <a:buSzPts val="2700"/>
            </a:pPr>
            <a:r>
              <a:rPr lang="ru-RU" sz="4133" kern="1200" dirty="0">
                <a:solidFill>
                  <a:srgbClr val="8E01FF"/>
                </a:solidFill>
                <a:latin typeface="Raleway SemiBold"/>
                <a:sym typeface="Raleway SemiBold"/>
              </a:rPr>
              <a:t>КОНКУРЕНТЫ</a:t>
            </a:r>
          </a:p>
        </p:txBody>
      </p:sp>
      <p:grpSp>
        <p:nvGrpSpPr>
          <p:cNvPr id="19" name="Google Shape;132;p26">
            <a:extLst>
              <a:ext uri="{FF2B5EF4-FFF2-40B4-BE49-F238E27FC236}">
                <a16:creationId xmlns:a16="http://schemas.microsoft.com/office/drawing/2014/main" id="{92FC60CD-1C86-0A70-85E3-F399B7CF57C4}"/>
              </a:ext>
            </a:extLst>
          </p:cNvPr>
          <p:cNvGrpSpPr/>
          <p:nvPr/>
        </p:nvGrpSpPr>
        <p:grpSpPr>
          <a:xfrm>
            <a:off x="0" y="1014360"/>
            <a:ext cx="6096000" cy="110384"/>
            <a:chOff x="0" y="692501"/>
            <a:chExt cx="2624940" cy="97200"/>
          </a:xfrm>
        </p:grpSpPr>
        <p:sp>
          <p:nvSpPr>
            <p:cNvPr id="20" name="Google Shape;133;p26">
              <a:extLst>
                <a:ext uri="{FF2B5EF4-FFF2-40B4-BE49-F238E27FC236}">
                  <a16:creationId xmlns:a16="http://schemas.microsoft.com/office/drawing/2014/main" id="{D29FC699-13B7-0026-DB1B-B002237E4E4A}"/>
                </a:ext>
              </a:extLst>
            </p:cNvPr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" name="Google Shape;134;p26">
              <a:extLst>
                <a:ext uri="{FF2B5EF4-FFF2-40B4-BE49-F238E27FC236}">
                  <a16:creationId xmlns:a16="http://schemas.microsoft.com/office/drawing/2014/main" id="{9CC5E0E2-EC46-8FEB-41C8-08D317FFFF32}"/>
                </a:ext>
              </a:extLst>
            </p:cNvPr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" name="Google Shape;135;p26">
              <a:extLst>
                <a:ext uri="{FF2B5EF4-FFF2-40B4-BE49-F238E27FC236}">
                  <a16:creationId xmlns:a16="http://schemas.microsoft.com/office/drawing/2014/main" id="{AACE5F7A-A87C-23A7-6938-FF34B0F79CA2}"/>
                </a:ext>
              </a:extLst>
            </p:cNvPr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" name="Google Shape;136;p26">
              <a:extLst>
                <a:ext uri="{FF2B5EF4-FFF2-40B4-BE49-F238E27FC236}">
                  <a16:creationId xmlns:a16="http://schemas.microsoft.com/office/drawing/2014/main" id="{CC6241CC-F131-87FA-B87B-EDCA9E4B19B4}"/>
                </a:ext>
              </a:extLst>
            </p:cNvPr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" name="Google Shape;137;p26">
              <a:extLst>
                <a:ext uri="{FF2B5EF4-FFF2-40B4-BE49-F238E27FC236}">
                  <a16:creationId xmlns:a16="http://schemas.microsoft.com/office/drawing/2014/main" id="{39D9E6E0-6A98-6C35-EB94-84DE9D131939}"/>
                </a:ext>
              </a:extLst>
            </p:cNvPr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" name="Google Shape;146;p27">
            <a:extLst>
              <a:ext uri="{FF2B5EF4-FFF2-40B4-BE49-F238E27FC236}">
                <a16:creationId xmlns:a16="http://schemas.microsoft.com/office/drawing/2014/main" id="{158D4302-C40B-9B12-F228-A4E7C93C3EA5}"/>
              </a:ext>
            </a:extLst>
          </p:cNvPr>
          <p:cNvSpPr/>
          <p:nvPr/>
        </p:nvSpPr>
        <p:spPr>
          <a:xfrm>
            <a:off x="-9533" y="297304"/>
            <a:ext cx="687900" cy="687900"/>
          </a:xfrm>
          <a:prstGeom prst="rect">
            <a:avLst/>
          </a:prstGeom>
          <a:solidFill>
            <a:srgbClr val="FBA91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9B12CD7-F499-6801-4F53-E16FF68B7E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9533" y="356678"/>
            <a:ext cx="657682" cy="657682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3634700"/>
              </p:ext>
            </p:extLst>
          </p:nvPr>
        </p:nvGraphicFramePr>
        <p:xfrm>
          <a:off x="407368" y="1190428"/>
          <a:ext cx="11042038" cy="5259158"/>
        </p:xfrm>
        <a:graphic>
          <a:graphicData uri="http://schemas.openxmlformats.org/drawingml/2006/table">
            <a:tbl>
              <a:tblPr firstRow="1" bandRow="1">
                <a:tableStyleId>{8367FCD3-8E2A-CBA8-48F4-D0D884036E8F}</a:tableStyleId>
              </a:tblPr>
              <a:tblGrid>
                <a:gridCol w="1224136">
                  <a:extLst>
                    <a:ext uri="{9D8B030D-6E8A-4147-A177-3AD203B41FA5}">
                      <a16:colId xmlns:a16="http://schemas.microsoft.com/office/drawing/2014/main" val="2351159179"/>
                    </a:ext>
                  </a:extLst>
                </a:gridCol>
                <a:gridCol w="1753006">
                  <a:extLst>
                    <a:ext uri="{9D8B030D-6E8A-4147-A177-3AD203B41FA5}">
                      <a16:colId xmlns:a16="http://schemas.microsoft.com/office/drawing/2014/main" val="1323068865"/>
                    </a:ext>
                  </a:extLst>
                </a:gridCol>
                <a:gridCol w="1602105">
                  <a:extLst>
                    <a:ext uri="{9D8B030D-6E8A-4147-A177-3AD203B41FA5}">
                      <a16:colId xmlns:a16="http://schemas.microsoft.com/office/drawing/2014/main" val="1846661631"/>
                    </a:ext>
                  </a:extLst>
                </a:gridCol>
                <a:gridCol w="1278215">
                  <a:extLst>
                    <a:ext uri="{9D8B030D-6E8A-4147-A177-3AD203B41FA5}">
                      <a16:colId xmlns:a16="http://schemas.microsoft.com/office/drawing/2014/main" val="420713628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1076795923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4141415154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1303028445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1429071651"/>
                    </a:ext>
                  </a:extLst>
                </a:gridCol>
              </a:tblGrid>
              <a:tr h="686660">
                <a:tc gridSpan="2"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Потребительские</a:t>
                      </a:r>
                      <a:r>
                        <a:rPr lang="ru-RU" sz="1100" baseline="0" dirty="0" smtClean="0"/>
                        <a:t> качества</a:t>
                      </a:r>
                      <a:endParaRPr lang="ru-RU" sz="11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Крос</a:t>
                      </a:r>
                      <a:r>
                        <a:rPr lang="ru-RU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  <a:p>
                      <a:pPr algn="ctr"/>
                      <a:r>
                        <a:rPr lang="ru-RU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сплатформенность</a:t>
                      </a:r>
                      <a:endParaRPr lang="ru-RU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Удобство использования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</a:rPr>
                        <a:t>Стоимость</a:t>
                      </a:r>
                      <a:endParaRPr lang="ru-RU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Скорость</a:t>
                      </a:r>
                      <a:r>
                        <a:rPr lang="ru-RU" sz="1100" baseline="0" dirty="0" smtClean="0"/>
                        <a:t> обработки данных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Требования к оборудованию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Локализация для русского языка</a:t>
                      </a:r>
                    </a:p>
                    <a:p>
                      <a:pPr algn="ctr"/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544028"/>
                  </a:ext>
                </a:extLst>
              </a:tr>
              <a:tr h="595718">
                <a:tc rowSpan="3">
                  <a:txBody>
                    <a:bodyPr/>
                    <a:lstStyle/>
                    <a:p>
                      <a:pPr algn="ctr"/>
                      <a:endParaRPr lang="ru-RU" sz="1100" dirty="0" smtClean="0"/>
                    </a:p>
                    <a:p>
                      <a:pPr algn="ctr"/>
                      <a:endParaRPr lang="ru-RU" sz="1100" dirty="0" smtClean="0"/>
                    </a:p>
                    <a:p>
                      <a:pPr algn="ctr"/>
                      <a:endParaRPr lang="ru-RU" sz="1100" dirty="0" smtClean="0"/>
                    </a:p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1100" dirty="0" smtClean="0"/>
                        <a:t>Прямые</a:t>
                      </a:r>
                    </a:p>
                    <a:p>
                      <a:pPr algn="ctr"/>
                      <a:r>
                        <a:rPr lang="ru-RU" sz="1100" dirty="0" smtClean="0"/>
                        <a:t>конкуренты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Winterlight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Labs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«Канада»</a:t>
                      </a:r>
                      <a:endParaRPr lang="ru-RU" sz="11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Ограниченная</a:t>
                      </a:r>
                    </a:p>
                    <a:p>
                      <a:pPr algn="ctr"/>
                      <a:r>
                        <a:rPr lang="ru-RU" sz="1100" dirty="0" smtClean="0"/>
                        <a:t>(ориентирована</a:t>
                      </a:r>
                      <a:r>
                        <a:rPr lang="ru-RU" sz="1100" baseline="0" dirty="0" smtClean="0"/>
                        <a:t> на «экосистему» </a:t>
                      </a:r>
                      <a:r>
                        <a:rPr lang="en-US" sz="1100" baseline="0" dirty="0" smtClean="0"/>
                        <a:t>Apple</a:t>
                      </a:r>
                      <a:r>
                        <a:rPr lang="ru-RU" sz="1100" dirty="0" smtClean="0"/>
                        <a:t>)</a:t>
                      </a:r>
                      <a:endParaRPr lang="ru-RU" sz="11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Среднее</a:t>
                      </a:r>
                      <a:endParaRPr lang="ru-RU" sz="11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</a:rPr>
                        <a:t>От 100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</a:rPr>
                        <a:t> тыс. долларов в год</a:t>
                      </a:r>
                      <a:endParaRPr lang="ru-RU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Высокая</a:t>
                      </a:r>
                      <a:endParaRPr lang="ru-RU" sz="11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Среднее</a:t>
                      </a:r>
                      <a:endParaRPr lang="ru-RU" sz="11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Отсутствует</a:t>
                      </a:r>
                      <a:endParaRPr lang="ru-RU" sz="11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7927211"/>
                  </a:ext>
                </a:extLst>
              </a:tr>
              <a:tr h="8377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Aural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Analytics</a:t>
                      </a:r>
                      <a:endParaRPr lang="ru-RU" sz="11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«США»</a:t>
                      </a:r>
                      <a:endParaRPr lang="ru-RU" sz="11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358" rtl="0" eaLnBrk="1" latinLnBrk="0" hangingPunct="1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Высокая</a:t>
                      </a:r>
                    </a:p>
                    <a:p>
                      <a:pPr marL="0" marR="0" indent="0" algn="ctr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(Поддерживают</a:t>
                      </a:r>
                    </a:p>
                    <a:p>
                      <a:pPr marL="0" marR="0" indent="0" algn="ctr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iOS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Android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для мобильных устройств)</a:t>
                      </a:r>
                      <a:endParaRPr lang="ru-RU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Высокое</a:t>
                      </a:r>
                      <a:endParaRPr lang="ru-RU" sz="11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</a:rPr>
                        <a:t>От 50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</a:rPr>
                        <a:t> тыс. долларов в год</a:t>
                      </a:r>
                      <a:endParaRPr lang="ru-RU" sz="11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Высокая</a:t>
                      </a:r>
                      <a:endParaRPr lang="ru-RU" sz="11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Среднее</a:t>
                      </a:r>
                      <a:endParaRPr lang="ru-RU" sz="11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Отсутствует</a:t>
                      </a:r>
                    </a:p>
                    <a:p>
                      <a:pPr marL="0" marR="0" indent="0" algn="ctr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4112257"/>
                  </a:ext>
                </a:extLst>
              </a:tr>
              <a:tr h="2647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Cognetivity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Neurosciences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ru-RU" sz="1100" dirty="0" smtClean="0"/>
                        <a:t>«Великобритания»</a:t>
                      </a:r>
                      <a:endParaRPr lang="ru-RU" sz="11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Ограниченная</a:t>
                      </a:r>
                    </a:p>
                    <a:p>
                      <a:pPr algn="ctr"/>
                      <a:r>
                        <a:rPr lang="ru-RU" sz="1100" dirty="0" smtClean="0"/>
                        <a:t>(ориентирована</a:t>
                      </a:r>
                      <a:r>
                        <a:rPr lang="ru-RU" sz="1100" baseline="0" dirty="0" smtClean="0"/>
                        <a:t> на «экосистему» </a:t>
                      </a:r>
                      <a:r>
                        <a:rPr lang="en-US" sz="1100" baseline="0" dirty="0" smtClean="0"/>
                        <a:t>Apple</a:t>
                      </a:r>
                      <a:r>
                        <a:rPr lang="ru-RU" sz="1100" dirty="0" smtClean="0"/>
                        <a:t>)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Высокое</a:t>
                      </a:r>
                      <a:endParaRPr lang="ru-RU" sz="11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</a:rPr>
                        <a:t>От 20 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</a:rPr>
                        <a:t>тыс. долларов в год</a:t>
                      </a:r>
                      <a:endParaRPr lang="ru-RU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Высокая</a:t>
                      </a:r>
                      <a:endParaRPr lang="ru-RU" sz="11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Среднее</a:t>
                      </a:r>
                      <a:endParaRPr lang="ru-RU" sz="11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Отсутствует</a:t>
                      </a:r>
                    </a:p>
                    <a:p>
                      <a:pPr algn="ctr"/>
                      <a:endParaRPr lang="ru-RU" sz="11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208840320"/>
                  </a:ext>
                </a:extLst>
              </a:tr>
              <a:tr h="384529">
                <a:tc rowSpan="3">
                  <a:txBody>
                    <a:bodyPr/>
                    <a:lstStyle/>
                    <a:p>
                      <a:pPr algn="ctr"/>
                      <a:endParaRPr lang="ru-RU" sz="1100" dirty="0" smtClean="0"/>
                    </a:p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1100" dirty="0" smtClean="0"/>
                        <a:t>Косвенные конкуренты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МРТ</a:t>
                      </a:r>
                    </a:p>
                    <a:p>
                      <a:pPr algn="ctr"/>
                      <a:r>
                        <a:rPr lang="ru-RU" sz="1100" dirty="0" smtClean="0"/>
                        <a:t>головного мозга</a:t>
                      </a:r>
                      <a:endParaRPr lang="ru-RU" sz="11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Ограниченная</a:t>
                      </a:r>
                    </a:p>
                    <a:p>
                      <a:pPr algn="ctr"/>
                      <a:r>
                        <a:rPr lang="ru-RU" sz="1100" dirty="0" smtClean="0"/>
                        <a:t>(</a:t>
                      </a: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Windows, Linux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Низкое</a:t>
                      </a:r>
                      <a:endParaRPr lang="ru-RU" sz="11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</a:rPr>
                        <a:t>от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</a:rPr>
                        <a:t> 7 тыс. руб разово</a:t>
                      </a:r>
                      <a:endParaRPr lang="ru-RU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Низкая</a:t>
                      </a:r>
                      <a:endParaRPr lang="ru-RU" sz="11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Высокое</a:t>
                      </a:r>
                      <a:endParaRPr lang="ru-RU" sz="11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Есть</a:t>
                      </a:r>
                      <a:endParaRPr lang="ru-RU" sz="11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5859037"/>
                  </a:ext>
                </a:extLst>
              </a:tr>
              <a:tr h="3845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ПЭТ/КТ</a:t>
                      </a:r>
                      <a:endParaRPr lang="ru-RU" sz="11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Ограниченная</a:t>
                      </a:r>
                    </a:p>
                    <a:p>
                      <a:pPr algn="ctr"/>
                      <a:r>
                        <a:rPr lang="ru-RU" sz="1100" dirty="0" smtClean="0"/>
                        <a:t>(</a:t>
                      </a: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Windows, Linux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Низкое</a:t>
                      </a:r>
                      <a:endParaRPr lang="ru-RU" sz="11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</a:rPr>
                        <a:t>от 60 тыс.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</a:rPr>
                        <a:t> руб разово</a:t>
                      </a:r>
                      <a:endParaRPr lang="ru-RU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Низкая</a:t>
                      </a:r>
                      <a:endParaRPr lang="ru-RU" sz="11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Высокое</a:t>
                      </a:r>
                      <a:endParaRPr lang="ru-RU" sz="11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Есть</a:t>
                      </a:r>
                    </a:p>
                    <a:p>
                      <a:pPr algn="ctr"/>
                      <a:endParaRPr lang="ru-RU" sz="11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8333008"/>
                  </a:ext>
                </a:extLst>
              </a:tr>
              <a:tr h="3845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Нейропсихологические</a:t>
                      </a:r>
                      <a:r>
                        <a:rPr lang="ru-RU" sz="1100" baseline="0" dirty="0" smtClean="0"/>
                        <a:t> тесты</a:t>
                      </a:r>
                      <a:endParaRPr lang="ru-RU" sz="11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Отсутствует</a:t>
                      </a:r>
                      <a:endParaRPr lang="ru-RU" sz="11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Низкое</a:t>
                      </a:r>
                      <a:endParaRPr lang="ru-RU" sz="11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</a:rPr>
                        <a:t>от 30 тыс. руб разово</a:t>
                      </a:r>
                      <a:endParaRPr lang="ru-RU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Низкая</a:t>
                      </a:r>
                      <a:endParaRPr lang="ru-RU" sz="11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Низкое</a:t>
                      </a:r>
                      <a:endParaRPr lang="ru-RU" sz="11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Есть</a:t>
                      </a:r>
                    </a:p>
                    <a:p>
                      <a:pPr algn="ctr"/>
                      <a:endParaRPr lang="ru-RU" sz="11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517331"/>
                  </a:ext>
                </a:extLst>
              </a:tr>
              <a:tr h="744704">
                <a:tc gridSpan="2"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Предлагаемый продукт</a:t>
                      </a:r>
                      <a:endParaRPr lang="ru-RU" sz="11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358" rtl="0" eaLnBrk="1" latinLnBrk="0" hangingPunct="1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Высокая</a:t>
                      </a:r>
                    </a:p>
                    <a:p>
                      <a:pPr marL="0" marR="0" indent="0" algn="ctr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iOS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Android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Windows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Linux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интеграция с медицинскими системами)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Высокое</a:t>
                      </a:r>
                      <a:endParaRPr lang="ru-RU" sz="11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</a:rPr>
                        <a:t>от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</a:rPr>
                        <a:t> 25 тыс. руб в год</a:t>
                      </a:r>
                      <a:endParaRPr lang="ru-RU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Высокая</a:t>
                      </a:r>
                      <a:endParaRPr lang="ru-RU" sz="11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Низкое</a:t>
                      </a:r>
                      <a:endParaRPr lang="ru-RU" sz="11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Есть</a:t>
                      </a:r>
                    </a:p>
                    <a:p>
                      <a:pPr algn="ctr"/>
                      <a:endParaRPr lang="ru-RU" sz="11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97683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68089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752280" y="283946"/>
            <a:ext cx="9416678" cy="6647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lvl="0" indent="0" algn="l" defTabSz="914358" rtl="0">
              <a:lnSpc>
                <a:spcPct val="90000"/>
              </a:lnSpc>
              <a:buClr>
                <a:srgbClr val="8F00FF"/>
              </a:buClr>
              <a:buSzPts val="2700"/>
            </a:pPr>
            <a:r>
              <a:rPr lang="ru-RU" sz="4133" kern="1200" dirty="0">
                <a:solidFill>
                  <a:srgbClr val="8E01FF"/>
                </a:solidFill>
                <a:latin typeface="Raleway SemiBold"/>
                <a:sym typeface="Raleway SemiBold"/>
              </a:rPr>
              <a:t>БИЗНЕС-МОДЕЛЬ</a:t>
            </a:r>
          </a:p>
        </p:txBody>
      </p:sp>
      <p:grpSp>
        <p:nvGrpSpPr>
          <p:cNvPr id="19" name="Google Shape;132;p26">
            <a:extLst>
              <a:ext uri="{FF2B5EF4-FFF2-40B4-BE49-F238E27FC236}">
                <a16:creationId xmlns:a16="http://schemas.microsoft.com/office/drawing/2014/main" id="{92FC60CD-1C86-0A70-85E3-F399B7CF57C4}"/>
              </a:ext>
            </a:extLst>
          </p:cNvPr>
          <p:cNvGrpSpPr/>
          <p:nvPr/>
        </p:nvGrpSpPr>
        <p:grpSpPr>
          <a:xfrm>
            <a:off x="0" y="1014360"/>
            <a:ext cx="6096000" cy="110384"/>
            <a:chOff x="0" y="692501"/>
            <a:chExt cx="2624940" cy="97200"/>
          </a:xfrm>
        </p:grpSpPr>
        <p:sp>
          <p:nvSpPr>
            <p:cNvPr id="20" name="Google Shape;133;p26">
              <a:extLst>
                <a:ext uri="{FF2B5EF4-FFF2-40B4-BE49-F238E27FC236}">
                  <a16:creationId xmlns:a16="http://schemas.microsoft.com/office/drawing/2014/main" id="{D29FC699-13B7-0026-DB1B-B002237E4E4A}"/>
                </a:ext>
              </a:extLst>
            </p:cNvPr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" name="Google Shape;134;p26">
              <a:extLst>
                <a:ext uri="{FF2B5EF4-FFF2-40B4-BE49-F238E27FC236}">
                  <a16:creationId xmlns:a16="http://schemas.microsoft.com/office/drawing/2014/main" id="{9CC5E0E2-EC46-8FEB-41C8-08D317FFFF32}"/>
                </a:ext>
              </a:extLst>
            </p:cNvPr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" name="Google Shape;135;p26">
              <a:extLst>
                <a:ext uri="{FF2B5EF4-FFF2-40B4-BE49-F238E27FC236}">
                  <a16:creationId xmlns:a16="http://schemas.microsoft.com/office/drawing/2014/main" id="{AACE5F7A-A87C-23A7-6938-FF34B0F79CA2}"/>
                </a:ext>
              </a:extLst>
            </p:cNvPr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" name="Google Shape;136;p26">
              <a:extLst>
                <a:ext uri="{FF2B5EF4-FFF2-40B4-BE49-F238E27FC236}">
                  <a16:creationId xmlns:a16="http://schemas.microsoft.com/office/drawing/2014/main" id="{CC6241CC-F131-87FA-B87B-EDCA9E4B19B4}"/>
                </a:ext>
              </a:extLst>
            </p:cNvPr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" name="Google Shape;137;p26">
              <a:extLst>
                <a:ext uri="{FF2B5EF4-FFF2-40B4-BE49-F238E27FC236}">
                  <a16:creationId xmlns:a16="http://schemas.microsoft.com/office/drawing/2014/main" id="{39D9E6E0-6A98-6C35-EB94-84DE9D131939}"/>
                </a:ext>
              </a:extLst>
            </p:cNvPr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5" name="Google Shape;107;p25">
            <a:extLst>
              <a:ext uri="{FF2B5EF4-FFF2-40B4-BE49-F238E27FC236}">
                <a16:creationId xmlns:a16="http://schemas.microsoft.com/office/drawing/2014/main" id="{0E5BD604-5973-442E-B027-656739F317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80104" y="1340768"/>
            <a:ext cx="10644488" cy="4514016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just">
              <a:spcAft>
                <a:spcPts val="1000"/>
              </a:spcAft>
              <a:buClr>
                <a:schemeClr val="accent1">
                  <a:lumMod val="75000"/>
                </a:schemeClr>
              </a:buCl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sz="2000" dirty="0" smtClean="0">
                <a:solidFill>
                  <a:srgbClr val="1B1B1B"/>
                </a:solidFill>
                <a:latin typeface="Gilroy-Light"/>
              </a:rPr>
              <a:t>B2B SaaS-</a:t>
            </a:r>
            <a:r>
              <a:rPr lang="ru-RU" sz="2000" dirty="0" smtClean="0">
                <a:solidFill>
                  <a:srgbClr val="1B1B1B"/>
                </a:solidFill>
                <a:latin typeface="Gilroy-Light"/>
              </a:rPr>
              <a:t>подписка или программное обеспечение как услуга:</a:t>
            </a:r>
          </a:p>
          <a:p>
            <a:pPr marL="342900" indent="-342900" algn="just">
              <a:spcAft>
                <a:spcPts val="1000"/>
              </a:spcAft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>
                <a:solidFill>
                  <a:srgbClr val="1B1B1B"/>
                </a:solidFill>
                <a:latin typeface="Gilroy-Light"/>
              </a:rPr>
              <a:t>Базовый пакет: 25000 руб. в год (до 100 анализов в месяц)</a:t>
            </a:r>
          </a:p>
          <a:p>
            <a:pPr marL="342900" indent="-342900" algn="just">
              <a:spcAft>
                <a:spcPts val="1000"/>
              </a:spcAft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>
                <a:solidFill>
                  <a:srgbClr val="1B1B1B"/>
                </a:solidFill>
                <a:latin typeface="Gilroy-Light"/>
              </a:rPr>
              <a:t>Расширенный пакет: 50000 руб. в год (</a:t>
            </a:r>
            <a:r>
              <a:rPr lang="ru-RU" sz="2000" dirty="0">
                <a:solidFill>
                  <a:srgbClr val="1B1B1B"/>
                </a:solidFill>
                <a:latin typeface="Gilroy-Light"/>
              </a:rPr>
              <a:t>до </a:t>
            </a:r>
            <a:r>
              <a:rPr lang="ru-RU" sz="2000" dirty="0" smtClean="0">
                <a:solidFill>
                  <a:srgbClr val="1B1B1B"/>
                </a:solidFill>
                <a:latin typeface="Gilroy-Light"/>
              </a:rPr>
              <a:t>500 </a:t>
            </a:r>
            <a:r>
              <a:rPr lang="ru-RU" sz="2000" dirty="0">
                <a:solidFill>
                  <a:srgbClr val="1B1B1B"/>
                </a:solidFill>
                <a:latin typeface="Gilroy-Light"/>
              </a:rPr>
              <a:t>анализов в месяц</a:t>
            </a:r>
            <a:r>
              <a:rPr lang="ru-RU" sz="2000" dirty="0" smtClean="0">
                <a:solidFill>
                  <a:srgbClr val="1B1B1B"/>
                </a:solidFill>
                <a:latin typeface="Gilroy-Light"/>
              </a:rPr>
              <a:t>)</a:t>
            </a:r>
          </a:p>
          <a:p>
            <a:pPr marL="342900" indent="-342900" algn="just">
              <a:spcAft>
                <a:spcPts val="1000"/>
              </a:spcAft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>
                <a:solidFill>
                  <a:srgbClr val="1B1B1B"/>
                </a:solidFill>
                <a:latin typeface="Gilroy-Light"/>
              </a:rPr>
              <a:t>Корпоративный пакет: 80000 руб. в год (безлимитное использование)</a:t>
            </a:r>
          </a:p>
          <a:p>
            <a:pPr algn="just">
              <a:spcAft>
                <a:spcPts val="1000"/>
              </a:spcAft>
              <a:buClr>
                <a:schemeClr val="accent1">
                  <a:lumMod val="75000"/>
                </a:schemeClr>
              </a:buCl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>
                <a:solidFill>
                  <a:srgbClr val="1B1B1B"/>
                </a:solidFill>
                <a:latin typeface="Gilroy-Light"/>
              </a:rPr>
              <a:t>Разовая плата за:</a:t>
            </a:r>
          </a:p>
          <a:p>
            <a:pPr marL="342900" indent="-342900" algn="just">
              <a:spcAft>
                <a:spcPts val="1000"/>
              </a:spcAft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>
                <a:solidFill>
                  <a:srgbClr val="1B1B1B"/>
                </a:solidFill>
                <a:latin typeface="Gilroy-Light"/>
              </a:rPr>
              <a:t>Настройку ПО: 2000 руб. </a:t>
            </a:r>
          </a:p>
          <a:p>
            <a:pPr marL="342900" indent="-342900" algn="just">
              <a:spcAft>
                <a:spcPts val="1000"/>
              </a:spcAft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>
                <a:sym typeface="Gilroy-Light"/>
              </a:rPr>
              <a:t>Интеграцию </a:t>
            </a:r>
            <a:r>
              <a:rPr lang="ru-RU" sz="2000" dirty="0">
                <a:sym typeface="Gilroy-Light"/>
              </a:rPr>
              <a:t>в IT-инфраструктуру </a:t>
            </a:r>
            <a:r>
              <a:rPr lang="ru-RU" sz="2000" dirty="0" smtClean="0">
                <a:sym typeface="Gilroy-Light"/>
              </a:rPr>
              <a:t>клиники: 5000 руб.</a:t>
            </a:r>
          </a:p>
          <a:p>
            <a:pPr marL="342900" indent="-342900" algn="just">
              <a:spcAft>
                <a:spcPts val="1000"/>
              </a:spcAft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>
                <a:solidFill>
                  <a:srgbClr val="1B1B1B"/>
                </a:solidFill>
                <a:latin typeface="Gilroy-Light"/>
                <a:sym typeface="Gilroy-Light"/>
              </a:rPr>
              <a:t>Превышение лимита: 250 руб. за анализ</a:t>
            </a:r>
            <a:endParaRPr lang="ru-RU" sz="2000" dirty="0">
              <a:solidFill>
                <a:srgbClr val="1B1B1B"/>
              </a:solidFill>
              <a:latin typeface="Gilroy-Light"/>
            </a:endParaRPr>
          </a:p>
        </p:txBody>
      </p:sp>
      <p:sp>
        <p:nvSpPr>
          <p:cNvPr id="2" name="Google Shape;146;p27">
            <a:extLst>
              <a:ext uri="{FF2B5EF4-FFF2-40B4-BE49-F238E27FC236}">
                <a16:creationId xmlns:a16="http://schemas.microsoft.com/office/drawing/2014/main" id="{158D4302-C40B-9B12-F228-A4E7C93C3EA5}"/>
              </a:ext>
            </a:extLst>
          </p:cNvPr>
          <p:cNvSpPr/>
          <p:nvPr/>
        </p:nvSpPr>
        <p:spPr>
          <a:xfrm>
            <a:off x="-9533" y="297304"/>
            <a:ext cx="687900" cy="687900"/>
          </a:xfrm>
          <a:prstGeom prst="rect">
            <a:avLst/>
          </a:prstGeom>
          <a:solidFill>
            <a:srgbClr val="FBA91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4C04E8E-C276-187E-96A4-F591DDCAA4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31373" y="311882"/>
            <a:ext cx="687900" cy="68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6484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752280" y="283946"/>
            <a:ext cx="9416678" cy="6647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lvl="0" indent="0" algn="l" defTabSz="914358" rtl="0">
              <a:lnSpc>
                <a:spcPct val="90000"/>
              </a:lnSpc>
              <a:buClr>
                <a:srgbClr val="8F00FF"/>
              </a:buClr>
              <a:buSzPts val="2700"/>
            </a:pPr>
            <a:r>
              <a:rPr lang="ru-RU" sz="4133" kern="1200" dirty="0">
                <a:solidFill>
                  <a:srgbClr val="8E01FF"/>
                </a:solidFill>
                <a:latin typeface="Raleway SemiBold"/>
                <a:sym typeface="Raleway SemiBold"/>
              </a:rPr>
              <a:t>ТЕКУЩИЕ РЕЗУЛЬТАТЫ</a:t>
            </a:r>
          </a:p>
        </p:txBody>
      </p:sp>
      <p:grpSp>
        <p:nvGrpSpPr>
          <p:cNvPr id="19" name="Google Shape;132;p26">
            <a:extLst>
              <a:ext uri="{FF2B5EF4-FFF2-40B4-BE49-F238E27FC236}">
                <a16:creationId xmlns:a16="http://schemas.microsoft.com/office/drawing/2014/main" id="{92FC60CD-1C86-0A70-85E3-F399B7CF57C4}"/>
              </a:ext>
            </a:extLst>
          </p:cNvPr>
          <p:cNvGrpSpPr/>
          <p:nvPr/>
        </p:nvGrpSpPr>
        <p:grpSpPr>
          <a:xfrm>
            <a:off x="0" y="1014360"/>
            <a:ext cx="6096000" cy="110384"/>
            <a:chOff x="0" y="692501"/>
            <a:chExt cx="2624940" cy="97200"/>
          </a:xfrm>
        </p:grpSpPr>
        <p:sp>
          <p:nvSpPr>
            <p:cNvPr id="20" name="Google Shape;133;p26">
              <a:extLst>
                <a:ext uri="{FF2B5EF4-FFF2-40B4-BE49-F238E27FC236}">
                  <a16:creationId xmlns:a16="http://schemas.microsoft.com/office/drawing/2014/main" id="{D29FC699-13B7-0026-DB1B-B002237E4E4A}"/>
                </a:ext>
              </a:extLst>
            </p:cNvPr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" name="Google Shape;134;p26">
              <a:extLst>
                <a:ext uri="{FF2B5EF4-FFF2-40B4-BE49-F238E27FC236}">
                  <a16:creationId xmlns:a16="http://schemas.microsoft.com/office/drawing/2014/main" id="{9CC5E0E2-EC46-8FEB-41C8-08D317FFFF32}"/>
                </a:ext>
              </a:extLst>
            </p:cNvPr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" name="Google Shape;135;p26">
              <a:extLst>
                <a:ext uri="{FF2B5EF4-FFF2-40B4-BE49-F238E27FC236}">
                  <a16:creationId xmlns:a16="http://schemas.microsoft.com/office/drawing/2014/main" id="{AACE5F7A-A87C-23A7-6938-FF34B0F79CA2}"/>
                </a:ext>
              </a:extLst>
            </p:cNvPr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" name="Google Shape;136;p26">
              <a:extLst>
                <a:ext uri="{FF2B5EF4-FFF2-40B4-BE49-F238E27FC236}">
                  <a16:creationId xmlns:a16="http://schemas.microsoft.com/office/drawing/2014/main" id="{CC6241CC-F131-87FA-B87B-EDCA9E4B19B4}"/>
                </a:ext>
              </a:extLst>
            </p:cNvPr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" name="Google Shape;137;p26">
              <a:extLst>
                <a:ext uri="{FF2B5EF4-FFF2-40B4-BE49-F238E27FC236}">
                  <a16:creationId xmlns:a16="http://schemas.microsoft.com/office/drawing/2014/main" id="{39D9E6E0-6A98-6C35-EB94-84DE9D131939}"/>
                </a:ext>
              </a:extLst>
            </p:cNvPr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5" name="Google Shape;107;p25">
            <a:extLst>
              <a:ext uri="{FF2B5EF4-FFF2-40B4-BE49-F238E27FC236}">
                <a16:creationId xmlns:a16="http://schemas.microsoft.com/office/drawing/2014/main" id="{0E5BD604-5973-442E-B027-656739F317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8367" y="1199107"/>
            <a:ext cx="10775295" cy="3432694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342900" indent="-342900" algn="just">
              <a:spcAft>
                <a:spcPts val="1000"/>
              </a:spcAft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2</a:t>
            </a:r>
            <a:r>
              <a:rPr lang="ru-RU" sz="1600" dirty="0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 </a:t>
            </a:r>
            <a:r>
              <a:rPr lang="ru-RU" sz="2000" dirty="0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научных публикации в области обработки речевых сигналов на основе оригинальных подходов.</a:t>
            </a:r>
          </a:p>
          <a:p>
            <a:pPr marL="342900" indent="-342900" algn="just">
              <a:spcAft>
                <a:spcPts val="1000"/>
              </a:spcAft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апробированные </a:t>
            </a:r>
            <a:r>
              <a:rPr lang="ru-RU" sz="2000" dirty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алгоритмы сегментации, фильтрации и выделения информативных параметров речевых сигналов на информативные участки с использованием технологии декомпозиции на эмпирические моды</a:t>
            </a:r>
            <a:r>
              <a:rPr lang="ru-RU" sz="2000" dirty="0" smtClean="0">
                <a:solidFill>
                  <a:srgbClr val="1B1B1B"/>
                </a:solidFill>
                <a:latin typeface="Gilroy-Light"/>
                <a:ea typeface="Gilroy-Light"/>
                <a:cs typeface="Gilroy-Light"/>
              </a:rPr>
              <a:t>..</a:t>
            </a:r>
          </a:p>
          <a:p>
            <a:pPr marL="342900" indent="-342900" algn="just">
              <a:spcAft>
                <a:spcPts val="1000"/>
              </a:spcAft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>
                <a:solidFill>
                  <a:srgbClr val="1B1B1B"/>
                </a:solidFill>
                <a:latin typeface="Gilroy-Light" panose="020B0604020202020204" charset="0"/>
                <a:ea typeface="Gilroy-Light"/>
                <a:cs typeface="Gilroy-Light" panose="020B0604020202020204" charset="0"/>
                <a:sym typeface="Gilroy-Light"/>
              </a:rPr>
              <a:t>в</a:t>
            </a:r>
            <a:r>
              <a:rPr lang="ru-RU" sz="2000" dirty="0" smtClean="0">
                <a:solidFill>
                  <a:srgbClr val="1B1B1B"/>
                </a:solidFill>
                <a:latin typeface="Gilroy-Light" panose="020B0604020202020204" charset="0"/>
                <a:ea typeface="Gilroy-Light"/>
                <a:cs typeface="Gilroy-Light" panose="020B0604020202020204" charset="0"/>
                <a:sym typeface="Gilroy-Light"/>
              </a:rPr>
              <a:t>ыполненная </a:t>
            </a:r>
            <a:r>
              <a:rPr lang="ru-RU" sz="2000" dirty="0">
                <a:solidFill>
                  <a:srgbClr val="1B1B1B"/>
                </a:solidFill>
                <a:latin typeface="Gilroy-Light" panose="020B0604020202020204" charset="0"/>
                <a:ea typeface="Gilroy-Light"/>
                <a:cs typeface="Gilroy-Light" panose="020B0604020202020204" charset="0"/>
                <a:sym typeface="Gilroy-Light"/>
              </a:rPr>
              <a:t>НИР на тему «</a:t>
            </a:r>
            <a:r>
              <a:rPr lang="ru" sz="2000" dirty="0">
                <a:solidFill>
                  <a:srgbClr val="1B1B1B"/>
                </a:solidFill>
                <a:latin typeface="Gilroy-Light" panose="020B0604020202020204" charset="0"/>
                <a:ea typeface="Gilroy-Light"/>
                <a:cs typeface="Gilroy-Light" panose="020B0604020202020204" charset="0"/>
                <a:sym typeface="Raleway SemiBold"/>
              </a:rPr>
              <a:t>Оценка нейродегенеративных заболеваний на основе анализа речевых сигналов</a:t>
            </a:r>
            <a:r>
              <a:rPr lang="ru-RU" sz="2000" dirty="0">
                <a:solidFill>
                  <a:srgbClr val="1B1B1B"/>
                </a:solidFill>
                <a:latin typeface="Gilroy-Light" panose="020B0604020202020204" charset="0"/>
                <a:ea typeface="Gilroy-Light"/>
                <a:cs typeface="Gilroy-Light" panose="020B0604020202020204" charset="0"/>
                <a:sym typeface="Gilroy-Light"/>
              </a:rPr>
              <a:t>».</a:t>
            </a:r>
          </a:p>
          <a:p>
            <a:pPr algn="just">
              <a:spcAft>
                <a:spcPts val="1000"/>
              </a:spcAft>
              <a:buClr>
                <a:schemeClr val="accent1">
                  <a:lumMod val="75000"/>
                </a:schemeClr>
              </a:buCl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600" dirty="0">
              <a:solidFill>
                <a:srgbClr val="1B1B1B"/>
              </a:solidFill>
              <a:latin typeface="Gilroy-Light"/>
              <a:ea typeface="Gilroy-Light"/>
              <a:cs typeface="Gilroy-Light"/>
            </a:endParaRPr>
          </a:p>
        </p:txBody>
      </p:sp>
      <p:sp>
        <p:nvSpPr>
          <p:cNvPr id="2" name="Google Shape;146;p27">
            <a:extLst>
              <a:ext uri="{FF2B5EF4-FFF2-40B4-BE49-F238E27FC236}">
                <a16:creationId xmlns:a16="http://schemas.microsoft.com/office/drawing/2014/main" id="{158D4302-C40B-9B12-F228-A4E7C93C3EA5}"/>
              </a:ext>
            </a:extLst>
          </p:cNvPr>
          <p:cNvSpPr/>
          <p:nvPr/>
        </p:nvSpPr>
        <p:spPr>
          <a:xfrm>
            <a:off x="-9533" y="287721"/>
            <a:ext cx="687900" cy="687900"/>
          </a:xfrm>
          <a:prstGeom prst="rect">
            <a:avLst/>
          </a:prstGeom>
          <a:solidFill>
            <a:srgbClr val="FBA91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306C8F2-3A0B-DB60-6251-E83D00E313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115" y="297304"/>
            <a:ext cx="668734" cy="66873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85" y="3861048"/>
            <a:ext cx="10083658" cy="25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950846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752280" y="283946"/>
            <a:ext cx="9416678" cy="6647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lvl="0" indent="0" algn="l" defTabSz="914358" rtl="0">
              <a:lnSpc>
                <a:spcPct val="90000"/>
              </a:lnSpc>
              <a:buClr>
                <a:srgbClr val="8F00FF"/>
              </a:buClr>
              <a:buSzPts val="2700"/>
            </a:pPr>
            <a:r>
              <a:rPr lang="ru-RU" sz="4133" kern="1200" dirty="0">
                <a:solidFill>
                  <a:srgbClr val="8E01FF"/>
                </a:solidFill>
                <a:latin typeface="Raleway SemiBold"/>
                <a:sym typeface="Raleway SemiBold"/>
              </a:rPr>
              <a:t>ПЛАН РАЗВИТИЯ</a:t>
            </a:r>
          </a:p>
        </p:txBody>
      </p:sp>
      <p:grpSp>
        <p:nvGrpSpPr>
          <p:cNvPr id="19" name="Google Shape;132;p26">
            <a:extLst>
              <a:ext uri="{FF2B5EF4-FFF2-40B4-BE49-F238E27FC236}">
                <a16:creationId xmlns:a16="http://schemas.microsoft.com/office/drawing/2014/main" id="{92FC60CD-1C86-0A70-85E3-F399B7CF57C4}"/>
              </a:ext>
            </a:extLst>
          </p:cNvPr>
          <p:cNvGrpSpPr/>
          <p:nvPr/>
        </p:nvGrpSpPr>
        <p:grpSpPr>
          <a:xfrm>
            <a:off x="0" y="1014360"/>
            <a:ext cx="6096000" cy="110384"/>
            <a:chOff x="0" y="692501"/>
            <a:chExt cx="2624940" cy="97200"/>
          </a:xfrm>
        </p:grpSpPr>
        <p:sp>
          <p:nvSpPr>
            <p:cNvPr id="20" name="Google Shape;133;p26">
              <a:extLst>
                <a:ext uri="{FF2B5EF4-FFF2-40B4-BE49-F238E27FC236}">
                  <a16:creationId xmlns:a16="http://schemas.microsoft.com/office/drawing/2014/main" id="{D29FC699-13B7-0026-DB1B-B002237E4E4A}"/>
                </a:ext>
              </a:extLst>
            </p:cNvPr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" name="Google Shape;134;p26">
              <a:extLst>
                <a:ext uri="{FF2B5EF4-FFF2-40B4-BE49-F238E27FC236}">
                  <a16:creationId xmlns:a16="http://schemas.microsoft.com/office/drawing/2014/main" id="{9CC5E0E2-EC46-8FEB-41C8-08D317FFFF32}"/>
                </a:ext>
              </a:extLst>
            </p:cNvPr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" name="Google Shape;135;p26">
              <a:extLst>
                <a:ext uri="{FF2B5EF4-FFF2-40B4-BE49-F238E27FC236}">
                  <a16:creationId xmlns:a16="http://schemas.microsoft.com/office/drawing/2014/main" id="{AACE5F7A-A87C-23A7-6938-FF34B0F79CA2}"/>
                </a:ext>
              </a:extLst>
            </p:cNvPr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" name="Google Shape;136;p26">
              <a:extLst>
                <a:ext uri="{FF2B5EF4-FFF2-40B4-BE49-F238E27FC236}">
                  <a16:creationId xmlns:a16="http://schemas.microsoft.com/office/drawing/2014/main" id="{CC6241CC-F131-87FA-B87B-EDCA9E4B19B4}"/>
                </a:ext>
              </a:extLst>
            </p:cNvPr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" name="Google Shape;137;p26">
              <a:extLst>
                <a:ext uri="{FF2B5EF4-FFF2-40B4-BE49-F238E27FC236}">
                  <a16:creationId xmlns:a16="http://schemas.microsoft.com/office/drawing/2014/main" id="{39D9E6E0-6A98-6C35-EB94-84DE9D131939}"/>
                </a:ext>
              </a:extLst>
            </p:cNvPr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" name="Google Shape;146;p27">
            <a:extLst>
              <a:ext uri="{FF2B5EF4-FFF2-40B4-BE49-F238E27FC236}">
                <a16:creationId xmlns:a16="http://schemas.microsoft.com/office/drawing/2014/main" id="{158D4302-C40B-9B12-F228-A4E7C93C3EA5}"/>
              </a:ext>
            </a:extLst>
          </p:cNvPr>
          <p:cNvSpPr/>
          <p:nvPr/>
        </p:nvSpPr>
        <p:spPr>
          <a:xfrm>
            <a:off x="-9533" y="287721"/>
            <a:ext cx="687900" cy="687900"/>
          </a:xfrm>
          <a:prstGeom prst="rect">
            <a:avLst/>
          </a:prstGeom>
          <a:solidFill>
            <a:srgbClr val="FBA91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306C8F2-3A0B-DB60-6251-E83D00E313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115" y="297304"/>
            <a:ext cx="668734" cy="668734"/>
          </a:xfrm>
          <a:prstGeom prst="rect">
            <a:avLst/>
          </a:prstGeom>
        </p:spPr>
      </p:pic>
      <p:graphicFrame>
        <p:nvGraphicFramePr>
          <p:cNvPr id="7" name="Google Shape;267;p36">
            <a:extLst>
              <a:ext uri="{FF2B5EF4-FFF2-40B4-BE49-F238E27FC236}">
                <a16:creationId xmlns:a16="http://schemas.microsoft.com/office/drawing/2014/main" id="{C01315A1-EE20-9606-7E23-F79666AA9D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95411015"/>
              </p:ext>
            </p:extLst>
          </p:nvPr>
        </p:nvGraphicFramePr>
        <p:xfrm>
          <a:off x="983432" y="1340768"/>
          <a:ext cx="10369152" cy="5049251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600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27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563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8867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ЧТО ДЕЛАЕМ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ПЕРИОД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dirty="0">
                          <a:solidFill>
                            <a:srgbClr val="132C40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ОТВЕТСТВЕННЫЙ</a:t>
                      </a:r>
                      <a:endParaRPr sz="1100" dirty="0">
                        <a:solidFill>
                          <a:srgbClr val="132C40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56878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 smtClean="0">
                          <a:latin typeface="Gilroy-Light" panose="020B0604020202020204" charset="0"/>
                          <a:cs typeface="Gilroy-Light" panose="020B0604020202020204" charset="0"/>
                        </a:rPr>
                        <a:t>Формирование и регистрирование</a:t>
                      </a:r>
                      <a:r>
                        <a:rPr lang="ru-RU" sz="1600" baseline="0" dirty="0" smtClean="0">
                          <a:latin typeface="Gilroy-Light" panose="020B0604020202020204" charset="0"/>
                          <a:cs typeface="Gilroy-Light" panose="020B0604020202020204" charset="0"/>
                        </a:rPr>
                        <a:t> </a:t>
                      </a:r>
                      <a:r>
                        <a:rPr lang="ru-RU" sz="1600" dirty="0" smtClean="0">
                          <a:latin typeface="Gilroy-Light" panose="020B0604020202020204" charset="0"/>
                          <a:cs typeface="Gilroy-Light" panose="020B0604020202020204" charset="0"/>
                        </a:rPr>
                        <a:t>специализированной базы речевых сигналов пациентов с нейродегенеративными заболеваниями</a:t>
                      </a:r>
                      <a:r>
                        <a:rPr lang="ru-RU" sz="1600" baseline="0" dirty="0" smtClean="0">
                          <a:latin typeface="Gilroy-Light" panose="020B0604020202020204" charset="0"/>
                          <a:cs typeface="Gilroy-Light" panose="020B0604020202020204" charset="0"/>
                        </a:rPr>
                        <a:t> и здоровых людей.</a:t>
                      </a:r>
                      <a:endParaRPr sz="1600" dirty="0">
                        <a:latin typeface="Gilroy-Light" panose="020B0604020202020204" charset="0"/>
                        <a:cs typeface="Gilroy-Light" panose="020B060402020202020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Gilroy-Light" panose="020B0604020202020204" charset="0"/>
                          <a:ea typeface="+mn-ea"/>
                          <a:cs typeface="Gilroy-Light" panose="020B0604020202020204" charset="0"/>
                          <a:sym typeface="Raleway SemiBold"/>
                        </a:rPr>
                        <a:t>01.01.2026 – 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Gilroy-Light" panose="020B0604020202020204" charset="0"/>
                          <a:ea typeface="+mn-ea"/>
                          <a:cs typeface="Gilroy-Light" panose="020B0604020202020204" charset="0"/>
                          <a:sym typeface="Raleway SemiBold"/>
                        </a:rPr>
                        <a:t>01.03.2026</a:t>
                      </a:r>
                      <a:endParaRPr sz="1600" kern="1200" dirty="0">
                        <a:solidFill>
                          <a:schemeClr val="tx1"/>
                        </a:solidFill>
                        <a:latin typeface="Gilroy-Light" panose="020B0604020202020204" charset="0"/>
                        <a:ea typeface="+mn-ea"/>
                        <a:cs typeface="Gilroy-Light" panose="020B0604020202020204" charset="0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Gilroy-Light" panose="020B0604020202020204" charset="0"/>
                          <a:ea typeface="+mn-ea"/>
                          <a:cs typeface="Gilroy-Light" panose="020B0604020202020204" charset="0"/>
                          <a:sym typeface="Raleway SemiBold"/>
                        </a:rPr>
                        <a:t>Кирин А.С.</a:t>
                      </a:r>
                      <a:endParaRPr sz="1600" kern="1200" dirty="0">
                        <a:solidFill>
                          <a:schemeClr val="tx1"/>
                        </a:solidFill>
                        <a:latin typeface="Gilroy-Light" panose="020B0604020202020204" charset="0"/>
                        <a:ea typeface="+mn-ea"/>
                        <a:cs typeface="Gilroy-Light" panose="020B0604020202020204" charset="0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751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Gilroy-Light" panose="020B0604020202020204" charset="0"/>
                          <a:ea typeface="+mn-ea"/>
                          <a:cs typeface="Gilroy-Light" panose="020B0604020202020204" charset="0"/>
                        </a:rPr>
                        <a:t>Расширение информативных параметров для сегментации речевого сигнала и апробирование 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Gilroy-Light" panose="020B0604020202020204" charset="0"/>
                          <a:ea typeface="+mn-ea"/>
                          <a:cs typeface="Gilroy-Light" panose="020B0604020202020204" charset="0"/>
                          <a:sym typeface="Gilroy-Light"/>
                        </a:rPr>
                        <a:t>акустических и лингвистических параметров</a:t>
                      </a:r>
                      <a:endParaRPr sz="1600" kern="1200" dirty="0">
                        <a:solidFill>
                          <a:schemeClr val="tx1"/>
                        </a:solidFill>
                        <a:latin typeface="Gilroy-Light" panose="020B0604020202020204" charset="0"/>
                        <a:ea typeface="+mn-ea"/>
                        <a:cs typeface="Gilroy-Light" panose="020B060402020202020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defTabSz="914358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Gilroy-Light" panose="020B0604020202020204" charset="0"/>
                          <a:ea typeface="+mn-ea"/>
                          <a:cs typeface="Gilroy-Light" panose="020B0604020202020204" charset="0"/>
                          <a:sym typeface="Raleway SemiBold"/>
                        </a:rPr>
                        <a:t>01.04.2026</a:t>
                      </a:r>
                      <a:r>
                        <a:rPr lang="ru-RU" sz="1600" kern="1200" baseline="0" dirty="0" smtClean="0">
                          <a:solidFill>
                            <a:schemeClr val="tx1"/>
                          </a:solidFill>
                          <a:latin typeface="Gilroy-Light" panose="020B0604020202020204" charset="0"/>
                          <a:ea typeface="+mn-ea"/>
                          <a:cs typeface="Gilroy-Light" panose="020B0604020202020204" charset="0"/>
                          <a:sym typeface="Raleway SemiBold"/>
                        </a:rPr>
                        <a:t> – </a:t>
                      </a:r>
                    </a:p>
                    <a:p>
                      <a:pPr marL="0" lvl="0" indent="0" algn="ctr" defTabSz="914358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kern="1200" baseline="0" dirty="0" smtClean="0">
                          <a:solidFill>
                            <a:schemeClr val="tx1"/>
                          </a:solidFill>
                          <a:latin typeface="Gilroy-Light" panose="020B0604020202020204" charset="0"/>
                          <a:ea typeface="+mn-ea"/>
                          <a:cs typeface="Gilroy-Light" panose="020B0604020202020204" charset="0"/>
                          <a:sym typeface="Raleway SemiBold"/>
                        </a:rPr>
                        <a:t>01.06.2026</a:t>
                      </a:r>
                      <a:endParaRPr sz="1600" kern="1200" dirty="0">
                        <a:solidFill>
                          <a:schemeClr val="tx1"/>
                        </a:solidFill>
                        <a:latin typeface="Gilroy-Light" panose="020B0604020202020204" charset="0"/>
                        <a:ea typeface="+mn-ea"/>
                        <a:cs typeface="Gilroy-Light" panose="020B0604020202020204" charset="0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smtClean="0">
                          <a:solidFill>
                            <a:schemeClr val="tx1"/>
                          </a:solidFill>
                          <a:latin typeface="Gilroy-Light" panose="020B0604020202020204" charset="0"/>
                          <a:ea typeface="+mn-ea"/>
                          <a:cs typeface="Gilroy-Light" panose="020B0604020202020204" charset="0"/>
                          <a:sym typeface="Raleway SemiBold"/>
                        </a:rPr>
                        <a:t>Кирин А.С.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rgbClr val="132C40"/>
                        </a:solidFill>
                        <a:latin typeface="Gilroy-Light" panose="020B0604020202020204" charset="0"/>
                        <a:ea typeface="Raleway SemiBold"/>
                        <a:cs typeface="Gilroy-Light" panose="020B0604020202020204" charset="0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17648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Gilroy-Light" panose="020B0604020202020204" charset="0"/>
                          <a:ea typeface="+mn-ea"/>
                          <a:cs typeface="Gilroy-Light" panose="020B0604020202020204" charset="0"/>
                        </a:rPr>
                        <a:t>Клиническая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Gilroy-Light" panose="020B0604020202020204" charset="0"/>
                          <a:ea typeface="+mn-ea"/>
                          <a:cs typeface="Gilroy-Light" panose="020B0604020202020204" charset="0"/>
                        </a:rPr>
                        <a:t>валидация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Gilroy-Light" panose="020B0604020202020204" charset="0"/>
                          <a:ea typeface="+mn-ea"/>
                          <a:cs typeface="Gilroy-Light" panose="020B0604020202020204" charset="0"/>
                        </a:rPr>
                        <a:t> </a:t>
                      </a:r>
                      <a:endParaRPr sz="1600" kern="1200" dirty="0">
                        <a:solidFill>
                          <a:schemeClr val="tx1"/>
                        </a:solidFill>
                        <a:latin typeface="Gilroy-Light" panose="020B0604020202020204" charset="0"/>
                        <a:ea typeface="+mn-ea"/>
                        <a:cs typeface="Gilroy-Light" panose="020B060402020202020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defTabSz="914358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Gilroy-Light" panose="020B0604020202020204" charset="0"/>
                          <a:ea typeface="+mn-ea"/>
                          <a:cs typeface="Gilroy-Light" panose="020B0604020202020204" charset="0"/>
                          <a:sym typeface="Raleway SemiBold"/>
                        </a:rPr>
                        <a:t>01.07.2026</a:t>
                      </a:r>
                      <a:r>
                        <a:rPr lang="ru-RU" sz="1600" kern="1200" baseline="0" dirty="0" smtClean="0">
                          <a:solidFill>
                            <a:schemeClr val="tx1"/>
                          </a:solidFill>
                          <a:latin typeface="Gilroy-Light" panose="020B0604020202020204" charset="0"/>
                          <a:ea typeface="+mn-ea"/>
                          <a:cs typeface="Gilroy-Light" panose="020B0604020202020204" charset="0"/>
                          <a:sym typeface="Raleway SemiBold"/>
                        </a:rPr>
                        <a:t> – </a:t>
                      </a:r>
                    </a:p>
                    <a:p>
                      <a:pPr marL="0" lvl="0" indent="0" algn="ctr" defTabSz="914358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kern="1200" baseline="0" dirty="0" smtClean="0">
                          <a:solidFill>
                            <a:schemeClr val="tx1"/>
                          </a:solidFill>
                          <a:latin typeface="Gilroy-Light" panose="020B0604020202020204" charset="0"/>
                          <a:ea typeface="+mn-ea"/>
                          <a:cs typeface="Gilroy-Light" panose="020B0604020202020204" charset="0"/>
                          <a:sym typeface="Raleway SemiBold"/>
                        </a:rPr>
                        <a:t>01.09.2026</a:t>
                      </a:r>
                      <a:endParaRPr sz="1600" dirty="0">
                        <a:solidFill>
                          <a:srgbClr val="132C40"/>
                        </a:solidFill>
                        <a:latin typeface="Gilroy-Light" panose="020B0604020202020204" charset="0"/>
                        <a:ea typeface="Raleway SemiBold"/>
                        <a:cs typeface="Gilroy-Light" panose="020B0604020202020204" charset="0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Gilroy-Light" panose="020B0604020202020204" charset="0"/>
                          <a:ea typeface="+mn-ea"/>
                          <a:cs typeface="Gilroy-Light" panose="020B0604020202020204" charset="0"/>
                          <a:sym typeface="Raleway SemiBold"/>
                        </a:rPr>
                        <a:t>Кирин А.С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1764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kern="1200" smtClean="0">
                          <a:solidFill>
                            <a:schemeClr val="tx1"/>
                          </a:solidFill>
                          <a:latin typeface="Gilroy-Light" panose="020B0604020202020204" charset="0"/>
                          <a:ea typeface="+mn-ea"/>
                          <a:cs typeface="Gilroy-Light" panose="020B0604020202020204" charset="0"/>
                        </a:rPr>
                        <a:t>Разработка ПО и тестирование (устранение ошибок, подготовка финальной версии)</a:t>
                      </a:r>
                      <a:endParaRPr sz="1600" kern="1200">
                        <a:solidFill>
                          <a:schemeClr val="tx1"/>
                        </a:solidFill>
                        <a:latin typeface="Gilroy-Light" panose="020B0604020202020204" charset="0"/>
                        <a:ea typeface="+mn-ea"/>
                        <a:cs typeface="Gilroy-Light" panose="020B060402020202020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defTabSz="914358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Gilroy-Light" panose="020B0604020202020204" charset="0"/>
                          <a:ea typeface="+mn-ea"/>
                          <a:cs typeface="Gilroy-Light" panose="020B0604020202020204" charset="0"/>
                          <a:sym typeface="Raleway SemiBold"/>
                        </a:rPr>
                        <a:t>01.10.2026</a:t>
                      </a:r>
                      <a:r>
                        <a:rPr lang="ru-RU" sz="1600" kern="1200" baseline="0" dirty="0" smtClean="0">
                          <a:solidFill>
                            <a:schemeClr val="tx1"/>
                          </a:solidFill>
                          <a:latin typeface="Gilroy-Light" panose="020B0604020202020204" charset="0"/>
                          <a:ea typeface="+mn-ea"/>
                          <a:cs typeface="Gilroy-Light" panose="020B0604020202020204" charset="0"/>
                          <a:sym typeface="Raleway SemiBold"/>
                        </a:rPr>
                        <a:t> – </a:t>
                      </a:r>
                    </a:p>
                    <a:p>
                      <a:pPr marL="0" lvl="0" indent="0" algn="ctr" defTabSz="914358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kern="1200" baseline="0" dirty="0" smtClean="0">
                          <a:solidFill>
                            <a:schemeClr val="tx1"/>
                          </a:solidFill>
                          <a:latin typeface="Gilroy-Light" panose="020B0604020202020204" charset="0"/>
                          <a:ea typeface="+mn-ea"/>
                          <a:cs typeface="Gilroy-Light" panose="020B0604020202020204" charset="0"/>
                          <a:sym typeface="Raleway SemiBold"/>
                        </a:rPr>
                        <a:t>01.01.2027</a:t>
                      </a:r>
                      <a:endParaRPr lang="ru-RU" sz="1600" kern="1200" dirty="0" smtClean="0">
                        <a:solidFill>
                          <a:schemeClr val="tx1"/>
                        </a:solidFill>
                        <a:latin typeface="Gilroy-Light" panose="020B0604020202020204" charset="0"/>
                        <a:ea typeface="+mn-ea"/>
                        <a:cs typeface="Gilroy-Light" panose="020B0604020202020204" charset="0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rgbClr val="132C40"/>
                        </a:solidFill>
                        <a:latin typeface="Gilroy-Light" panose="020B0604020202020204" charset="0"/>
                        <a:ea typeface="Raleway SemiBold"/>
                        <a:cs typeface="Gilroy-Light" panose="020B0604020202020204" charset="0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Gilroy-Light" panose="020B0604020202020204" charset="0"/>
                          <a:ea typeface="+mn-ea"/>
                          <a:cs typeface="Gilroy-Light" panose="020B0604020202020204" charset="0"/>
                          <a:sym typeface="Raleway SemiBold"/>
                        </a:rPr>
                        <a:t>Кирин А.С.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600" dirty="0" smtClean="0">
                        <a:solidFill>
                          <a:srgbClr val="132C40"/>
                        </a:solidFill>
                        <a:latin typeface="Gilroy-Light" panose="020B0604020202020204" charset="0"/>
                        <a:ea typeface="Raleway SemiBold"/>
                        <a:cs typeface="Gilroy-Light" panose="020B0604020202020204" charset="0"/>
                        <a:sym typeface="Raleway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rgbClr val="132C40"/>
                        </a:solidFill>
                        <a:latin typeface="Gilroy-Light" panose="020B0604020202020204" charset="0"/>
                        <a:ea typeface="Raleway SemiBold"/>
                        <a:cs typeface="Gilroy-Light" panose="020B0604020202020204" charset="0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91685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0998106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752280" y="283946"/>
            <a:ext cx="9416678" cy="6647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lvl="0" indent="0" algn="l" defTabSz="914358" rtl="0">
              <a:lnSpc>
                <a:spcPct val="90000"/>
              </a:lnSpc>
              <a:buClr>
                <a:srgbClr val="8F00FF"/>
              </a:buClr>
              <a:buSzPts val="2700"/>
            </a:pPr>
            <a:r>
              <a:rPr lang="ru-RU" sz="4133" kern="1200" dirty="0">
                <a:solidFill>
                  <a:srgbClr val="8E01FF"/>
                </a:solidFill>
                <a:latin typeface="Raleway SemiBold"/>
                <a:sym typeface="Raleway SemiBold"/>
              </a:rPr>
              <a:t>КОМАНДА СТАРТАП-ПРОЕКТА</a:t>
            </a:r>
          </a:p>
        </p:txBody>
      </p:sp>
      <p:grpSp>
        <p:nvGrpSpPr>
          <p:cNvPr id="19" name="Google Shape;132;p26">
            <a:extLst>
              <a:ext uri="{FF2B5EF4-FFF2-40B4-BE49-F238E27FC236}">
                <a16:creationId xmlns:a16="http://schemas.microsoft.com/office/drawing/2014/main" id="{92FC60CD-1C86-0A70-85E3-F399B7CF57C4}"/>
              </a:ext>
            </a:extLst>
          </p:cNvPr>
          <p:cNvGrpSpPr/>
          <p:nvPr/>
        </p:nvGrpSpPr>
        <p:grpSpPr>
          <a:xfrm>
            <a:off x="0" y="1014360"/>
            <a:ext cx="6096000" cy="110384"/>
            <a:chOff x="0" y="692501"/>
            <a:chExt cx="2624940" cy="97200"/>
          </a:xfrm>
        </p:grpSpPr>
        <p:sp>
          <p:nvSpPr>
            <p:cNvPr id="20" name="Google Shape;133;p26">
              <a:extLst>
                <a:ext uri="{FF2B5EF4-FFF2-40B4-BE49-F238E27FC236}">
                  <a16:creationId xmlns:a16="http://schemas.microsoft.com/office/drawing/2014/main" id="{D29FC699-13B7-0026-DB1B-B002237E4E4A}"/>
                </a:ext>
              </a:extLst>
            </p:cNvPr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" name="Google Shape;134;p26">
              <a:extLst>
                <a:ext uri="{FF2B5EF4-FFF2-40B4-BE49-F238E27FC236}">
                  <a16:creationId xmlns:a16="http://schemas.microsoft.com/office/drawing/2014/main" id="{9CC5E0E2-EC46-8FEB-41C8-08D317FFFF32}"/>
                </a:ext>
              </a:extLst>
            </p:cNvPr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" name="Google Shape;135;p26">
              <a:extLst>
                <a:ext uri="{FF2B5EF4-FFF2-40B4-BE49-F238E27FC236}">
                  <a16:creationId xmlns:a16="http://schemas.microsoft.com/office/drawing/2014/main" id="{AACE5F7A-A87C-23A7-6938-FF34B0F79CA2}"/>
                </a:ext>
              </a:extLst>
            </p:cNvPr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" name="Google Shape;136;p26">
              <a:extLst>
                <a:ext uri="{FF2B5EF4-FFF2-40B4-BE49-F238E27FC236}">
                  <a16:creationId xmlns:a16="http://schemas.microsoft.com/office/drawing/2014/main" id="{CC6241CC-F131-87FA-B87B-EDCA9E4B19B4}"/>
                </a:ext>
              </a:extLst>
            </p:cNvPr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" name="Google Shape;137;p26">
              <a:extLst>
                <a:ext uri="{FF2B5EF4-FFF2-40B4-BE49-F238E27FC236}">
                  <a16:creationId xmlns:a16="http://schemas.microsoft.com/office/drawing/2014/main" id="{39D9E6E0-6A98-6C35-EB94-84DE9D131939}"/>
                </a:ext>
              </a:extLst>
            </p:cNvPr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" name="Google Shape;146;p27">
            <a:extLst>
              <a:ext uri="{FF2B5EF4-FFF2-40B4-BE49-F238E27FC236}">
                <a16:creationId xmlns:a16="http://schemas.microsoft.com/office/drawing/2014/main" id="{158D4302-C40B-9B12-F228-A4E7C93C3EA5}"/>
              </a:ext>
            </a:extLst>
          </p:cNvPr>
          <p:cNvSpPr/>
          <p:nvPr/>
        </p:nvSpPr>
        <p:spPr>
          <a:xfrm>
            <a:off x="-9533" y="287721"/>
            <a:ext cx="687900" cy="687900"/>
          </a:xfrm>
          <a:prstGeom prst="rect">
            <a:avLst/>
          </a:prstGeom>
          <a:solidFill>
            <a:srgbClr val="FBA91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E823902-BCDE-61CA-A6BF-EFDE377436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66948" y="271671"/>
            <a:ext cx="720000" cy="720000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0649293"/>
              </p:ext>
            </p:extLst>
          </p:nvPr>
        </p:nvGraphicFramePr>
        <p:xfrm>
          <a:off x="781660" y="1412775"/>
          <a:ext cx="10570924" cy="4248472"/>
        </p:xfrm>
        <a:graphic>
          <a:graphicData uri="http://schemas.openxmlformats.org/drawingml/2006/table">
            <a:tbl>
              <a:tblPr firstRow="1" bandRow="1">
                <a:tableStyleId>{8367FCD3-8E2A-CBA8-48F4-D0D884036E8F}</a:tableStyleId>
              </a:tblPr>
              <a:tblGrid>
                <a:gridCol w="2248632">
                  <a:extLst>
                    <a:ext uri="{9D8B030D-6E8A-4147-A177-3AD203B41FA5}">
                      <a16:colId xmlns:a16="http://schemas.microsoft.com/office/drawing/2014/main" val="3106332206"/>
                    </a:ext>
                  </a:extLst>
                </a:gridCol>
                <a:gridCol w="4217836">
                  <a:extLst>
                    <a:ext uri="{9D8B030D-6E8A-4147-A177-3AD203B41FA5}">
                      <a16:colId xmlns:a16="http://schemas.microsoft.com/office/drawing/2014/main" val="2790907890"/>
                    </a:ext>
                  </a:extLst>
                </a:gridCol>
                <a:gridCol w="4104456">
                  <a:extLst>
                    <a:ext uri="{9D8B030D-6E8A-4147-A177-3AD203B41FA5}">
                      <a16:colId xmlns:a16="http://schemas.microsoft.com/office/drawing/2014/main" val="1193434679"/>
                    </a:ext>
                  </a:extLst>
                </a:gridCol>
              </a:tblGrid>
              <a:tr h="1089352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Gilroy-Light" panose="020B0604020202020204" charset="0"/>
                          <a:cs typeface="Gilroy-Light" panose="020B0604020202020204" charset="0"/>
                        </a:rPr>
                        <a:t>Кирин Александр Сергеевич</a:t>
                      </a:r>
                    </a:p>
                    <a:p>
                      <a:endParaRPr lang="ru-RU" sz="1800" dirty="0">
                        <a:latin typeface="Gilroy-Light" panose="020B0604020202020204" charset="0"/>
                        <a:cs typeface="Gilroy-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 smtClean="0">
                          <a:latin typeface="Gilroy-Light" panose="020B0604020202020204" charset="0"/>
                          <a:cs typeface="Gilroy-Light" panose="020B0604020202020204" charset="0"/>
                        </a:rPr>
                        <a:t>Инициатор</a:t>
                      </a:r>
                      <a:r>
                        <a:rPr lang="ru-RU" sz="1800" baseline="0" dirty="0" smtClean="0">
                          <a:latin typeface="Gilroy-Light" panose="020B0604020202020204" charset="0"/>
                          <a:cs typeface="Gilroy-Light" panose="020B0604020202020204" charset="0"/>
                        </a:rPr>
                        <a:t> проекта,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Gilroy-Light" panose="020B0604020202020204" charset="0"/>
                          <a:ea typeface="+mn-ea"/>
                          <a:cs typeface="Gilroy-Light" panose="020B0604020202020204" charset="0"/>
                        </a:rPr>
                        <a:t> студент кафедры «Радиотехника и радиоэлектронные системы» 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Gilroy-Light" panose="020B0604020202020204" charset="0"/>
                        <a:ea typeface="+mn-ea"/>
                        <a:cs typeface="Gilroy-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Gilroy-Light" panose="020B0604020202020204" charset="0"/>
                          <a:cs typeface="Gilroy-Light" panose="020B0604020202020204" charset="0"/>
                        </a:rPr>
                        <a:t>Тел: 89374020500</a:t>
                      </a:r>
                    </a:p>
                    <a:p>
                      <a:r>
                        <a:rPr lang="en-US" sz="1800" dirty="0" smtClean="0">
                          <a:latin typeface="Gilroy-Light" panose="020B0604020202020204" charset="0"/>
                          <a:cs typeface="Gilroy-Light" panose="020B0604020202020204" charset="0"/>
                        </a:rPr>
                        <a:t>Email</a:t>
                      </a:r>
                      <a:r>
                        <a:rPr lang="ru-RU" sz="1800" dirty="0" smtClean="0">
                          <a:latin typeface="Gilroy-Light" panose="020B0604020202020204" charset="0"/>
                          <a:cs typeface="Gilroy-Light" panose="020B0604020202020204" charset="0"/>
                        </a:rPr>
                        <a:t>: </a:t>
                      </a:r>
                      <a:r>
                        <a:rPr lang="en-US" sz="1800" dirty="0" smtClean="0">
                          <a:latin typeface="Gilroy-Light" panose="020B0604020202020204" charset="0"/>
                          <a:cs typeface="Gilroy-Light" panose="020B0604020202020204" charset="0"/>
                        </a:rPr>
                        <a:t>kirin.sergei@list.ru</a:t>
                      </a:r>
                      <a:endParaRPr lang="ru-RU" sz="1800" dirty="0" smtClean="0">
                        <a:latin typeface="Gilroy-Light" panose="020B0604020202020204" charset="0"/>
                        <a:cs typeface="Gilroy-Light" panose="020B0604020202020204" charset="0"/>
                      </a:endParaRPr>
                    </a:p>
                    <a:p>
                      <a:pPr marL="0" marR="0" indent="0" algn="l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Gilroy-Light" panose="020B0604020202020204" charset="0"/>
                          <a:cs typeface="Gilroy-Light" panose="020B0604020202020204" charset="0"/>
                        </a:rPr>
                        <a:t>Телеграмм:</a:t>
                      </a:r>
                      <a:r>
                        <a:rPr lang="en-US" sz="1800" dirty="0" smtClean="0">
                          <a:latin typeface="Gilroy-Light" panose="020B0604020202020204" charset="0"/>
                          <a:cs typeface="Gilroy-Light" panose="020B0604020202020204" charset="0"/>
                          <a:sym typeface="Gilroy-Light"/>
                        </a:rPr>
                        <a:t>@</a:t>
                      </a:r>
                      <a:r>
                        <a:rPr lang="en-US" sz="1800" dirty="0" err="1" smtClean="0">
                          <a:latin typeface="Gilroy-Light" panose="020B0604020202020204" charset="0"/>
                          <a:cs typeface="Gilroy-Light" panose="020B0604020202020204" charset="0"/>
                          <a:sym typeface="Gilroy-Light"/>
                        </a:rPr>
                        <a:t>KiriNAlexandeR</a:t>
                      </a:r>
                      <a:endParaRPr lang="en-US" sz="1800" dirty="0" smtClean="0">
                        <a:latin typeface="Gilroy-Light" panose="020B0604020202020204" charset="0"/>
                        <a:cs typeface="Gilroy-Light" panose="020B0604020202020204" charset="0"/>
                        <a:sym typeface="Gilroy-Ligh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96002"/>
                  </a:ext>
                </a:extLst>
              </a:tr>
              <a:tr h="1089352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Gilroy-Light" panose="020B0604020202020204" charset="0"/>
                          <a:cs typeface="Gilroy-Light" panose="020B0604020202020204" charset="0"/>
                        </a:rPr>
                        <a:t>Малинчева Мария Алексеевна</a:t>
                      </a:r>
                      <a:endParaRPr lang="ru-RU" sz="1800" dirty="0">
                        <a:latin typeface="Gilroy-Light" panose="020B0604020202020204" charset="0"/>
                        <a:cs typeface="Gilroy-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 smtClean="0">
                          <a:latin typeface="Gilroy-Light" panose="020B0604020202020204" charset="0"/>
                          <a:cs typeface="Gilroy-Light" panose="020B0604020202020204" charset="0"/>
                        </a:rPr>
                        <a:t>Медицинский консультант,</a:t>
                      </a:r>
                      <a:r>
                        <a:rPr lang="ru-RU" sz="1800" baseline="0" dirty="0" smtClean="0">
                          <a:latin typeface="Gilroy-Light" panose="020B0604020202020204" charset="0"/>
                          <a:cs typeface="Gilroy-Light" panose="020B0604020202020204" charset="0"/>
                        </a:rPr>
                        <a:t> студент факультета «Лечебное дело»</a:t>
                      </a:r>
                      <a:endParaRPr lang="ru-RU" sz="1800" dirty="0">
                        <a:latin typeface="Gilroy-Light" panose="020B0604020202020204" charset="0"/>
                        <a:cs typeface="Gilroy-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Gilroy-Light" panose="020B0604020202020204" charset="0"/>
                          <a:cs typeface="Gilroy-Light" panose="020B0604020202020204" charset="0"/>
                        </a:rPr>
                        <a:t>Тел:</a:t>
                      </a:r>
                      <a:r>
                        <a:rPr lang="en-US" sz="1800" dirty="0" smtClean="0">
                          <a:latin typeface="Gilroy-Light" panose="020B0604020202020204" charset="0"/>
                          <a:cs typeface="Gilroy-Light" panose="020B0604020202020204" charset="0"/>
                        </a:rPr>
                        <a:t>89063990309</a:t>
                      </a:r>
                      <a:endParaRPr lang="ru-RU" sz="1800" dirty="0" smtClean="0">
                        <a:latin typeface="Gilroy-Light" panose="020B0604020202020204" charset="0"/>
                        <a:cs typeface="Gilroy-Light" panose="020B0604020202020204" charset="0"/>
                      </a:endParaRPr>
                    </a:p>
                    <a:p>
                      <a:r>
                        <a:rPr lang="en-US" sz="1800" dirty="0" smtClean="0">
                          <a:latin typeface="Gilroy-Light" panose="020B0604020202020204" charset="0"/>
                          <a:cs typeface="Gilroy-Light" panose="020B0604020202020204" charset="0"/>
                        </a:rPr>
                        <a:t>Email</a:t>
                      </a:r>
                      <a:r>
                        <a:rPr lang="ru-RU" sz="1800" dirty="0" smtClean="0">
                          <a:latin typeface="Gilroy-Light" panose="020B0604020202020204" charset="0"/>
                          <a:cs typeface="Gilroy-Light" panose="020B0604020202020204" charset="0"/>
                        </a:rPr>
                        <a:t>:</a:t>
                      </a:r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Gilroy-Light" panose="020B0604020202020204" charset="0"/>
                          <a:ea typeface="+mn-ea"/>
                          <a:cs typeface="Gilroy-Light" panose="020B0604020202020204" charset="0"/>
                        </a:rPr>
                        <a:t>mashamalincheva@gmail.com</a:t>
                      </a:r>
                      <a:endParaRPr lang="ru-RU" sz="1800" dirty="0" smtClean="0">
                        <a:latin typeface="Gilroy-Light" panose="020B0604020202020204" charset="0"/>
                        <a:cs typeface="Gilroy-Light" panose="020B0604020202020204" charset="0"/>
                      </a:endParaRPr>
                    </a:p>
                    <a:p>
                      <a:r>
                        <a:rPr lang="ru-RU" sz="1800" dirty="0" smtClean="0">
                          <a:latin typeface="Gilroy-Light" panose="020B0604020202020204" charset="0"/>
                          <a:cs typeface="Gilroy-Light" panose="020B0604020202020204" charset="0"/>
                        </a:rPr>
                        <a:t>Телеграмм:</a:t>
                      </a:r>
                      <a:r>
                        <a:rPr lang="en-US" sz="1800" dirty="0" smtClean="0">
                          <a:latin typeface="Gilroy-Light" panose="020B0604020202020204" charset="0"/>
                          <a:cs typeface="Gilroy-Light" panose="020B0604020202020204" charset="0"/>
                        </a:rPr>
                        <a:t>@Masha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Gilroy-Light" panose="020B0604020202020204" charset="0"/>
                          <a:ea typeface="+mn-ea"/>
                          <a:cs typeface="Gilroy-Light" panose="020B0604020202020204" charset="0"/>
                        </a:rPr>
                        <a:t>_</a:t>
                      </a:r>
                      <a:r>
                        <a:rPr lang="en-US" sz="1800" b="0" i="0" u="sng" kern="1200" baseline="0" dirty="0" err="1" smtClean="0">
                          <a:solidFill>
                            <a:schemeClr val="dk1"/>
                          </a:solidFill>
                          <a:effectLst/>
                          <a:latin typeface="Gilroy-Light" panose="020B0604020202020204" charset="0"/>
                          <a:ea typeface="+mn-ea"/>
                          <a:cs typeface="Gilroy-Light" panose="020B0604020202020204" charset="0"/>
                        </a:rPr>
                        <a:t>Malincheva</a:t>
                      </a:r>
                      <a:endParaRPr lang="ru-RU" sz="1800" u="sng" dirty="0" smtClean="0">
                        <a:latin typeface="Gilroy-Light" panose="020B0604020202020204" charset="0"/>
                        <a:cs typeface="Gilroy-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810714"/>
                  </a:ext>
                </a:extLst>
              </a:tr>
              <a:tr h="2069768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Gilroy-Light" panose="020B0604020202020204" charset="0"/>
                          <a:cs typeface="Gilroy-Light" panose="020B0604020202020204" charset="0"/>
                        </a:rPr>
                        <a:t>Алимурадов</a:t>
                      </a:r>
                      <a:r>
                        <a:rPr lang="ru-RU" sz="1800" baseline="0" dirty="0" smtClean="0">
                          <a:latin typeface="Gilroy-Light" panose="020B0604020202020204" charset="0"/>
                          <a:cs typeface="Gilroy-Light" panose="020B0604020202020204" charset="0"/>
                        </a:rPr>
                        <a:t> Алан Казанферович</a:t>
                      </a:r>
                      <a:endParaRPr lang="ru-RU" sz="1800" dirty="0">
                        <a:latin typeface="Gilroy-Light" panose="020B0604020202020204" charset="0"/>
                        <a:cs typeface="Gilroy-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Gilroy-Light" panose="020B0604020202020204" charset="0"/>
                          <a:ea typeface="+mn-ea"/>
                          <a:cs typeface="Gilroy-Light" panose="020B0604020202020204" charset="0"/>
                          <a:sym typeface="Gilroy-Light"/>
                        </a:rPr>
                        <a:t>Технический</a:t>
                      </a: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Gilroy-Light" panose="020B0604020202020204" charset="0"/>
                          <a:ea typeface="+mn-ea"/>
                          <a:cs typeface="Gilroy-Light" panose="020B0604020202020204" charset="0"/>
                          <a:sym typeface="Gilroy-Light"/>
                        </a:rPr>
                        <a:t> н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Gilroy-Light" panose="020B0604020202020204" charset="0"/>
                          <a:ea typeface="+mn-ea"/>
                          <a:cs typeface="Gilroy-Light" panose="020B0604020202020204" charset="0"/>
                          <a:sym typeface="Gilroy-Light"/>
                        </a:rPr>
                        <a:t>аучный консультант, эксперт в области цифровой обработки речевых сигналов,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Gilroy-Light" panose="020B0604020202020204" charset="0"/>
                          <a:ea typeface="+mn-ea"/>
                          <a:cs typeface="Gilroy-Light" panose="020B0604020202020204" charset="0"/>
                        </a:rPr>
                        <a:t>д.т.н., доцент, профессор кафедры «Радиотехника и радиоэлектронные системы»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Gilroy-Light" panose="020B0604020202020204" charset="0"/>
                          <a:cs typeface="Gilroy-Light" panose="020B0604020202020204" charset="0"/>
                        </a:rPr>
                        <a:t>Тел:</a:t>
                      </a:r>
                      <a:r>
                        <a:rPr lang="en-US" sz="1800" dirty="0" smtClean="0">
                          <a:latin typeface="Gilroy-Light" panose="020B0604020202020204" charset="0"/>
                          <a:cs typeface="Gilroy-Light" panose="020B0604020202020204" charset="0"/>
                        </a:rPr>
                        <a:t>89648720243</a:t>
                      </a:r>
                      <a:endParaRPr lang="ru-RU" sz="1800" dirty="0" smtClean="0">
                        <a:latin typeface="Gilroy-Light" panose="020B0604020202020204" charset="0"/>
                        <a:cs typeface="Gilroy-Light" panose="020B0604020202020204" charset="0"/>
                      </a:endParaRPr>
                    </a:p>
                    <a:p>
                      <a:r>
                        <a:rPr lang="en-US" sz="1800" dirty="0" smtClean="0">
                          <a:latin typeface="Gilroy-Light" panose="020B0604020202020204" charset="0"/>
                          <a:cs typeface="Gilroy-Light" panose="020B0604020202020204" charset="0"/>
                        </a:rPr>
                        <a:t>Email</a:t>
                      </a:r>
                      <a:r>
                        <a:rPr lang="ru-RU" sz="1800" dirty="0" smtClean="0">
                          <a:latin typeface="Gilroy-Light" panose="020B0604020202020204" charset="0"/>
                          <a:cs typeface="Gilroy-Light" panose="020B0604020202020204" charset="0"/>
                        </a:rPr>
                        <a:t>: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Gilroy-Light" panose="020B0604020202020204" charset="0"/>
                          <a:ea typeface="+mn-ea"/>
                          <a:cs typeface="Gilroy-Light" panose="020B0604020202020204" charset="0"/>
                        </a:rPr>
                        <a:t>alansapfir@yandex.ru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Gilroy-Light" panose="020B0604020202020204" charset="0"/>
                        <a:ea typeface="+mn-ea"/>
                        <a:cs typeface="Gilroy-Light" panose="020B0604020202020204" charset="0"/>
                      </a:endParaRPr>
                    </a:p>
                    <a:p>
                      <a:r>
                        <a:rPr lang="ru-RU" sz="1800" dirty="0" smtClean="0">
                          <a:latin typeface="Gilroy-Light" panose="020B0604020202020204" charset="0"/>
                          <a:cs typeface="Gilroy-Light" panose="020B0604020202020204" charset="0"/>
                        </a:rPr>
                        <a:t>Телеграмм:</a:t>
                      </a:r>
                      <a:r>
                        <a:rPr lang="en-US" sz="1800" dirty="0" smtClean="0">
                          <a:latin typeface="Gilroy-Light" panose="020B0604020202020204" charset="0"/>
                          <a:cs typeface="Gilroy-Light" panose="020B0604020202020204" charset="0"/>
                        </a:rPr>
                        <a:t>@</a:t>
                      </a:r>
                      <a:r>
                        <a:rPr lang="en-US" sz="1800" dirty="0" err="1" smtClean="0">
                          <a:latin typeface="Gilroy-Light" panose="020B0604020202020204" charset="0"/>
                          <a:cs typeface="Gilroy-Light" panose="020B0604020202020204" charset="0"/>
                        </a:rPr>
                        <a:t>alan_alimuradov</a:t>
                      </a:r>
                      <a:endParaRPr lang="ru-RU" sz="1800" dirty="0">
                        <a:latin typeface="Gilroy-Light" panose="020B0604020202020204" charset="0"/>
                        <a:cs typeface="Gilroy-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2219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872139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752280" y="283946"/>
            <a:ext cx="9416678" cy="6647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marL="0" lvl="0" indent="0" algn="l" defTabSz="914358" rtl="0">
              <a:lnSpc>
                <a:spcPct val="90000"/>
              </a:lnSpc>
              <a:buClr>
                <a:srgbClr val="8F00FF"/>
              </a:buClr>
              <a:buSzPts val="2700"/>
            </a:pPr>
            <a:r>
              <a:rPr lang="ru-RU" sz="4133" kern="1200" dirty="0">
                <a:solidFill>
                  <a:srgbClr val="8E01FF"/>
                </a:solidFill>
                <a:latin typeface="Raleway SemiBold"/>
                <a:sym typeface="Raleway SemiBold"/>
              </a:rPr>
              <a:t>КОНТАКТЫ ЛИДЕРА </a:t>
            </a:r>
          </a:p>
        </p:txBody>
      </p:sp>
      <p:grpSp>
        <p:nvGrpSpPr>
          <p:cNvPr id="19" name="Google Shape;132;p26">
            <a:extLst>
              <a:ext uri="{FF2B5EF4-FFF2-40B4-BE49-F238E27FC236}">
                <a16:creationId xmlns:a16="http://schemas.microsoft.com/office/drawing/2014/main" id="{92FC60CD-1C86-0A70-85E3-F399B7CF57C4}"/>
              </a:ext>
            </a:extLst>
          </p:cNvPr>
          <p:cNvGrpSpPr/>
          <p:nvPr/>
        </p:nvGrpSpPr>
        <p:grpSpPr>
          <a:xfrm>
            <a:off x="0" y="1014360"/>
            <a:ext cx="6096000" cy="110384"/>
            <a:chOff x="0" y="692501"/>
            <a:chExt cx="2624940" cy="97200"/>
          </a:xfrm>
        </p:grpSpPr>
        <p:sp>
          <p:nvSpPr>
            <p:cNvPr id="20" name="Google Shape;133;p26">
              <a:extLst>
                <a:ext uri="{FF2B5EF4-FFF2-40B4-BE49-F238E27FC236}">
                  <a16:creationId xmlns:a16="http://schemas.microsoft.com/office/drawing/2014/main" id="{D29FC699-13B7-0026-DB1B-B002237E4E4A}"/>
                </a:ext>
              </a:extLst>
            </p:cNvPr>
            <p:cNvSpPr/>
            <p:nvPr/>
          </p:nvSpPr>
          <p:spPr>
            <a:xfrm>
              <a:off x="0" y="692501"/>
              <a:ext cx="1294500" cy="97200"/>
            </a:xfrm>
            <a:prstGeom prst="rect">
              <a:avLst/>
            </a:prstGeom>
            <a:solidFill>
              <a:srgbClr val="FBB3C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" name="Google Shape;134;p26">
              <a:extLst>
                <a:ext uri="{FF2B5EF4-FFF2-40B4-BE49-F238E27FC236}">
                  <a16:creationId xmlns:a16="http://schemas.microsoft.com/office/drawing/2014/main" id="{9CC5E0E2-EC46-8FEB-41C8-08D317FFFF32}"/>
                </a:ext>
              </a:extLst>
            </p:cNvPr>
            <p:cNvSpPr/>
            <p:nvPr/>
          </p:nvSpPr>
          <p:spPr>
            <a:xfrm>
              <a:off x="336583" y="692501"/>
              <a:ext cx="1294500" cy="97200"/>
            </a:xfrm>
            <a:prstGeom prst="rect">
              <a:avLst/>
            </a:prstGeom>
            <a:solidFill>
              <a:srgbClr val="9F00FF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" name="Google Shape;135;p26">
              <a:extLst>
                <a:ext uri="{FF2B5EF4-FFF2-40B4-BE49-F238E27FC236}">
                  <a16:creationId xmlns:a16="http://schemas.microsoft.com/office/drawing/2014/main" id="{AACE5F7A-A87C-23A7-6938-FF34B0F79CA2}"/>
                </a:ext>
              </a:extLst>
            </p:cNvPr>
            <p:cNvSpPr/>
            <p:nvPr/>
          </p:nvSpPr>
          <p:spPr>
            <a:xfrm>
              <a:off x="673166" y="692501"/>
              <a:ext cx="1294500" cy="972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" name="Google Shape;136;p26">
              <a:extLst>
                <a:ext uri="{FF2B5EF4-FFF2-40B4-BE49-F238E27FC236}">
                  <a16:creationId xmlns:a16="http://schemas.microsoft.com/office/drawing/2014/main" id="{CC6241CC-F131-87FA-B87B-EDCA9E4B19B4}"/>
                </a:ext>
              </a:extLst>
            </p:cNvPr>
            <p:cNvSpPr/>
            <p:nvPr/>
          </p:nvSpPr>
          <p:spPr>
            <a:xfrm>
              <a:off x="993857" y="692501"/>
              <a:ext cx="1294500" cy="972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" name="Google Shape;137;p26">
              <a:extLst>
                <a:ext uri="{FF2B5EF4-FFF2-40B4-BE49-F238E27FC236}">
                  <a16:creationId xmlns:a16="http://schemas.microsoft.com/office/drawing/2014/main" id="{39D9E6E0-6A98-6C35-EB94-84DE9D131939}"/>
                </a:ext>
              </a:extLst>
            </p:cNvPr>
            <p:cNvSpPr/>
            <p:nvPr/>
          </p:nvSpPr>
          <p:spPr>
            <a:xfrm>
              <a:off x="1330440" y="692501"/>
              <a:ext cx="1294500" cy="97200"/>
            </a:xfrm>
            <a:prstGeom prst="rect">
              <a:avLst/>
            </a:prstGeom>
            <a:solidFill>
              <a:srgbClr val="B5D8E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5" name="Google Shape;107;p25">
            <a:extLst>
              <a:ext uri="{FF2B5EF4-FFF2-40B4-BE49-F238E27FC236}">
                <a16:creationId xmlns:a16="http://schemas.microsoft.com/office/drawing/2014/main" id="{0E5BD604-5973-442E-B027-656739F317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80104" y="1340768"/>
            <a:ext cx="5161872" cy="4063636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indent="0" algn="l">
              <a:spcAft>
                <a:spcPts val="1000"/>
              </a:spcAft>
              <a:buClr>
                <a:schemeClr val="accent1">
                  <a:lumMod val="75000"/>
                </a:schemeClr>
              </a:buClr>
              <a:buNone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 smtClean="0">
                <a:solidFill>
                  <a:srgbClr val="1B1B1B"/>
                </a:solidFill>
                <a:latin typeface="Gilroy-Light"/>
              </a:rPr>
              <a:t>Кирин Александр Сергеевич</a:t>
            </a:r>
          </a:p>
          <a:p>
            <a:pPr marL="0" indent="0" algn="l">
              <a:spcAft>
                <a:spcPts val="1000"/>
              </a:spcAft>
              <a:buClr>
                <a:schemeClr val="accent1">
                  <a:lumMod val="75000"/>
                </a:schemeClr>
              </a:buClr>
              <a:buNone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800" dirty="0" smtClean="0">
                <a:solidFill>
                  <a:srgbClr val="1B1B1B"/>
                </a:solidFill>
                <a:latin typeface="Gilroy-Light"/>
              </a:rPr>
              <a:t>Телефон: 89374020500</a:t>
            </a:r>
          </a:p>
          <a:p>
            <a:pPr marL="0" indent="0" algn="l">
              <a:spcAft>
                <a:spcPts val="1000"/>
              </a:spcAft>
              <a:buClr>
                <a:schemeClr val="accent1">
                  <a:lumMod val="75000"/>
                </a:schemeClr>
              </a:buClr>
              <a:buNone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sz="1800" dirty="0" smtClean="0">
                <a:solidFill>
                  <a:srgbClr val="1B1B1B"/>
                </a:solidFill>
                <a:latin typeface="Gilroy-Light"/>
              </a:rPr>
              <a:t>Email</a:t>
            </a:r>
            <a:r>
              <a:rPr lang="ru-RU" sz="1800" dirty="0" smtClean="0">
                <a:solidFill>
                  <a:srgbClr val="1B1B1B"/>
                </a:solidFill>
                <a:latin typeface="Gilroy-Light"/>
              </a:rPr>
              <a:t>: </a:t>
            </a:r>
            <a:r>
              <a:rPr lang="en-US" sz="1800" dirty="0" smtClean="0">
                <a:solidFill>
                  <a:srgbClr val="1B1B1B"/>
                </a:solidFill>
                <a:latin typeface="Gilroy-Light"/>
                <a:hlinkClick r:id="rId2"/>
              </a:rPr>
              <a:t>kirin.sergei@list.ru</a:t>
            </a:r>
            <a:endParaRPr lang="en-US" sz="1800" dirty="0" smtClean="0">
              <a:solidFill>
                <a:srgbClr val="1B1B1B"/>
              </a:solidFill>
              <a:latin typeface="Gilroy-Light"/>
            </a:endParaRPr>
          </a:p>
          <a:p>
            <a:pPr algn="l">
              <a:spcAft>
                <a:spcPts val="1000"/>
              </a:spcAft>
              <a:buClr>
                <a:schemeClr val="accent1">
                  <a:lumMod val="75000"/>
                </a:schemeClr>
              </a:buCl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1800" dirty="0" smtClean="0">
                <a:solidFill>
                  <a:srgbClr val="1B1B1B"/>
                </a:solidFill>
                <a:latin typeface="Gilroy-Light"/>
              </a:rPr>
              <a:t>Телеграмм: </a:t>
            </a:r>
            <a:r>
              <a:rPr lang="en-US" sz="1800" dirty="0">
                <a:sym typeface="Gilroy-Light"/>
              </a:rPr>
              <a:t>@</a:t>
            </a:r>
            <a:r>
              <a:rPr lang="en-US" sz="1800" dirty="0" err="1" smtClean="0">
                <a:sym typeface="Gilroy-Light"/>
              </a:rPr>
              <a:t>KiriNAlexandeR</a:t>
            </a:r>
            <a:endParaRPr lang="en-US" sz="1800" dirty="0" smtClean="0">
              <a:sym typeface="Gilroy-Light"/>
            </a:endParaRPr>
          </a:p>
          <a:p>
            <a:pPr algn="l">
              <a:spcAft>
                <a:spcPts val="1000"/>
              </a:spcAft>
              <a:buClr>
                <a:schemeClr val="accent1">
                  <a:lumMod val="75000"/>
                </a:schemeClr>
              </a:buCl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800" dirty="0" smtClean="0">
              <a:sym typeface="Gilroy-Light"/>
            </a:endParaRPr>
          </a:p>
          <a:p>
            <a:pPr algn="l">
              <a:spcAft>
                <a:spcPts val="1000"/>
              </a:spcAft>
              <a:buClr>
                <a:schemeClr val="accent1">
                  <a:lumMod val="75000"/>
                </a:schemeClr>
              </a:buCl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1800" dirty="0" smtClean="0">
              <a:solidFill>
                <a:srgbClr val="1B1B1B"/>
              </a:solidFill>
              <a:latin typeface="Gilroy-Light"/>
            </a:endParaRPr>
          </a:p>
          <a:p>
            <a:pPr marL="0" indent="0" algn="l">
              <a:spcAft>
                <a:spcPts val="1000"/>
              </a:spcAft>
              <a:buClr>
                <a:schemeClr val="accent1">
                  <a:lumMod val="75000"/>
                </a:schemeClr>
              </a:buClr>
              <a:buNone/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800" dirty="0">
              <a:solidFill>
                <a:srgbClr val="1B1B1B"/>
              </a:solidFill>
              <a:latin typeface="Gilroy-Light"/>
            </a:endParaRPr>
          </a:p>
        </p:txBody>
      </p:sp>
      <p:sp>
        <p:nvSpPr>
          <p:cNvPr id="2" name="Google Shape;146;p27">
            <a:extLst>
              <a:ext uri="{FF2B5EF4-FFF2-40B4-BE49-F238E27FC236}">
                <a16:creationId xmlns:a16="http://schemas.microsoft.com/office/drawing/2014/main" id="{158D4302-C40B-9B12-F228-A4E7C93C3EA5}"/>
              </a:ext>
            </a:extLst>
          </p:cNvPr>
          <p:cNvSpPr/>
          <p:nvPr/>
        </p:nvSpPr>
        <p:spPr>
          <a:xfrm>
            <a:off x="-9533" y="287721"/>
            <a:ext cx="687900" cy="687900"/>
          </a:xfrm>
          <a:prstGeom prst="rect">
            <a:avLst/>
          </a:prstGeom>
          <a:solidFill>
            <a:srgbClr val="FBA91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B7C3C14-51FF-BB54-5B1B-44022C3E72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280" y="326823"/>
            <a:ext cx="609696" cy="60969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143" y="3573016"/>
            <a:ext cx="2143125" cy="2200275"/>
          </a:xfrm>
          <a:prstGeom prst="rect">
            <a:avLst/>
          </a:prstGeom>
        </p:spPr>
      </p:pic>
      <p:pic>
        <p:nvPicPr>
          <p:cNvPr id="14" name="Picture 2" descr="https://sun9-80.userapi.com/s/v1/ig2/P4rBn2LMqDrOVowUKte02OIRGbBDb5jZKcDe65lJt3rs6df-Gkr4AAYz9VGjYulnF04GTS6kEdkEcbZyhehgFjcS.jpg?quality=95&amp;as=32x37,48x56,72x84,108x126,160x187,240x281,353x413&amp;from=bu&amp;cs=353x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136" y="1340768"/>
            <a:ext cx="2952328" cy="3454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862771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Другая 13">
      <a:dk1>
        <a:sysClr val="windowText" lastClr="000000"/>
      </a:dk1>
      <a:lt1>
        <a:sysClr val="window" lastClr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Другая 4">
      <a:majorFont>
        <a:latin typeface="Gilroy-Black"/>
        <a:ea typeface=""/>
        <a:cs typeface=""/>
      </a:majorFont>
      <a:minorFont>
        <a:latin typeface="Gilroy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5544</TotalTime>
  <Words>771</Words>
  <Application>Microsoft Office PowerPoint</Application>
  <DocSecurity>0</DocSecurity>
  <PresentationFormat>Широкоэкранный</PresentationFormat>
  <Paragraphs>176</Paragraphs>
  <Slides>13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5" baseType="lpstr">
      <vt:lpstr>Raleway SemiBold</vt:lpstr>
      <vt:lpstr>Cambria Math</vt:lpstr>
      <vt:lpstr>Arial</vt:lpstr>
      <vt:lpstr>Gilroy</vt:lpstr>
      <vt:lpstr>Gilroy-Regular</vt:lpstr>
      <vt:lpstr>Helvetica Neue</vt:lpstr>
      <vt:lpstr>Raleway</vt:lpstr>
      <vt:lpstr>Gilroy-ExtraBold</vt:lpstr>
      <vt:lpstr>Calibri</vt:lpstr>
      <vt:lpstr>Gilroy-Light</vt:lpstr>
      <vt:lpstr>Gilroy-Black</vt:lpstr>
      <vt:lpstr>Тема Office</vt:lpstr>
      <vt:lpstr>Программа оценки нейродегенеративных заболеваний на основе анализа речевых сигналов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Mikely</dc:creator>
  <cp:lastModifiedBy>user</cp:lastModifiedBy>
  <cp:revision>356</cp:revision>
  <dcterms:created xsi:type="dcterms:W3CDTF">2022-11-28T09:29:04Z</dcterms:created>
  <dcterms:modified xsi:type="dcterms:W3CDTF">2025-10-29T10:42:45Z</dcterms:modified>
  <dc:identifier/>
  <dc:language/>
  <cp:version/>
</cp:coreProperties>
</file>