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86" r:id="rId3"/>
    <p:sldId id="281" r:id="rId4"/>
    <p:sldId id="283" r:id="rId5"/>
    <p:sldId id="284" r:id="rId6"/>
    <p:sldId id="257" r:id="rId7"/>
    <p:sldId id="285" r:id="rId8"/>
    <p:sldId id="282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62" autoAdjust="0"/>
  </p:normalViewPr>
  <p:slideViewPr>
    <p:cSldViewPr>
      <p:cViewPr varScale="1">
        <p:scale>
          <a:sx n="110" d="100"/>
          <a:sy n="110" d="100"/>
        </p:scale>
        <p:origin x="1644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762206" y="4724400"/>
            <a:ext cx="2133600" cy="2243796"/>
          </a:xfrm>
        </p:spPr>
        <p:txBody>
          <a:bodyPr/>
          <a:lstStyle/>
          <a:p>
            <a:pPr algn="r"/>
            <a:r>
              <a:rPr lang="ru-RU" dirty="0"/>
              <a:t>Морозов А</a:t>
            </a:r>
            <a:r>
              <a:rPr lang="en-US" dirty="0"/>
              <a:t>.</a:t>
            </a:r>
          </a:p>
          <a:p>
            <a:pPr algn="r"/>
            <a:r>
              <a:rPr lang="ru-RU" dirty="0"/>
              <a:t>Мартынов Д</a:t>
            </a:r>
            <a:r>
              <a:rPr lang="en-US" dirty="0"/>
              <a:t>.</a:t>
            </a:r>
            <a:endParaRPr lang="ru-RU" dirty="0"/>
          </a:p>
          <a:p>
            <a:pPr algn="r"/>
            <a:r>
              <a:rPr lang="ru-RU" dirty="0"/>
              <a:t>Харченко Е</a:t>
            </a:r>
            <a:r>
              <a:rPr lang="en-US" dirty="0"/>
              <a:t>.</a:t>
            </a:r>
            <a:endParaRPr lang="ru-RU" dirty="0"/>
          </a:p>
          <a:p>
            <a:pPr algn="r"/>
            <a:r>
              <a:rPr lang="ru-RU" dirty="0"/>
              <a:t>Кузькин М</a:t>
            </a:r>
            <a:r>
              <a:rPr lang="en-US" dirty="0"/>
              <a:t>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1000" y="914400"/>
            <a:ext cx="8305800" cy="2133600"/>
          </a:xfrm>
        </p:spPr>
        <p:txBody>
          <a:bodyPr/>
          <a:lstStyle/>
          <a:p>
            <a:r>
              <a:rPr lang="ru-RU" sz="3600" b="1" dirty="0">
                <a:effectLst/>
              </a:rPr>
              <a:t>Повышение несущей способности фундаментных плит с призматической опорной поверхностью</a:t>
            </a:r>
          </a:p>
        </p:txBody>
      </p:sp>
    </p:spTree>
    <p:extLst>
      <p:ext uri="{BB962C8B-B14F-4D97-AF65-F5344CB8AC3E}">
        <p14:creationId xmlns:p14="http://schemas.microsoft.com/office/powerpoint/2010/main" val="31695000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 России проводится много строительных  </a:t>
            </a:r>
            <a:r>
              <a:rPr lang="ru-RU" dirty="0"/>
              <a:t>и </a:t>
            </a:r>
            <a:r>
              <a:rPr lang="ru-RU" dirty="0" smtClean="0"/>
              <a:t>реконструкционных работ промышленных и гражданских зданий. Перед началом таких работ стоит вопрос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smtClean="0"/>
              <a:t>«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сделать качественно </a:t>
            </a:r>
            <a:r>
              <a:rPr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дёшево</a:t>
            </a:r>
            <a:r>
              <a:rPr lang="ru-RU" smtClean="0"/>
              <a:t>»</a:t>
            </a:r>
            <a:r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Именно в этом ему поможет наш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стартап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проект.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Актуальность проекта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92034" y="4495800"/>
            <a:ext cx="7772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Предоставляются исследования, на основе которых можно делать выводы о надежности, устойчивости и прочности, а также предоставление самих работ.</a:t>
            </a:r>
            <a:r>
              <a:rPr lang="ru-RU" sz="2400" dirty="0" smtClean="0"/>
              <a:t> </a:t>
            </a: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33400" y="3498550"/>
            <a:ext cx="254276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i="1" dirty="0"/>
              <a:t>Решение</a:t>
            </a:r>
            <a:endParaRPr lang="ru-RU" sz="4400" i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92034" y="477696"/>
            <a:ext cx="250793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i="1" dirty="0" smtClean="0"/>
              <a:t>Проблема</a:t>
            </a:r>
            <a:endParaRPr lang="ru-RU" sz="4000" i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92034" y="1524000"/>
            <a:ext cx="827096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Необходимость подрядчиков в экспертной оценки фундаментных плит с призматической опорной поверхностью перед выполнением работ по повышению несущей способности </a:t>
            </a:r>
          </a:p>
        </p:txBody>
      </p:sp>
    </p:spTree>
    <p:extLst>
      <p:ext uri="{BB962C8B-B14F-4D97-AF65-F5344CB8AC3E}">
        <p14:creationId xmlns:p14="http://schemas.microsoft.com/office/powerpoint/2010/main" val="15467181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3429000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Основными техническими параметрами продукта, обеспечивающими конкурентоспособность, являются: 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услуг полного цикла. 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Частный расчет стоимости услуги для каждого заказчика. 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Кадровый состав, позволяющий в кратчайшие сроки решить проблемы потребителя.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технические параметры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71339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7561225"/>
              </p:ext>
            </p:extLst>
          </p:nvPr>
        </p:nvGraphicFramePr>
        <p:xfrm>
          <a:off x="459377" y="1600200"/>
          <a:ext cx="8229600" cy="202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223">
                  <a:extLst>
                    <a:ext uri="{9D8B030D-6E8A-4147-A177-3AD203B41FA5}">
                      <a16:colId xmlns:a16="http://schemas.microsoft.com/office/drawing/2014/main" val="23304673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678369322"/>
                    </a:ext>
                  </a:extLst>
                </a:gridCol>
                <a:gridCol w="5107577">
                  <a:extLst>
                    <a:ext uri="{9D8B030D-6E8A-4147-A177-3AD203B41FA5}">
                      <a16:colId xmlns:a16="http://schemas.microsoft.com/office/drawing/2014/main" val="903992379"/>
                    </a:ext>
                  </a:extLst>
                </a:gridCol>
              </a:tblGrid>
              <a:tr h="1066800">
                <a:tc>
                  <a:txBody>
                    <a:bodyPr/>
                    <a:lstStyle/>
                    <a:p>
                      <a:r>
                        <a:rPr lang="ru-RU" dirty="0" smtClean="0"/>
                        <a:t>1.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Клиент</a:t>
                      </a:r>
                      <a:r>
                        <a:rPr lang="ru-RU" baseline="0" dirty="0" smtClean="0"/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Владельцы промышленных зданий</a:t>
                      </a:r>
                      <a:r>
                        <a:rPr lang="ru-RU" baseline="0" dirty="0" smtClean="0"/>
                        <a:t> и подрядчики 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0281274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r>
                        <a:rPr lang="ru-RU" dirty="0" smtClean="0"/>
                        <a:t>2.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Сегмент Аудитории</a:t>
                      </a:r>
                      <a:r>
                        <a:rPr lang="ru-RU" baseline="0" dirty="0" smtClean="0"/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Промышленное и гражданское</a:t>
                      </a:r>
                      <a:r>
                        <a:rPr lang="ru-RU" baseline="0" dirty="0" smtClean="0"/>
                        <a:t> строительство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6253645"/>
                  </a:ext>
                </a:extLst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Потребительские сегменты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74607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187280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dirty="0"/>
              <a:t>Усиление оснований и фундаментов — это процесс увеличения несущей способности фундаментов у определенных сооружений и зданий. </a:t>
            </a:r>
          </a:p>
          <a:p>
            <a:pPr marL="0" indent="0" algn="ctr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>Эту процедуру проводят в случаях, если: </a:t>
            </a:r>
          </a:p>
          <a:p>
            <a:pPr algn="ctr"/>
            <a:r>
              <a:rPr lang="ru-RU" dirty="0"/>
              <a:t>на фундамент увеличилась нагрузка;</a:t>
            </a:r>
          </a:p>
          <a:p>
            <a:pPr algn="ctr"/>
            <a:r>
              <a:rPr lang="ru-RU" dirty="0"/>
              <a:t>в несущих конструкциях были обнаружены серьезные дефекты, которые не дают построенному сооружению нормально эксплуатироваться в рабочем режиме;</a:t>
            </a:r>
          </a:p>
          <a:p>
            <a:pPr algn="ctr"/>
            <a:r>
              <a:rPr lang="ru-RU" dirty="0"/>
              <a:t>укрепление старых фундаментов исторически значимых зданий, которые являются культурно-историческим наследием страны.</a:t>
            </a:r>
          </a:p>
        </p:txBody>
      </p:sp>
    </p:spTree>
    <p:extLst>
      <p:ext uri="{BB962C8B-B14F-4D97-AF65-F5344CB8AC3E}">
        <p14:creationId xmlns:p14="http://schemas.microsoft.com/office/powerpoint/2010/main" val="14629300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нашего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стартап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проекта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Довольно низкая стоимость на проведение услуг, по отношению к конкурирующим компаниям.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Быстрое и точное предоставление услуг.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Планы на будущее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Наша команда планирует совершенствоваться в решении данной проблемы, и выйти на внешний рынок.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36013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905000" y="2743200"/>
            <a:ext cx="5410200" cy="762000"/>
          </a:xfrm>
        </p:spPr>
        <p:txBody>
          <a:bodyPr>
            <a:normAutofit/>
          </a:bodyPr>
          <a:lstStyle/>
          <a:p>
            <a:r>
              <a:rPr lang="ru-RU" dirty="0" smtClean="0"/>
              <a:t>Спасибо за </a:t>
            </a:r>
            <a:r>
              <a:rPr lang="ru-RU" dirty="0" smtClean="0"/>
              <a:t>внимание 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25960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301</TotalTime>
  <Words>197</Words>
  <Application>Microsoft Office PowerPoint</Application>
  <PresentationFormat>Экран (4:3)</PresentationFormat>
  <Paragraphs>32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Constantia</vt:lpstr>
      <vt:lpstr>Times New Roman</vt:lpstr>
      <vt:lpstr>Wingdings 2</vt:lpstr>
      <vt:lpstr>Бумажная</vt:lpstr>
      <vt:lpstr>Повышение несущей способности фундаментных плит с призматической опорной поверхностью</vt:lpstr>
      <vt:lpstr>Актуальность проекта </vt:lpstr>
      <vt:lpstr>Презентация PowerPoint</vt:lpstr>
      <vt:lpstr>Основные технические параметры </vt:lpstr>
      <vt:lpstr>Потребительские сегменты</vt:lpstr>
      <vt:lpstr>Презентация PowerPoint</vt:lpstr>
      <vt:lpstr>Заключение</vt:lpstr>
      <vt:lpstr>Спасибо за внимание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Усиление фундаментов</dc:title>
  <dc:creator>Elena D</dc:creator>
  <cp:lastModifiedBy>Егор</cp:lastModifiedBy>
  <cp:revision>33</cp:revision>
  <dcterms:created xsi:type="dcterms:W3CDTF">2014-04-12T14:41:09Z</dcterms:created>
  <dcterms:modified xsi:type="dcterms:W3CDTF">2023-11-30T08:10:17Z</dcterms:modified>
</cp:coreProperties>
</file>