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2"/>
  </p:notesMasterIdLst>
  <p:sldIdLst>
    <p:sldId id="257" r:id="rId2"/>
    <p:sldId id="258" r:id="rId3"/>
    <p:sldId id="265" r:id="rId4"/>
    <p:sldId id="259" r:id="rId5"/>
    <p:sldId id="263" r:id="rId6"/>
    <p:sldId id="260" r:id="rId7"/>
    <p:sldId id="264" r:id="rId8"/>
    <p:sldId id="268" r:id="rId9"/>
    <p:sldId id="266" r:id="rId10"/>
    <p:sldId id="262" r:id="rId11"/>
  </p:sldIdLst>
  <p:sldSz cx="9144000" cy="5143500" type="screen16x9"/>
  <p:notesSz cx="6858000" cy="9144000"/>
  <p:embeddedFontLst>
    <p:embeddedFont>
      <p:font typeface="Gilroy" panose="020B0604020202020204" charset="-52"/>
      <p:bold r:id="rId13"/>
    </p:embeddedFont>
    <p:embeddedFont>
      <p:font typeface="Century Gothic" panose="020B0502020202020204" pitchFamily="34" charset="0"/>
      <p:regular r:id="rId14"/>
      <p:bold r:id="rId15"/>
      <p:italic r:id="rId16"/>
      <p:boldItalic r:id="rId17"/>
    </p:embeddedFont>
    <p:embeddedFont>
      <p:font typeface="Wingdings 3" panose="05040102010807070707" pitchFamily="18" charset="2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182" autoAdjust="0"/>
  </p:normalViewPr>
  <p:slideViewPr>
    <p:cSldViewPr snapToGrid="0">
      <p:cViewPr varScale="1">
        <p:scale>
          <a:sx n="67" d="100"/>
          <a:sy n="67" d="100"/>
        </p:scale>
        <p:origin x="1476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02962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5023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e49c100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e49c100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0406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e49c100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e49c100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6332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49c100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49c100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429321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7400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36496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061573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6492199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02920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9690291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143486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5115302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8235735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0DB6-F5C7-45FB-8CF3-31B45F9C2DAC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861228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0639872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36004353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990243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74470488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64145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8755507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687933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11136035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371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160EA64-D806-43AC-9DF2-F8C432F32B4C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069073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7015" y="1965174"/>
            <a:ext cx="6022373" cy="129758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en-US" sz="4000" b="1" dirty="0" err="1" smtClean="0"/>
              <a:t>CarryCat</a:t>
            </a:r>
            <a:r>
              <a:rPr lang="en-US" sz="4000" b="1" dirty="0" smtClean="0"/>
              <a:t>-</a:t>
            </a:r>
            <a:r>
              <a:rPr lang="ru-RU" sz="4000" b="1" dirty="0" smtClean="0"/>
              <a:t>переноска-фиксатор для кошек</a:t>
            </a:r>
            <a:endParaRPr sz="4000" dirty="0">
              <a:highlight>
                <a:srgbClr val="FFFF00"/>
              </a:highlight>
              <a:latin typeface="Gilroy" panose="00000A00000000000000" pitchFamily="2" charset="-52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572001" y="3262763"/>
            <a:ext cx="4463542" cy="76631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</a:t>
            </a:r>
            <a:r>
              <a:rPr lang="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Сивкова Татьяна Николаевна </a:t>
            </a:r>
            <a:endParaRPr sz="24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60;p14"/>
          <p:cNvSpPr txBox="1">
            <a:spLocks/>
          </p:cNvSpPr>
          <p:nvPr/>
        </p:nvSpPr>
        <p:spPr>
          <a:xfrm>
            <a:off x="716135" y="1029435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Акселератор</a:t>
            </a:r>
          </a:p>
          <a:p>
            <a:r>
              <a:rPr lang="ru-RU" sz="2400" dirty="0" err="1">
                <a:solidFill>
                  <a:schemeClr val="accent4"/>
                </a:solidFill>
                <a:latin typeface="Gilroy" panose="00000A00000000000000" pitchFamily="2" charset="-52"/>
              </a:rPr>
              <a:t>АгроТехноУнивер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. </a:t>
            </a:r>
            <a:r>
              <a:rPr lang="ru-RU" sz="2400" dirty="0" smtClean="0">
                <a:solidFill>
                  <a:schemeClr val="accent4"/>
                </a:solidFill>
                <a:latin typeface="Gilroy" panose="00000A00000000000000" pitchFamily="2" charset="-52"/>
              </a:rPr>
              <a:t>Осень </a:t>
            </a:r>
            <a:r>
              <a:rPr lang="ru-RU" sz="2400" dirty="0">
                <a:solidFill>
                  <a:schemeClr val="accent4"/>
                </a:solidFill>
                <a:latin typeface="Gilroy" panose="00000A00000000000000" pitchFamily="2" charset="-52"/>
              </a:rPr>
              <a:t>2023</a:t>
            </a:r>
          </a:p>
        </p:txBody>
      </p:sp>
      <p:sp>
        <p:nvSpPr>
          <p:cNvPr id="5" name="Google Shape;61;p14"/>
          <p:cNvSpPr txBox="1">
            <a:spLocks/>
          </p:cNvSpPr>
          <p:nvPr/>
        </p:nvSpPr>
        <p:spPr>
          <a:xfrm>
            <a:off x="0" y="4029074"/>
            <a:ext cx="9144000" cy="1114425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Технологическое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направление: </a:t>
            </a:r>
          </a:p>
          <a:p>
            <a:pPr marL="0" indent="0" algn="l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Биомедицинские 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и ветеринарные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технологии.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54000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-Владельцы домашних животных</a:t>
            </a:r>
          </a:p>
          <a:p>
            <a:pPr marL="0" lvl="0" indent="540000" algn="just">
              <a:buNone/>
            </a:pP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Все ветеринарные клиники Москвы: цены и отзыв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91" y="2354211"/>
            <a:ext cx="3939945" cy="221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Наличие домашних животных оказалось полезным для поддержания когнитивных  функци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263" y="2354211"/>
            <a:ext cx="3943910" cy="221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Кошки после хирургических вмешательств очень чувствительны и уязвимы, поэтому при неправильной транспортировке есть риск получения трав и осложнений.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Уход за кошкой после операции: уход за швами, пит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56" y="2675848"/>
            <a:ext cx="3181012" cy="21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слеоперационные проблемы у домашних животны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463" y="2675848"/>
            <a:ext cx="3855329" cy="21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898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-Решением проблемы может послужить переноска-фиксатор, которая обеспечит безопасную и удобную перевозку животного.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-Переноска-фиксатор-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специальное устройство, которое позволяет поддерживать и фиксировать животное в правильном положении во время транспортировки после хирургических вмешательств. Она предназначена для того, чтобы обеспечить комфорт и безопасность кошки, а также предотвратить возможные осложнения, связанные с её движением во время перевозки.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переноски-фиксатора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725296" cy="373081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Комфорт: п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ереноска-фиксатор обеспечивает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комфортное положение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кошки во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транспортировки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как она не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двигаться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 испытывает стресса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тряски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дороге.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Безопасность: п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ереноска-фиксатор имеет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мягкую подкладку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ремни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безопасности, что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безопасность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кошки во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движения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Удобство для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владельца: переноска-фиксатор позволяет владельцу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 и быстро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транспортировать кошку,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усилий и приспособлений.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Защита от травм: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кoшки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перенесшие операцию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могут быть очень чувствительны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движению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тряске, поэтому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переноска-фиксатор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помочь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защитить их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возможных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Удобство 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использовании: переноска-фиксатор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 открывается и позволяет безопасно извлечь животное. Это делает её удобной для использования как в домашних условиях, так и в ветеринарной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клинике.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110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Альтернативные </a:t>
            </a:r>
            <a:r>
              <a:rPr lang="ru" dirty="0"/>
              <a:t>решения</a:t>
            </a:r>
            <a:endParaRPr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540000" algn="just">
              <a:spcAft>
                <a:spcPts val="1200"/>
              </a:spcAft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Владельцы используют обычные переноски или переносят животных на руках, что не обеспечивают достаточный комфорт и безопасность. </a:t>
            </a:r>
          </a:p>
          <a:p>
            <a:pPr marL="0" lvl="0" indent="540000" algn="just">
              <a:spcAft>
                <a:spcPts val="1200"/>
              </a:spcAft>
              <a:buNone/>
            </a:pP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https://sun9-7.userapi.com/impg/pLKhXS6JeVuos6x7X-oGoWJ_CtJkJaYrkheACw/lqLeJau1aLE.jpg?size=828x818&amp;quality=95&amp;sign=49a66a5b512c17e32e600ff5b1f219cc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" r="3213" b="4082"/>
          <a:stretch/>
        </p:blipFill>
        <p:spPr bwMode="auto">
          <a:xfrm>
            <a:off x="1070044" y="2105199"/>
            <a:ext cx="2869658" cy="293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sun9-50.userapi.com/impg/4SiZl-7dpUExKU9JBGshI08FZqSm0yi_OnePdg/AdAKsd9I8Ks.jpg?size=828x874&amp;quality=95&amp;sign=706a5539128b9107dc7bd3e1107221e6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1" t="8912" r="11212" b="3134"/>
          <a:stretch/>
        </p:blipFill>
        <p:spPr bwMode="auto">
          <a:xfrm>
            <a:off x="5038927" y="1989068"/>
            <a:ext cx="2674899" cy="304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sun9-23.userapi.com/impg/uAiGD7O7pwa4ZjnNgHb7I28uGdOr_ismoy0osw/PO3ZzyaUOxE.jpg?size=404x220&amp;quality=95&amp;sign=ed501b493057cb29a20f5bf52867e5f1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0" y="1594609"/>
            <a:ext cx="4649911" cy="2532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sun9-30.userapi.com/impg/T-SkQOlIvfyiY2AffT7d7EX2VOIUJ0S7jaY78g/wSvq0q1-iYE.jpg?size=685x519&amp;quality=95&amp;sign=a64271353d76e58d7ea5972c18aecc70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546" y="1449593"/>
            <a:ext cx="3724818" cy="282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526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3030706"/>
              </p:ext>
            </p:extLst>
          </p:nvPr>
        </p:nvGraphicFramePr>
        <p:xfrm>
          <a:off x="742948" y="619711"/>
          <a:ext cx="7758115" cy="4274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1623"/>
                <a:gridCol w="1551623"/>
                <a:gridCol w="1551623"/>
                <a:gridCol w="1551623"/>
                <a:gridCol w="1551623"/>
              </a:tblGrid>
              <a:tr h="571773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Статус </a:t>
                      </a:r>
                      <a:r>
                        <a:rPr lang="ru-RU" dirty="0" err="1" smtClean="0"/>
                        <a:t>стейкхолдера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Стейкхолдер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Чего хочет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Что необходимо от него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Что предлагаем</a:t>
                      </a:r>
                      <a:endParaRPr lang="ru-RU" dirty="0"/>
                    </a:p>
                  </a:txBody>
                  <a:tcPr/>
                </a:tc>
              </a:tr>
              <a:tr h="1401765">
                <a:tc>
                  <a:txBody>
                    <a:bodyPr/>
                    <a:lstStyle/>
                    <a:p>
                      <a:r>
                        <a:rPr lang="ru-RU" dirty="0" smtClean="0"/>
                        <a:t>Заказчик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Владельцы животных, ветеринарные клиники, заинтересованные в перепродаже, зоомагазины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Безопасная и удобная</a:t>
                      </a:r>
                      <a:r>
                        <a:rPr lang="ru-RU" baseline="0" dirty="0" smtClean="0"/>
                        <a:t> перевозка животного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Заинтересованность</a:t>
                      </a:r>
                      <a:r>
                        <a:rPr lang="ru-RU" baseline="0" dirty="0" smtClean="0"/>
                        <a:t> в продукте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Наш</a:t>
                      </a:r>
                      <a:r>
                        <a:rPr lang="ru-RU" baseline="0" dirty="0" smtClean="0"/>
                        <a:t> продукт</a:t>
                      </a:r>
                      <a:endParaRPr lang="ru-RU" dirty="0"/>
                    </a:p>
                  </a:txBody>
                  <a:tcPr/>
                </a:tc>
              </a:tr>
              <a:tr h="737771">
                <a:tc>
                  <a:txBody>
                    <a:bodyPr/>
                    <a:lstStyle/>
                    <a:p>
                      <a:r>
                        <a:rPr lang="ru-RU" dirty="0" smtClean="0"/>
                        <a:t>Пользователь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Владельцы домашних животных и сами животные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Безопасность и удобство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Заинтересованность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Наш продукт</a:t>
                      </a:r>
                      <a:endParaRPr lang="ru-RU" dirty="0"/>
                    </a:p>
                  </a:txBody>
                  <a:tcPr/>
                </a:tc>
              </a:tr>
              <a:tr h="571773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Держатель ресурсов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Поставщик исходных материалов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Материалы для изготовления, закупка по средней</a:t>
                      </a:r>
                      <a:r>
                        <a:rPr lang="ru-RU" baseline="0" dirty="0" smtClean="0"/>
                        <a:t> цене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Контракт</a:t>
                      </a:r>
                      <a:r>
                        <a:rPr lang="ru-RU" baseline="0" dirty="0" smtClean="0"/>
                        <a:t> на долгое сотрудничество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9736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Ключевые выводы из исследования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(что)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–переноска-фиксатор обеспечивает безопасную и удобную транспортировку животного.</a:t>
            </a:r>
          </a:p>
          <a:p>
            <a:pPr fontAlgn="base"/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(кто) –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потенциальными клиентами являются владельцы кошек, которые заинтересованы в безопасной и комфортной перевозке своих питомцев.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(почему)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–при выборе товара потребитель руководствуется ценой, удобством и безопасностью.</a:t>
            </a:r>
          </a:p>
          <a:p>
            <a:pPr fontAlgn="base"/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(когда) – время совершения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покупки.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(где) –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 может продаваться в зоомагазинах и на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маркетплейсах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404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773303"/>
              </p:ext>
            </p:extLst>
          </p:nvPr>
        </p:nvGraphicFramePr>
        <p:xfrm>
          <a:off x="311698" y="1152476"/>
          <a:ext cx="8520600" cy="3519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4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04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04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04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04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958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Колупаева Алёна Александровна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Кучева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Екатерина Николаевна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Кучина Екатерина Германовна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Сивкова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Татьяна Николаевна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Тетерин Вадим Игоревич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15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 4 курса ПГАТУ факультета ветеринарной медицины и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зоотехнологии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</a:t>
                      </a: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Ветеринария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 4 курса ПГАТУ факультета ветеринарной медицины и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зоотехнологии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направления Ветеринария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 4 курса ПГАТУ факультета ветеринарной медицины и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зоотехнологии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направления Ветеринария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Профессор кафедры инфекционных болезней ПГАТУ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Наставник проекта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Наставник проекта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213</TotalTime>
  <Words>363</Words>
  <Application>Microsoft Office PowerPoint</Application>
  <PresentationFormat>Экран (16:9)</PresentationFormat>
  <Paragraphs>56</Paragraphs>
  <Slides>10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Times New Roman</vt:lpstr>
      <vt:lpstr>Arial</vt:lpstr>
      <vt:lpstr>Gilroy</vt:lpstr>
      <vt:lpstr>Century Gothic</vt:lpstr>
      <vt:lpstr>Wingdings 3</vt:lpstr>
      <vt:lpstr>Calibri</vt:lpstr>
      <vt:lpstr>Сектор</vt:lpstr>
      <vt:lpstr> CarryCat-переноска-фиксатор для кошек</vt:lpstr>
      <vt:lpstr>Пользователи</vt:lpstr>
      <vt:lpstr>Проблема</vt:lpstr>
      <vt:lpstr>Решение</vt:lpstr>
      <vt:lpstr>Преимущества переноски-фиксатора</vt:lpstr>
      <vt:lpstr>Альтернативные решения</vt:lpstr>
      <vt:lpstr>Презентация PowerPoint</vt:lpstr>
      <vt:lpstr>Презентация PowerPoint</vt:lpstr>
      <vt:lpstr>Ключевые выводы из исследования </vt:lpstr>
      <vt:lpstr>Команда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Vadim</dc:creator>
  <cp:lastModifiedBy>Asus</cp:lastModifiedBy>
  <cp:revision>29</cp:revision>
  <dcterms:modified xsi:type="dcterms:W3CDTF">2023-11-09T13:00:12Z</dcterms:modified>
</cp:coreProperties>
</file>