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76" r:id="rId4"/>
    <p:sldId id="275" r:id="rId5"/>
    <p:sldId id="274" r:id="rId6"/>
    <p:sldId id="273" r:id="rId7"/>
    <p:sldId id="272" r:id="rId8"/>
    <p:sldId id="271" r:id="rId9"/>
    <p:sldId id="277" r:id="rId10"/>
    <p:sldId id="270" r:id="rId11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A91770-7555-499F-BA1B-51DBD2F9AD3A}" v="31" dt="2023-11-18T11:32:23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Чохели Василий Александрович" userId="ee0eed09-1618-4373-9004-6554fcda65ed" providerId="ADAL" clId="{DBA91770-7555-499F-BA1B-51DBD2F9AD3A}"/>
    <pc:docChg chg="modSld">
      <pc:chgData name="Чохели Василий Александрович" userId="ee0eed09-1618-4373-9004-6554fcda65ed" providerId="ADAL" clId="{DBA91770-7555-499F-BA1B-51DBD2F9AD3A}" dt="2023-11-18T11:54:55.183" v="189" actId="1076"/>
      <pc:docMkLst>
        <pc:docMk/>
      </pc:docMkLst>
      <pc:sldChg chg="addSp modSp mod">
        <pc:chgData name="Чохели Василий Александрович" userId="ee0eed09-1618-4373-9004-6554fcda65ed" providerId="ADAL" clId="{DBA91770-7555-499F-BA1B-51DBD2F9AD3A}" dt="2023-11-18T11:32:31.009" v="188" actId="1076"/>
        <pc:sldMkLst>
          <pc:docMk/>
          <pc:sldMk cId="3696068253" sldId="257"/>
        </pc:sldMkLst>
        <pc:spChg chg="mod">
          <ac:chgData name="Чохели Василий Александрович" userId="ee0eed09-1618-4373-9004-6554fcda65ed" providerId="ADAL" clId="{DBA91770-7555-499F-BA1B-51DBD2F9AD3A}" dt="2023-11-18T11:28:59.006" v="180" actId="20577"/>
          <ac:spMkLst>
            <pc:docMk/>
            <pc:sldMk cId="3696068253" sldId="257"/>
            <ac:spMk id="2" creationId="{FA64FCF2-1A7A-C4DB-C4C4-37C405B27F67}"/>
          </ac:spMkLst>
        </pc:spChg>
        <pc:spChg chg="mod">
          <ac:chgData name="Чохели Василий Александрович" userId="ee0eed09-1618-4373-9004-6554fcda65ed" providerId="ADAL" clId="{DBA91770-7555-499F-BA1B-51DBD2F9AD3A}" dt="2023-11-18T11:29:10.848" v="184" actId="122"/>
          <ac:spMkLst>
            <pc:docMk/>
            <pc:sldMk cId="3696068253" sldId="257"/>
            <ac:spMk id="27" creationId="{F35982C5-22F3-DEE4-49F7-731B8EA1B1A9}"/>
          </ac:spMkLst>
        </pc:spChg>
        <pc:picChg chg="add mod">
          <ac:chgData name="Чохели Василий Александрович" userId="ee0eed09-1618-4373-9004-6554fcda65ed" providerId="ADAL" clId="{DBA91770-7555-499F-BA1B-51DBD2F9AD3A}" dt="2023-11-18T11:32:31.009" v="188" actId="1076"/>
          <ac:picMkLst>
            <pc:docMk/>
            <pc:sldMk cId="3696068253" sldId="257"/>
            <ac:picMk id="4" creationId="{D14E0D2D-8CF8-393C-7217-A0ABB08A4E20}"/>
          </ac:picMkLst>
        </pc:picChg>
      </pc:sldChg>
      <pc:sldChg chg="addSp modSp mod">
        <pc:chgData name="Чохели Василий Александрович" userId="ee0eed09-1618-4373-9004-6554fcda65ed" providerId="ADAL" clId="{DBA91770-7555-499F-BA1B-51DBD2F9AD3A}" dt="2023-11-18T11:54:55.183" v="189" actId="1076"/>
        <pc:sldMkLst>
          <pc:docMk/>
          <pc:sldMk cId="4026100074" sldId="272"/>
        </pc:sldMkLst>
        <pc:spChg chg="mod">
          <ac:chgData name="Чохели Василий Александрович" userId="ee0eed09-1618-4373-9004-6554fcda65ed" providerId="ADAL" clId="{DBA91770-7555-499F-BA1B-51DBD2F9AD3A}" dt="2023-11-18T11:54:55.183" v="189" actId="1076"/>
          <ac:spMkLst>
            <pc:docMk/>
            <pc:sldMk cId="4026100074" sldId="272"/>
            <ac:spMk id="2" creationId="{528C524E-EB47-8578-0D2B-469E03EFCE33}"/>
          </ac:spMkLst>
        </pc:spChg>
        <pc:spChg chg="mod">
          <ac:chgData name="Чохели Василий Александрович" userId="ee0eed09-1618-4373-9004-6554fcda65ed" providerId="ADAL" clId="{DBA91770-7555-499F-BA1B-51DBD2F9AD3A}" dt="2023-11-18T10:48:36.258" v="119" actId="1076"/>
          <ac:spMkLst>
            <pc:docMk/>
            <pc:sldMk cId="4026100074" sldId="272"/>
            <ac:spMk id="9" creationId="{48B297EB-4A1F-9A99-C9AD-99DA3108B7CF}"/>
          </ac:spMkLst>
        </pc:spChg>
        <pc:graphicFrameChg chg="add mod modGraphic">
          <ac:chgData name="Чохели Василий Александрович" userId="ee0eed09-1618-4373-9004-6554fcda65ed" providerId="ADAL" clId="{DBA91770-7555-499F-BA1B-51DBD2F9AD3A}" dt="2023-11-18T10:49:14.690" v="131" actId="404"/>
          <ac:graphicFrameMkLst>
            <pc:docMk/>
            <pc:sldMk cId="4026100074" sldId="272"/>
            <ac:graphicFrameMk id="11" creationId="{63891B85-937F-CAFF-B206-BD32E2D236FC}"/>
          </ac:graphicFrameMkLst>
        </pc:graphicFrameChg>
      </pc:sldChg>
      <pc:sldChg chg="modSp mod">
        <pc:chgData name="Чохели Василий Александрович" userId="ee0eed09-1618-4373-9004-6554fcda65ed" providerId="ADAL" clId="{DBA91770-7555-499F-BA1B-51DBD2F9AD3A}" dt="2023-11-18T10:47:15.287" v="118" actId="20577"/>
        <pc:sldMkLst>
          <pc:docMk/>
          <pc:sldMk cId="4225710815" sldId="273"/>
        </pc:sldMkLst>
        <pc:graphicFrameChg chg="mod modGraphic">
          <ac:chgData name="Чохели Василий Александрович" userId="ee0eed09-1618-4373-9004-6554fcda65ed" providerId="ADAL" clId="{DBA91770-7555-499F-BA1B-51DBD2F9AD3A}" dt="2023-11-18T10:47:15.287" v="118" actId="20577"/>
          <ac:graphicFrameMkLst>
            <pc:docMk/>
            <pc:sldMk cId="4225710815" sldId="273"/>
            <ac:graphicFrameMk id="2" creationId="{F0B7F1DF-AFDB-EBB7-08E4-BC85AFD2B9E3}"/>
          </ac:graphicFrameMkLst>
        </pc:graphicFrameChg>
      </pc:sldChg>
      <pc:sldChg chg="modSp mod">
        <pc:chgData name="Чохели Василий Александрович" userId="ee0eed09-1618-4373-9004-6554fcda65ed" providerId="ADAL" clId="{DBA91770-7555-499F-BA1B-51DBD2F9AD3A}" dt="2023-11-18T10:41:41.043" v="115" actId="6549"/>
        <pc:sldMkLst>
          <pc:docMk/>
          <pc:sldMk cId="1886375416" sldId="275"/>
        </pc:sldMkLst>
        <pc:spChg chg="mod">
          <ac:chgData name="Чохели Василий Александрович" userId="ee0eed09-1618-4373-9004-6554fcda65ed" providerId="ADAL" clId="{DBA91770-7555-499F-BA1B-51DBD2F9AD3A}" dt="2023-11-18T10:41:41.043" v="115" actId="6549"/>
          <ac:spMkLst>
            <pc:docMk/>
            <pc:sldMk cId="1886375416" sldId="275"/>
            <ac:spMk id="9" creationId="{48B297EB-4A1F-9A99-C9AD-99DA3108B7CF}"/>
          </ac:spMkLst>
        </pc:spChg>
      </pc:sldChg>
      <pc:sldChg chg="modSp mod">
        <pc:chgData name="Чохели Василий Александрович" userId="ee0eed09-1618-4373-9004-6554fcda65ed" providerId="ADAL" clId="{DBA91770-7555-499F-BA1B-51DBD2F9AD3A}" dt="2023-11-18T10:36:37.997" v="81" actId="1076"/>
        <pc:sldMkLst>
          <pc:docMk/>
          <pc:sldMk cId="3032034739" sldId="277"/>
        </pc:sldMkLst>
        <pc:spChg chg="mod">
          <ac:chgData name="Чохели Василий Александрович" userId="ee0eed09-1618-4373-9004-6554fcda65ed" providerId="ADAL" clId="{DBA91770-7555-499F-BA1B-51DBD2F9AD3A}" dt="2023-11-18T10:36:34.039" v="80" actId="1076"/>
          <ac:spMkLst>
            <pc:docMk/>
            <pc:sldMk cId="3032034739" sldId="277"/>
            <ac:spMk id="6" creationId="{0D424561-7BA9-3DF0-DD10-5321A3CFE9D1}"/>
          </ac:spMkLst>
        </pc:spChg>
        <pc:graphicFrameChg chg="mod modGraphic">
          <ac:chgData name="Чохели Василий Александрович" userId="ee0eed09-1618-4373-9004-6554fcda65ed" providerId="ADAL" clId="{DBA91770-7555-499F-BA1B-51DBD2F9AD3A}" dt="2023-11-18T10:36:37.997" v="81" actId="1076"/>
          <ac:graphicFrameMkLst>
            <pc:docMk/>
            <pc:sldMk cId="3032034739" sldId="277"/>
            <ac:graphicFrameMk id="2" creationId="{AA6D95F6-400F-85E2-13F3-BEBAFC3F60FC}"/>
          </ac:graphicFrameMkLst>
        </pc:graphicFrameChg>
      </pc:sldChg>
    </pc:docChg>
  </pc:docChgLst>
  <pc:docChgLst>
    <pc:chgData name="Чохели Василий Александрович" userId="ee0eed09-1618-4373-9004-6554fcda65ed" providerId="ADAL" clId="{B1A9F0ED-D175-4F80-9A6F-9F8DB690DD5D}"/>
    <pc:docChg chg="undo redo custSel addSld modSld">
      <pc:chgData name="Чохели Василий Александрович" userId="ee0eed09-1618-4373-9004-6554fcda65ed" providerId="ADAL" clId="{B1A9F0ED-D175-4F80-9A6F-9F8DB690DD5D}" dt="2023-11-18T08:34:06.936" v="1664" actId="1076"/>
      <pc:docMkLst>
        <pc:docMk/>
      </pc:docMkLst>
      <pc:sldChg chg="addSp delSp modSp mod">
        <pc:chgData name="Чохели Василий Александрович" userId="ee0eed09-1618-4373-9004-6554fcda65ed" providerId="ADAL" clId="{B1A9F0ED-D175-4F80-9A6F-9F8DB690DD5D}" dt="2023-11-18T06:20:13.991" v="88" actId="20577"/>
        <pc:sldMkLst>
          <pc:docMk/>
          <pc:sldMk cId="3696068253" sldId="257"/>
        </pc:sldMkLst>
        <pc:spChg chg="mod">
          <ac:chgData name="Чохели Василий Александрович" userId="ee0eed09-1618-4373-9004-6554fcda65ed" providerId="ADAL" clId="{B1A9F0ED-D175-4F80-9A6F-9F8DB690DD5D}" dt="2023-11-18T06:20:13.991" v="88" actId="20577"/>
          <ac:spMkLst>
            <pc:docMk/>
            <pc:sldMk cId="3696068253" sldId="257"/>
            <ac:spMk id="2" creationId="{FA64FCF2-1A7A-C4DB-C4C4-37C405B27F67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6:13:00.597" v="8" actId="20577"/>
          <ac:spMkLst>
            <pc:docMk/>
            <pc:sldMk cId="3696068253" sldId="257"/>
            <ac:spMk id="25" creationId="{EF9BCB2A-816C-001E-F8FE-67CEB6326FC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6:16:29.060" v="18"/>
          <ac:spMkLst>
            <pc:docMk/>
            <pc:sldMk cId="3696068253" sldId="257"/>
            <ac:spMk id="27" creationId="{F35982C5-22F3-DEE4-49F7-731B8EA1B1A9}"/>
          </ac:spMkLst>
        </pc:spChg>
        <pc:graphicFrameChg chg="add del mod">
          <ac:chgData name="Чохели Василий Александрович" userId="ee0eed09-1618-4373-9004-6554fcda65ed" providerId="ADAL" clId="{B1A9F0ED-D175-4F80-9A6F-9F8DB690DD5D}" dt="2023-11-18T06:16:29.009" v="16"/>
          <ac:graphicFrameMkLst>
            <pc:docMk/>
            <pc:sldMk cId="3696068253" sldId="257"/>
            <ac:graphicFrameMk id="4" creationId="{B95538D1-1432-F5B5-3D49-8F731CBB28CC}"/>
          </ac:graphicFrameMkLst>
        </pc:graphicFrameChg>
        <pc:graphicFrameChg chg="add del mod">
          <ac:chgData name="Чохели Василий Александрович" userId="ee0eed09-1618-4373-9004-6554fcda65ed" providerId="ADAL" clId="{B1A9F0ED-D175-4F80-9A6F-9F8DB690DD5D}" dt="2023-11-18T06:17:13.614" v="29"/>
          <ac:graphicFrameMkLst>
            <pc:docMk/>
            <pc:sldMk cId="3696068253" sldId="257"/>
            <ac:graphicFrameMk id="8" creationId="{FEDBB4EA-C8C8-F59B-3DF2-96C76217B087}"/>
          </ac:graphicFrameMkLst>
        </pc:graphicFrameChg>
        <pc:graphicFrameChg chg="add del mod">
          <ac:chgData name="Чохели Василий Александрович" userId="ee0eed09-1618-4373-9004-6554fcda65ed" providerId="ADAL" clId="{B1A9F0ED-D175-4F80-9A6F-9F8DB690DD5D}" dt="2023-11-18T06:17:18.057" v="31"/>
          <ac:graphicFrameMkLst>
            <pc:docMk/>
            <pc:sldMk cId="3696068253" sldId="257"/>
            <ac:graphicFrameMk id="9" creationId="{2ED9F3EE-0736-48E7-FA6C-ACB765F20EDC}"/>
          </ac:graphicFrameMkLst>
        </pc:graphicFrameChg>
      </pc:sldChg>
      <pc:sldChg chg="addSp delSp modSp mod">
        <pc:chgData name="Чохели Василий Александрович" userId="ee0eed09-1618-4373-9004-6554fcda65ed" providerId="ADAL" clId="{B1A9F0ED-D175-4F80-9A6F-9F8DB690DD5D}" dt="2023-11-18T06:44:19.839" v="433" actId="20577"/>
        <pc:sldMkLst>
          <pc:docMk/>
          <pc:sldMk cId="4084777198" sldId="269"/>
        </pc:sldMkLst>
        <pc:spChg chg="add del mod">
          <ac:chgData name="Чохели Василий Александрович" userId="ee0eed09-1618-4373-9004-6554fcda65ed" providerId="ADAL" clId="{B1A9F0ED-D175-4F80-9A6F-9F8DB690DD5D}" dt="2023-11-18T06:38:31.294" v="285"/>
          <ac:spMkLst>
            <pc:docMk/>
            <pc:sldMk cId="4084777198" sldId="269"/>
            <ac:spMk id="2" creationId="{1D495A05-FD4A-B0C9-17C6-6F71C339B0C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6:26:09.314" v="97" actId="14100"/>
          <ac:spMkLst>
            <pc:docMk/>
            <pc:sldMk cId="4084777198" sldId="269"/>
            <ac:spMk id="6" creationId="{0D424561-7BA9-3DF0-DD10-5321A3CFE9D1}"/>
          </ac:spMkLst>
        </pc:spChg>
        <pc:spChg chg="del mod">
          <ac:chgData name="Чохели Василий Александрович" userId="ee0eed09-1618-4373-9004-6554fcda65ed" providerId="ADAL" clId="{B1A9F0ED-D175-4F80-9A6F-9F8DB690DD5D}" dt="2023-11-18T06:38:31.294" v="287"/>
          <ac:spMkLst>
            <pc:docMk/>
            <pc:sldMk cId="4084777198" sldId="269"/>
            <ac:spMk id="9" creationId="{48B297EB-4A1F-9A99-C9AD-99DA3108B7CF}"/>
          </ac:spMkLst>
        </pc:spChg>
        <pc:spChg chg="add del mod">
          <ac:chgData name="Чохели Василий Александрович" userId="ee0eed09-1618-4373-9004-6554fcda65ed" providerId="ADAL" clId="{B1A9F0ED-D175-4F80-9A6F-9F8DB690DD5D}" dt="2023-11-18T06:38:31.294" v="289"/>
          <ac:spMkLst>
            <pc:docMk/>
            <pc:sldMk cId="4084777198" sldId="269"/>
            <ac:spMk id="11" creationId="{218CF41C-C594-2E02-0957-EF33D3A2ACBE}"/>
          </ac:spMkLst>
        </pc:spChg>
        <pc:spChg chg="add del mod">
          <ac:chgData name="Чохели Василий Александрович" userId="ee0eed09-1618-4373-9004-6554fcda65ed" providerId="ADAL" clId="{B1A9F0ED-D175-4F80-9A6F-9F8DB690DD5D}" dt="2023-11-18T06:40:43.575" v="309" actId="478"/>
          <ac:spMkLst>
            <pc:docMk/>
            <pc:sldMk cId="4084777198" sldId="269"/>
            <ac:spMk id="17" creationId="{3C012CDA-63F4-9CCF-0565-AE92C640DE38}"/>
          </ac:spMkLst>
        </pc:spChg>
        <pc:spChg chg="add del mod">
          <ac:chgData name="Чохели Василий Александрович" userId="ee0eed09-1618-4373-9004-6554fcda65ed" providerId="ADAL" clId="{B1A9F0ED-D175-4F80-9A6F-9F8DB690DD5D}" dt="2023-11-18T06:40:40.666" v="308" actId="478"/>
          <ac:spMkLst>
            <pc:docMk/>
            <pc:sldMk cId="4084777198" sldId="269"/>
            <ac:spMk id="18" creationId="{8549DE4C-1771-B155-FD1C-B24004D85A47}"/>
          </ac:spMkLst>
        </pc:spChg>
        <pc:graphicFrameChg chg="add mod modGraphic">
          <ac:chgData name="Чохели Василий Александрович" userId="ee0eed09-1618-4373-9004-6554fcda65ed" providerId="ADAL" clId="{B1A9F0ED-D175-4F80-9A6F-9F8DB690DD5D}" dt="2023-11-18T06:44:19.839" v="433" actId="20577"/>
          <ac:graphicFrameMkLst>
            <pc:docMk/>
            <pc:sldMk cId="4084777198" sldId="269"/>
            <ac:graphicFrameMk id="15" creationId="{0CDAC5D9-56B0-E53F-C6AB-CB76F01478F1}"/>
          </ac:graphicFrameMkLst>
        </pc:graphicFrameChg>
      </pc:sldChg>
      <pc:sldChg chg="addSp delSp modSp add mod">
        <pc:chgData name="Чохели Василий Александрович" userId="ee0eed09-1618-4373-9004-6554fcda65ed" providerId="ADAL" clId="{B1A9F0ED-D175-4F80-9A6F-9F8DB690DD5D}" dt="2023-11-18T08:34:06.936" v="1664" actId="1076"/>
        <pc:sldMkLst>
          <pc:docMk/>
          <pc:sldMk cId="1324211546" sldId="271"/>
        </pc:sldMkLst>
        <pc:spChg chg="mod">
          <ac:chgData name="Чохели Василий Александрович" userId="ee0eed09-1618-4373-9004-6554fcda65ed" providerId="ADAL" clId="{B1A9F0ED-D175-4F80-9A6F-9F8DB690DD5D}" dt="2023-11-18T06:27:50.246" v="117" actId="14100"/>
          <ac:spMkLst>
            <pc:docMk/>
            <pc:sldMk cId="1324211546" sldId="271"/>
            <ac:spMk id="6" creationId="{0D424561-7BA9-3DF0-DD10-5321A3CFE9D1}"/>
          </ac:spMkLst>
        </pc:spChg>
        <pc:spChg chg="del mod">
          <ac:chgData name="Чохели Василий Александрович" userId="ee0eed09-1618-4373-9004-6554fcda65ed" providerId="ADAL" clId="{B1A9F0ED-D175-4F80-9A6F-9F8DB690DD5D}" dt="2023-11-18T08:31:32.109" v="1642" actId="478"/>
          <ac:spMkLst>
            <pc:docMk/>
            <pc:sldMk cId="1324211546" sldId="271"/>
            <ac:spMk id="9" creationId="{48B297EB-4A1F-9A99-C9AD-99DA3108B7CF}"/>
          </ac:spMkLst>
        </pc:spChg>
        <pc:graphicFrameChg chg="add mod modGraphic">
          <ac:chgData name="Чохели Василий Александрович" userId="ee0eed09-1618-4373-9004-6554fcda65ed" providerId="ADAL" clId="{B1A9F0ED-D175-4F80-9A6F-9F8DB690DD5D}" dt="2023-11-18T08:31:52.763" v="1646" actId="14100"/>
          <ac:graphicFrameMkLst>
            <pc:docMk/>
            <pc:sldMk cId="1324211546" sldId="271"/>
            <ac:graphicFrameMk id="2" creationId="{C6D6EF87-D20C-BED7-E858-E686D3085857}"/>
          </ac:graphicFrameMkLst>
        </pc:graphicFrameChg>
        <pc:picChg chg="add mod">
          <ac:chgData name="Чохели Василий Александрович" userId="ee0eed09-1618-4373-9004-6554fcda65ed" providerId="ADAL" clId="{B1A9F0ED-D175-4F80-9A6F-9F8DB690DD5D}" dt="2023-11-18T08:34:06.936" v="1664" actId="1076"/>
          <ac:picMkLst>
            <pc:docMk/>
            <pc:sldMk cId="1324211546" sldId="271"/>
            <ac:picMk id="5122" creationId="{4B22FECA-FA52-12E7-A9F9-A40F68CBD504}"/>
          </ac:picMkLst>
        </pc:picChg>
        <pc:picChg chg="add mod">
          <ac:chgData name="Чохели Василий Александрович" userId="ee0eed09-1618-4373-9004-6554fcda65ed" providerId="ADAL" clId="{B1A9F0ED-D175-4F80-9A6F-9F8DB690DD5D}" dt="2023-11-18T08:33:20.492" v="1656" actId="14100"/>
          <ac:picMkLst>
            <pc:docMk/>
            <pc:sldMk cId="1324211546" sldId="271"/>
            <ac:picMk id="5124" creationId="{2E5FC675-AA89-6D76-4DCA-C567E9C53BE2}"/>
          </ac:picMkLst>
        </pc:picChg>
        <pc:picChg chg="add mod">
          <ac:chgData name="Чохели Василий Александрович" userId="ee0eed09-1618-4373-9004-6554fcda65ed" providerId="ADAL" clId="{B1A9F0ED-D175-4F80-9A6F-9F8DB690DD5D}" dt="2023-11-18T08:33:59.895" v="1660" actId="14100"/>
          <ac:picMkLst>
            <pc:docMk/>
            <pc:sldMk cId="1324211546" sldId="271"/>
            <ac:picMk id="5126" creationId="{FD35920A-79D1-4AB3-FA84-47F0DE64DA9E}"/>
          </ac:picMkLst>
        </pc:picChg>
      </pc:sldChg>
      <pc:sldChg chg="addSp delSp modSp add mod">
        <pc:chgData name="Чохели Василий Александрович" userId="ee0eed09-1618-4373-9004-6554fcda65ed" providerId="ADAL" clId="{B1A9F0ED-D175-4F80-9A6F-9F8DB690DD5D}" dt="2023-11-18T08:22:08.575" v="1343" actId="1076"/>
        <pc:sldMkLst>
          <pc:docMk/>
          <pc:sldMk cId="4026100074" sldId="272"/>
        </pc:sldMkLst>
        <pc:spChg chg="add mod">
          <ac:chgData name="Чохели Василий Александрович" userId="ee0eed09-1618-4373-9004-6554fcda65ed" providerId="ADAL" clId="{B1A9F0ED-D175-4F80-9A6F-9F8DB690DD5D}" dt="2023-11-18T08:21:29.166" v="1334" actId="1076"/>
          <ac:spMkLst>
            <pc:docMk/>
            <pc:sldMk cId="4026100074" sldId="272"/>
            <ac:spMk id="2" creationId="{528C524E-EB47-8578-0D2B-469E03EFCE33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6:27:21.728" v="112" actId="14100"/>
          <ac:spMkLst>
            <pc:docMk/>
            <pc:sldMk cId="4026100074" sldId="272"/>
            <ac:spMk id="6" creationId="{0D424561-7BA9-3DF0-DD10-5321A3CFE9D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8:22:08.575" v="1343" actId="1076"/>
          <ac:spMkLst>
            <pc:docMk/>
            <pc:sldMk cId="4026100074" sldId="272"/>
            <ac:spMk id="9" creationId="{48B297EB-4A1F-9A99-C9AD-99DA3108B7CF}"/>
          </ac:spMkLst>
        </pc:spChg>
        <pc:graphicFrameChg chg="add del mod">
          <ac:chgData name="Чохели Василий Александрович" userId="ee0eed09-1618-4373-9004-6554fcda65ed" providerId="ADAL" clId="{B1A9F0ED-D175-4F80-9A6F-9F8DB690DD5D}" dt="2023-11-18T08:21:54.138" v="1337"/>
          <ac:graphicFrameMkLst>
            <pc:docMk/>
            <pc:sldMk cId="4026100074" sldId="272"/>
            <ac:graphicFrameMk id="11" creationId="{A27787EE-4015-28A7-D767-8D6614CC6879}"/>
          </ac:graphicFrameMkLst>
        </pc:graphicFrameChg>
        <pc:picChg chg="add mod">
          <ac:chgData name="Чохели Василий Александрович" userId="ee0eed09-1618-4373-9004-6554fcda65ed" providerId="ADAL" clId="{B1A9F0ED-D175-4F80-9A6F-9F8DB690DD5D}" dt="2023-11-18T08:21:01.120" v="1330" actId="167"/>
          <ac:picMkLst>
            <pc:docMk/>
            <pc:sldMk cId="4026100074" sldId="272"/>
            <ac:picMk id="4098" creationId="{E85BDEF0-215B-F458-777B-6589BBDE503B}"/>
          </ac:picMkLst>
        </pc:picChg>
      </pc:sldChg>
      <pc:sldChg chg="addSp delSp modSp add mod">
        <pc:chgData name="Чохели Василий Александрович" userId="ee0eed09-1618-4373-9004-6554fcda65ed" providerId="ADAL" clId="{B1A9F0ED-D175-4F80-9A6F-9F8DB690DD5D}" dt="2023-11-18T08:19:01.330" v="1325" actId="20577"/>
        <pc:sldMkLst>
          <pc:docMk/>
          <pc:sldMk cId="4225710815" sldId="273"/>
        </pc:sldMkLst>
        <pc:spChg chg="mod">
          <ac:chgData name="Чохели Василий Александрович" userId="ee0eed09-1618-4373-9004-6554fcda65ed" providerId="ADAL" clId="{B1A9F0ED-D175-4F80-9A6F-9F8DB690DD5D}" dt="2023-11-18T06:27:01.420" v="108"/>
          <ac:spMkLst>
            <pc:docMk/>
            <pc:sldMk cId="4225710815" sldId="273"/>
            <ac:spMk id="6" creationId="{0D424561-7BA9-3DF0-DD10-5321A3CFE9D1}"/>
          </ac:spMkLst>
        </pc:spChg>
        <pc:spChg chg="del mod">
          <ac:chgData name="Чохели Василий Александрович" userId="ee0eed09-1618-4373-9004-6554fcda65ed" providerId="ADAL" clId="{B1A9F0ED-D175-4F80-9A6F-9F8DB690DD5D}" dt="2023-11-18T08:02:46.310" v="639" actId="478"/>
          <ac:spMkLst>
            <pc:docMk/>
            <pc:sldMk cId="4225710815" sldId="273"/>
            <ac:spMk id="9" creationId="{48B297EB-4A1F-9A99-C9AD-99DA3108B7CF}"/>
          </ac:spMkLst>
        </pc:spChg>
        <pc:graphicFrameChg chg="add mod modGraphic">
          <ac:chgData name="Чохели Василий Александрович" userId="ee0eed09-1618-4373-9004-6554fcda65ed" providerId="ADAL" clId="{B1A9F0ED-D175-4F80-9A6F-9F8DB690DD5D}" dt="2023-11-18T08:19:01.330" v="1325" actId="20577"/>
          <ac:graphicFrameMkLst>
            <pc:docMk/>
            <pc:sldMk cId="4225710815" sldId="273"/>
            <ac:graphicFrameMk id="2" creationId="{F0B7F1DF-AFDB-EBB7-08E4-BC85AFD2B9E3}"/>
          </ac:graphicFrameMkLst>
        </pc:graphicFrameChg>
      </pc:sldChg>
      <pc:sldChg chg="addSp modSp add mod">
        <pc:chgData name="Чохели Василий Александрович" userId="ee0eed09-1618-4373-9004-6554fcda65ed" providerId="ADAL" clId="{B1A9F0ED-D175-4F80-9A6F-9F8DB690DD5D}" dt="2023-11-18T07:56:26.372" v="626" actId="14100"/>
        <pc:sldMkLst>
          <pc:docMk/>
          <pc:sldMk cId="2664801798" sldId="274"/>
        </pc:sldMkLst>
        <pc:spChg chg="mod">
          <ac:chgData name="Чохели Василий Александрович" userId="ee0eed09-1618-4373-9004-6554fcda65ed" providerId="ADAL" clId="{B1A9F0ED-D175-4F80-9A6F-9F8DB690DD5D}" dt="2023-11-18T06:26:47.266" v="105" actId="14100"/>
          <ac:spMkLst>
            <pc:docMk/>
            <pc:sldMk cId="2664801798" sldId="274"/>
            <ac:spMk id="6" creationId="{0D424561-7BA9-3DF0-DD10-5321A3CFE9D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7:56:21.164" v="624" actId="1076"/>
          <ac:spMkLst>
            <pc:docMk/>
            <pc:sldMk cId="2664801798" sldId="274"/>
            <ac:spMk id="9" creationId="{48B297EB-4A1F-9A99-C9AD-99DA3108B7CF}"/>
          </ac:spMkLst>
        </pc:spChg>
        <pc:picChg chg="add mod">
          <ac:chgData name="Чохели Василий Александрович" userId="ee0eed09-1618-4373-9004-6554fcda65ed" providerId="ADAL" clId="{B1A9F0ED-D175-4F80-9A6F-9F8DB690DD5D}" dt="2023-11-18T07:56:23.346" v="625" actId="1076"/>
          <ac:picMkLst>
            <pc:docMk/>
            <pc:sldMk cId="2664801798" sldId="274"/>
            <ac:picMk id="3074" creationId="{76D1968D-6BFE-08B2-81B9-EC934D3A8E86}"/>
          </ac:picMkLst>
        </pc:picChg>
        <pc:picChg chg="add mod">
          <ac:chgData name="Чохели Василий Александрович" userId="ee0eed09-1618-4373-9004-6554fcda65ed" providerId="ADAL" clId="{B1A9F0ED-D175-4F80-9A6F-9F8DB690DD5D}" dt="2023-11-18T07:56:26.372" v="626" actId="14100"/>
          <ac:picMkLst>
            <pc:docMk/>
            <pc:sldMk cId="2664801798" sldId="274"/>
            <ac:picMk id="3076" creationId="{7F91D8EE-2E47-A2C3-A895-28ED312D8CFC}"/>
          </ac:picMkLst>
        </pc:picChg>
      </pc:sldChg>
      <pc:sldChg chg="modSp add mod">
        <pc:chgData name="Чохели Василий Александрович" userId="ee0eed09-1618-4373-9004-6554fcda65ed" providerId="ADAL" clId="{B1A9F0ED-D175-4F80-9A6F-9F8DB690DD5D}" dt="2023-11-18T07:03:21.775" v="550" actId="1076"/>
        <pc:sldMkLst>
          <pc:docMk/>
          <pc:sldMk cId="1886375416" sldId="275"/>
        </pc:sldMkLst>
        <pc:spChg chg="mod">
          <ac:chgData name="Чохели Василий Александрович" userId="ee0eed09-1618-4373-9004-6554fcda65ed" providerId="ADAL" clId="{B1A9F0ED-D175-4F80-9A6F-9F8DB690DD5D}" dt="2023-11-18T06:26:31.462" v="101" actId="14100"/>
          <ac:spMkLst>
            <pc:docMk/>
            <pc:sldMk cId="1886375416" sldId="275"/>
            <ac:spMk id="6" creationId="{0D424561-7BA9-3DF0-DD10-5321A3CFE9D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7:03:21.775" v="550" actId="1076"/>
          <ac:spMkLst>
            <pc:docMk/>
            <pc:sldMk cId="1886375416" sldId="275"/>
            <ac:spMk id="9" creationId="{48B297EB-4A1F-9A99-C9AD-99DA3108B7CF}"/>
          </ac:spMkLst>
        </pc:spChg>
      </pc:sldChg>
      <pc:sldChg chg="modSp add mod">
        <pc:chgData name="Чохели Василий Александрович" userId="ee0eed09-1618-4373-9004-6554fcda65ed" providerId="ADAL" clId="{B1A9F0ED-D175-4F80-9A6F-9F8DB690DD5D}" dt="2023-11-18T06:47:34.143" v="438" actId="1076"/>
        <pc:sldMkLst>
          <pc:docMk/>
          <pc:sldMk cId="301720517" sldId="276"/>
        </pc:sldMkLst>
        <pc:spChg chg="mod">
          <ac:chgData name="Чохели Василий Александрович" userId="ee0eed09-1618-4373-9004-6554fcda65ed" providerId="ADAL" clId="{B1A9F0ED-D175-4F80-9A6F-9F8DB690DD5D}" dt="2023-11-18T06:26:05.632" v="96" actId="14100"/>
          <ac:spMkLst>
            <pc:docMk/>
            <pc:sldMk cId="301720517" sldId="276"/>
            <ac:spMk id="6" creationId="{0D424561-7BA9-3DF0-DD10-5321A3CFE9D1}"/>
          </ac:spMkLst>
        </pc:spChg>
        <pc:spChg chg="mod">
          <ac:chgData name="Чохели Василий Александрович" userId="ee0eed09-1618-4373-9004-6554fcda65ed" providerId="ADAL" clId="{B1A9F0ED-D175-4F80-9A6F-9F8DB690DD5D}" dt="2023-11-18T06:47:34.143" v="438" actId="1076"/>
          <ac:spMkLst>
            <pc:docMk/>
            <pc:sldMk cId="301720517" sldId="276"/>
            <ac:spMk id="9" creationId="{48B297EB-4A1F-9A99-C9AD-99DA3108B7CF}"/>
          </ac:spMkLst>
        </pc:spChg>
      </pc:sldChg>
      <pc:sldChg chg="addSp delSp modSp add mod">
        <pc:chgData name="Чохели Василий Александрович" userId="ee0eed09-1618-4373-9004-6554fcda65ed" providerId="ADAL" clId="{B1A9F0ED-D175-4F80-9A6F-9F8DB690DD5D}" dt="2023-11-18T06:34:09.183" v="256" actId="20577"/>
        <pc:sldMkLst>
          <pc:docMk/>
          <pc:sldMk cId="3032034739" sldId="277"/>
        </pc:sldMkLst>
        <pc:spChg chg="mod">
          <ac:chgData name="Чохели Василий Александрович" userId="ee0eed09-1618-4373-9004-6554fcda65ed" providerId="ADAL" clId="{B1A9F0ED-D175-4F80-9A6F-9F8DB690DD5D}" dt="2023-11-18T06:28:16.038" v="120"/>
          <ac:spMkLst>
            <pc:docMk/>
            <pc:sldMk cId="3032034739" sldId="277"/>
            <ac:spMk id="6" creationId="{0D424561-7BA9-3DF0-DD10-5321A3CFE9D1}"/>
          </ac:spMkLst>
        </pc:spChg>
        <pc:spChg chg="del">
          <ac:chgData name="Чохели Василий Александрович" userId="ee0eed09-1618-4373-9004-6554fcda65ed" providerId="ADAL" clId="{B1A9F0ED-D175-4F80-9A6F-9F8DB690DD5D}" dt="2023-11-18T06:29:22.012" v="122" actId="478"/>
          <ac:spMkLst>
            <pc:docMk/>
            <pc:sldMk cId="3032034739" sldId="277"/>
            <ac:spMk id="9" creationId="{48B297EB-4A1F-9A99-C9AD-99DA3108B7CF}"/>
          </ac:spMkLst>
        </pc:spChg>
        <pc:graphicFrameChg chg="add mod modGraphic">
          <ac:chgData name="Чохели Василий Александрович" userId="ee0eed09-1618-4373-9004-6554fcda65ed" providerId="ADAL" clId="{B1A9F0ED-D175-4F80-9A6F-9F8DB690DD5D}" dt="2023-11-18T06:34:09.183" v="256" actId="20577"/>
          <ac:graphicFrameMkLst>
            <pc:docMk/>
            <pc:sldMk cId="3032034739" sldId="277"/>
            <ac:graphicFrameMk id="2" creationId="{AA6D95F6-400F-85E2-13F3-BEBAFC3F60F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A3D646-5376-4B25-AEF5-36B8F0997060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81F76-807E-4242-B38C-8CEF34506360}">
      <dgm:prSet phldrT="[Текст]"/>
      <dgm:spPr/>
      <dgm:t>
        <a:bodyPr/>
        <a:lstStyle/>
        <a:p>
          <a:r>
            <a:rPr lang="ru-RU" b="0" i="0" dirty="0"/>
            <a:t>Министерство науки и высшего образования РФ</a:t>
          </a:r>
          <a:endParaRPr lang="ru-RU" dirty="0"/>
        </a:p>
      </dgm:t>
    </dgm:pt>
    <dgm:pt modelId="{FD6FEC02-2CC1-4EBF-B0D2-59340829A816}" type="parTrans" cxnId="{D71531C3-B60A-4ECA-A450-1172D48F21AF}">
      <dgm:prSet/>
      <dgm:spPr/>
      <dgm:t>
        <a:bodyPr/>
        <a:lstStyle/>
        <a:p>
          <a:endParaRPr lang="ru-RU"/>
        </a:p>
      </dgm:t>
    </dgm:pt>
    <dgm:pt modelId="{CD32D878-7403-4A68-ABF8-11AA101D03DD}" type="sibTrans" cxnId="{D71531C3-B60A-4ECA-A450-1172D48F21AF}">
      <dgm:prSet/>
      <dgm:spPr/>
      <dgm:t>
        <a:bodyPr/>
        <a:lstStyle/>
        <a:p>
          <a:pPr algn="ctr"/>
          <a:r>
            <a:rPr lang="en-US" dirty="0"/>
            <a:t>B2G</a:t>
          </a:r>
          <a:endParaRPr lang="ru-RU" dirty="0"/>
        </a:p>
      </dgm:t>
    </dgm:pt>
    <dgm:pt modelId="{EC458E38-9538-4142-8AD7-F221BFE8149D}" type="asst">
      <dgm:prSet phldrT="[Текст]"/>
      <dgm:spPr/>
      <dgm:t>
        <a:bodyPr/>
        <a:lstStyle/>
        <a:p>
          <a:r>
            <a:rPr lang="ru-RU" dirty="0"/>
            <a:t>Предприятия, ВУЗы, </a:t>
          </a:r>
          <a:r>
            <a:rPr lang="ru-RU" dirty="0" err="1"/>
            <a:t>СУЗы</a:t>
          </a:r>
          <a:endParaRPr lang="ru-RU" dirty="0"/>
        </a:p>
      </dgm:t>
    </dgm:pt>
    <dgm:pt modelId="{F93B8530-7820-4DBA-B1D1-3AAD2384575F}" type="parTrans" cxnId="{5A87DCD1-7618-4A22-ADE6-C43DF4499117}">
      <dgm:prSet/>
      <dgm:spPr/>
      <dgm:t>
        <a:bodyPr/>
        <a:lstStyle/>
        <a:p>
          <a:endParaRPr lang="ru-RU"/>
        </a:p>
      </dgm:t>
    </dgm:pt>
    <dgm:pt modelId="{E953E7A7-0AA1-4114-A8CB-BCE04CB2C90A}" type="sibTrans" cxnId="{5A87DCD1-7618-4A22-ADE6-C43DF4499117}">
      <dgm:prSet/>
      <dgm:spPr/>
      <dgm:t>
        <a:bodyPr/>
        <a:lstStyle/>
        <a:p>
          <a:pPr algn="ctr"/>
          <a:r>
            <a:rPr lang="en-US" dirty="0"/>
            <a:t>B2B</a:t>
          </a:r>
          <a:endParaRPr lang="ru-RU" dirty="0"/>
        </a:p>
      </dgm:t>
    </dgm:pt>
    <dgm:pt modelId="{4D4B4A55-5E9D-4757-99FD-DF5A4850CA1B}">
      <dgm:prSet phldrT="[Текст]"/>
      <dgm:spPr/>
      <dgm:t>
        <a:bodyPr/>
        <a:lstStyle/>
        <a:p>
          <a:r>
            <a:rPr lang="ru-RU" dirty="0"/>
            <a:t>Экоактивисты</a:t>
          </a:r>
        </a:p>
      </dgm:t>
    </dgm:pt>
    <dgm:pt modelId="{3E2AA200-4553-471E-A389-70C20EE54AAE}" type="parTrans" cxnId="{7A637C13-20C2-42A2-8DB8-7623C243516A}">
      <dgm:prSet/>
      <dgm:spPr/>
      <dgm:t>
        <a:bodyPr/>
        <a:lstStyle/>
        <a:p>
          <a:endParaRPr lang="ru-RU"/>
        </a:p>
      </dgm:t>
    </dgm:pt>
    <dgm:pt modelId="{0BBB51EC-75EA-41D7-B88A-5C9C2F125DE7}" type="sibTrans" cxnId="{7A637C13-20C2-42A2-8DB8-7623C243516A}">
      <dgm:prSet/>
      <dgm:spPr/>
      <dgm:t>
        <a:bodyPr/>
        <a:lstStyle/>
        <a:p>
          <a:pPr algn="ctr"/>
          <a:r>
            <a: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dirty="0"/>
        </a:p>
      </dgm:t>
    </dgm:pt>
    <dgm:pt modelId="{80A6B6BD-9297-4053-A411-5A0DF8F1E380}">
      <dgm:prSet phldrT="[Текст]"/>
      <dgm:spPr/>
      <dgm:t>
        <a:bodyPr/>
        <a:lstStyle/>
        <a:p>
          <a:r>
            <a:rPr lang="ru-RU" dirty="0"/>
            <a:t>Популяризаторы науки</a:t>
          </a:r>
        </a:p>
      </dgm:t>
    </dgm:pt>
    <dgm:pt modelId="{22749BEC-C2D0-40E2-9736-A530249FE47E}" type="parTrans" cxnId="{200FE4B8-8452-47EB-A39A-F03E217C4E7D}">
      <dgm:prSet/>
      <dgm:spPr/>
      <dgm:t>
        <a:bodyPr/>
        <a:lstStyle/>
        <a:p>
          <a:endParaRPr lang="ru-RU"/>
        </a:p>
      </dgm:t>
    </dgm:pt>
    <dgm:pt modelId="{9C37A5E4-0522-4C74-8F4A-B8AEF3E0BBF9}" type="sibTrans" cxnId="{200FE4B8-8452-47EB-A39A-F03E217C4E7D}">
      <dgm:prSet/>
      <dgm:spPr/>
      <dgm:t>
        <a:bodyPr/>
        <a:lstStyle/>
        <a:p>
          <a:pPr algn="ctr"/>
          <a:r>
            <a: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dirty="0"/>
        </a:p>
      </dgm:t>
    </dgm:pt>
    <dgm:pt modelId="{EAD572D8-3BE5-4355-ACFD-4CC7246B25C7}">
      <dgm:prSet phldrT="[Текст]"/>
      <dgm:spPr/>
      <dgm:t>
        <a:bodyPr/>
        <a:lstStyle/>
        <a:p>
          <a:r>
            <a:rPr lang="ru-RU" dirty="0"/>
            <a:t>Горожане</a:t>
          </a:r>
        </a:p>
      </dgm:t>
    </dgm:pt>
    <dgm:pt modelId="{D0710A68-B423-4B00-8E38-036B7DD05573}" type="parTrans" cxnId="{027C4DC0-2812-4721-8F3C-1B03A5DA3899}">
      <dgm:prSet/>
      <dgm:spPr/>
      <dgm:t>
        <a:bodyPr/>
        <a:lstStyle/>
        <a:p>
          <a:endParaRPr lang="ru-RU"/>
        </a:p>
      </dgm:t>
    </dgm:pt>
    <dgm:pt modelId="{74257E45-9768-453E-AB73-924CB1DAE143}" type="sibTrans" cxnId="{027C4DC0-2812-4721-8F3C-1B03A5DA3899}">
      <dgm:prSet/>
      <dgm:spPr/>
      <dgm:t>
        <a:bodyPr/>
        <a:lstStyle/>
        <a:p>
          <a:pPr algn="ctr"/>
          <a:r>
            <a: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dirty="0"/>
        </a:p>
      </dgm:t>
    </dgm:pt>
    <dgm:pt modelId="{75581282-600E-47C8-BA81-55E486A2B16C}" type="pres">
      <dgm:prSet presAssocID="{EAA3D646-5376-4B25-AEF5-36B8F09970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D8A517A-8F93-4DE7-A59D-2479D67E7551}" type="pres">
      <dgm:prSet presAssocID="{D3B81F76-807E-4242-B38C-8CEF34506360}" presName="hierRoot1" presStyleCnt="0">
        <dgm:presLayoutVars>
          <dgm:hierBranch val="init"/>
        </dgm:presLayoutVars>
      </dgm:prSet>
      <dgm:spPr/>
    </dgm:pt>
    <dgm:pt modelId="{42E864A3-EF97-4EE5-A169-3607D82F2316}" type="pres">
      <dgm:prSet presAssocID="{D3B81F76-807E-4242-B38C-8CEF34506360}" presName="rootComposite1" presStyleCnt="0"/>
      <dgm:spPr/>
    </dgm:pt>
    <dgm:pt modelId="{11A53CC8-88FE-40A7-B6B4-18C7688C29A5}" type="pres">
      <dgm:prSet presAssocID="{D3B81F76-807E-4242-B38C-8CEF34506360}" presName="rootText1" presStyleLbl="node0" presStyleIdx="0" presStyleCnt="1">
        <dgm:presLayoutVars>
          <dgm:chMax/>
          <dgm:chPref val="3"/>
        </dgm:presLayoutVars>
      </dgm:prSet>
      <dgm:spPr/>
    </dgm:pt>
    <dgm:pt modelId="{C645BC54-909F-4BA3-9842-414FF9BEAE1E}" type="pres">
      <dgm:prSet presAssocID="{D3B81F76-807E-4242-B38C-8CEF34506360}" presName="titleText1" presStyleLbl="fgAcc0" presStyleIdx="0" presStyleCnt="1">
        <dgm:presLayoutVars>
          <dgm:chMax val="0"/>
          <dgm:chPref val="0"/>
        </dgm:presLayoutVars>
      </dgm:prSet>
      <dgm:spPr/>
    </dgm:pt>
    <dgm:pt modelId="{33A3028B-3747-444C-9738-69269EEA04E5}" type="pres">
      <dgm:prSet presAssocID="{D3B81F76-807E-4242-B38C-8CEF34506360}" presName="rootConnector1" presStyleLbl="node1" presStyleIdx="0" presStyleCnt="3"/>
      <dgm:spPr/>
    </dgm:pt>
    <dgm:pt modelId="{78D6C82B-1B51-4070-A12B-F2FBFF050726}" type="pres">
      <dgm:prSet presAssocID="{D3B81F76-807E-4242-B38C-8CEF34506360}" presName="hierChild2" presStyleCnt="0"/>
      <dgm:spPr/>
    </dgm:pt>
    <dgm:pt modelId="{6CADC599-A654-4B37-91D5-8A7B4BC2F979}" type="pres">
      <dgm:prSet presAssocID="{3E2AA200-4553-471E-A389-70C20EE54AAE}" presName="Name37" presStyleLbl="parChTrans1D2" presStyleIdx="0" presStyleCnt="4"/>
      <dgm:spPr/>
    </dgm:pt>
    <dgm:pt modelId="{1BCD87A2-5B75-4AF6-89F1-E16E4070902F}" type="pres">
      <dgm:prSet presAssocID="{4D4B4A55-5E9D-4757-99FD-DF5A4850CA1B}" presName="hierRoot2" presStyleCnt="0">
        <dgm:presLayoutVars>
          <dgm:hierBranch val="init"/>
        </dgm:presLayoutVars>
      </dgm:prSet>
      <dgm:spPr/>
    </dgm:pt>
    <dgm:pt modelId="{FCC0EB60-97A8-41CA-B67C-9AC4F46982A6}" type="pres">
      <dgm:prSet presAssocID="{4D4B4A55-5E9D-4757-99FD-DF5A4850CA1B}" presName="rootComposite" presStyleCnt="0"/>
      <dgm:spPr/>
    </dgm:pt>
    <dgm:pt modelId="{3CA43302-6C7B-4BA3-856A-F5397445CB89}" type="pres">
      <dgm:prSet presAssocID="{4D4B4A55-5E9D-4757-99FD-DF5A4850CA1B}" presName="rootText" presStyleLbl="node1" presStyleIdx="0" presStyleCnt="3">
        <dgm:presLayoutVars>
          <dgm:chMax/>
          <dgm:chPref val="3"/>
        </dgm:presLayoutVars>
      </dgm:prSet>
      <dgm:spPr/>
    </dgm:pt>
    <dgm:pt modelId="{A95EE1A6-58B2-4C8A-8210-5596B1A45DD2}" type="pres">
      <dgm:prSet presAssocID="{4D4B4A55-5E9D-4757-99FD-DF5A4850CA1B}" presName="titleText2" presStyleLbl="fgAcc1" presStyleIdx="0" presStyleCnt="3">
        <dgm:presLayoutVars>
          <dgm:chMax val="0"/>
          <dgm:chPref val="0"/>
        </dgm:presLayoutVars>
      </dgm:prSet>
      <dgm:spPr/>
    </dgm:pt>
    <dgm:pt modelId="{D2033788-75A8-477B-BEA8-0B25ECB364A9}" type="pres">
      <dgm:prSet presAssocID="{4D4B4A55-5E9D-4757-99FD-DF5A4850CA1B}" presName="rootConnector" presStyleLbl="node2" presStyleIdx="0" presStyleCnt="0"/>
      <dgm:spPr/>
    </dgm:pt>
    <dgm:pt modelId="{B3214330-D55C-4CB5-8D29-E23306B27134}" type="pres">
      <dgm:prSet presAssocID="{4D4B4A55-5E9D-4757-99FD-DF5A4850CA1B}" presName="hierChild4" presStyleCnt="0"/>
      <dgm:spPr/>
    </dgm:pt>
    <dgm:pt modelId="{35F26152-2E84-4E4C-89E0-DE69F88D9403}" type="pres">
      <dgm:prSet presAssocID="{4D4B4A55-5E9D-4757-99FD-DF5A4850CA1B}" presName="hierChild5" presStyleCnt="0"/>
      <dgm:spPr/>
    </dgm:pt>
    <dgm:pt modelId="{0840C848-FEFF-45E4-A381-DBFEC7D61B1B}" type="pres">
      <dgm:prSet presAssocID="{22749BEC-C2D0-40E2-9736-A530249FE47E}" presName="Name37" presStyleLbl="parChTrans1D2" presStyleIdx="1" presStyleCnt="4"/>
      <dgm:spPr/>
    </dgm:pt>
    <dgm:pt modelId="{AE4D6E6B-4EFF-45E5-993C-0CE03BB90435}" type="pres">
      <dgm:prSet presAssocID="{80A6B6BD-9297-4053-A411-5A0DF8F1E380}" presName="hierRoot2" presStyleCnt="0">
        <dgm:presLayoutVars>
          <dgm:hierBranch val="init"/>
        </dgm:presLayoutVars>
      </dgm:prSet>
      <dgm:spPr/>
    </dgm:pt>
    <dgm:pt modelId="{AEAD2871-4D19-4EBA-9071-2D3AF2E7CEE9}" type="pres">
      <dgm:prSet presAssocID="{80A6B6BD-9297-4053-A411-5A0DF8F1E380}" presName="rootComposite" presStyleCnt="0"/>
      <dgm:spPr/>
    </dgm:pt>
    <dgm:pt modelId="{54FA26EB-7E66-466F-8FCF-4493321CB565}" type="pres">
      <dgm:prSet presAssocID="{80A6B6BD-9297-4053-A411-5A0DF8F1E380}" presName="rootText" presStyleLbl="node1" presStyleIdx="1" presStyleCnt="3">
        <dgm:presLayoutVars>
          <dgm:chMax/>
          <dgm:chPref val="3"/>
        </dgm:presLayoutVars>
      </dgm:prSet>
      <dgm:spPr/>
    </dgm:pt>
    <dgm:pt modelId="{2AEB3A2A-79AA-44D1-BEF6-D4082C07EFE3}" type="pres">
      <dgm:prSet presAssocID="{80A6B6BD-9297-4053-A411-5A0DF8F1E380}" presName="titleText2" presStyleLbl="fgAcc1" presStyleIdx="1" presStyleCnt="3">
        <dgm:presLayoutVars>
          <dgm:chMax val="0"/>
          <dgm:chPref val="0"/>
        </dgm:presLayoutVars>
      </dgm:prSet>
      <dgm:spPr/>
    </dgm:pt>
    <dgm:pt modelId="{5F5475CF-23E1-478C-A602-B47F8497A943}" type="pres">
      <dgm:prSet presAssocID="{80A6B6BD-9297-4053-A411-5A0DF8F1E380}" presName="rootConnector" presStyleLbl="node2" presStyleIdx="0" presStyleCnt="0"/>
      <dgm:spPr/>
    </dgm:pt>
    <dgm:pt modelId="{9D725F77-0FFA-449F-9D91-6FC3ED5D645A}" type="pres">
      <dgm:prSet presAssocID="{80A6B6BD-9297-4053-A411-5A0DF8F1E380}" presName="hierChild4" presStyleCnt="0"/>
      <dgm:spPr/>
    </dgm:pt>
    <dgm:pt modelId="{727218A7-8153-4FBB-91F6-B8F91E1678A2}" type="pres">
      <dgm:prSet presAssocID="{80A6B6BD-9297-4053-A411-5A0DF8F1E380}" presName="hierChild5" presStyleCnt="0"/>
      <dgm:spPr/>
    </dgm:pt>
    <dgm:pt modelId="{F95A9C37-A666-4ED8-A662-9B81B806203A}" type="pres">
      <dgm:prSet presAssocID="{D0710A68-B423-4B00-8E38-036B7DD05573}" presName="Name37" presStyleLbl="parChTrans1D2" presStyleIdx="2" presStyleCnt="4"/>
      <dgm:spPr/>
    </dgm:pt>
    <dgm:pt modelId="{54D52948-7FA0-477A-B97C-216DD804F6D1}" type="pres">
      <dgm:prSet presAssocID="{EAD572D8-3BE5-4355-ACFD-4CC7246B25C7}" presName="hierRoot2" presStyleCnt="0">
        <dgm:presLayoutVars>
          <dgm:hierBranch val="init"/>
        </dgm:presLayoutVars>
      </dgm:prSet>
      <dgm:spPr/>
    </dgm:pt>
    <dgm:pt modelId="{27782978-6529-4605-A049-2463128F1D78}" type="pres">
      <dgm:prSet presAssocID="{EAD572D8-3BE5-4355-ACFD-4CC7246B25C7}" presName="rootComposite" presStyleCnt="0"/>
      <dgm:spPr/>
    </dgm:pt>
    <dgm:pt modelId="{8A70B328-A00F-41EB-A150-169B62BB4D86}" type="pres">
      <dgm:prSet presAssocID="{EAD572D8-3BE5-4355-ACFD-4CC7246B25C7}" presName="rootText" presStyleLbl="node1" presStyleIdx="2" presStyleCnt="3">
        <dgm:presLayoutVars>
          <dgm:chMax/>
          <dgm:chPref val="3"/>
        </dgm:presLayoutVars>
      </dgm:prSet>
      <dgm:spPr/>
    </dgm:pt>
    <dgm:pt modelId="{96F9EBD6-6710-4949-8AAE-45B7EAB19EBA}" type="pres">
      <dgm:prSet presAssocID="{EAD572D8-3BE5-4355-ACFD-4CC7246B25C7}" presName="titleText2" presStyleLbl="fgAcc1" presStyleIdx="2" presStyleCnt="3">
        <dgm:presLayoutVars>
          <dgm:chMax val="0"/>
          <dgm:chPref val="0"/>
        </dgm:presLayoutVars>
      </dgm:prSet>
      <dgm:spPr/>
    </dgm:pt>
    <dgm:pt modelId="{7C0703ED-9D12-4F3C-9C47-85831560E355}" type="pres">
      <dgm:prSet presAssocID="{EAD572D8-3BE5-4355-ACFD-4CC7246B25C7}" presName="rootConnector" presStyleLbl="node2" presStyleIdx="0" presStyleCnt="0"/>
      <dgm:spPr/>
    </dgm:pt>
    <dgm:pt modelId="{7B9103C7-CE83-48DF-93D0-AA2F51CCD25D}" type="pres">
      <dgm:prSet presAssocID="{EAD572D8-3BE5-4355-ACFD-4CC7246B25C7}" presName="hierChild4" presStyleCnt="0"/>
      <dgm:spPr/>
    </dgm:pt>
    <dgm:pt modelId="{B8023AB3-B305-4680-9437-9AAE1B209381}" type="pres">
      <dgm:prSet presAssocID="{EAD572D8-3BE5-4355-ACFD-4CC7246B25C7}" presName="hierChild5" presStyleCnt="0"/>
      <dgm:spPr/>
    </dgm:pt>
    <dgm:pt modelId="{3EA2D0C6-8269-4EAF-BBB8-8484BFC0B0D3}" type="pres">
      <dgm:prSet presAssocID="{D3B81F76-807E-4242-B38C-8CEF34506360}" presName="hierChild3" presStyleCnt="0"/>
      <dgm:spPr/>
    </dgm:pt>
    <dgm:pt modelId="{0AC1DCB5-4B3E-4172-A9E4-4EB33D1AC503}" type="pres">
      <dgm:prSet presAssocID="{F93B8530-7820-4DBA-B1D1-3AAD2384575F}" presName="Name96" presStyleLbl="parChTrans1D2" presStyleIdx="3" presStyleCnt="4"/>
      <dgm:spPr/>
    </dgm:pt>
    <dgm:pt modelId="{1245C753-253A-42C5-AD00-A96A03D915B1}" type="pres">
      <dgm:prSet presAssocID="{EC458E38-9538-4142-8AD7-F221BFE8149D}" presName="hierRoot3" presStyleCnt="0">
        <dgm:presLayoutVars>
          <dgm:hierBranch val="init"/>
        </dgm:presLayoutVars>
      </dgm:prSet>
      <dgm:spPr/>
    </dgm:pt>
    <dgm:pt modelId="{F3DB61FF-D988-462E-82F7-6AEFFDC2EFAB}" type="pres">
      <dgm:prSet presAssocID="{EC458E38-9538-4142-8AD7-F221BFE8149D}" presName="rootComposite3" presStyleCnt="0"/>
      <dgm:spPr/>
    </dgm:pt>
    <dgm:pt modelId="{C4DB5DFD-825B-4129-9906-3AEE82BCE26F}" type="pres">
      <dgm:prSet presAssocID="{EC458E38-9538-4142-8AD7-F221BFE8149D}" presName="rootText3" presStyleLbl="asst1" presStyleIdx="0" presStyleCnt="1">
        <dgm:presLayoutVars>
          <dgm:chPref val="3"/>
        </dgm:presLayoutVars>
      </dgm:prSet>
      <dgm:spPr/>
    </dgm:pt>
    <dgm:pt modelId="{EB3E991E-3664-41F1-BB17-4B78ED899E1C}" type="pres">
      <dgm:prSet presAssocID="{EC458E38-9538-4142-8AD7-F221BFE8149D}" presName="titleText3" presStyleLbl="fgAcc2" presStyleIdx="0" presStyleCnt="1">
        <dgm:presLayoutVars>
          <dgm:chMax val="0"/>
          <dgm:chPref val="0"/>
        </dgm:presLayoutVars>
      </dgm:prSet>
      <dgm:spPr/>
    </dgm:pt>
    <dgm:pt modelId="{74FFC6AF-523B-494C-9A70-5AA7FB2660B9}" type="pres">
      <dgm:prSet presAssocID="{EC458E38-9538-4142-8AD7-F221BFE8149D}" presName="rootConnector3" presStyleLbl="asst1" presStyleIdx="0" presStyleCnt="1"/>
      <dgm:spPr/>
    </dgm:pt>
    <dgm:pt modelId="{0182BAE0-11DD-4388-9E7F-378DB61C3828}" type="pres">
      <dgm:prSet presAssocID="{EC458E38-9538-4142-8AD7-F221BFE8149D}" presName="hierChild6" presStyleCnt="0"/>
      <dgm:spPr/>
    </dgm:pt>
    <dgm:pt modelId="{B111B7A5-FAC2-4126-B8E4-F64BB9996440}" type="pres">
      <dgm:prSet presAssocID="{EC458E38-9538-4142-8AD7-F221BFE8149D}" presName="hierChild7" presStyleCnt="0"/>
      <dgm:spPr/>
    </dgm:pt>
  </dgm:ptLst>
  <dgm:cxnLst>
    <dgm:cxn modelId="{820E7205-FFA7-4D89-BEA7-DFEA5DE1321F}" type="presOf" srcId="{3E2AA200-4553-471E-A389-70C20EE54AAE}" destId="{6CADC599-A654-4B37-91D5-8A7B4BC2F979}" srcOrd="0" destOrd="0" presId="urn:microsoft.com/office/officeart/2008/layout/NameandTitleOrganizationalChart"/>
    <dgm:cxn modelId="{3EAE0B08-CD9D-458B-A961-CB4DC3B9E757}" type="presOf" srcId="{0BBB51EC-75EA-41D7-B88A-5C9C2F125DE7}" destId="{A95EE1A6-58B2-4C8A-8210-5596B1A45DD2}" srcOrd="0" destOrd="0" presId="urn:microsoft.com/office/officeart/2008/layout/NameandTitleOrganizationalChart"/>
    <dgm:cxn modelId="{F828520C-F286-4C3D-A662-4616D349D379}" type="presOf" srcId="{74257E45-9768-453E-AB73-924CB1DAE143}" destId="{96F9EBD6-6710-4949-8AAE-45B7EAB19EBA}" srcOrd="0" destOrd="0" presId="urn:microsoft.com/office/officeart/2008/layout/NameandTitleOrganizationalChart"/>
    <dgm:cxn modelId="{7A637C13-20C2-42A2-8DB8-7623C243516A}" srcId="{D3B81F76-807E-4242-B38C-8CEF34506360}" destId="{4D4B4A55-5E9D-4757-99FD-DF5A4850CA1B}" srcOrd="1" destOrd="0" parTransId="{3E2AA200-4553-471E-A389-70C20EE54AAE}" sibTransId="{0BBB51EC-75EA-41D7-B88A-5C9C2F125DE7}"/>
    <dgm:cxn modelId="{17F34317-F4A4-4774-AD9A-95C687EDF3E5}" type="presOf" srcId="{EAD572D8-3BE5-4355-ACFD-4CC7246B25C7}" destId="{7C0703ED-9D12-4F3C-9C47-85831560E355}" srcOrd="1" destOrd="0" presId="urn:microsoft.com/office/officeart/2008/layout/NameandTitleOrganizationalChart"/>
    <dgm:cxn modelId="{2EDA781A-756B-4DF8-AC5F-1C56FBBEB8F1}" type="presOf" srcId="{EC458E38-9538-4142-8AD7-F221BFE8149D}" destId="{74FFC6AF-523B-494C-9A70-5AA7FB2660B9}" srcOrd="1" destOrd="0" presId="urn:microsoft.com/office/officeart/2008/layout/NameandTitleOrganizationalChart"/>
    <dgm:cxn modelId="{4DCB2F1B-CB94-4897-8B68-D18B67B4A6D6}" type="presOf" srcId="{CD32D878-7403-4A68-ABF8-11AA101D03DD}" destId="{C645BC54-909F-4BA3-9842-414FF9BEAE1E}" srcOrd="0" destOrd="0" presId="urn:microsoft.com/office/officeart/2008/layout/NameandTitleOrganizationalChart"/>
    <dgm:cxn modelId="{C3D96F26-BA9A-4E25-801D-42FD6876979E}" type="presOf" srcId="{22749BEC-C2D0-40E2-9736-A530249FE47E}" destId="{0840C848-FEFF-45E4-A381-DBFEC7D61B1B}" srcOrd="0" destOrd="0" presId="urn:microsoft.com/office/officeart/2008/layout/NameandTitleOrganizationalChart"/>
    <dgm:cxn modelId="{FD733629-1CD3-485D-95A6-11F73477E21E}" type="presOf" srcId="{D0710A68-B423-4B00-8E38-036B7DD05573}" destId="{F95A9C37-A666-4ED8-A662-9B81B806203A}" srcOrd="0" destOrd="0" presId="urn:microsoft.com/office/officeart/2008/layout/NameandTitleOrganizationalChart"/>
    <dgm:cxn modelId="{4DE8092D-59C2-4FD8-940C-BC2D8ABA39D5}" type="presOf" srcId="{EAA3D646-5376-4B25-AEF5-36B8F0997060}" destId="{75581282-600E-47C8-BA81-55E486A2B16C}" srcOrd="0" destOrd="0" presId="urn:microsoft.com/office/officeart/2008/layout/NameandTitleOrganizationalChart"/>
    <dgm:cxn modelId="{ADF2BF36-4061-4EE2-A98E-ED4D40131310}" type="presOf" srcId="{EC458E38-9538-4142-8AD7-F221BFE8149D}" destId="{C4DB5DFD-825B-4129-9906-3AEE82BCE26F}" srcOrd="0" destOrd="0" presId="urn:microsoft.com/office/officeart/2008/layout/NameandTitleOrganizationalChart"/>
    <dgm:cxn modelId="{598B3638-F686-40EF-A304-64EE45A260A5}" type="presOf" srcId="{D3B81F76-807E-4242-B38C-8CEF34506360}" destId="{33A3028B-3747-444C-9738-69269EEA04E5}" srcOrd="1" destOrd="0" presId="urn:microsoft.com/office/officeart/2008/layout/NameandTitleOrganizationalChart"/>
    <dgm:cxn modelId="{6BAA4939-C352-4A84-949A-C3368E15E81B}" type="presOf" srcId="{9C37A5E4-0522-4C74-8F4A-B8AEF3E0BBF9}" destId="{2AEB3A2A-79AA-44D1-BEF6-D4082C07EFE3}" srcOrd="0" destOrd="0" presId="urn:microsoft.com/office/officeart/2008/layout/NameandTitleOrganizationalChart"/>
    <dgm:cxn modelId="{E0A4E442-45AF-400D-8E04-DBAD83F492A7}" type="presOf" srcId="{F93B8530-7820-4DBA-B1D1-3AAD2384575F}" destId="{0AC1DCB5-4B3E-4172-A9E4-4EB33D1AC503}" srcOrd="0" destOrd="0" presId="urn:microsoft.com/office/officeart/2008/layout/NameandTitleOrganizationalChart"/>
    <dgm:cxn modelId="{A89F378B-DD47-4793-8D6D-EDCECC281B23}" type="presOf" srcId="{80A6B6BD-9297-4053-A411-5A0DF8F1E380}" destId="{54FA26EB-7E66-466F-8FCF-4493321CB565}" srcOrd="0" destOrd="0" presId="urn:microsoft.com/office/officeart/2008/layout/NameandTitleOrganizationalChart"/>
    <dgm:cxn modelId="{AE047B8B-7A51-4047-86B3-C6EFD6C142EA}" type="presOf" srcId="{E953E7A7-0AA1-4114-A8CB-BCE04CB2C90A}" destId="{EB3E991E-3664-41F1-BB17-4B78ED899E1C}" srcOrd="0" destOrd="0" presId="urn:microsoft.com/office/officeart/2008/layout/NameandTitleOrganizationalChart"/>
    <dgm:cxn modelId="{A160029C-9505-4364-BF8F-BB35A416BBA0}" type="presOf" srcId="{4D4B4A55-5E9D-4757-99FD-DF5A4850CA1B}" destId="{D2033788-75A8-477B-BEA8-0B25ECB364A9}" srcOrd="1" destOrd="0" presId="urn:microsoft.com/office/officeart/2008/layout/NameandTitleOrganizationalChart"/>
    <dgm:cxn modelId="{54AF35A3-C4A5-4A16-A401-544F831BE323}" type="presOf" srcId="{4D4B4A55-5E9D-4757-99FD-DF5A4850CA1B}" destId="{3CA43302-6C7B-4BA3-856A-F5397445CB89}" srcOrd="0" destOrd="0" presId="urn:microsoft.com/office/officeart/2008/layout/NameandTitleOrganizationalChart"/>
    <dgm:cxn modelId="{200FE4B8-8452-47EB-A39A-F03E217C4E7D}" srcId="{D3B81F76-807E-4242-B38C-8CEF34506360}" destId="{80A6B6BD-9297-4053-A411-5A0DF8F1E380}" srcOrd="2" destOrd="0" parTransId="{22749BEC-C2D0-40E2-9736-A530249FE47E}" sibTransId="{9C37A5E4-0522-4C74-8F4A-B8AEF3E0BBF9}"/>
    <dgm:cxn modelId="{027C4DC0-2812-4721-8F3C-1B03A5DA3899}" srcId="{D3B81F76-807E-4242-B38C-8CEF34506360}" destId="{EAD572D8-3BE5-4355-ACFD-4CC7246B25C7}" srcOrd="3" destOrd="0" parTransId="{D0710A68-B423-4B00-8E38-036B7DD05573}" sibTransId="{74257E45-9768-453E-AB73-924CB1DAE143}"/>
    <dgm:cxn modelId="{D71531C3-B60A-4ECA-A450-1172D48F21AF}" srcId="{EAA3D646-5376-4B25-AEF5-36B8F0997060}" destId="{D3B81F76-807E-4242-B38C-8CEF34506360}" srcOrd="0" destOrd="0" parTransId="{FD6FEC02-2CC1-4EBF-B0D2-59340829A816}" sibTransId="{CD32D878-7403-4A68-ABF8-11AA101D03DD}"/>
    <dgm:cxn modelId="{5A87DCD1-7618-4A22-ADE6-C43DF4499117}" srcId="{D3B81F76-807E-4242-B38C-8CEF34506360}" destId="{EC458E38-9538-4142-8AD7-F221BFE8149D}" srcOrd="0" destOrd="0" parTransId="{F93B8530-7820-4DBA-B1D1-3AAD2384575F}" sibTransId="{E953E7A7-0AA1-4114-A8CB-BCE04CB2C90A}"/>
    <dgm:cxn modelId="{E619C0D5-6BDE-417A-9F05-1C098E6FFB0F}" type="presOf" srcId="{D3B81F76-807E-4242-B38C-8CEF34506360}" destId="{11A53CC8-88FE-40A7-B6B4-18C7688C29A5}" srcOrd="0" destOrd="0" presId="urn:microsoft.com/office/officeart/2008/layout/NameandTitleOrganizationalChart"/>
    <dgm:cxn modelId="{8594B6D8-4D7A-41CB-8040-DCD96E73CC38}" type="presOf" srcId="{EAD572D8-3BE5-4355-ACFD-4CC7246B25C7}" destId="{8A70B328-A00F-41EB-A150-169B62BB4D86}" srcOrd="0" destOrd="0" presId="urn:microsoft.com/office/officeart/2008/layout/NameandTitleOrganizationalChart"/>
    <dgm:cxn modelId="{4F1345EE-2BE9-4E6E-B314-800AAF091DB8}" type="presOf" srcId="{80A6B6BD-9297-4053-A411-5A0DF8F1E380}" destId="{5F5475CF-23E1-478C-A602-B47F8497A943}" srcOrd="1" destOrd="0" presId="urn:microsoft.com/office/officeart/2008/layout/NameandTitleOrganizationalChart"/>
    <dgm:cxn modelId="{CC8700D2-3FC1-409E-A394-A33C39A7F4B1}" type="presParOf" srcId="{75581282-600E-47C8-BA81-55E486A2B16C}" destId="{5D8A517A-8F93-4DE7-A59D-2479D67E7551}" srcOrd="0" destOrd="0" presId="urn:microsoft.com/office/officeart/2008/layout/NameandTitleOrganizationalChart"/>
    <dgm:cxn modelId="{AC59AB16-A458-4592-81FF-156A8A10E08A}" type="presParOf" srcId="{5D8A517A-8F93-4DE7-A59D-2479D67E7551}" destId="{42E864A3-EF97-4EE5-A169-3607D82F2316}" srcOrd="0" destOrd="0" presId="urn:microsoft.com/office/officeart/2008/layout/NameandTitleOrganizationalChart"/>
    <dgm:cxn modelId="{E3CEE9EE-88FB-4323-91B9-3B87752247B6}" type="presParOf" srcId="{42E864A3-EF97-4EE5-A169-3607D82F2316}" destId="{11A53CC8-88FE-40A7-B6B4-18C7688C29A5}" srcOrd="0" destOrd="0" presId="urn:microsoft.com/office/officeart/2008/layout/NameandTitleOrganizationalChart"/>
    <dgm:cxn modelId="{A84CE35E-7513-45B8-80F2-E25AB2948E94}" type="presParOf" srcId="{42E864A3-EF97-4EE5-A169-3607D82F2316}" destId="{C645BC54-909F-4BA3-9842-414FF9BEAE1E}" srcOrd="1" destOrd="0" presId="urn:microsoft.com/office/officeart/2008/layout/NameandTitleOrganizationalChart"/>
    <dgm:cxn modelId="{E835BD56-6D3D-4A06-8A66-9D42C033332A}" type="presParOf" srcId="{42E864A3-EF97-4EE5-A169-3607D82F2316}" destId="{33A3028B-3747-444C-9738-69269EEA04E5}" srcOrd="2" destOrd="0" presId="urn:microsoft.com/office/officeart/2008/layout/NameandTitleOrganizationalChart"/>
    <dgm:cxn modelId="{B149220D-E4FA-4CAB-A614-3E994A2523C0}" type="presParOf" srcId="{5D8A517A-8F93-4DE7-A59D-2479D67E7551}" destId="{78D6C82B-1B51-4070-A12B-F2FBFF050726}" srcOrd="1" destOrd="0" presId="urn:microsoft.com/office/officeart/2008/layout/NameandTitleOrganizationalChart"/>
    <dgm:cxn modelId="{D9F1AFDC-2A8C-46CE-B0C2-56C0286C3436}" type="presParOf" srcId="{78D6C82B-1B51-4070-A12B-F2FBFF050726}" destId="{6CADC599-A654-4B37-91D5-8A7B4BC2F979}" srcOrd="0" destOrd="0" presId="urn:microsoft.com/office/officeart/2008/layout/NameandTitleOrganizationalChart"/>
    <dgm:cxn modelId="{AFFEAC38-EFA2-4733-8FDE-D83272A79147}" type="presParOf" srcId="{78D6C82B-1B51-4070-A12B-F2FBFF050726}" destId="{1BCD87A2-5B75-4AF6-89F1-E16E4070902F}" srcOrd="1" destOrd="0" presId="urn:microsoft.com/office/officeart/2008/layout/NameandTitleOrganizationalChart"/>
    <dgm:cxn modelId="{4996AE3D-1133-4E20-97EA-6D94AE0E58AB}" type="presParOf" srcId="{1BCD87A2-5B75-4AF6-89F1-E16E4070902F}" destId="{FCC0EB60-97A8-41CA-B67C-9AC4F46982A6}" srcOrd="0" destOrd="0" presId="urn:microsoft.com/office/officeart/2008/layout/NameandTitleOrganizationalChart"/>
    <dgm:cxn modelId="{FCB5C010-E1B9-4D9B-ADB3-D8866B52FF7B}" type="presParOf" srcId="{FCC0EB60-97A8-41CA-B67C-9AC4F46982A6}" destId="{3CA43302-6C7B-4BA3-856A-F5397445CB89}" srcOrd="0" destOrd="0" presId="urn:microsoft.com/office/officeart/2008/layout/NameandTitleOrganizationalChart"/>
    <dgm:cxn modelId="{2C472703-F5B8-4167-A2A8-846F04FD3FA4}" type="presParOf" srcId="{FCC0EB60-97A8-41CA-B67C-9AC4F46982A6}" destId="{A95EE1A6-58B2-4C8A-8210-5596B1A45DD2}" srcOrd="1" destOrd="0" presId="urn:microsoft.com/office/officeart/2008/layout/NameandTitleOrganizationalChart"/>
    <dgm:cxn modelId="{39691988-0781-441A-BC4D-7E07120423B0}" type="presParOf" srcId="{FCC0EB60-97A8-41CA-B67C-9AC4F46982A6}" destId="{D2033788-75A8-477B-BEA8-0B25ECB364A9}" srcOrd="2" destOrd="0" presId="urn:microsoft.com/office/officeart/2008/layout/NameandTitleOrganizationalChart"/>
    <dgm:cxn modelId="{B95E71E1-2029-4D39-833C-C173DF95D22C}" type="presParOf" srcId="{1BCD87A2-5B75-4AF6-89F1-E16E4070902F}" destId="{B3214330-D55C-4CB5-8D29-E23306B27134}" srcOrd="1" destOrd="0" presId="urn:microsoft.com/office/officeart/2008/layout/NameandTitleOrganizationalChart"/>
    <dgm:cxn modelId="{33448A2E-197B-493E-AFFF-0EE5D4541818}" type="presParOf" srcId="{1BCD87A2-5B75-4AF6-89F1-E16E4070902F}" destId="{35F26152-2E84-4E4C-89E0-DE69F88D9403}" srcOrd="2" destOrd="0" presId="urn:microsoft.com/office/officeart/2008/layout/NameandTitleOrganizationalChart"/>
    <dgm:cxn modelId="{E53E6CE0-401E-4734-8FC2-583E6439D70B}" type="presParOf" srcId="{78D6C82B-1B51-4070-A12B-F2FBFF050726}" destId="{0840C848-FEFF-45E4-A381-DBFEC7D61B1B}" srcOrd="2" destOrd="0" presId="urn:microsoft.com/office/officeart/2008/layout/NameandTitleOrganizationalChart"/>
    <dgm:cxn modelId="{E183FC0A-F1C2-4888-8C8E-3845D12C2649}" type="presParOf" srcId="{78D6C82B-1B51-4070-A12B-F2FBFF050726}" destId="{AE4D6E6B-4EFF-45E5-993C-0CE03BB90435}" srcOrd="3" destOrd="0" presId="urn:microsoft.com/office/officeart/2008/layout/NameandTitleOrganizationalChart"/>
    <dgm:cxn modelId="{3A62A3C6-F861-457D-BA58-F88A0407A8F2}" type="presParOf" srcId="{AE4D6E6B-4EFF-45E5-993C-0CE03BB90435}" destId="{AEAD2871-4D19-4EBA-9071-2D3AF2E7CEE9}" srcOrd="0" destOrd="0" presId="urn:microsoft.com/office/officeart/2008/layout/NameandTitleOrganizationalChart"/>
    <dgm:cxn modelId="{7F006729-1C99-444E-B722-19FD9DEF00C3}" type="presParOf" srcId="{AEAD2871-4D19-4EBA-9071-2D3AF2E7CEE9}" destId="{54FA26EB-7E66-466F-8FCF-4493321CB565}" srcOrd="0" destOrd="0" presId="urn:microsoft.com/office/officeart/2008/layout/NameandTitleOrganizationalChart"/>
    <dgm:cxn modelId="{29156C25-3DB6-47CC-BD71-CCC75A145FCD}" type="presParOf" srcId="{AEAD2871-4D19-4EBA-9071-2D3AF2E7CEE9}" destId="{2AEB3A2A-79AA-44D1-BEF6-D4082C07EFE3}" srcOrd="1" destOrd="0" presId="urn:microsoft.com/office/officeart/2008/layout/NameandTitleOrganizationalChart"/>
    <dgm:cxn modelId="{812A778E-DC78-47B1-931C-C6F53F684BA9}" type="presParOf" srcId="{AEAD2871-4D19-4EBA-9071-2D3AF2E7CEE9}" destId="{5F5475CF-23E1-478C-A602-B47F8497A943}" srcOrd="2" destOrd="0" presId="urn:microsoft.com/office/officeart/2008/layout/NameandTitleOrganizationalChart"/>
    <dgm:cxn modelId="{C66C0937-D38F-488A-AF1A-678B0F8EC07F}" type="presParOf" srcId="{AE4D6E6B-4EFF-45E5-993C-0CE03BB90435}" destId="{9D725F77-0FFA-449F-9D91-6FC3ED5D645A}" srcOrd="1" destOrd="0" presId="urn:microsoft.com/office/officeart/2008/layout/NameandTitleOrganizationalChart"/>
    <dgm:cxn modelId="{E9B61275-2499-4411-86B6-CBB3B41685DE}" type="presParOf" srcId="{AE4D6E6B-4EFF-45E5-993C-0CE03BB90435}" destId="{727218A7-8153-4FBB-91F6-B8F91E1678A2}" srcOrd="2" destOrd="0" presId="urn:microsoft.com/office/officeart/2008/layout/NameandTitleOrganizationalChart"/>
    <dgm:cxn modelId="{F81784A9-0336-43A5-A90B-587DA09ED615}" type="presParOf" srcId="{78D6C82B-1B51-4070-A12B-F2FBFF050726}" destId="{F95A9C37-A666-4ED8-A662-9B81B806203A}" srcOrd="4" destOrd="0" presId="urn:microsoft.com/office/officeart/2008/layout/NameandTitleOrganizationalChart"/>
    <dgm:cxn modelId="{412E1D70-1841-4FA9-B5E5-4571FBC2CDAA}" type="presParOf" srcId="{78D6C82B-1B51-4070-A12B-F2FBFF050726}" destId="{54D52948-7FA0-477A-B97C-216DD804F6D1}" srcOrd="5" destOrd="0" presId="urn:microsoft.com/office/officeart/2008/layout/NameandTitleOrganizationalChart"/>
    <dgm:cxn modelId="{2C816D0F-9F04-4280-8692-D528E2EEBFAA}" type="presParOf" srcId="{54D52948-7FA0-477A-B97C-216DD804F6D1}" destId="{27782978-6529-4605-A049-2463128F1D78}" srcOrd="0" destOrd="0" presId="urn:microsoft.com/office/officeart/2008/layout/NameandTitleOrganizationalChart"/>
    <dgm:cxn modelId="{68159B26-F843-4772-B7E1-C6B36364D565}" type="presParOf" srcId="{27782978-6529-4605-A049-2463128F1D78}" destId="{8A70B328-A00F-41EB-A150-169B62BB4D86}" srcOrd="0" destOrd="0" presId="urn:microsoft.com/office/officeart/2008/layout/NameandTitleOrganizationalChart"/>
    <dgm:cxn modelId="{2D6463AF-E7FA-4637-8253-D8659E7D9324}" type="presParOf" srcId="{27782978-6529-4605-A049-2463128F1D78}" destId="{96F9EBD6-6710-4949-8AAE-45B7EAB19EBA}" srcOrd="1" destOrd="0" presId="urn:microsoft.com/office/officeart/2008/layout/NameandTitleOrganizationalChart"/>
    <dgm:cxn modelId="{7D72993B-E623-4A46-932D-3837B2120F24}" type="presParOf" srcId="{27782978-6529-4605-A049-2463128F1D78}" destId="{7C0703ED-9D12-4F3C-9C47-85831560E355}" srcOrd="2" destOrd="0" presId="urn:microsoft.com/office/officeart/2008/layout/NameandTitleOrganizationalChart"/>
    <dgm:cxn modelId="{E747C07F-6CC4-403E-BE31-A017E94D0860}" type="presParOf" srcId="{54D52948-7FA0-477A-B97C-216DD804F6D1}" destId="{7B9103C7-CE83-48DF-93D0-AA2F51CCD25D}" srcOrd="1" destOrd="0" presId="urn:microsoft.com/office/officeart/2008/layout/NameandTitleOrganizationalChart"/>
    <dgm:cxn modelId="{CD5A627A-3BC1-4FE3-A42F-CDBAF1196217}" type="presParOf" srcId="{54D52948-7FA0-477A-B97C-216DD804F6D1}" destId="{B8023AB3-B305-4680-9437-9AAE1B209381}" srcOrd="2" destOrd="0" presId="urn:microsoft.com/office/officeart/2008/layout/NameandTitleOrganizationalChart"/>
    <dgm:cxn modelId="{AF449D05-C164-43D8-BC2E-2AA5D914D047}" type="presParOf" srcId="{5D8A517A-8F93-4DE7-A59D-2479D67E7551}" destId="{3EA2D0C6-8269-4EAF-BBB8-8484BFC0B0D3}" srcOrd="2" destOrd="0" presId="urn:microsoft.com/office/officeart/2008/layout/NameandTitleOrganizationalChart"/>
    <dgm:cxn modelId="{20D8AE74-9912-4D88-9C45-1BD4ECCE4D61}" type="presParOf" srcId="{3EA2D0C6-8269-4EAF-BBB8-8484BFC0B0D3}" destId="{0AC1DCB5-4B3E-4172-A9E4-4EB33D1AC503}" srcOrd="0" destOrd="0" presId="urn:microsoft.com/office/officeart/2008/layout/NameandTitleOrganizationalChart"/>
    <dgm:cxn modelId="{698181AF-FC6B-4506-90D6-3AC16F8DFB0A}" type="presParOf" srcId="{3EA2D0C6-8269-4EAF-BBB8-8484BFC0B0D3}" destId="{1245C753-253A-42C5-AD00-A96A03D915B1}" srcOrd="1" destOrd="0" presId="urn:microsoft.com/office/officeart/2008/layout/NameandTitleOrganizationalChart"/>
    <dgm:cxn modelId="{258D2104-D16D-418F-86D8-E4219700EEF0}" type="presParOf" srcId="{1245C753-253A-42C5-AD00-A96A03D915B1}" destId="{F3DB61FF-D988-462E-82F7-6AEFFDC2EFAB}" srcOrd="0" destOrd="0" presId="urn:microsoft.com/office/officeart/2008/layout/NameandTitleOrganizationalChart"/>
    <dgm:cxn modelId="{C3CBA9FB-4007-4A6B-841D-12040FA41916}" type="presParOf" srcId="{F3DB61FF-D988-462E-82F7-6AEFFDC2EFAB}" destId="{C4DB5DFD-825B-4129-9906-3AEE82BCE26F}" srcOrd="0" destOrd="0" presId="urn:microsoft.com/office/officeart/2008/layout/NameandTitleOrganizationalChart"/>
    <dgm:cxn modelId="{CE2A5953-C432-499C-B7DC-87370F895895}" type="presParOf" srcId="{F3DB61FF-D988-462E-82F7-6AEFFDC2EFAB}" destId="{EB3E991E-3664-41F1-BB17-4B78ED899E1C}" srcOrd="1" destOrd="0" presId="urn:microsoft.com/office/officeart/2008/layout/NameandTitleOrganizationalChart"/>
    <dgm:cxn modelId="{410A4E71-024C-4575-BACC-A789195B26E6}" type="presParOf" srcId="{F3DB61FF-D988-462E-82F7-6AEFFDC2EFAB}" destId="{74FFC6AF-523B-494C-9A70-5AA7FB2660B9}" srcOrd="2" destOrd="0" presId="urn:microsoft.com/office/officeart/2008/layout/NameandTitleOrganizationalChart"/>
    <dgm:cxn modelId="{D2931C4C-128D-4FBB-96B2-46140915D437}" type="presParOf" srcId="{1245C753-253A-42C5-AD00-A96A03D915B1}" destId="{0182BAE0-11DD-4388-9E7F-378DB61C3828}" srcOrd="1" destOrd="0" presId="urn:microsoft.com/office/officeart/2008/layout/NameandTitleOrganizationalChart"/>
    <dgm:cxn modelId="{FFF04F5B-1BA0-4687-A621-53AF9795E6F2}" type="presParOf" srcId="{1245C753-253A-42C5-AD00-A96A03D915B1}" destId="{B111B7A5-FAC2-4126-B8E4-F64BB999644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91A8E7-E96F-496F-B394-B5379928214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D86C85-80F1-40C1-8CDA-8F6ABAEBA448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Создание продукта</a:t>
          </a:r>
        </a:p>
      </dgm:t>
    </dgm:pt>
    <dgm:pt modelId="{28B77C6F-8267-4D52-80B3-56B7DBFF1526}" type="parTrans" cxnId="{D8E9114E-3D23-4EAB-A3E7-5A750A470596}">
      <dgm:prSet/>
      <dgm:spPr/>
      <dgm:t>
        <a:bodyPr/>
        <a:lstStyle/>
        <a:p>
          <a:endParaRPr lang="ru-RU"/>
        </a:p>
      </dgm:t>
    </dgm:pt>
    <dgm:pt modelId="{7D1CE10B-D2C0-44EB-956B-110100E36A94}" type="sibTrans" cxnId="{D8E9114E-3D23-4EAB-A3E7-5A750A470596}">
      <dgm:prSet/>
      <dgm:spPr/>
      <dgm:t>
        <a:bodyPr/>
        <a:lstStyle/>
        <a:p>
          <a:endParaRPr lang="ru-RU"/>
        </a:p>
      </dgm:t>
    </dgm:pt>
    <dgm:pt modelId="{FB938239-D343-4B0E-9224-AE10F31AC7A0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ДПО</a:t>
          </a:r>
        </a:p>
      </dgm:t>
    </dgm:pt>
    <dgm:pt modelId="{7571C524-498F-4659-A3E4-629F162986A3}" type="parTrans" cxnId="{EDBF149C-B7B8-45CC-9673-E2FABFC9D288}">
      <dgm:prSet/>
      <dgm:spPr/>
      <dgm:t>
        <a:bodyPr/>
        <a:lstStyle/>
        <a:p>
          <a:endParaRPr lang="ru-RU"/>
        </a:p>
      </dgm:t>
    </dgm:pt>
    <dgm:pt modelId="{5E39AE32-F86E-4A9A-B113-7395410EB484}" type="sibTrans" cxnId="{EDBF149C-B7B8-45CC-9673-E2FABFC9D288}">
      <dgm:prSet/>
      <dgm:spPr/>
      <dgm:t>
        <a:bodyPr/>
        <a:lstStyle/>
        <a:p>
          <a:endParaRPr lang="ru-RU"/>
        </a:p>
      </dgm:t>
    </dgm:pt>
    <dgm:pt modelId="{1E35C4DE-0A66-47D8-9090-D65209BABFC7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Сотрудничество с </a:t>
          </a:r>
          <a:r>
            <a:rPr lang="ru-RU" sz="1600" kern="120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Экоорганизациями</a:t>
          </a:r>
          <a:endParaRPr lang="ru-RU" sz="16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A2E1A8E-44A5-4476-B908-7271EEE9CE8B}" type="parTrans" cxnId="{87A94ABB-55C7-4AEE-BC32-4F9071DCFCF6}">
      <dgm:prSet/>
      <dgm:spPr/>
      <dgm:t>
        <a:bodyPr/>
        <a:lstStyle/>
        <a:p>
          <a:endParaRPr lang="ru-RU"/>
        </a:p>
      </dgm:t>
    </dgm:pt>
    <dgm:pt modelId="{50A549AD-FCFC-4110-BC1A-C04423351096}" type="sibTrans" cxnId="{87A94ABB-55C7-4AEE-BC32-4F9071DCFCF6}">
      <dgm:prSet/>
      <dgm:spPr/>
      <dgm:t>
        <a:bodyPr/>
        <a:lstStyle/>
        <a:p>
          <a:endParaRPr lang="ru-RU"/>
        </a:p>
      </dgm:t>
    </dgm:pt>
    <dgm:pt modelId="{26728EC7-5EE2-4ED1-8E08-8F23C56922B5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Оптимизация инструментов и ДПО</a:t>
          </a:r>
        </a:p>
      </dgm:t>
    </dgm:pt>
    <dgm:pt modelId="{0662320C-0C9D-49A9-8269-61371D6CEE16}" type="parTrans" cxnId="{557EA2EA-2568-40FC-B603-908676133542}">
      <dgm:prSet/>
      <dgm:spPr/>
      <dgm:t>
        <a:bodyPr/>
        <a:lstStyle/>
        <a:p>
          <a:endParaRPr lang="ru-RU"/>
        </a:p>
      </dgm:t>
    </dgm:pt>
    <dgm:pt modelId="{1359EBDA-5C8B-4DAB-BEE7-4AFAB140AC84}" type="sibTrans" cxnId="{557EA2EA-2568-40FC-B603-908676133542}">
      <dgm:prSet/>
      <dgm:spPr/>
      <dgm:t>
        <a:bodyPr/>
        <a:lstStyle/>
        <a:p>
          <a:endParaRPr lang="ru-RU"/>
        </a:p>
      </dgm:t>
    </dgm:pt>
    <dgm:pt modelId="{A6FAB878-7598-4A98-A12E-9E89766B165E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Масштабирование </a:t>
          </a:r>
        </a:p>
      </dgm:t>
    </dgm:pt>
    <dgm:pt modelId="{491949F0-1481-4C31-A5EF-29DE788AD363}" type="parTrans" cxnId="{68369BD5-7F61-4342-A726-D9D27A6300BE}">
      <dgm:prSet/>
      <dgm:spPr/>
      <dgm:t>
        <a:bodyPr/>
        <a:lstStyle/>
        <a:p>
          <a:endParaRPr lang="ru-RU"/>
        </a:p>
      </dgm:t>
    </dgm:pt>
    <dgm:pt modelId="{E2482E6A-5E41-483C-93E3-5E1554E82076}" type="sibTrans" cxnId="{68369BD5-7F61-4342-A726-D9D27A6300BE}">
      <dgm:prSet/>
      <dgm:spPr/>
      <dgm:t>
        <a:bodyPr/>
        <a:lstStyle/>
        <a:p>
          <a:endParaRPr lang="ru-RU"/>
        </a:p>
      </dgm:t>
    </dgm:pt>
    <dgm:pt modelId="{37D49723-BEB4-4FB4-A354-D995154AB61D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кейсов по экологизации</a:t>
          </a:r>
        </a:p>
      </dgm:t>
    </dgm:pt>
    <dgm:pt modelId="{5F86BACE-0FE4-4A04-B3C7-5CB83FBB2951}" type="parTrans" cxnId="{09887D98-3E80-48E9-AF4F-B754B082AF4D}">
      <dgm:prSet/>
      <dgm:spPr/>
      <dgm:t>
        <a:bodyPr/>
        <a:lstStyle/>
        <a:p>
          <a:endParaRPr lang="ru-RU"/>
        </a:p>
      </dgm:t>
    </dgm:pt>
    <dgm:pt modelId="{A0001558-69EA-42BD-867D-E1F2E5963D81}" type="sibTrans" cxnId="{09887D98-3E80-48E9-AF4F-B754B082AF4D}">
      <dgm:prSet/>
      <dgm:spPr/>
      <dgm:t>
        <a:bodyPr/>
        <a:lstStyle/>
        <a:p>
          <a:endParaRPr lang="ru-RU"/>
        </a:p>
      </dgm:t>
    </dgm:pt>
    <dgm:pt modelId="{D8A4D6BB-F00F-4A72-8772-3A79C4047319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инструментов</a:t>
          </a:r>
        </a:p>
      </dgm:t>
    </dgm:pt>
    <dgm:pt modelId="{54DF8B18-430E-4927-89E9-08B192FD3703}" type="parTrans" cxnId="{4DC116B5-3139-4451-A68C-E51F40470C9F}">
      <dgm:prSet/>
      <dgm:spPr/>
      <dgm:t>
        <a:bodyPr/>
        <a:lstStyle/>
        <a:p>
          <a:endParaRPr lang="ru-RU"/>
        </a:p>
      </dgm:t>
    </dgm:pt>
    <dgm:pt modelId="{0B7FBBBF-8852-44D1-9E9B-3256BE80592F}" type="sibTrans" cxnId="{4DC116B5-3139-4451-A68C-E51F40470C9F}">
      <dgm:prSet/>
      <dgm:spPr/>
      <dgm:t>
        <a:bodyPr/>
        <a:lstStyle/>
        <a:p>
          <a:endParaRPr lang="ru-RU"/>
        </a:p>
      </dgm:t>
    </dgm:pt>
    <dgm:pt modelId="{770D07F8-7AC6-4610-BAA2-05374FAF34C0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Апробация</a:t>
          </a:r>
        </a:p>
      </dgm:t>
    </dgm:pt>
    <dgm:pt modelId="{1DD1D45F-E093-4F68-BA61-4057ABBD2DD1}" type="parTrans" cxnId="{55B386C5-E268-465F-98F6-E21524EE78EC}">
      <dgm:prSet/>
      <dgm:spPr/>
      <dgm:t>
        <a:bodyPr/>
        <a:lstStyle/>
        <a:p>
          <a:endParaRPr lang="ru-RU"/>
        </a:p>
      </dgm:t>
    </dgm:pt>
    <dgm:pt modelId="{A87D5EDC-083B-4140-BFCD-913E0BFB786D}" type="sibTrans" cxnId="{55B386C5-E268-465F-98F6-E21524EE78EC}">
      <dgm:prSet/>
      <dgm:spPr/>
      <dgm:t>
        <a:bodyPr/>
        <a:lstStyle/>
        <a:p>
          <a:endParaRPr lang="ru-RU"/>
        </a:p>
      </dgm:t>
    </dgm:pt>
    <dgm:pt modelId="{9E97DD82-C7A6-44D0-9A8B-F7830881E4DA}">
      <dgm:prSet phldrT="[Текст]" custT="1"/>
      <dgm:spPr/>
      <dgm:t>
        <a:bodyPr/>
        <a:lstStyle/>
        <a:p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ДПО для различных регионов</a:t>
          </a:r>
        </a:p>
      </dgm:t>
    </dgm:pt>
    <dgm:pt modelId="{E240236E-5400-4276-A324-EF6045A74514}" type="parTrans" cxnId="{4C94ED6D-799E-4C65-B12A-CE2500805AF6}">
      <dgm:prSet/>
      <dgm:spPr/>
      <dgm:t>
        <a:bodyPr/>
        <a:lstStyle/>
        <a:p>
          <a:endParaRPr lang="ru-RU"/>
        </a:p>
      </dgm:t>
    </dgm:pt>
    <dgm:pt modelId="{C108B439-1843-4EA4-974F-476D9FDA6DFD}" type="sibTrans" cxnId="{4C94ED6D-799E-4C65-B12A-CE2500805AF6}">
      <dgm:prSet/>
      <dgm:spPr/>
      <dgm:t>
        <a:bodyPr/>
        <a:lstStyle/>
        <a:p>
          <a:endParaRPr lang="ru-RU"/>
        </a:p>
      </dgm:t>
    </dgm:pt>
    <dgm:pt modelId="{2702C0A1-8142-4CE0-8AEE-5B60A6BB4E4C}" type="pres">
      <dgm:prSet presAssocID="{6E91A8E7-E96F-496F-B394-B5379928214F}" presName="linearFlow" presStyleCnt="0">
        <dgm:presLayoutVars>
          <dgm:dir/>
          <dgm:animLvl val="lvl"/>
          <dgm:resizeHandles val="exact"/>
        </dgm:presLayoutVars>
      </dgm:prSet>
      <dgm:spPr/>
    </dgm:pt>
    <dgm:pt modelId="{D859AA2E-8782-460D-BEE5-BF3B80F464D6}" type="pres">
      <dgm:prSet presAssocID="{28D86C85-80F1-40C1-8CDA-8F6ABAEBA448}" presName="composite" presStyleCnt="0"/>
      <dgm:spPr/>
    </dgm:pt>
    <dgm:pt modelId="{393C2246-172F-4FB0-A510-9AEE031409E3}" type="pres">
      <dgm:prSet presAssocID="{28D86C85-80F1-40C1-8CDA-8F6ABAEBA44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5F7E753-4950-46F8-8372-8E66CEFF1748}" type="pres">
      <dgm:prSet presAssocID="{28D86C85-80F1-40C1-8CDA-8F6ABAEBA448}" presName="parSh" presStyleLbl="node1" presStyleIdx="0" presStyleCnt="3" custScaleY="76143" custLinFactNeighborX="6568" custLinFactNeighborY="32945"/>
      <dgm:spPr/>
    </dgm:pt>
    <dgm:pt modelId="{3C226457-4542-455A-93E0-EE9DE26D08DB}" type="pres">
      <dgm:prSet presAssocID="{28D86C85-80F1-40C1-8CDA-8F6ABAEBA448}" presName="desTx" presStyleLbl="fgAcc1" presStyleIdx="0" presStyleCnt="3" custScaleY="43766" custLinFactNeighborX="-2642" custLinFactNeighborY="-12995">
        <dgm:presLayoutVars>
          <dgm:bulletEnabled val="1"/>
        </dgm:presLayoutVars>
      </dgm:prSet>
      <dgm:spPr/>
    </dgm:pt>
    <dgm:pt modelId="{DCE373DD-1579-4F59-B544-7172F27915B3}" type="pres">
      <dgm:prSet presAssocID="{7D1CE10B-D2C0-44EB-956B-110100E36A94}" presName="sibTrans" presStyleLbl="sibTrans2D1" presStyleIdx="0" presStyleCnt="2"/>
      <dgm:spPr/>
    </dgm:pt>
    <dgm:pt modelId="{0693298D-C69E-49E8-BC15-C3F7D88D02CE}" type="pres">
      <dgm:prSet presAssocID="{7D1CE10B-D2C0-44EB-956B-110100E36A94}" presName="connTx" presStyleLbl="sibTrans2D1" presStyleIdx="0" presStyleCnt="2"/>
      <dgm:spPr/>
    </dgm:pt>
    <dgm:pt modelId="{8E662458-DCA4-4522-8232-A46DDAFC12B9}" type="pres">
      <dgm:prSet presAssocID="{1E35C4DE-0A66-47D8-9090-D65209BABFC7}" presName="composite" presStyleCnt="0"/>
      <dgm:spPr/>
    </dgm:pt>
    <dgm:pt modelId="{28BD694F-75A6-4F66-BC3C-5F5E8BA946EC}" type="pres">
      <dgm:prSet presAssocID="{1E35C4DE-0A66-47D8-9090-D65209BABFC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0D1060-5CC5-48D4-AFF1-19864BD630EF}" type="pres">
      <dgm:prSet presAssocID="{1E35C4DE-0A66-47D8-9090-D65209BABFC7}" presName="parSh" presStyleLbl="node1" presStyleIdx="1" presStyleCnt="3" custScaleX="117705" custLinFactNeighborX="3547" custLinFactNeighborY="38866"/>
      <dgm:spPr/>
    </dgm:pt>
    <dgm:pt modelId="{6E5C7A59-A1C7-43AC-AB5F-24EDCCCB3F19}" type="pres">
      <dgm:prSet presAssocID="{1E35C4DE-0A66-47D8-9090-D65209BABFC7}" presName="desTx" presStyleLbl="fgAcc1" presStyleIdx="1" presStyleCnt="3" custScaleY="40790" custLinFactNeighborX="1877" custLinFactNeighborY="-19044">
        <dgm:presLayoutVars>
          <dgm:bulletEnabled val="1"/>
        </dgm:presLayoutVars>
      </dgm:prSet>
      <dgm:spPr/>
    </dgm:pt>
    <dgm:pt modelId="{76E9C4ED-3DAB-4303-BFD2-82BCF86DD5F7}" type="pres">
      <dgm:prSet presAssocID="{50A549AD-FCFC-4110-BC1A-C04423351096}" presName="sibTrans" presStyleLbl="sibTrans2D1" presStyleIdx="1" presStyleCnt="2"/>
      <dgm:spPr/>
    </dgm:pt>
    <dgm:pt modelId="{F8385024-FF92-413E-8ADE-8801052F5E5F}" type="pres">
      <dgm:prSet presAssocID="{50A549AD-FCFC-4110-BC1A-C04423351096}" presName="connTx" presStyleLbl="sibTrans2D1" presStyleIdx="1" presStyleCnt="2"/>
      <dgm:spPr/>
    </dgm:pt>
    <dgm:pt modelId="{A8E7F5AF-69B2-4999-9681-60ECDAD8988A}" type="pres">
      <dgm:prSet presAssocID="{A6FAB878-7598-4A98-A12E-9E89766B165E}" presName="composite" presStyleCnt="0"/>
      <dgm:spPr/>
    </dgm:pt>
    <dgm:pt modelId="{C40803B8-7D89-40BE-AB47-06D232DE2761}" type="pres">
      <dgm:prSet presAssocID="{A6FAB878-7598-4A98-A12E-9E89766B165E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4F0A891-A5BC-4A91-89F6-20CE2A8944CD}" type="pres">
      <dgm:prSet presAssocID="{A6FAB878-7598-4A98-A12E-9E89766B165E}" presName="parSh" presStyleLbl="node1" presStyleIdx="2" presStyleCnt="3" custScaleX="134865" custLinFactNeighborX="-5321" custLinFactNeighborY="33108"/>
      <dgm:spPr/>
    </dgm:pt>
    <dgm:pt modelId="{43E04325-9076-44A3-889B-FBA68FA55781}" type="pres">
      <dgm:prSet presAssocID="{A6FAB878-7598-4A98-A12E-9E89766B165E}" presName="desTx" presStyleLbl="fgAcc1" presStyleIdx="2" presStyleCnt="3" custScaleY="55833" custLinFactNeighborX="-11001" custLinFactNeighborY="-13252">
        <dgm:presLayoutVars>
          <dgm:bulletEnabled val="1"/>
        </dgm:presLayoutVars>
      </dgm:prSet>
      <dgm:spPr/>
    </dgm:pt>
  </dgm:ptLst>
  <dgm:cxnLst>
    <dgm:cxn modelId="{31C8D90C-D0ED-4EC3-9794-21F755F800DD}" type="presOf" srcId="{FB938239-D343-4B0E-9224-AE10F31AC7A0}" destId="{3C226457-4542-455A-93E0-EE9DE26D08DB}" srcOrd="0" destOrd="0" presId="urn:microsoft.com/office/officeart/2005/8/layout/process3"/>
    <dgm:cxn modelId="{CF539813-72C5-496D-9061-6DD27E6006A4}" type="presOf" srcId="{A6FAB878-7598-4A98-A12E-9E89766B165E}" destId="{B4F0A891-A5BC-4A91-89F6-20CE2A8944CD}" srcOrd="1" destOrd="0" presId="urn:microsoft.com/office/officeart/2005/8/layout/process3"/>
    <dgm:cxn modelId="{1948012A-4089-4BF5-9AD9-F83104818CE6}" type="presOf" srcId="{7D1CE10B-D2C0-44EB-956B-110100E36A94}" destId="{0693298D-C69E-49E8-BC15-C3F7D88D02CE}" srcOrd="1" destOrd="0" presId="urn:microsoft.com/office/officeart/2005/8/layout/process3"/>
    <dgm:cxn modelId="{4929B235-761D-463F-93DE-100D20DC82E8}" type="presOf" srcId="{A6FAB878-7598-4A98-A12E-9E89766B165E}" destId="{C40803B8-7D89-40BE-AB47-06D232DE2761}" srcOrd="0" destOrd="0" presId="urn:microsoft.com/office/officeart/2005/8/layout/process3"/>
    <dgm:cxn modelId="{A063F13A-78A3-487B-AE27-69B4DAD70785}" type="presOf" srcId="{770D07F8-7AC6-4610-BAA2-05374FAF34C0}" destId="{6E5C7A59-A1C7-43AC-AB5F-24EDCCCB3F19}" srcOrd="0" destOrd="1" presId="urn:microsoft.com/office/officeart/2005/8/layout/process3"/>
    <dgm:cxn modelId="{F0E6146B-176F-45FB-9DE2-8DC9AC1F8016}" type="presOf" srcId="{6E91A8E7-E96F-496F-B394-B5379928214F}" destId="{2702C0A1-8142-4CE0-8AEE-5B60A6BB4E4C}" srcOrd="0" destOrd="0" presId="urn:microsoft.com/office/officeart/2005/8/layout/process3"/>
    <dgm:cxn modelId="{4C94ED6D-799E-4C65-B12A-CE2500805AF6}" srcId="{A6FAB878-7598-4A98-A12E-9E89766B165E}" destId="{9E97DD82-C7A6-44D0-9A8B-F7830881E4DA}" srcOrd="1" destOrd="0" parTransId="{E240236E-5400-4276-A324-EF6045A74514}" sibTransId="{C108B439-1843-4EA4-974F-476D9FDA6DFD}"/>
    <dgm:cxn modelId="{D8E9114E-3D23-4EAB-A3E7-5A750A470596}" srcId="{6E91A8E7-E96F-496F-B394-B5379928214F}" destId="{28D86C85-80F1-40C1-8CDA-8F6ABAEBA448}" srcOrd="0" destOrd="0" parTransId="{28B77C6F-8267-4D52-80B3-56B7DBFF1526}" sibTransId="{7D1CE10B-D2C0-44EB-956B-110100E36A94}"/>
    <dgm:cxn modelId="{5289D772-31FC-4C30-A54D-D7A39A6A99A4}" type="presOf" srcId="{50A549AD-FCFC-4110-BC1A-C04423351096}" destId="{76E9C4ED-3DAB-4303-BFD2-82BCF86DD5F7}" srcOrd="0" destOrd="0" presId="urn:microsoft.com/office/officeart/2005/8/layout/process3"/>
    <dgm:cxn modelId="{C352B386-51F2-424C-924C-65B0750CF18F}" type="presOf" srcId="{26728EC7-5EE2-4ED1-8E08-8F23C56922B5}" destId="{6E5C7A59-A1C7-43AC-AB5F-24EDCCCB3F19}" srcOrd="0" destOrd="0" presId="urn:microsoft.com/office/officeart/2005/8/layout/process3"/>
    <dgm:cxn modelId="{09887D98-3E80-48E9-AF4F-B754B082AF4D}" srcId="{A6FAB878-7598-4A98-A12E-9E89766B165E}" destId="{37D49723-BEB4-4FB4-A354-D995154AB61D}" srcOrd="0" destOrd="0" parTransId="{5F86BACE-0FE4-4A04-B3C7-5CB83FBB2951}" sibTransId="{A0001558-69EA-42BD-867D-E1F2E5963D81}"/>
    <dgm:cxn modelId="{5367DD99-5B7E-452E-8583-8D978233C3C7}" type="presOf" srcId="{D8A4D6BB-F00F-4A72-8772-3A79C4047319}" destId="{3C226457-4542-455A-93E0-EE9DE26D08DB}" srcOrd="0" destOrd="1" presId="urn:microsoft.com/office/officeart/2005/8/layout/process3"/>
    <dgm:cxn modelId="{EDBF149C-B7B8-45CC-9673-E2FABFC9D288}" srcId="{28D86C85-80F1-40C1-8CDA-8F6ABAEBA448}" destId="{FB938239-D343-4B0E-9224-AE10F31AC7A0}" srcOrd="0" destOrd="0" parTransId="{7571C524-498F-4659-A3E4-629F162986A3}" sibTransId="{5E39AE32-F86E-4A9A-B113-7395410EB484}"/>
    <dgm:cxn modelId="{4DC116B5-3139-4451-A68C-E51F40470C9F}" srcId="{28D86C85-80F1-40C1-8CDA-8F6ABAEBA448}" destId="{D8A4D6BB-F00F-4A72-8772-3A79C4047319}" srcOrd="1" destOrd="0" parTransId="{54DF8B18-430E-4927-89E9-08B192FD3703}" sibTransId="{0B7FBBBF-8852-44D1-9E9B-3256BE80592F}"/>
    <dgm:cxn modelId="{30BE1AB5-906F-42DB-9C5C-0F5C6CDD374B}" type="presOf" srcId="{28D86C85-80F1-40C1-8CDA-8F6ABAEBA448}" destId="{393C2246-172F-4FB0-A510-9AEE031409E3}" srcOrd="0" destOrd="0" presId="urn:microsoft.com/office/officeart/2005/8/layout/process3"/>
    <dgm:cxn modelId="{9450F1B9-1221-45DC-A83D-202637DC6139}" type="presOf" srcId="{1E35C4DE-0A66-47D8-9090-D65209BABFC7}" destId="{28BD694F-75A6-4F66-BC3C-5F5E8BA946EC}" srcOrd="0" destOrd="0" presId="urn:microsoft.com/office/officeart/2005/8/layout/process3"/>
    <dgm:cxn modelId="{87A94ABB-55C7-4AEE-BC32-4F9071DCFCF6}" srcId="{6E91A8E7-E96F-496F-B394-B5379928214F}" destId="{1E35C4DE-0A66-47D8-9090-D65209BABFC7}" srcOrd="1" destOrd="0" parTransId="{AA2E1A8E-44A5-4476-B908-7271EEE9CE8B}" sibTransId="{50A549AD-FCFC-4110-BC1A-C04423351096}"/>
    <dgm:cxn modelId="{55B386C5-E268-465F-98F6-E21524EE78EC}" srcId="{1E35C4DE-0A66-47D8-9090-D65209BABFC7}" destId="{770D07F8-7AC6-4610-BAA2-05374FAF34C0}" srcOrd="1" destOrd="0" parTransId="{1DD1D45F-E093-4F68-BA61-4057ABBD2DD1}" sibTransId="{A87D5EDC-083B-4140-BFCD-913E0BFB786D}"/>
    <dgm:cxn modelId="{68369BD5-7F61-4342-A726-D9D27A6300BE}" srcId="{6E91A8E7-E96F-496F-B394-B5379928214F}" destId="{A6FAB878-7598-4A98-A12E-9E89766B165E}" srcOrd="2" destOrd="0" parTransId="{491949F0-1481-4C31-A5EF-29DE788AD363}" sibTransId="{E2482E6A-5E41-483C-93E3-5E1554E82076}"/>
    <dgm:cxn modelId="{00E241DB-FC58-4FA9-A71F-BF187F728C27}" type="presOf" srcId="{7D1CE10B-D2C0-44EB-956B-110100E36A94}" destId="{DCE373DD-1579-4F59-B544-7172F27915B3}" srcOrd="0" destOrd="0" presId="urn:microsoft.com/office/officeart/2005/8/layout/process3"/>
    <dgm:cxn modelId="{5E740FE4-5201-470D-AE93-C74FB772034F}" type="presOf" srcId="{1E35C4DE-0A66-47D8-9090-D65209BABFC7}" destId="{1F0D1060-5CC5-48D4-AFF1-19864BD630EF}" srcOrd="1" destOrd="0" presId="urn:microsoft.com/office/officeart/2005/8/layout/process3"/>
    <dgm:cxn modelId="{86AC75E4-FF5F-4ACB-B805-7E59FBCCC606}" type="presOf" srcId="{28D86C85-80F1-40C1-8CDA-8F6ABAEBA448}" destId="{25F7E753-4950-46F8-8372-8E66CEFF1748}" srcOrd="1" destOrd="0" presId="urn:microsoft.com/office/officeart/2005/8/layout/process3"/>
    <dgm:cxn modelId="{7A3F6EE7-8B69-4193-8F5E-CAE2E893C2F2}" type="presOf" srcId="{50A549AD-FCFC-4110-BC1A-C04423351096}" destId="{F8385024-FF92-413E-8ADE-8801052F5E5F}" srcOrd="1" destOrd="0" presId="urn:microsoft.com/office/officeart/2005/8/layout/process3"/>
    <dgm:cxn modelId="{557EA2EA-2568-40FC-B603-908676133542}" srcId="{1E35C4DE-0A66-47D8-9090-D65209BABFC7}" destId="{26728EC7-5EE2-4ED1-8E08-8F23C56922B5}" srcOrd="0" destOrd="0" parTransId="{0662320C-0C9D-49A9-8269-61371D6CEE16}" sibTransId="{1359EBDA-5C8B-4DAB-BEE7-4AFAB140AC84}"/>
    <dgm:cxn modelId="{343FBBEC-ACCE-4ABC-8417-9A4A6E5BCA59}" type="presOf" srcId="{9E97DD82-C7A6-44D0-9A8B-F7830881E4DA}" destId="{43E04325-9076-44A3-889B-FBA68FA55781}" srcOrd="0" destOrd="1" presId="urn:microsoft.com/office/officeart/2005/8/layout/process3"/>
    <dgm:cxn modelId="{454002F7-E314-4107-B03C-AF712DCD392E}" type="presOf" srcId="{37D49723-BEB4-4FB4-A354-D995154AB61D}" destId="{43E04325-9076-44A3-889B-FBA68FA55781}" srcOrd="0" destOrd="0" presId="urn:microsoft.com/office/officeart/2005/8/layout/process3"/>
    <dgm:cxn modelId="{193C49D6-C779-42C6-8C89-235136E4A24B}" type="presParOf" srcId="{2702C0A1-8142-4CE0-8AEE-5B60A6BB4E4C}" destId="{D859AA2E-8782-460D-BEE5-BF3B80F464D6}" srcOrd="0" destOrd="0" presId="urn:microsoft.com/office/officeart/2005/8/layout/process3"/>
    <dgm:cxn modelId="{6D7937D1-BDD8-42BB-A8D8-CF8AA17108B2}" type="presParOf" srcId="{D859AA2E-8782-460D-BEE5-BF3B80F464D6}" destId="{393C2246-172F-4FB0-A510-9AEE031409E3}" srcOrd="0" destOrd="0" presId="urn:microsoft.com/office/officeart/2005/8/layout/process3"/>
    <dgm:cxn modelId="{917C9DFB-BB0B-4C28-B77F-677745BA69DD}" type="presParOf" srcId="{D859AA2E-8782-460D-BEE5-BF3B80F464D6}" destId="{25F7E753-4950-46F8-8372-8E66CEFF1748}" srcOrd="1" destOrd="0" presId="urn:microsoft.com/office/officeart/2005/8/layout/process3"/>
    <dgm:cxn modelId="{4ACC554A-DBA7-4BE9-86F6-9138EFFBEB41}" type="presParOf" srcId="{D859AA2E-8782-460D-BEE5-BF3B80F464D6}" destId="{3C226457-4542-455A-93E0-EE9DE26D08DB}" srcOrd="2" destOrd="0" presId="urn:microsoft.com/office/officeart/2005/8/layout/process3"/>
    <dgm:cxn modelId="{ED141908-C98E-4CF5-8299-D417097311A8}" type="presParOf" srcId="{2702C0A1-8142-4CE0-8AEE-5B60A6BB4E4C}" destId="{DCE373DD-1579-4F59-B544-7172F27915B3}" srcOrd="1" destOrd="0" presId="urn:microsoft.com/office/officeart/2005/8/layout/process3"/>
    <dgm:cxn modelId="{618BC877-FE0D-4EB5-8749-C046CDCA1123}" type="presParOf" srcId="{DCE373DD-1579-4F59-B544-7172F27915B3}" destId="{0693298D-C69E-49E8-BC15-C3F7D88D02CE}" srcOrd="0" destOrd="0" presId="urn:microsoft.com/office/officeart/2005/8/layout/process3"/>
    <dgm:cxn modelId="{604CCD03-2300-48EF-BA39-18B7BD6C97D2}" type="presParOf" srcId="{2702C0A1-8142-4CE0-8AEE-5B60A6BB4E4C}" destId="{8E662458-DCA4-4522-8232-A46DDAFC12B9}" srcOrd="2" destOrd="0" presId="urn:microsoft.com/office/officeart/2005/8/layout/process3"/>
    <dgm:cxn modelId="{03214BE0-B92D-403C-B87C-2FA14FE05F4C}" type="presParOf" srcId="{8E662458-DCA4-4522-8232-A46DDAFC12B9}" destId="{28BD694F-75A6-4F66-BC3C-5F5E8BA946EC}" srcOrd="0" destOrd="0" presId="urn:microsoft.com/office/officeart/2005/8/layout/process3"/>
    <dgm:cxn modelId="{2E508BA3-8F92-411C-AB4F-FF89779B7DFB}" type="presParOf" srcId="{8E662458-DCA4-4522-8232-A46DDAFC12B9}" destId="{1F0D1060-5CC5-48D4-AFF1-19864BD630EF}" srcOrd="1" destOrd="0" presId="urn:microsoft.com/office/officeart/2005/8/layout/process3"/>
    <dgm:cxn modelId="{B6F36B11-7792-4522-BE79-57EEE52CC89E}" type="presParOf" srcId="{8E662458-DCA4-4522-8232-A46DDAFC12B9}" destId="{6E5C7A59-A1C7-43AC-AB5F-24EDCCCB3F19}" srcOrd="2" destOrd="0" presId="urn:microsoft.com/office/officeart/2005/8/layout/process3"/>
    <dgm:cxn modelId="{7DC0380A-3E56-4DCE-BB25-333394A441BE}" type="presParOf" srcId="{2702C0A1-8142-4CE0-8AEE-5B60A6BB4E4C}" destId="{76E9C4ED-3DAB-4303-BFD2-82BCF86DD5F7}" srcOrd="3" destOrd="0" presId="urn:microsoft.com/office/officeart/2005/8/layout/process3"/>
    <dgm:cxn modelId="{7E32ADDC-3A60-4478-9260-AE4B4B8A4E5F}" type="presParOf" srcId="{76E9C4ED-3DAB-4303-BFD2-82BCF86DD5F7}" destId="{F8385024-FF92-413E-8ADE-8801052F5E5F}" srcOrd="0" destOrd="0" presId="urn:microsoft.com/office/officeart/2005/8/layout/process3"/>
    <dgm:cxn modelId="{0DD2A187-470F-4360-B6F0-0660441476B1}" type="presParOf" srcId="{2702C0A1-8142-4CE0-8AEE-5B60A6BB4E4C}" destId="{A8E7F5AF-69B2-4999-9681-60ECDAD8988A}" srcOrd="4" destOrd="0" presId="urn:microsoft.com/office/officeart/2005/8/layout/process3"/>
    <dgm:cxn modelId="{A794CCC2-43A3-4AA5-B65B-04866C3D0CFA}" type="presParOf" srcId="{A8E7F5AF-69B2-4999-9681-60ECDAD8988A}" destId="{C40803B8-7D89-40BE-AB47-06D232DE2761}" srcOrd="0" destOrd="0" presId="urn:microsoft.com/office/officeart/2005/8/layout/process3"/>
    <dgm:cxn modelId="{76EA18BA-7CE0-4A16-BDD3-E129AA3BE257}" type="presParOf" srcId="{A8E7F5AF-69B2-4999-9681-60ECDAD8988A}" destId="{B4F0A891-A5BC-4A91-89F6-20CE2A8944CD}" srcOrd="1" destOrd="0" presId="urn:microsoft.com/office/officeart/2005/8/layout/process3"/>
    <dgm:cxn modelId="{31234FD6-EB81-4956-BE1E-37B1934BAACD}" type="presParOf" srcId="{A8E7F5AF-69B2-4999-9681-60ECDAD8988A}" destId="{43E04325-9076-44A3-889B-FBA68FA5578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1DCB5-4B3E-4172-A9E4-4EB33D1AC503}">
      <dsp:nvSpPr>
        <dsp:cNvPr id="0" name=""/>
        <dsp:cNvSpPr/>
      </dsp:nvSpPr>
      <dsp:spPr>
        <a:xfrm>
          <a:off x="3598913" y="1473390"/>
          <a:ext cx="359772" cy="1175357"/>
        </a:xfrm>
        <a:custGeom>
          <a:avLst/>
          <a:gdLst/>
          <a:ahLst/>
          <a:cxnLst/>
          <a:rect l="0" t="0" r="0" b="0"/>
          <a:pathLst>
            <a:path>
              <a:moveTo>
                <a:pt x="359772" y="0"/>
              </a:moveTo>
              <a:lnTo>
                <a:pt x="359772" y="1175357"/>
              </a:lnTo>
              <a:lnTo>
                <a:pt x="0" y="1175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A9C37-A666-4ED8-A662-9B81B806203A}">
      <dsp:nvSpPr>
        <dsp:cNvPr id="0" name=""/>
        <dsp:cNvSpPr/>
      </dsp:nvSpPr>
      <dsp:spPr>
        <a:xfrm>
          <a:off x="3958686" y="1473390"/>
          <a:ext cx="2825825" cy="2350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6256"/>
              </a:lnTo>
              <a:lnTo>
                <a:pt x="2825825" y="2096256"/>
              </a:lnTo>
              <a:lnTo>
                <a:pt x="2825825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40C848-FEFF-45E4-A381-DBFEC7D61B1B}">
      <dsp:nvSpPr>
        <dsp:cNvPr id="0" name=""/>
        <dsp:cNvSpPr/>
      </dsp:nvSpPr>
      <dsp:spPr>
        <a:xfrm>
          <a:off x="3912966" y="1473390"/>
          <a:ext cx="91440" cy="23507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ADC599-A654-4B37-91D5-8A7B4BC2F979}">
      <dsp:nvSpPr>
        <dsp:cNvPr id="0" name=""/>
        <dsp:cNvSpPr/>
      </dsp:nvSpPr>
      <dsp:spPr>
        <a:xfrm>
          <a:off x="1132861" y="1473390"/>
          <a:ext cx="2825825" cy="2350715"/>
        </a:xfrm>
        <a:custGeom>
          <a:avLst/>
          <a:gdLst/>
          <a:ahLst/>
          <a:cxnLst/>
          <a:rect l="0" t="0" r="0" b="0"/>
          <a:pathLst>
            <a:path>
              <a:moveTo>
                <a:pt x="2825825" y="0"/>
              </a:moveTo>
              <a:lnTo>
                <a:pt x="2825825" y="2096256"/>
              </a:lnTo>
              <a:lnTo>
                <a:pt x="0" y="2096256"/>
              </a:lnTo>
              <a:lnTo>
                <a:pt x="0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A53CC8-88FE-40A7-B6B4-18C7688C29A5}">
      <dsp:nvSpPr>
        <dsp:cNvPr id="0" name=""/>
        <dsp:cNvSpPr/>
      </dsp:nvSpPr>
      <dsp:spPr>
        <a:xfrm>
          <a:off x="2905546" y="382852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5388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Министерство науки и высшего образования РФ</a:t>
          </a:r>
          <a:endParaRPr lang="ru-RU" sz="1800" kern="1200" dirty="0"/>
        </a:p>
      </dsp:txBody>
      <dsp:txXfrm>
        <a:off x="2905546" y="382852"/>
        <a:ext cx="2106279" cy="1090538"/>
      </dsp:txXfrm>
    </dsp:sp>
    <dsp:sp modelId="{C645BC54-909F-4BA3-9842-414FF9BEAE1E}">
      <dsp:nvSpPr>
        <dsp:cNvPr id="0" name=""/>
        <dsp:cNvSpPr/>
      </dsp:nvSpPr>
      <dsp:spPr>
        <a:xfrm>
          <a:off x="3326802" y="1231048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B2G</a:t>
          </a:r>
          <a:endParaRPr lang="ru-RU" sz="1800" kern="1200" dirty="0"/>
        </a:p>
      </dsp:txBody>
      <dsp:txXfrm>
        <a:off x="3326802" y="1231048"/>
        <a:ext cx="1895651" cy="363512"/>
      </dsp:txXfrm>
    </dsp:sp>
    <dsp:sp modelId="{3CA43302-6C7B-4BA3-856A-F5397445CB89}">
      <dsp:nvSpPr>
        <dsp:cNvPr id="0" name=""/>
        <dsp:cNvSpPr/>
      </dsp:nvSpPr>
      <dsp:spPr>
        <a:xfrm>
          <a:off x="79721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5388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Экоактивисты</a:t>
          </a:r>
        </a:p>
      </dsp:txBody>
      <dsp:txXfrm>
        <a:off x="79721" y="3824105"/>
        <a:ext cx="2106279" cy="1090538"/>
      </dsp:txXfrm>
    </dsp:sp>
    <dsp:sp modelId="{A95EE1A6-58B2-4C8A-8210-5596B1A45DD2}">
      <dsp:nvSpPr>
        <dsp:cNvPr id="0" name=""/>
        <dsp:cNvSpPr/>
      </dsp:nvSpPr>
      <dsp:spPr>
        <a:xfrm>
          <a:off x="500977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sz="2300" kern="1200" dirty="0"/>
        </a:p>
      </dsp:txBody>
      <dsp:txXfrm>
        <a:off x="500977" y="4672302"/>
        <a:ext cx="1895651" cy="363512"/>
      </dsp:txXfrm>
    </dsp:sp>
    <dsp:sp modelId="{54FA26EB-7E66-466F-8FCF-4493321CB565}">
      <dsp:nvSpPr>
        <dsp:cNvPr id="0" name=""/>
        <dsp:cNvSpPr/>
      </dsp:nvSpPr>
      <dsp:spPr>
        <a:xfrm>
          <a:off x="2905546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5388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Популяризаторы науки</a:t>
          </a:r>
        </a:p>
      </dsp:txBody>
      <dsp:txXfrm>
        <a:off x="2905546" y="3824105"/>
        <a:ext cx="2106279" cy="1090538"/>
      </dsp:txXfrm>
    </dsp:sp>
    <dsp:sp modelId="{2AEB3A2A-79AA-44D1-BEF6-D4082C07EFE3}">
      <dsp:nvSpPr>
        <dsp:cNvPr id="0" name=""/>
        <dsp:cNvSpPr/>
      </dsp:nvSpPr>
      <dsp:spPr>
        <a:xfrm>
          <a:off x="3326802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sz="2300" kern="1200" dirty="0"/>
        </a:p>
      </dsp:txBody>
      <dsp:txXfrm>
        <a:off x="3326802" y="4672302"/>
        <a:ext cx="1895651" cy="363512"/>
      </dsp:txXfrm>
    </dsp:sp>
    <dsp:sp modelId="{8A70B328-A00F-41EB-A150-169B62BB4D86}">
      <dsp:nvSpPr>
        <dsp:cNvPr id="0" name=""/>
        <dsp:cNvSpPr/>
      </dsp:nvSpPr>
      <dsp:spPr>
        <a:xfrm>
          <a:off x="5731371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5388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Горожане</a:t>
          </a:r>
        </a:p>
      </dsp:txBody>
      <dsp:txXfrm>
        <a:off x="5731371" y="3824105"/>
        <a:ext cx="2106279" cy="1090538"/>
      </dsp:txXfrm>
    </dsp:sp>
    <dsp:sp modelId="{96F9EBD6-6710-4949-8AAE-45B7EAB19EBA}">
      <dsp:nvSpPr>
        <dsp:cNvPr id="0" name=""/>
        <dsp:cNvSpPr/>
      </dsp:nvSpPr>
      <dsp:spPr>
        <a:xfrm>
          <a:off x="6152627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B2C</a:t>
          </a:r>
          <a:endParaRPr lang="ru-RU" sz="2300" kern="1200" dirty="0"/>
        </a:p>
      </dsp:txBody>
      <dsp:txXfrm>
        <a:off x="6152627" y="4672302"/>
        <a:ext cx="1895651" cy="363512"/>
      </dsp:txXfrm>
    </dsp:sp>
    <dsp:sp modelId="{C4DB5DFD-825B-4129-9906-3AEE82BCE26F}">
      <dsp:nvSpPr>
        <dsp:cNvPr id="0" name=""/>
        <dsp:cNvSpPr/>
      </dsp:nvSpPr>
      <dsp:spPr>
        <a:xfrm>
          <a:off x="1492633" y="2103479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5388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Предприятия, ВУЗы, </a:t>
          </a:r>
          <a:r>
            <a:rPr lang="ru-RU" sz="2300" kern="1200" dirty="0" err="1"/>
            <a:t>СУЗы</a:t>
          </a:r>
          <a:endParaRPr lang="ru-RU" sz="2300" kern="1200" dirty="0"/>
        </a:p>
      </dsp:txBody>
      <dsp:txXfrm>
        <a:off x="1492633" y="2103479"/>
        <a:ext cx="2106279" cy="1090538"/>
      </dsp:txXfrm>
    </dsp:sp>
    <dsp:sp modelId="{EB3E991E-3664-41F1-BB17-4B78ED899E1C}">
      <dsp:nvSpPr>
        <dsp:cNvPr id="0" name=""/>
        <dsp:cNvSpPr/>
      </dsp:nvSpPr>
      <dsp:spPr>
        <a:xfrm>
          <a:off x="1913889" y="2951675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B2B</a:t>
          </a:r>
          <a:endParaRPr lang="ru-RU" sz="2300" kern="1200" dirty="0"/>
        </a:p>
      </dsp:txBody>
      <dsp:txXfrm>
        <a:off x="1913889" y="2951675"/>
        <a:ext cx="1895651" cy="363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F7E753-4950-46F8-8372-8E66CEFF1748}">
      <dsp:nvSpPr>
        <dsp:cNvPr id="0" name=""/>
        <dsp:cNvSpPr/>
      </dsp:nvSpPr>
      <dsp:spPr>
        <a:xfrm>
          <a:off x="127010" y="871639"/>
          <a:ext cx="1909568" cy="664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Создание продукта</a:t>
          </a:r>
        </a:p>
      </dsp:txBody>
      <dsp:txXfrm>
        <a:off x="127010" y="871639"/>
        <a:ext cx="1909568" cy="442848"/>
      </dsp:txXfrm>
    </dsp:sp>
    <dsp:sp modelId="{3C226457-4542-455A-93E0-EE9DE26D08DB}">
      <dsp:nvSpPr>
        <dsp:cNvPr id="0" name=""/>
        <dsp:cNvSpPr/>
      </dsp:nvSpPr>
      <dsp:spPr>
        <a:xfrm>
          <a:off x="342255" y="1480468"/>
          <a:ext cx="1909568" cy="1613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ДПО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инструментов</a:t>
          </a:r>
        </a:p>
      </dsp:txBody>
      <dsp:txXfrm>
        <a:off x="389510" y="1527723"/>
        <a:ext cx="1815058" cy="1518879"/>
      </dsp:txXfrm>
    </dsp:sp>
    <dsp:sp modelId="{DCE373DD-1579-4F59-B544-7172F27915B3}">
      <dsp:nvSpPr>
        <dsp:cNvPr id="0" name=""/>
        <dsp:cNvSpPr/>
      </dsp:nvSpPr>
      <dsp:spPr>
        <a:xfrm rot="29252">
          <a:off x="2311630" y="868296"/>
          <a:ext cx="583151" cy="4754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311633" y="962774"/>
        <a:ext cx="440523" cy="285257"/>
      </dsp:txXfrm>
    </dsp:sp>
    <dsp:sp modelId="{1F0D1060-5CC5-48D4-AFF1-19864BD630EF}">
      <dsp:nvSpPr>
        <dsp:cNvPr id="0" name=""/>
        <dsp:cNvSpPr/>
      </dsp:nvSpPr>
      <dsp:spPr>
        <a:xfrm>
          <a:off x="3136825" y="829312"/>
          <a:ext cx="2247657" cy="872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Сотрудничество с </a:t>
          </a:r>
          <a:r>
            <a:rPr lang="ru-RU" sz="1600" kern="120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Экоорганизациями</a:t>
          </a:r>
          <a:endParaRPr lang="ru-RU" sz="16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136825" y="829312"/>
        <a:ext cx="2247657" cy="581601"/>
      </dsp:txXfrm>
    </dsp:sp>
    <dsp:sp modelId="{6E5C7A59-A1C7-43AC-AB5F-24EDCCCB3F19}">
      <dsp:nvSpPr>
        <dsp:cNvPr id="0" name=""/>
        <dsp:cNvSpPr/>
      </dsp:nvSpPr>
      <dsp:spPr>
        <a:xfrm>
          <a:off x="3665097" y="1461167"/>
          <a:ext cx="1909568" cy="1503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Оптимизация инструментов и ДПО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Апробация</a:t>
          </a:r>
        </a:p>
      </dsp:txBody>
      <dsp:txXfrm>
        <a:off x="3709138" y="1505208"/>
        <a:ext cx="1821486" cy="1415600"/>
      </dsp:txXfrm>
    </dsp:sp>
    <dsp:sp modelId="{76E9C4ED-3DAB-4303-BFD2-82BCF86DD5F7}">
      <dsp:nvSpPr>
        <dsp:cNvPr id="0" name=""/>
        <dsp:cNvSpPr/>
      </dsp:nvSpPr>
      <dsp:spPr>
        <a:xfrm rot="21399277">
          <a:off x="5589000" y="792035"/>
          <a:ext cx="435102" cy="4754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589111" y="890929"/>
        <a:ext cx="304571" cy="285257"/>
      </dsp:txXfrm>
    </dsp:sp>
    <dsp:sp modelId="{B4F0A891-A5BC-4A91-89F6-20CE2A8944CD}">
      <dsp:nvSpPr>
        <dsp:cNvPr id="0" name=""/>
        <dsp:cNvSpPr/>
      </dsp:nvSpPr>
      <dsp:spPr>
        <a:xfrm>
          <a:off x="6204033" y="640443"/>
          <a:ext cx="2575339" cy="872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Масштабирование </a:t>
          </a:r>
        </a:p>
      </dsp:txBody>
      <dsp:txXfrm>
        <a:off x="6204033" y="640443"/>
        <a:ext cx="2575339" cy="581601"/>
      </dsp:txXfrm>
    </dsp:sp>
    <dsp:sp modelId="{43E04325-9076-44A3-889B-FBA68FA55781}">
      <dsp:nvSpPr>
        <dsp:cNvPr id="0" name=""/>
        <dsp:cNvSpPr/>
      </dsp:nvSpPr>
      <dsp:spPr>
        <a:xfrm>
          <a:off x="6819571" y="1258774"/>
          <a:ext cx="1909568" cy="20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кейсов по экологизации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Разработка ДПО для различных регионов</a:t>
          </a:r>
        </a:p>
      </dsp:txBody>
      <dsp:txXfrm>
        <a:off x="6875500" y="1314703"/>
        <a:ext cx="1797710" cy="1946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://www.kremlin.ru/events/president/news/63728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2.xml"/><Relationship Id="rId1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18.png"/><Relationship Id="rId10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Чохели Василий Александрович</a:t>
            </a:r>
          </a:p>
          <a:p>
            <a:pPr algn="r"/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 (909) 432-38-39</a:t>
            </a:r>
          </a:p>
          <a:p>
            <a:pPr algn="r"/>
            <a:r>
              <a:rPr lang="en-US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vachokheli@sfedu.ru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18 ноября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Экспертный центр по </a:t>
            </a:r>
            <a:r>
              <a:rPr lang="ru-RU" alt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экополитике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pic>
        <p:nvPicPr>
          <p:cNvPr id="4" name="Picture 7" descr="C:\Users\user\Downloads\qr-code_визитка_Чохели.png">
            <a:extLst>
              <a:ext uri="{FF2B5EF4-FFF2-40B4-BE49-F238E27FC236}">
                <a16:creationId xmlns:a16="http://schemas.microsoft.com/office/drawing/2014/main" id="{D14E0D2D-8CF8-393C-7217-A0ABB08A4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846" y="4725182"/>
            <a:ext cx="2026888" cy="2026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2468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0CDAC5D9-56B0-E53F-C6AB-CB76F0147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44414"/>
              </p:ext>
            </p:extLst>
          </p:nvPr>
        </p:nvGraphicFramePr>
        <p:xfrm>
          <a:off x="2463800" y="7772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250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46317" y="1817638"/>
            <a:ext cx="10507445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Предполагаемый проект направлен на решение национальной цели </a:t>
            </a:r>
            <a:r>
              <a:rPr lang="ru-RU" sz="1800" u="sng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ea typeface="Montserrat" panose="00000500000000000000" pitchFamily="2" charset="-52"/>
                <a:hlinkClick r:id="rId7"/>
              </a:rPr>
              <a:t>Указа Президента РФ от 21 июля 2020 г. №474 «О национальных целях развития РФ на период до 2030 года»</a:t>
            </a: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, указанной в пункте: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solidFill>
                  <a:srgbClr val="020C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1-а: “сохранение населения, здоровье и благополучие людей”;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1-б: «возможности для самореализации и развития талантов»;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1-в: "комфортная и безопасная среда для жизни";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1-г: “достойный, эффективный труд и успешное предпринимательство»;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54038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Montserrat" panose="00000500000000000000" pitchFamily="2" charset="-52"/>
              </a:rPr>
              <a:t>1-д: “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Цифровая трансформация”.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0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2528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443138" y="648442"/>
            <a:ext cx="1066825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Всемирный фонд дикой природы – WWF России</a:t>
            </a:r>
            <a:r>
              <a:rPr lang="en-US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</a:t>
            </a:r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ПРИЗНАН ИНОАГЕНТОМ)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WWF начал работу в России еще в 1988 году, а в 1994 году открылось российское представительство Всемирного фонда дикой природы. В 2004 году WWF России стал российской национальной организацией. За это время в России было проведено 1000 полевых проектов в 47 регионах и вложено 133 млн евро в работу по сохранению природных богатств России.</a:t>
            </a:r>
          </a:p>
          <a:p>
            <a:pPr algn="just"/>
            <a:endParaRPr lang="ru-RU" sz="1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en-US" sz="10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GreenPeace</a:t>
            </a:r>
            <a:r>
              <a:rPr lang="en-US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России </a:t>
            </a:r>
            <a:r>
              <a:rPr lang="en-US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ПРИЗНАН ИНОАГЕНТОМ)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Greenpeace —международная некоммерческая природоохранная организация. Она появилась в 1971 году в Канаде, когда несколько активистов объединились, чтобы бороться против ядерных испытаний вблизи острова </a:t>
            </a:r>
            <a:r>
              <a:rPr lang="ru-RU" sz="1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Амчитка</a:t>
            </a:r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у Аляски. Офисы Greenpeace работают в 55 странах. У каждой национальной организации офиса есть свои проекты, при этом вся работа Greenpeace сосредоточена на двух самых важных для планеты вызовах: изменении климата и сохранении биоразнообразия.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Дружина охраны природы (ДОП)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Дружина охраны природы биофака МГУ — молодёжная природоохранная организация. Дружина занимается тушением пожаров, защитой особо охраняемых природных территорий от свалок, незаконных рубок и застроек, а также экологическим просвещением в школах.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Общероссийская общественная организация «Зеленый патруль»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Общероссийская общественная организация "Зеленый патруль" была зарегистрирована в мае 2006 года. Основной специализацией организации является экологическое сопровождение различных проектов: экспертизы, экспедиции, исследования, PR, общественный контроль, юридическое сопровождение.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Российская экологическая партия «Зеленые»</a:t>
            </a:r>
          </a:p>
          <a:p>
            <a:pPr algn="just"/>
            <a:r>
              <a:rPr lang="ru-RU" sz="1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Россиийская</a:t>
            </a:r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экологиическая</a:t>
            </a:r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партия «Зелёные» — центристская российская экологическая зелёная политическая партия. Основана в 1993 году главой Госсанэпиднадзора Е. Н. Беляевым и министром охраны окружающей среды и природных ресурсов В. И. Даниловым. Ранее носила название «Экологическая партия России „КЕДР“».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Российский Зеленый крест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Зелёный крест – неправительственная общественная организация, член Международной ассоциации «Зелёный крест», создан в 1994 г. Межрегиональная экологическая общественная организация «Зеленый крест» занимается проведением мероприятий по охране окружающей среды, воспитанию у широкого круга населения умения жить и развиваться в соответствии с законами природы, сохранению её для потомков с тем же ресурсным потенциалом, которым человечество владеет сегодня.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Российский региональный экологический центр (РРЭЦ)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РРЭЦ входит в сеть региональных экологических центров, действующих в Восточной Европе, на Кавказе и в Центральной Азии для поддержки сотрудничества между правительственными структурами, бизнес-сообществом и гражданским обществом в области охраны окружающей среды.</a:t>
            </a:r>
          </a:p>
          <a:p>
            <a:pPr algn="just"/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Миссия центра заключается в продвижении и внедрении передовых идей, стандартов и методов для экологического благополучия, и устойчивого развития России через организацию информационного диалога и осуществление практической деятельности.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Эколого-просветительский центр «Заповедники»</a:t>
            </a:r>
          </a:p>
          <a:p>
            <a:pPr algn="l"/>
            <a:r>
              <a:rPr lang="ru-RU" sz="1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ЭкоЦентр</a:t>
            </a:r>
            <a:r>
              <a:rPr lang="ru-RU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«Заповедники» –объединение профессионалов заповедного дела и их единомышленников в целях организации общественной поддержки особо охраняемых природных территорий России. Основные направления деятельности: развитие общественного движения в поддержку заповедных территорий; обучение профессионалов заповедного дела; заповедный туризм; экологические тропы и визит-центры; организация индивидуального волонтерства; корпоративное волонтерство.</a:t>
            </a:r>
          </a:p>
          <a:p>
            <a:pPr algn="just"/>
            <a:endParaRPr lang="ru-RU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7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2705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489322" y="1152754"/>
            <a:ext cx="53017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Создать ресурсы (ДПО) и обновить инструменты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(нормативно-правовых, программно-методических, кадровых, информационных и др.), необходимых для развития системы экологического образования и просвещения, а также экологизацией организаций (включая работу с вторичной переработкой и «экологичные» (социо-культурные) взаимоотношения в коллективе).</a:t>
            </a: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Сформировать экологически ответственное общество</a:t>
            </a: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Увеличение доли населения, заинтересованные в самореализации и саморазвитии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6D1968D-6BFE-08B2-81B9-EC934D3A8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389" y="1020559"/>
            <a:ext cx="5309963" cy="35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1D8EE-2E47-A2C3-A895-28ED312D8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68" y="4692183"/>
            <a:ext cx="6991398" cy="212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801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967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Google Shape;251;p8">
            <a:extLst>
              <a:ext uri="{FF2B5EF4-FFF2-40B4-BE49-F238E27FC236}">
                <a16:creationId xmlns:a16="http://schemas.microsoft.com/office/drawing/2014/main" id="{F0B7F1DF-AFDB-EBB7-08E4-BC85AFD2B9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936872"/>
              </p:ext>
            </p:extLst>
          </p:nvPr>
        </p:nvGraphicFramePr>
        <p:xfrm>
          <a:off x="1744133" y="720432"/>
          <a:ext cx="9988019" cy="578754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51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4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91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0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КЛЮЧЕВЫЕ ПАРТНЕРЫ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0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КЛЮЧЕВЫЕ ВИДЫ ДЕЯТЕЛЬНОСТИ</a:t>
                      </a:r>
                      <a:endParaRPr sz="10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ВЗАИМООТНОШЕНИЕ С КЛИЕНТАМИ</a:t>
                      </a:r>
                      <a:endParaRPr sz="10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ПОТРЕБИТЕЛЬСКИЕ СЕГМЕНТЫ</a:t>
                      </a:r>
                      <a:endParaRPr sz="10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986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Южный федеральный университет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Дружина охраны природы (ДОП)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Общероссийская общественная организация «Зеленый патруль»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Российский Зеленый крест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Российский региональный экологический центр (РРЭЦ)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Эколого-просветительский центр «Заповедники»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1. Разработка системы ДПО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2. Создание кейсов для решения экологических проблем и экологизации организаций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3. Экспертиза экологических организаций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4. Разработка и оптимизация </a:t>
                      </a:r>
                      <a:r>
                        <a:rPr lang="ru-RU" sz="1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инструментов</a:t>
                      </a:r>
                      <a:r>
                        <a:rPr lang="en-US" sz="1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</a:t>
                      </a:r>
                      <a:r>
                        <a:rPr lang="ru-RU" sz="1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(нормативно-правовых, программно-методических и др.)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Создание экспертного центра по разработке программ ДПО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и методических рекомендаций для грамотного управления экологическим образованием и экологизацией организаций (включая работу с вторичной переработкой и «экологичные» (социо-культурные) взаимоотношения в коллективе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1. Экспертиза организаций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2. Повышение квалификации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3. Создание программ ДПО (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под ключ, в зависимости от региона)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4. Разработка кейсов по экологизации организаций 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1. Школьники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2. Студенты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3. Сотрудники организаций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4. Экоактивисты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5. Популяризаторы науки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6. Экологические общества/организации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КЛЮЧЕВЫЕ РЕСУРСЫ 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КАНАЛЫ СБЫТА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5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-2286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Высококвалифицированные кадры. </a:t>
                      </a:r>
                    </a:p>
                    <a:p>
                      <a:pPr marL="0" marR="0" lvl="0" indent="-2286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Сотрудничество (университеты, наука, бизнес) 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BSAARC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.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-2286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Сайт </a:t>
                      </a:r>
                    </a:p>
                    <a:p>
                      <a:pPr marL="0" marR="0" lvl="0" indent="-2286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Тематические ТГ каналы</a:t>
                      </a:r>
                    </a:p>
                    <a:p>
                      <a:pPr marL="0" marR="0" lvl="0" indent="-2286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Участие в профильных конференциях и мероприятиях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60">
                <a:tc gridSpan="3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СТРУКТУРА ИЗДЕРЖЕК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ПОТОКИ ПОСТУПЛЕНИЯ ДОХОДА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2839">
                <a:tc gridSpan="3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1. Зарплата сотрудников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2. Оплата работ соисполнителей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3. Управленческие расходы и налоги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4. Коммерческие расходы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1. Прямые продажи курсов 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2. Экспертная деятельность</a:t>
                      </a: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Calibri"/>
                        </a:rPr>
                        <a:t>3. Участие в грантах</a:t>
                      </a: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0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71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85BDEF0-215B-F458-777B-6589BBDE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77" y="1334910"/>
            <a:ext cx="7027333" cy="468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205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965613" y="1923028"/>
            <a:ext cx="23285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Сформулирована фундаментальная концепция технологии и обоснована ее полезность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528C524E-EB47-8578-0D2B-469E03EFCE33}"/>
              </a:ext>
            </a:extLst>
          </p:cNvPr>
          <p:cNvSpPr/>
          <p:nvPr/>
        </p:nvSpPr>
        <p:spPr>
          <a:xfrm>
            <a:off x="3980937" y="4530468"/>
            <a:ext cx="626532" cy="273942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3891B85-937F-CAFF-B206-BD32E2D23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52138"/>
              </p:ext>
            </p:extLst>
          </p:nvPr>
        </p:nvGraphicFramePr>
        <p:xfrm>
          <a:off x="6474458" y="269470"/>
          <a:ext cx="5036976" cy="5897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749">
                  <a:extLst>
                    <a:ext uri="{9D8B030D-6E8A-4147-A177-3AD203B41FA5}">
                      <a16:colId xmlns:a16="http://schemas.microsoft.com/office/drawing/2014/main" val="1499480398"/>
                    </a:ext>
                  </a:extLst>
                </a:gridCol>
                <a:gridCol w="4526227">
                  <a:extLst>
                    <a:ext uri="{9D8B030D-6E8A-4147-A177-3AD203B41FA5}">
                      <a16:colId xmlns:a16="http://schemas.microsoft.com/office/drawing/2014/main" val="15202310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TRL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Описание уровня готовности технологии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1846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Сформулирована фундаментальная концепция технологии и обоснована ее полезность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7395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Определены целевые области применения технологии и ее критические элементы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6476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Получен макетный образец и продемонстрированы его ключевые характеристики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0795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Получен лабораторный образец, подготовлен лабораторный стенд, проведены испытания базовых функций связи с другими элементами системы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7456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Изготовлен и испытан экспериментальный образец в реальном масштабе по полупромышленной (осуществляемой в условиях производства, но не являющейся частью производственного процесса) технологии, воспроизведены (эмулированы) основные внешние условия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4696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Изготовлен репрезентативный полнофункциональный образец на пилотной производственной линии, подтверждены рабочие характеристики в условиях, приближенных к реальности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9818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Проведены испытания опытно-промышленного образца в реальных условиях эксплуатации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8080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Окончательно подтверждена работоспособность образца, запущены опытно-промышленное производство и сертификация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0813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Продукт удовлетворяет всем требованиям - инженерным, производственным, эксплуатационным, а также требованиям к качеству и надежности и выпускается серийно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4760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10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4890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6D6EF87-D20C-BED7-E858-E686D30858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586180"/>
              </p:ext>
            </p:extLst>
          </p:nvPr>
        </p:nvGraphicFramePr>
        <p:xfrm>
          <a:off x="2260599" y="719667"/>
          <a:ext cx="8940802" cy="4157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4B22FECA-FA52-12E7-A9F9-A40F68CBD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23" y="4222974"/>
            <a:ext cx="3443867" cy="193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E5FC675-AA89-6D76-4DCA-C567E9C5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1" y="4200708"/>
            <a:ext cx="2988732" cy="19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FD35920A-79D1-4AB3-FA84-47F0DE64D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615" y="4265417"/>
            <a:ext cx="2599651" cy="194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1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1" y="100193"/>
            <a:ext cx="1967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A6D95F6-400F-85E2-13F3-BEBAFC3F6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04935"/>
              </p:ext>
            </p:extLst>
          </p:nvPr>
        </p:nvGraphicFramePr>
        <p:xfrm>
          <a:off x="1628619" y="438747"/>
          <a:ext cx="10102852" cy="62510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6925">
                  <a:extLst>
                    <a:ext uri="{9D8B030D-6E8A-4147-A177-3AD203B41FA5}">
                      <a16:colId xmlns:a16="http://schemas.microsoft.com/office/drawing/2014/main" val="4268789048"/>
                    </a:ext>
                  </a:extLst>
                </a:gridCol>
                <a:gridCol w="817741">
                  <a:extLst>
                    <a:ext uri="{9D8B030D-6E8A-4147-A177-3AD203B41FA5}">
                      <a16:colId xmlns:a16="http://schemas.microsoft.com/office/drawing/2014/main" val="700072565"/>
                    </a:ext>
                  </a:extLst>
                </a:gridCol>
                <a:gridCol w="882953">
                  <a:extLst>
                    <a:ext uri="{9D8B030D-6E8A-4147-A177-3AD203B41FA5}">
                      <a16:colId xmlns:a16="http://schemas.microsoft.com/office/drawing/2014/main" val="1389667499"/>
                    </a:ext>
                  </a:extLst>
                </a:gridCol>
                <a:gridCol w="1430866">
                  <a:extLst>
                    <a:ext uri="{9D8B030D-6E8A-4147-A177-3AD203B41FA5}">
                      <a16:colId xmlns:a16="http://schemas.microsoft.com/office/drawing/2014/main" val="187666838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1916646384"/>
                    </a:ext>
                  </a:extLst>
                </a:gridCol>
                <a:gridCol w="1826257">
                  <a:extLst>
                    <a:ext uri="{9D8B030D-6E8A-4147-A177-3AD203B41FA5}">
                      <a16:colId xmlns:a16="http://schemas.microsoft.com/office/drawing/2014/main" val="1314348017"/>
                    </a:ext>
                  </a:extLst>
                </a:gridCol>
                <a:gridCol w="1623022">
                  <a:extLst>
                    <a:ext uri="{9D8B030D-6E8A-4147-A177-3AD203B41FA5}">
                      <a16:colId xmlns:a16="http://schemas.microsoft.com/office/drawing/2014/main" val="1259483998"/>
                    </a:ext>
                  </a:extLst>
                </a:gridCol>
                <a:gridCol w="1550288">
                  <a:extLst>
                    <a:ext uri="{9D8B030D-6E8A-4147-A177-3AD203B41FA5}">
                      <a16:colId xmlns:a16="http://schemas.microsoft.com/office/drawing/2014/main" val="4132059"/>
                    </a:ext>
                  </a:extLst>
                </a:gridCol>
              </a:tblGrid>
              <a:tr h="118534">
                <a:tc>
                  <a:txBody>
                    <a:bodyPr/>
                    <a:lstStyle/>
                    <a:p>
                      <a:pPr marL="1968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310"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Unti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310"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310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4135" marR="13716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Телефон,</a:t>
                      </a:r>
                      <a:r>
                        <a:rPr lang="ru-RU" sz="1400" spc="-24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4770" marR="14287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r>
                        <a:rPr lang="ru-RU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наличии)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10033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</a:t>
                      </a:r>
                      <a:r>
                        <a:rPr lang="ru-RU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</a:t>
                      </a:r>
                      <a:r>
                        <a:rPr lang="ru-RU" sz="1400" spc="-2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(краткое</a:t>
                      </a:r>
                    </a:p>
                    <a:p>
                      <a:pPr marL="63500" algn="ctr">
                        <a:lnSpc>
                          <a:spcPts val="10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5478229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U81255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544557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Чохели Василий Александрович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Лидер проекта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 (909) 432-38-39</a:t>
                      </a:r>
                    </a:p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vachokheli@sfedu.ru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Заведующий лабораторией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Опыт руководства инновационными проектами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09043815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U184521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Боева Ксения Юрьевна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Генератор идей, реализация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+79044493788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Kyboeva@sfedu.ru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Старший преподаватель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руководства программами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дпо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ипрограммой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цифровой кафедры "Управление IT-проектами"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20747687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U1293980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1876229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Мамаладзе Лана Георгиевна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Руководитель отдела образовательных продуктов ДПО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89370960560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mamaladze@sfedu.ru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Ассистент кафедры социальных технологий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ИФиСПН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ЮФУ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Опыт создания ДПО в рамках НОЦ "Школа молодого преподавателя"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36506862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Панов Иван Анатольевич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47617297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U1295381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4458216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Азамат Изатуллоевич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генератор идей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 (929) 838-32-28</a:t>
                      </a:r>
                    </a:p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asafarov@sfedu.ru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пыт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участия в идеализированных проектах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4158624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U46657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544724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Таршинов Егор Михайлович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Интегратор технологий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Generative Pre-trained Transformer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89185626191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tarshinov@sfedu.ru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Специалист по цифровым сервисам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Опыт участия в акселерационных программах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99350624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U1751536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5422719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Тихонов Алексей Владимирович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генерация идей и критический анализ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+7903-4047014</a:t>
                      </a:r>
                    </a:p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avtikhonov@sfedu.ru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Доцент, и.о. зав. каф зоологии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открытых лекций на тему формирования экологического сознания население, проведение общественных мероприятий в области экологии, веду авторский курс "Охрана природы и заповедное дело", область научных интересов охрана природы и сохранение естественного биоразнообразия Юга России, член Русского географического общества, член Союза охраны птиц России.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24744220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R="36195" algn="ctr"/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9217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034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1399</Words>
  <Application>Microsoft Office PowerPoint</Application>
  <PresentationFormat>Широкоэкранный</PresentationFormat>
  <Paragraphs>216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Lato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Василий Чохели</cp:lastModifiedBy>
  <cp:revision>31</cp:revision>
  <cp:lastPrinted>2022-09-29T12:11:38Z</cp:lastPrinted>
  <dcterms:created xsi:type="dcterms:W3CDTF">2022-09-27T13:57:51Z</dcterms:created>
  <dcterms:modified xsi:type="dcterms:W3CDTF">2023-11-18T11:55:05Z</dcterms:modified>
</cp:coreProperties>
</file>