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notesMasterIdLst>
    <p:notesMasterId r:id="rId15"/>
  </p:notesMasterIdLst>
  <p:sldSz cx="14630400" cy="8229600"/>
  <p:notesSz cx="8229600" cy="14630400"/>
  <p:embeddedFontLst>
    <p:embeddedFont>
      <p:font typeface="Montserrat"/>
      <p:regular r:id="rId20"/>
    </p:embeddedFont>
    <p:embeddedFont>
      <p:font typeface="Montserrat"/>
      <p:regular r:id="rId21"/>
    </p:embeddedFont>
    <p:embeddedFont>
      <p:font typeface="Montserrat"/>
      <p:regular r:id="rId22"/>
    </p:embeddedFont>
    <p:embeddedFont>
      <p:font typeface="Montserrat"/>
      <p:regular r:id="rId23"/>
    </p:embeddedFont>
    <p:embeddedFont>
      <p:font typeface="Open Sans Light"/>
      <p:regular r:id="rId24"/>
    </p:embeddedFont>
    <p:embeddedFont>
      <p:font typeface="Open Sans Light"/>
      <p:regular r:id="rId25"/>
    </p:embeddedFont>
    <p:embeddedFont>
      <p:font typeface="Open Sans Light"/>
      <p:regular r:id="rId26"/>
    </p:embeddedFont>
    <p:embeddedFont>
      <p:font typeface="Open Sans Light"/>
      <p:regular r:id="rId27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20" Type="http://schemas.openxmlformats.org/officeDocument/2006/relationships/font" Target="fonts/font1.fntdata"/><Relationship Id="rId21" Type="http://schemas.openxmlformats.org/officeDocument/2006/relationships/font" Target="fonts/font2.fntdata"/><Relationship Id="rId22" Type="http://schemas.openxmlformats.org/officeDocument/2006/relationships/font" Target="fonts/font3.fntdata"/><Relationship Id="rId23" Type="http://schemas.openxmlformats.org/officeDocument/2006/relationships/font" Target="fonts/font4.fntdata"/><Relationship Id="rId24" Type="http://schemas.openxmlformats.org/officeDocument/2006/relationships/font" Target="fonts/font5.fntdata"/><Relationship Id="rId25" Type="http://schemas.openxmlformats.org/officeDocument/2006/relationships/font" Target="fonts/font6.fntdata"/><Relationship Id="rId26" Type="http://schemas.openxmlformats.org/officeDocument/2006/relationships/font" Target="fonts/font7.fntdata"/><Relationship Id="rId27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2-1.png"/><Relationship Id="rId2" Type="http://schemas.openxmlformats.org/officeDocument/2006/relationships/image" Target="../media/image-1012-2.png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3-1.png"/><Relationship Id="rId2" Type="http://schemas.openxmlformats.org/officeDocument/2006/relationships/image" Target="../media/image-1013-2.png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4-1.png"/><Relationship Id="rId2" Type="http://schemas.openxmlformats.org/officeDocument/2006/relationships/image" Target="../media/image-1014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slideLayout" Target="../slideLayouts/slideLayout14.xml"/><Relationship Id="rId5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8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2742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Uprising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2763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Open Sans Light" pitchFamily="34" charset="0"/>
                <a:ea typeface="Open Sans Light" pitchFamily="34" charset="-122"/>
                <a:cs typeface="Open Sans Light" pitchFamily="34" charset="-120"/>
              </a:rPr>
              <a:t>Добро пожаловать на презентацию нашей 2D игры Uprising. Мы расскажем о концепции, разработке и планах на будущее.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82253"/>
            <a:ext cx="593169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Целевая аудитория: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31193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Возраст: 10+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4596646"/>
            <a:ext cx="13042821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Геймеры, которые предпочитают удобные и простые в использовании игры</a:t>
            </a:r>
            <a:endParaRPr lang="en-US" sz="2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73223"/>
            <a:ext cx="685538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Процесс тестирования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022163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256598"/>
            <a:ext cx="285988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Функциональность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3747016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Open Sans Light" pitchFamily="34" charset="0"/>
                <a:ea typeface="Open Sans Light" pitchFamily="34" charset="-122"/>
                <a:cs typeface="Open Sans Light" pitchFamily="34" charset="-120"/>
              </a:rPr>
              <a:t>Проверка игровой механики, управления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022163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32565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Баланс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3747016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Open Sans Light" pitchFamily="34" charset="0"/>
                <a:ea typeface="Open Sans Light" pitchFamily="34" charset="-122"/>
                <a:cs typeface="Open Sans Light" pitchFamily="34" charset="-120"/>
              </a:rPr>
              <a:t>Справедливость, сложность, увлекательность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4934069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1685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Стабильность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5658922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Open Sans Light" pitchFamily="34" charset="0"/>
                <a:ea typeface="Open Sans Light" pitchFamily="34" charset="-122"/>
                <a:cs typeface="Open Sans Light" pitchFamily="34" charset="-120"/>
              </a:rPr>
              <a:t>Отсутствие ошибок, крашей, оптимизация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1007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Дальнейшие планы и перспективы проекта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267795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Open Sans Light" pitchFamily="34" charset="0"/>
                <a:ea typeface="Open Sans Light" pitchFamily="34" charset="-122"/>
                <a:cs typeface="Open Sans Light" pitchFamily="34" charset="-120"/>
              </a:rPr>
              <a:t>Планы по доработке игры, включая новые уровни, персонажей, оружие, возможно, многопользовательский режим. Цель: сделать Uprising успешной игрой, увлекательной и запоминающейся для игроков.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E5E0DF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9265920" y="121920"/>
            <a:ext cx="1230630" cy="152400"/>
          </a:xfrm>
          <a:prstGeom prst="roundRect">
            <a:avLst>
              <a:gd name="adj" fmla="val 36000"/>
            </a:avLst>
          </a:prstGeom>
          <a:solidFill>
            <a:srgbClr val="FED7D7"/>
          </a:solidFill>
          <a:ln/>
        </p:spPr>
      </p:sp>
      <p:sp>
        <p:nvSpPr>
          <p:cNvPr id="6" name="Text 2"/>
          <p:cNvSpPr/>
          <p:nvPr/>
        </p:nvSpPr>
        <p:spPr>
          <a:xfrm>
            <a:off x="9326880" y="143232"/>
            <a:ext cx="1108710" cy="109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850"/>
              </a:lnSpc>
              <a:buNone/>
            </a:pPr>
            <a:r>
              <a:rPr lang="en-US" sz="700" dirty="0">
                <a:solidFill>
                  <a:srgbClr val="822727"/>
                </a:solidFill>
                <a:latin typeface="Inter, sans-serif Medium" pitchFamily="34" charset="0"/>
                <a:ea typeface="Inter, sans-serif Medium" pitchFamily="34" charset="-122"/>
                <a:cs typeface="Inter, sans-serif Medium" pitchFamily="34" charset="-120"/>
              </a:rPr>
              <a:t> Error uploading image.</a:t>
            </a:r>
            <a:endParaRPr lang="en-US" sz="7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880" y="147042"/>
            <a:ext cx="91440" cy="9144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93790" y="340602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Игра доступна по этому QR коду</a:t>
            </a:r>
            <a:endParaRPr lang="en-US" sz="4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9560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Уникальность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71361"/>
            <a:ext cx="38872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Минималистичный сюжет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52505"/>
            <a:ext cx="3978116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Open Sans Light" pitchFamily="34" charset="0"/>
                <a:ea typeface="Open Sans Light" pitchFamily="34" charset="-122"/>
                <a:cs typeface="Open Sans Light" pitchFamily="34" charset="-120"/>
              </a:rPr>
              <a:t>Мы разработали упрощенный геймплей и сделали фокус на игровой механике и визуальных эффектах - все это делает нашу 2D игру Uprising простой и увлекательной. 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271361"/>
            <a:ext cx="29768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Простой интерфейс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3852505"/>
            <a:ext cx="397954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Open Sans Light" pitchFamily="34" charset="0"/>
                <a:ea typeface="Open Sans Light" pitchFamily="34" charset="-122"/>
                <a:cs typeface="Open Sans Light" pitchFamily="34" charset="-120"/>
              </a:rPr>
              <a:t>Мы сделали интуитивно понятный интерфейс, без лишних нагромождений, чтобы максимально уменьшить порог вхождения для наших игроков.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3496" y="3271361"/>
            <a:ext cx="3978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Симпатичная графика с расслабляющей музыкой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3496" y="4206835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Open Sans Light" pitchFamily="34" charset="0"/>
                <a:ea typeface="Open Sans Light" pitchFamily="34" charset="-122"/>
                <a:cs typeface="Open Sans Light" pitchFamily="34" charset="-120"/>
              </a:rPr>
              <a:t>Мы стремимся придерживаться  визуального стиля, который будет сочетать простоту и эстетическую привлекательность. 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86166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Актуальность 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024074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Open Sans Light" pitchFamily="34" charset="0"/>
                <a:ea typeface="Open Sans Light" pitchFamily="34" charset="-122"/>
                <a:cs typeface="Open Sans Light" pitchFamily="34" charset="-120"/>
              </a:rPr>
              <a:t>Многие люди ищут простые игры для отдыха, снятия стресса после работы, учебы, но, к сожалению,большинство игр перегружено сложными механиками,занимают много места на устройствах,а также требуют длительного вовлеченияю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500503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Open Sans Light" pitchFamily="34" charset="0"/>
                <a:ea typeface="Open Sans Light" pitchFamily="34" charset="-122"/>
                <a:cs typeface="Open Sans Light" pitchFamily="34" charset="-120"/>
              </a:rPr>
              <a:t>Мы предлагаем новую легкую, понятную и ненавязчивую игру для быстрой разрядки и удовольствия - Uprising.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689509"/>
            <a:ext cx="13042821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Наша цель: создание качественной и простой 2D-игры с увлекательным геймплеем для широкой аудитории </a:t>
            </a:r>
            <a:endParaRPr lang="en-US" sz="2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23762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Задачи: 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2175867"/>
            <a:ext cx="315706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 начальных этапах: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870359"/>
            <a:ext cx="95073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1. Разработать концепцию игры и основные игровые механики.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3564850"/>
            <a:ext cx="102642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2. Реализовать визуальную часть (пиксельная графика) и саундтрек. 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42593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Позднее: 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4953833"/>
            <a:ext cx="757737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1. Оптимизировать игру для мобильных устройств. 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93790" y="5648325"/>
            <a:ext cx="95617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2. Провести тестирование на небольшой группе пользователей.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93790" y="634281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2403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Роли в команде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128129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903839" y="31281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Разработка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903839" y="3618548"/>
            <a:ext cx="304121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Open Sans Light" pitchFamily="34" charset="0"/>
                <a:ea typeface="Open Sans Light" pitchFamily="34" charset="-122"/>
                <a:cs typeface="Open Sans Light" pitchFamily="34" charset="-120"/>
              </a:rPr>
              <a:t>Программирование, логика, оптимизация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3128129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795516" y="31281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Дизайн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795516" y="3618548"/>
            <a:ext cx="304121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Open Sans Light" pitchFamily="34" charset="0"/>
                <a:ea typeface="Open Sans Light" pitchFamily="34" charset="-122"/>
                <a:cs typeface="Open Sans Light" pitchFamily="34" charset="-120"/>
              </a:rPr>
              <a:t>Визуально эффекты, персонажи, интерфейс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4826318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903839" y="48263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Тестирование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903839" y="5316736"/>
            <a:ext cx="304121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Open Sans Light" pitchFamily="34" charset="0"/>
                <a:ea typeface="Open Sans Light" pitchFamily="34" charset="-122"/>
                <a:cs typeface="Open Sans Light" pitchFamily="34" charset="-120"/>
              </a:rPr>
              <a:t>Игровые испытания, отладка, баг-фиксы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10171867" y="4826318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795516" y="48263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Менеджмент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795516" y="5316736"/>
            <a:ext cx="304121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Open Sans Light" pitchFamily="34" charset="0"/>
                <a:ea typeface="Open Sans Light" pitchFamily="34" charset="-122"/>
                <a:cs typeface="Open Sans Light" pitchFamily="34" charset="-120"/>
              </a:rPr>
              <a:t>Управление проектом, планирование, коммуникация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2107" y="520303"/>
            <a:ext cx="4729996" cy="591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650"/>
              </a:lnSpc>
              <a:buNone/>
            </a:pPr>
            <a:r>
              <a:rPr lang="en-US" sz="37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Команда проекта</a:t>
            </a:r>
            <a:endParaRPr lang="en-US" sz="37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2107" y="1489948"/>
            <a:ext cx="3113722" cy="192440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2107" y="3650813"/>
            <a:ext cx="2538770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Индерейкина Дарья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62107" y="4059793"/>
            <a:ext cx="3113722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Open Sans Light" pitchFamily="34" charset="0"/>
                <a:ea typeface="Open Sans Light" pitchFamily="34" charset="-122"/>
                <a:cs typeface="Open Sans Light" pitchFamily="34" charset="-120"/>
              </a:rPr>
              <a:t>Дизайнер</a:t>
            </a:r>
            <a:endParaRPr lang="en-US" sz="14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555" y="1489948"/>
            <a:ext cx="3113722" cy="19244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059555" y="3650813"/>
            <a:ext cx="2364938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Ротов Иван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4059555" y="4059793"/>
            <a:ext cx="3113722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Open Sans Light" pitchFamily="34" charset="0"/>
                <a:ea typeface="Open Sans Light" pitchFamily="34" charset="-122"/>
                <a:cs typeface="Open Sans Light" pitchFamily="34" charset="-120"/>
              </a:rPr>
              <a:t>Разработчик, тестировщик, дизайнер</a:t>
            </a:r>
            <a:endParaRPr lang="en-US" sz="14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003" y="1489948"/>
            <a:ext cx="3113722" cy="192440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57003" y="3650813"/>
            <a:ext cx="2399824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Маркин Александр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7457003" y="4059793"/>
            <a:ext cx="3113722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Open Sans Light" pitchFamily="34" charset="0"/>
                <a:ea typeface="Open Sans Light" pitchFamily="34" charset="-122"/>
                <a:cs typeface="Open Sans Light" pitchFamily="34" charset="-120"/>
              </a:rPr>
              <a:t>Дизайнер, Тимлид, Разработчик</a:t>
            </a:r>
            <a:endParaRPr lang="en-US" sz="14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4452" y="1489948"/>
            <a:ext cx="3113842" cy="192440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854452" y="3650813"/>
            <a:ext cx="2541627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Манонов Александр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10854452" y="4059793"/>
            <a:ext cx="3113842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Open Sans Light" pitchFamily="34" charset="0"/>
                <a:ea typeface="Open Sans Light" pitchFamily="34" charset="-122"/>
                <a:cs typeface="Open Sans Light" pitchFamily="34" charset="-120"/>
              </a:rPr>
              <a:t>Менеджер проекта</a:t>
            </a:r>
            <a:endParaRPr lang="en-US" sz="14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107" y="5232678"/>
            <a:ext cx="3113722" cy="1924407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62107" y="7393543"/>
            <a:ext cx="2465784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Тимочкин Вячеслав</a:t>
            </a:r>
            <a:endParaRPr lang="en-US" sz="1850" dirty="0"/>
          </a:p>
        </p:txBody>
      </p:sp>
      <p:sp>
        <p:nvSpPr>
          <p:cNvPr id="17" name="Text 10"/>
          <p:cNvSpPr/>
          <p:nvPr/>
        </p:nvSpPr>
        <p:spPr>
          <a:xfrm>
            <a:off x="662107" y="7802523"/>
            <a:ext cx="3113722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Open Sans Light" pitchFamily="34" charset="0"/>
                <a:ea typeface="Open Sans Light" pitchFamily="34" charset="-122"/>
                <a:cs typeface="Open Sans Light" pitchFamily="34" charset="-120"/>
              </a:rPr>
              <a:t>Дизайнер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2216" y="854988"/>
            <a:ext cx="6150769" cy="1039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050"/>
              </a:lnSpc>
              <a:buNone/>
            </a:pPr>
            <a:r>
              <a:rPr lang="en-US" sz="32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Проектный план и ход разработки</a:t>
            </a:r>
            <a:endParaRPr lang="en-US" sz="3250" dirty="0"/>
          </a:p>
        </p:txBody>
      </p:sp>
      <p:sp>
        <p:nvSpPr>
          <p:cNvPr id="4" name="Shape 1"/>
          <p:cNvSpPr/>
          <p:nvPr/>
        </p:nvSpPr>
        <p:spPr>
          <a:xfrm>
            <a:off x="820222" y="2144078"/>
            <a:ext cx="22860" cy="5230416"/>
          </a:xfrm>
          <a:prstGeom prst="roundRect">
            <a:avLst>
              <a:gd name="adj" fmla="val 305627"/>
            </a:avLst>
          </a:prstGeom>
          <a:solidFill>
            <a:srgbClr val="4A2C85"/>
          </a:solidFill>
          <a:ln/>
        </p:spPr>
      </p:sp>
      <p:sp>
        <p:nvSpPr>
          <p:cNvPr id="5" name="Shape 2"/>
          <p:cNvSpPr/>
          <p:nvPr/>
        </p:nvSpPr>
        <p:spPr>
          <a:xfrm>
            <a:off x="995898" y="2506742"/>
            <a:ext cx="582216" cy="22860"/>
          </a:xfrm>
          <a:prstGeom prst="roundRect">
            <a:avLst>
              <a:gd name="adj" fmla="val 305627"/>
            </a:avLst>
          </a:prstGeom>
          <a:solidFill>
            <a:srgbClr val="4A2C85"/>
          </a:solidFill>
          <a:ln/>
        </p:spPr>
      </p:sp>
      <p:sp>
        <p:nvSpPr>
          <p:cNvPr id="6" name="Shape 3"/>
          <p:cNvSpPr/>
          <p:nvPr/>
        </p:nvSpPr>
        <p:spPr>
          <a:xfrm>
            <a:off x="644545" y="2331125"/>
            <a:ext cx="374213" cy="374213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86586" y="2393394"/>
            <a:ext cx="90130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1746528" y="2310408"/>
            <a:ext cx="2079308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Сентябрь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746528" y="2669977"/>
            <a:ext cx="4986457" cy="266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Open Sans Light" pitchFamily="34" charset="0"/>
                <a:ea typeface="Open Sans Light" pitchFamily="34" charset="-122"/>
                <a:cs typeface="Open Sans Light" pitchFamily="34" charset="-120"/>
              </a:rPr>
              <a:t>Подготовительный этап (формирование команды, выбор идеи)</a:t>
            </a:r>
            <a:endParaRPr lang="en-US" sz="1300" dirty="0"/>
          </a:p>
        </p:txBody>
      </p:sp>
      <p:sp>
        <p:nvSpPr>
          <p:cNvPr id="10" name="Shape 7"/>
          <p:cNvSpPr/>
          <p:nvPr/>
        </p:nvSpPr>
        <p:spPr>
          <a:xfrm>
            <a:off x="995898" y="3631406"/>
            <a:ext cx="582216" cy="22860"/>
          </a:xfrm>
          <a:prstGeom prst="roundRect">
            <a:avLst>
              <a:gd name="adj" fmla="val 305627"/>
            </a:avLst>
          </a:prstGeom>
          <a:solidFill>
            <a:srgbClr val="4A2C85"/>
          </a:solidFill>
          <a:ln/>
        </p:spPr>
      </p:sp>
      <p:sp>
        <p:nvSpPr>
          <p:cNvPr id="11" name="Shape 8"/>
          <p:cNvSpPr/>
          <p:nvPr/>
        </p:nvSpPr>
        <p:spPr>
          <a:xfrm>
            <a:off x="644545" y="3455789"/>
            <a:ext cx="374213" cy="374213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60750" y="3518059"/>
            <a:ext cx="141684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1746528" y="3435072"/>
            <a:ext cx="2079308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Октябрь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1746528" y="3794641"/>
            <a:ext cx="4986457" cy="266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Open Sans Light" pitchFamily="34" charset="0"/>
                <a:ea typeface="Open Sans Light" pitchFamily="34" charset="-122"/>
                <a:cs typeface="Open Sans Light" pitchFamily="34" charset="-120"/>
              </a:rPr>
              <a:t>Постановка целей и задач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1746528" y="4160520"/>
            <a:ext cx="4986457" cy="532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Open Sans Light" pitchFamily="34" charset="0"/>
                <a:ea typeface="Open Sans Light" pitchFamily="34" charset="-122"/>
                <a:cs typeface="Open Sans Light" pitchFamily="34" charset="-120"/>
              </a:rPr>
              <a:t>Завершение основного сюжета и механики игры, начало работы над визуальными эффектами.</a:t>
            </a:r>
            <a:endParaRPr lang="en-US" sz="1300" dirty="0"/>
          </a:p>
        </p:txBody>
      </p:sp>
      <p:sp>
        <p:nvSpPr>
          <p:cNvPr id="16" name="Shape 13"/>
          <p:cNvSpPr/>
          <p:nvPr/>
        </p:nvSpPr>
        <p:spPr>
          <a:xfrm>
            <a:off x="995898" y="5388054"/>
            <a:ext cx="582216" cy="22860"/>
          </a:xfrm>
          <a:prstGeom prst="roundRect">
            <a:avLst>
              <a:gd name="adj" fmla="val 305627"/>
            </a:avLst>
          </a:prstGeom>
          <a:solidFill>
            <a:srgbClr val="4A2C85"/>
          </a:solidFill>
          <a:ln/>
        </p:spPr>
      </p:sp>
      <p:sp>
        <p:nvSpPr>
          <p:cNvPr id="17" name="Shape 14"/>
          <p:cNvSpPr/>
          <p:nvPr/>
        </p:nvSpPr>
        <p:spPr>
          <a:xfrm>
            <a:off x="644545" y="5212437"/>
            <a:ext cx="374213" cy="374213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761226" y="5274707"/>
            <a:ext cx="140732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1950" dirty="0"/>
          </a:p>
        </p:txBody>
      </p:sp>
      <p:sp>
        <p:nvSpPr>
          <p:cNvPr id="19" name="Text 16"/>
          <p:cNvSpPr/>
          <p:nvPr/>
        </p:nvSpPr>
        <p:spPr>
          <a:xfrm>
            <a:off x="1746528" y="5191720"/>
            <a:ext cx="2079308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Ноябрь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1746528" y="5551289"/>
            <a:ext cx="4986457" cy="532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Open Sans Light" pitchFamily="34" charset="0"/>
                <a:ea typeface="Open Sans Light" pitchFamily="34" charset="-122"/>
                <a:cs typeface="Open Sans Light" pitchFamily="34" charset="-120"/>
              </a:rPr>
              <a:t>Тестирование и отладка, интеграция звукового сопровождения, разработка пользовательского интерфейса.</a:t>
            </a:r>
            <a:endParaRPr lang="en-US" sz="1300" dirty="0"/>
          </a:p>
        </p:txBody>
      </p:sp>
      <p:sp>
        <p:nvSpPr>
          <p:cNvPr id="21" name="Shape 18"/>
          <p:cNvSpPr/>
          <p:nvPr/>
        </p:nvSpPr>
        <p:spPr>
          <a:xfrm>
            <a:off x="995898" y="6778823"/>
            <a:ext cx="582216" cy="22860"/>
          </a:xfrm>
          <a:prstGeom prst="roundRect">
            <a:avLst>
              <a:gd name="adj" fmla="val 305627"/>
            </a:avLst>
          </a:prstGeom>
          <a:solidFill>
            <a:srgbClr val="4A2C85"/>
          </a:solidFill>
          <a:ln/>
        </p:spPr>
      </p:sp>
      <p:sp>
        <p:nvSpPr>
          <p:cNvPr id="22" name="Shape 19"/>
          <p:cNvSpPr/>
          <p:nvPr/>
        </p:nvSpPr>
        <p:spPr>
          <a:xfrm>
            <a:off x="644545" y="6603206"/>
            <a:ext cx="374213" cy="374213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749201" y="6665476"/>
            <a:ext cx="164902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1950" dirty="0"/>
          </a:p>
        </p:txBody>
      </p:sp>
      <p:sp>
        <p:nvSpPr>
          <p:cNvPr id="24" name="Text 21"/>
          <p:cNvSpPr/>
          <p:nvPr/>
        </p:nvSpPr>
        <p:spPr>
          <a:xfrm>
            <a:off x="1746528" y="6582489"/>
            <a:ext cx="2079308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Декабрь</a:t>
            </a:r>
            <a:endParaRPr lang="en-US" sz="1600" dirty="0"/>
          </a:p>
        </p:txBody>
      </p:sp>
      <p:sp>
        <p:nvSpPr>
          <p:cNvPr id="25" name="Text 22"/>
          <p:cNvSpPr/>
          <p:nvPr/>
        </p:nvSpPr>
        <p:spPr>
          <a:xfrm>
            <a:off x="1746528" y="6942058"/>
            <a:ext cx="4986457" cy="266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Open Sans Light" pitchFamily="34" charset="0"/>
                <a:ea typeface="Open Sans Light" pitchFamily="34" charset="-122"/>
                <a:cs typeface="Open Sans Light" pitchFamily="34" charset="-120"/>
              </a:rPr>
              <a:t>Запуск бета-тестирования игры, продолжение разработки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413165"/>
            <a:ext cx="924746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Выбор движка и инструментов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462105"/>
            <a:ext cx="1222998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Движок RPG Maker MV хорошо подошел для реализации всех необходимых задач</a:t>
            </a:r>
            <a:endParaRPr lang="en-US" sz="2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2024-12-14T10:23:13Z</dcterms:created>
  <dcterms:modified xsi:type="dcterms:W3CDTF">2024-12-14T10:23:13Z</dcterms:modified>
</cp:coreProperties>
</file>