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4"/>
  </p:sldMasterIdLst>
  <p:notesMasterIdLst>
    <p:notesMasterId r:id="rId15"/>
  </p:notesMasterIdLst>
  <p:sldIdLst>
    <p:sldId id="263" r:id="rId5"/>
    <p:sldId id="264" r:id="rId6"/>
    <p:sldId id="267" r:id="rId7"/>
    <p:sldId id="270" r:id="rId8"/>
    <p:sldId id="266" r:id="rId9"/>
    <p:sldId id="271" r:id="rId10"/>
    <p:sldId id="257" r:id="rId11"/>
    <p:sldId id="265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DB1A1B-262F-4D00-8AF6-6A43EFD661BD}" v="295" dt="2021-10-16T20:50:29.0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37" autoAdjust="0"/>
  </p:normalViewPr>
  <p:slideViewPr>
    <p:cSldViewPr snapToGrid="0">
      <p:cViewPr varScale="1">
        <p:scale>
          <a:sx n="86" d="100"/>
          <a:sy n="86" d="100"/>
        </p:scale>
        <p:origin x="557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2D767-05C1-4857-9DEB-90FC80CCA9E6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21543-D62E-42E9-B2EB-19A8DA19D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54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13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7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036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05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0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47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99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7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24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875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70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DDA6928-7269-4B45-894C-CB8D3CB49B19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99001D9-D265-4F79-A9A3-10D42C8F5E0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41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65180-ACF5-4CD0-A40A-DD724C98B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з20: Чат бот на платформе телеграмм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8854C6-AC72-4647-8958-54B124CD4F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Заказ Международного экспортного агентства «Свои люди»</a:t>
            </a:r>
          </a:p>
          <a:p>
            <a:r>
              <a:rPr lang="ru-RU" sz="1600" dirty="0"/>
              <a:t>Команда «Тоталитарные карасики»</a:t>
            </a:r>
          </a:p>
        </p:txBody>
      </p:sp>
    </p:spTree>
    <p:extLst>
      <p:ext uri="{BB962C8B-B14F-4D97-AF65-F5344CB8AC3E}">
        <p14:creationId xmlns:p14="http://schemas.microsoft.com/office/powerpoint/2010/main" val="84978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2F756-7367-4310-87A6-8D807769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 Команды: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8B4A92-A502-4F7F-BB35-D2A1B88B8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Курочка Кристина Денисовна – лидер команды</a:t>
            </a:r>
          </a:p>
          <a:p>
            <a:r>
              <a:rPr lang="ru-RU" dirty="0"/>
              <a:t>Белый Иван Сергеевич-  IT-администратор  </a:t>
            </a:r>
          </a:p>
          <a:p>
            <a:r>
              <a:rPr lang="ru-RU" dirty="0" err="1"/>
              <a:t>Бесленеев</a:t>
            </a:r>
            <a:r>
              <a:rPr lang="ru-RU" dirty="0"/>
              <a:t> Владислав Борисович- аналитик данных</a:t>
            </a:r>
          </a:p>
          <a:p>
            <a:r>
              <a:rPr lang="ru-RU" dirty="0"/>
              <a:t>Жилин Владимир Александрович- помощник лидера, менеджер продукта </a:t>
            </a:r>
          </a:p>
          <a:p>
            <a:r>
              <a:rPr lang="ru-RU" dirty="0"/>
              <a:t>Токарь Анна Александровна- AL-разработчик</a:t>
            </a:r>
          </a:p>
          <a:p>
            <a:r>
              <a:rPr lang="ru-RU" dirty="0"/>
              <a:t>Чудиков Данил Максимович- фронт разработчик</a:t>
            </a:r>
          </a:p>
          <a:p>
            <a:r>
              <a:rPr lang="ru-RU" dirty="0" err="1"/>
              <a:t>Шимловский</a:t>
            </a:r>
            <a:r>
              <a:rPr lang="ru-RU" dirty="0"/>
              <a:t> Владимир Юрьевич- IT-администратор</a:t>
            </a:r>
          </a:p>
        </p:txBody>
      </p:sp>
    </p:spTree>
    <p:extLst>
      <p:ext uri="{BB962C8B-B14F-4D97-AF65-F5344CB8AC3E}">
        <p14:creationId xmlns:p14="http://schemas.microsoft.com/office/powerpoint/2010/main" val="130498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51A72-3DD3-4CA8-8A38-69B9B59FF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Наставники: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CDFC85-FD10-4174-B382-AEFF0A31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Заргарян</a:t>
            </a:r>
            <a:r>
              <a:rPr lang="ru-RU" dirty="0"/>
              <a:t> Юрий Артурович</a:t>
            </a:r>
          </a:p>
          <a:p>
            <a:r>
              <a:rPr lang="ru-RU" dirty="0" err="1"/>
              <a:t>Землина</a:t>
            </a:r>
            <a:r>
              <a:rPr lang="ru-RU" dirty="0"/>
              <a:t> Екатерина Михайловна</a:t>
            </a:r>
          </a:p>
        </p:txBody>
      </p:sp>
    </p:spTree>
    <p:extLst>
      <p:ext uri="{BB962C8B-B14F-4D97-AF65-F5344CB8AC3E}">
        <p14:creationId xmlns:p14="http://schemas.microsoft.com/office/powerpoint/2010/main" val="295387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DD128-FDA8-4679-8A5D-ABA349707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Обоснование проблем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11621D-5DB3-4D12-B243-00DAF3FB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Основная проблема заключается в неэффективности существующей системе подачи заявок. Заказчик считает, что её изменение повысит приток новых клиентов и оптимизирует сап процесс приёма заявок</a:t>
            </a:r>
          </a:p>
        </p:txBody>
      </p:sp>
    </p:spTree>
    <p:extLst>
      <p:ext uri="{BB962C8B-B14F-4D97-AF65-F5344CB8AC3E}">
        <p14:creationId xmlns:p14="http://schemas.microsoft.com/office/powerpoint/2010/main" val="3065232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6F074D-29F9-4370-A242-FBCA0B97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BA416-9F14-4286-AEF9-D9396C753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Чат-бот служит более лёгкой и понятной формой подачи заявок агентству. Позволяет проводить приём заявок от потенциальных клиентов и рассылку рекламных сообщений среди них. Решает проблему сложной и местами непонятной формы регистрации заявок</a:t>
            </a:r>
          </a:p>
          <a:p>
            <a:r>
              <a:rPr lang="ru-RU" dirty="0"/>
              <a:t>Его потенциальные пользователи –– владельцы среднего и крупного бизнесов, готовые выйти на экспорт в иные страны и решившие осуществить это через экспортное агентство «Свои люди»</a:t>
            </a:r>
          </a:p>
        </p:txBody>
      </p:sp>
    </p:spTree>
    <p:extLst>
      <p:ext uri="{BB962C8B-B14F-4D97-AF65-F5344CB8AC3E}">
        <p14:creationId xmlns:p14="http://schemas.microsoft.com/office/powerpoint/2010/main" val="94219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54928-D167-4279-B3EB-A024DAEC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Основное препятствие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ADD551-A58E-4892-95D3-5F0DBDCFB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Недостаточно глубокое понимание способов реализации проекта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Решение:</a:t>
            </a:r>
          </a:p>
          <a:p>
            <a:pPr marL="0" indent="0">
              <a:buNone/>
            </a:pPr>
            <a:r>
              <a:rPr lang="ru-RU" dirty="0"/>
              <a:t>Дополнительные образовательные курсы из соответствующих сервисов</a:t>
            </a:r>
          </a:p>
        </p:txBody>
      </p:sp>
    </p:spTree>
    <p:extLst>
      <p:ext uri="{BB962C8B-B14F-4D97-AF65-F5344CB8AC3E}">
        <p14:creationId xmlns:p14="http://schemas.microsoft.com/office/powerpoint/2010/main" val="3831513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F5773F4-0FFF-4AB9-8009-B4B1FE4A073E}"/>
              </a:ext>
            </a:extLst>
          </p:cNvPr>
          <p:cNvSpPr txBox="1"/>
          <p:nvPr/>
        </p:nvSpPr>
        <p:spPr>
          <a:xfrm>
            <a:off x="3049043" y="642051"/>
            <a:ext cx="6093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Иерархическая структура работ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2EDDF2-DD34-4AC5-BA6B-CBBEF4C9D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62866"/>
              </p:ext>
            </p:extLst>
          </p:nvPr>
        </p:nvGraphicFramePr>
        <p:xfrm>
          <a:off x="308974" y="1873892"/>
          <a:ext cx="11574051" cy="3110216"/>
        </p:xfrm>
        <a:graphic>
          <a:graphicData uri="http://schemas.openxmlformats.org/drawingml/2006/table">
            <a:tbl>
              <a:tblPr firstRow="1" firstCol="1" bandRow="1"/>
              <a:tblGrid>
                <a:gridCol w="1491074">
                  <a:extLst>
                    <a:ext uri="{9D8B030D-6E8A-4147-A177-3AD203B41FA5}">
                      <a16:colId xmlns:a16="http://schemas.microsoft.com/office/drawing/2014/main" val="3217499547"/>
                    </a:ext>
                  </a:extLst>
                </a:gridCol>
                <a:gridCol w="1154582">
                  <a:extLst>
                    <a:ext uri="{9D8B030D-6E8A-4147-A177-3AD203B41FA5}">
                      <a16:colId xmlns:a16="http://schemas.microsoft.com/office/drawing/2014/main" val="3127702641"/>
                    </a:ext>
                  </a:extLst>
                </a:gridCol>
                <a:gridCol w="1236154">
                  <a:extLst>
                    <a:ext uri="{9D8B030D-6E8A-4147-A177-3AD203B41FA5}">
                      <a16:colId xmlns:a16="http://schemas.microsoft.com/office/drawing/2014/main" val="3256881694"/>
                    </a:ext>
                  </a:extLst>
                </a:gridCol>
                <a:gridCol w="1306748">
                  <a:extLst>
                    <a:ext uri="{9D8B030D-6E8A-4147-A177-3AD203B41FA5}">
                      <a16:colId xmlns:a16="http://schemas.microsoft.com/office/drawing/2014/main" val="1285416165"/>
                    </a:ext>
                  </a:extLst>
                </a:gridCol>
                <a:gridCol w="1083205">
                  <a:extLst>
                    <a:ext uri="{9D8B030D-6E8A-4147-A177-3AD203B41FA5}">
                      <a16:colId xmlns:a16="http://schemas.microsoft.com/office/drawing/2014/main" val="4167729331"/>
                    </a:ext>
                  </a:extLst>
                </a:gridCol>
                <a:gridCol w="1230664">
                  <a:extLst>
                    <a:ext uri="{9D8B030D-6E8A-4147-A177-3AD203B41FA5}">
                      <a16:colId xmlns:a16="http://schemas.microsoft.com/office/drawing/2014/main" val="1392590405"/>
                    </a:ext>
                  </a:extLst>
                </a:gridCol>
                <a:gridCol w="1434598">
                  <a:extLst>
                    <a:ext uri="{9D8B030D-6E8A-4147-A177-3AD203B41FA5}">
                      <a16:colId xmlns:a16="http://schemas.microsoft.com/office/drawing/2014/main" val="3545582484"/>
                    </a:ext>
                  </a:extLst>
                </a:gridCol>
                <a:gridCol w="1318513">
                  <a:extLst>
                    <a:ext uri="{9D8B030D-6E8A-4147-A177-3AD203B41FA5}">
                      <a16:colId xmlns:a16="http://schemas.microsoft.com/office/drawing/2014/main" val="2138861057"/>
                    </a:ext>
                  </a:extLst>
                </a:gridCol>
                <a:gridCol w="1318513">
                  <a:extLst>
                    <a:ext uri="{9D8B030D-6E8A-4147-A177-3AD203B41FA5}">
                      <a16:colId xmlns:a16="http://schemas.microsoft.com/office/drawing/2014/main" val="3604721545"/>
                    </a:ext>
                  </a:extLst>
                </a:gridCol>
              </a:tblGrid>
              <a:tr h="302479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Чат-бот на платформе телеграмм для Международного экспортного агентства "Свои люди"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94" marR="89294" marT="44647" marB="446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93328"/>
                  </a:ext>
                </a:extLst>
              </a:tr>
              <a:tr h="43666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Создать бота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Настроить бота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Тестировать бота</a:t>
                      </a:r>
                    </a:p>
                  </a:txBody>
                  <a:tcPr marL="77058" marR="77058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Представить бота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54981"/>
                  </a:ext>
                </a:extLst>
              </a:tr>
              <a:tr h="104386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Создать токен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Дать тег и имя</a:t>
                      </a:r>
                    </a:p>
                  </a:txBody>
                  <a:tcPr marL="89294" marR="89294" marT="44647" marB="446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Настроить функции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Настроить интерфейс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Отправить тестовую заявку и отследить правильность исполнения ботом своих функций</a:t>
                      </a:r>
                    </a:p>
                  </a:txBody>
                  <a:tcPr marL="89294" marR="89294" marT="44647" marB="44647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Создать презентацию</a:t>
                      </a:r>
                    </a:p>
                  </a:txBody>
                  <a:tcPr marL="77058" marR="77058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Написать речь</a:t>
                      </a:r>
                    </a:p>
                  </a:txBody>
                  <a:tcPr marL="77058" marR="77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987512"/>
                  </a:ext>
                </a:extLst>
              </a:tr>
              <a:tr h="1322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Подключить к соответствующим сервисам</a:t>
                      </a:r>
                    </a:p>
                  </a:txBody>
                  <a:tcPr marL="77058" marR="77058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Задать возможности</a:t>
                      </a:r>
                    </a:p>
                  </a:txBody>
                  <a:tcPr marL="77058" marR="77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Создать фразы для общения с пользователем</a:t>
                      </a:r>
                    </a:p>
                  </a:txBody>
                  <a:tcPr marL="77058" marR="77058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Создать понятное описание бота и его функций</a:t>
                      </a:r>
                    </a:p>
                  </a:txBody>
                  <a:tcPr marL="77058" marR="77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Показать в картинках интерфейс и функции бота</a:t>
                      </a:r>
                    </a:p>
                  </a:txBody>
                  <a:tcPr marL="77058" marR="77058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Рассказать о возможностях бота, объяснить его необходимость</a:t>
                      </a:r>
                    </a:p>
                  </a:txBody>
                  <a:tcPr marL="77058" marR="77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021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41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D0CE3-FA92-4851-8841-25807A54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6603"/>
            <a:ext cx="10241280" cy="14445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FB4D3A-78A4-4487-9535-2C3B08624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64" y="2548813"/>
            <a:ext cx="6591871" cy="176037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4742DE-F11B-45D6-8535-5CC28A39E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25"/>
            <a:ext cx="12192000" cy="18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17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1FFA8-8033-47A4-88C7-948E227B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3C046-D1FF-448E-98B8-BE48F95D9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Жилин Владимир Александрович</a:t>
            </a:r>
            <a:endParaRPr lang="en-US" dirty="0"/>
          </a:p>
          <a:p>
            <a:r>
              <a:rPr lang="en-US" dirty="0"/>
              <a:t>vova.zhilin.03@bk.ru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62626A-C982-4726-9A45-3FEF1CBAD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75" y="1971254"/>
            <a:ext cx="3208867" cy="321733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EB2CCC-A6C8-4C68-B634-79CF5CF34CDA}"/>
              </a:ext>
            </a:extLst>
          </p:cNvPr>
          <p:cNvSpPr/>
          <p:nvPr/>
        </p:nvSpPr>
        <p:spPr>
          <a:xfrm>
            <a:off x="5326601" y="1845734"/>
            <a:ext cx="577049" cy="301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00AE660-CDF1-43E9-8A1D-13D29267EA0B}"/>
              </a:ext>
            </a:extLst>
          </p:cNvPr>
          <p:cNvSpPr/>
          <p:nvPr/>
        </p:nvSpPr>
        <p:spPr>
          <a:xfrm>
            <a:off x="8441717" y="1820333"/>
            <a:ext cx="577049" cy="301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19CA03-9859-4399-8625-DE18E0B371DB}"/>
              </a:ext>
            </a:extLst>
          </p:cNvPr>
          <p:cNvSpPr/>
          <p:nvPr/>
        </p:nvSpPr>
        <p:spPr>
          <a:xfrm>
            <a:off x="5135464" y="5012266"/>
            <a:ext cx="577049" cy="301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24CDF3-5B68-40C3-968D-55796C9AB76B}"/>
              </a:ext>
            </a:extLst>
          </p:cNvPr>
          <p:cNvSpPr/>
          <p:nvPr/>
        </p:nvSpPr>
        <p:spPr>
          <a:xfrm>
            <a:off x="8539104" y="5047393"/>
            <a:ext cx="577049" cy="301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31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ABD33-234F-49F3-8530-B0ED91F1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EC642C-CB14-451D-AA3B-2F4E3CFA8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Курочка Кристина Денисовна</a:t>
            </a:r>
          </a:p>
          <a:p>
            <a:r>
              <a:rPr lang="en-US" dirty="0"/>
              <a:t>ku.kristina17@mail.ru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2C755D-3419-4204-BEB2-A9140C612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488" y="2054207"/>
            <a:ext cx="3606414" cy="360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1424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771FB9CC7720E468F724A6D91991298" ma:contentTypeVersion="4" ma:contentTypeDescription="Создание документа." ma:contentTypeScope="" ma:versionID="e8214a5255960c96843c2c91a2137305">
  <xsd:schema xmlns:xsd="http://www.w3.org/2001/XMLSchema" xmlns:xs="http://www.w3.org/2001/XMLSchema" xmlns:p="http://schemas.microsoft.com/office/2006/metadata/properties" xmlns:ns3="a3c8860a-0bae-4b2c-8f26-08b2cd563a88" targetNamespace="http://schemas.microsoft.com/office/2006/metadata/properties" ma:root="true" ma:fieldsID="4ff3cabedcc30dda4854dbb9426eb5af" ns3:_="">
    <xsd:import namespace="a3c8860a-0bae-4b2c-8f26-08b2cd563a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8860a-0bae-4b2c-8f26-08b2cd563a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5A17FB-1641-4560-8BC5-CEB0B75C4B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222105-978C-4295-8EB4-41BBDCDBA1C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a3c8860a-0bae-4b2c-8f26-08b2cd563a8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E31A6F2-5337-4589-9F34-2E9D119CC2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c8860a-0bae-4b2c-8f26-08b2cd563a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157</TotalTime>
  <Words>280</Words>
  <Application>Microsoft Office PowerPoint</Application>
  <PresentationFormat>Широкоэкранный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Times New Roman</vt:lpstr>
      <vt:lpstr>Ретро</vt:lpstr>
      <vt:lpstr>з20: Чат бот на платформе телеграмм </vt:lpstr>
      <vt:lpstr>Состав Команды:</vt:lpstr>
      <vt:lpstr>Наставники:</vt:lpstr>
      <vt:lpstr>Обоснование проблем </vt:lpstr>
      <vt:lpstr>Суть проекта</vt:lpstr>
      <vt:lpstr>Основное препятствие</vt:lpstr>
      <vt:lpstr>Презентация PowerPoint</vt:lpstr>
      <vt:lpstr>Презентация PowerPoint</vt:lpstr>
      <vt:lpstr>Контакты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Бесленеев Владислав Борисович</dc:creator>
  <cp:lastModifiedBy>Владимир Жилин</cp:lastModifiedBy>
  <cp:revision>6</cp:revision>
  <dcterms:created xsi:type="dcterms:W3CDTF">2021-10-16T19:02:03Z</dcterms:created>
  <dcterms:modified xsi:type="dcterms:W3CDTF">2021-10-17T07:28:10Z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0x0101008771FB9CC7720E468F724A6D91991298</vt:lpwstr>
  </property>
</Properties>
</file>