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65" r:id="rId4"/>
    <p:sldId id="259" r:id="rId5"/>
    <p:sldId id="263" r:id="rId6"/>
    <p:sldId id="256" r:id="rId7"/>
    <p:sldId id="257" r:id="rId8"/>
    <p:sldId id="261" r:id="rId9"/>
    <p:sldId id="258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DA9C8-252A-5952-8B59-F73EBE59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07EB43-A29C-5967-8B11-5548EB95B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4AFE7-157D-2F05-0336-F334231B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1DBE9-BFDC-5E6D-11A4-43F7238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F5B527-5EB5-9A13-8E7B-4E42F03E8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50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28056-1D05-40F1-1A36-F03E5B7C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71F794-F15A-AB67-039D-BFEAB7662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2EC253-B88E-6A91-522E-2B50C80E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36843-AE33-9422-D06E-BBA27B50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2D217E-9778-3D8E-B636-D0F2CC33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71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7E2139-18DD-734B-60B1-661677B26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5297B5-0B7E-5274-F491-6363C814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D1648-FF83-0237-CA31-9DF9151D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37550D-278F-FEDC-0092-3CBA8CC2F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349967-1181-EF68-0F84-B786C0A7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AFDD7-816A-2568-19BF-2AAD52D5E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BD3022-17AA-E8E3-8A56-409BE1929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B66B6-8F62-C0D8-231E-AD211D391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559CB6-F83D-7434-2C61-9FFFA006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0F02D3-E2E8-1B1C-F2CD-3CB70CF6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6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E59C7-8E28-FC9E-EF9D-636B512B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06A93A-34AF-DAF5-654E-6932F1D3E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2DA08-ACD2-AAC1-AE31-6BB87CDC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326AB-2035-B5DC-3934-A85BA6F0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9952B8-AC55-E5D1-3E9A-A6596AC9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1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BFC24-3263-060B-B79A-C3C4EC2B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B84D62-C0A0-9FFE-AF74-FBCC2DFA1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2C3312-C6E6-BC29-BE5D-830ABC0F0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571A87-6DF5-D176-BCEB-42D6D438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C6340-30A7-CEAD-0C00-456EB232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380C6E-E49F-FB38-8649-E6306A3E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4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4AF0B-9E8C-5171-B7B8-736C442D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BDB694-7982-552B-3EEB-2A61BFCEA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51B8D8-05CC-F6E7-B9CE-F2F9B33FE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FF1E3-00CE-7D1B-DB92-555F9BAF2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1D64A1-2B91-2A76-144E-8818877B5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43B89B-E7C6-8817-B775-495F145B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AC0C4C-AD35-CCC6-58B7-01DCD1BF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448AD8-6338-568C-3F6D-2EFDB80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9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F4622-60E2-FE27-A0CF-D9CBAD0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CED567-7DC5-BEDC-F4B5-A1B03C9E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684AD-1FCE-03F5-DD62-88801411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9B1B03-4F3C-E33C-9753-405E099B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9CE1CE-1677-7BA7-EAF2-3653F8D8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E08856-C86B-3915-DE50-88041C6D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C91C12-AAF4-B64C-6828-DB15DE71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7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32387-C08C-5B3C-CFAF-D8D96757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92D4A-BE91-0BA4-ED72-6EA3E043E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6B9AB2-95B7-7AC9-C167-5CD823951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9A9FD1-A85A-A693-0BD4-427DB3E4F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930395-25E6-1A49-2023-7A0D6CAC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154D41-76B7-655B-02F3-B6C41F6F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2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CCB93-DE33-DCF3-7E33-994CFD6F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B6181F-73E1-C10A-BDE6-FE5AF9088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C211C1-7B4D-6C49-E2DD-7D7067460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B60AD7-7563-F6E9-6313-981EB6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6E7252-EC8E-B248-7573-66882493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C7445D-50A5-5272-2D9C-890A94AA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7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DBCDD-A184-544B-551A-DC9CF2A4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1678B3-323C-DB6D-4849-0588F1E83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A270E-8F45-7509-83E2-28E6C43A9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EEDF7-93E6-40DC-AAAC-F9BFB3F690B3}" type="datetimeFigureOut">
              <a:rPr lang="ru-RU" smtClean="0"/>
              <a:t>06.05.2026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5F9C7-F0B9-9296-C09D-B41735DA1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A51A7F-4852-B7DE-EFE0-10EAF0A9C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50157-BBE5-40BA-8864-6D7F117569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9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F5679-C175-F3B6-C4A5-D1FB9E49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85D037-977A-FDC0-A5BA-C2B84A228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4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632C8-D896-7E78-85DF-4889536A1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1E7091-8CA3-924B-81D6-7739700D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5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44CC-89B2-5517-8FC7-04C2315BD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B0F93-B916-D0FA-801D-7A95B8F30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DE8B-EA1A-7152-0768-8125ACDCA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F0597F-2EA8-BFA3-3A84-6A76FD46E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6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0E73E9-A255-4C8D-C456-B991E612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46254-1D8B-0821-2DDA-A35BC233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25508-9B15-2BD3-6D84-2A7BA46D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4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ED7D2-DF08-17E1-440B-7EE01AB9C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A5E23-2740-29DC-D98A-C2136BFF3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499E72-EB47-F6AC-0630-177027F52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2C724-AD91-A1E4-7066-DCC8D5D9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398B03-7EBE-138E-0E71-911C59240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06B4A-E311-7EBB-3448-92DAEBBE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8E9C5-51CA-1F3A-B6F5-147A6962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87BFC-FA9F-99DC-00E0-32C08F9E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A152D5-0696-ECD4-F32F-E01BE3D2A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38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</dc:creator>
  <cp:lastModifiedBy>Olga</cp:lastModifiedBy>
  <cp:revision>1</cp:revision>
  <dcterms:created xsi:type="dcterms:W3CDTF">2026-05-05T21:21:23Z</dcterms:created>
  <dcterms:modified xsi:type="dcterms:W3CDTF">2026-05-05T21:29:26Z</dcterms:modified>
</cp:coreProperties>
</file>