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3" d="100"/>
          <a:sy n="63" d="100"/>
        </p:scale>
        <p:origin x="592" y="6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082273"/>
            <a:ext cx="43536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3600" dirty="0" err="1">
                <a:solidFill>
                  <a:schemeClr val="tx1"/>
                </a:solidFill>
              </a:rPr>
              <a:t>EcoTrack</a:t>
            </a:r>
            <a:endParaRPr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 err="1"/>
              <a:t>EcoTrack</a:t>
            </a:r>
            <a:r>
              <a:rPr lang="ru-RU" sz="2400" dirty="0"/>
              <a:t> — это инновационная платформа для отслеживания и снижения углеродного следа, созданная для индивидуальных пользователей и компаний, стремящихся к экологически устойчивому развитию. Цели проекта включают создание простого и доступного инструмента для расчета углеродного следа, предоставление персонализированных рекомендаций по его сокращению и вовлечение пользователей в экологические инициативы через геймификацию.</a:t>
            </a:r>
          </a:p>
          <a:p>
            <a:r>
              <a:rPr lang="ru-RU" sz="2400" dirty="0"/>
              <a:t>Задачи проекта: разработка интерфейса для ввода данных о привычках, создание алгоритмов для анализа и генерации рекомендаций, формирование сообщества пользователей и партнерство с эко-</a:t>
            </a:r>
            <a:r>
              <a:rPr lang="ru-RU" sz="2400" dirty="0" err="1"/>
              <a:t>френдли</a:t>
            </a:r>
            <a:r>
              <a:rPr lang="ru-RU" sz="2400" dirty="0"/>
              <a:t> брендами для интеграции их услуг в платформу.</a:t>
            </a:r>
          </a:p>
          <a:p>
            <a:r>
              <a:rPr lang="ru-RU" sz="2400" dirty="0"/>
              <a:t>Ожидаемые результаты включают значительное сокращение углеродного следа среди пользователей, повышение осведомленности о устойчивом развитии и создание сети поддержки для экологически сознательных потребителей.</a:t>
            </a:r>
          </a:p>
          <a:p>
            <a:r>
              <a:rPr lang="ru-RU" sz="2400" dirty="0"/>
              <a:t>Платформа найдет применение в личном пользовании и в корпоративной отчетности, а также в образовательных программах по экологии. Потенциальные потребительские сегменты включают молодежь, семьи, компании всех масштабов и организации, стремящиеся к экологической ответственности.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EcoTrack</a:t>
            </a:r>
            <a:r>
              <a:rPr lang="ru-RU" dirty="0"/>
              <a:t> будет ориентирован на экологически сознательных потребителей, компании, стремящиеся к достижениям в сфере устойчивого развития, а также на молодежь, заинтересованную в сохранении планеты.</a:t>
            </a:r>
            <a:endParaRPr lang="en-US" dirty="0"/>
          </a:p>
          <a:p>
            <a:r>
              <a:rPr lang="ru-RU" dirty="0"/>
              <a:t>Стартап сможет зарабатывать на подписках для бизнес-клиентов, продаже рекламы для устойчивых брендов и предложении премиум-функций для индивидуальных пользователей.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3429</TotalTime>
  <Words>220</Words>
  <Application>Microsoft Office PowerPoint</Application>
  <PresentationFormat>Широкоэкранный</PresentationFormat>
  <Paragraphs>12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Владимир</cp:lastModifiedBy>
  <cp:revision>47</cp:revision>
  <dcterms:modified xsi:type="dcterms:W3CDTF">2024-11-20T15:31:54Z</dcterms:modified>
</cp:coreProperties>
</file>