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71" r:id="rId6"/>
    <p:sldId id="272" r:id="rId7"/>
    <p:sldId id="263" r:id="rId8"/>
    <p:sldId id="276" r:id="rId9"/>
    <p:sldId id="262" r:id="rId10"/>
    <p:sldId id="264" r:id="rId11"/>
    <p:sldId id="265" r:id="rId12"/>
    <p:sldId id="266" r:id="rId13"/>
    <p:sldId id="267" r:id="rId14"/>
    <p:sldId id="268" r:id="rId15"/>
    <p:sldId id="270" r:id="rId16"/>
    <p:sldId id="275" r:id="rId17"/>
    <p:sldId id="273" r:id="rId18"/>
    <p:sldId id="274" r:id="rId19"/>
  </p:sldIdLst>
  <p:sldSz cx="12192000" cy="6858000"/>
  <p:notesSz cx="6858000" cy="9144000"/>
  <p:embeddedFontLst>
    <p:embeddedFont>
      <p:font typeface="Calibri" pitchFamily="34" charset="0"/>
      <p:regular r:id="rId21"/>
      <p:bold r:id="rId22"/>
      <p:italic r:id="rId23"/>
      <p:boldItalic r:id="rId24"/>
    </p:embeddedFont>
    <p:embeddedFont>
      <p:font typeface="Helvetica Neue" charset="0"/>
      <p:regular r:id="rId25"/>
      <p:bold r:id="rId26"/>
      <p:italic r:id="rId27"/>
      <p:boldItalic r:id="rId28"/>
    </p:embeddedFont>
  </p:embeddedFontLst>
  <p:custShowLst>
    <p:custShow name="Произвольный показ 1" id="0">
      <p:sldLst>
        <p:sld r:id="rId9"/>
      </p:sldLst>
    </p:custShow>
    <p:custShow name="Произвольный показ 2" id="1">
      <p:sldLst>
        <p:sld r:id="rId4"/>
      </p:sldLst>
    </p:custShow>
  </p:custShow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iWH9u07KymucdHGl7L1WpB8UV+5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Иван" initials="БИС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986" autoAdjust="0"/>
  </p:normalViewPr>
  <p:slideViewPr>
    <p:cSldViewPr>
      <p:cViewPr>
        <p:scale>
          <a:sx n="73" d="100"/>
          <a:sy n="73" d="100"/>
        </p:scale>
        <p:origin x="-58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customschemas.google.com/relationships/presentationmetadata" Target="metadata"/><Relationship Id="rId35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2-06-18T13:21:53.346" idx="1">
    <p:pos x="10" y="10"/>
    <p:text/>
  </p:cm>
</p:cmLst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6C0AA2-1AE5-48AC-AAE4-E27474C54105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06D8159-342F-4A83-9F64-DD497AF49FD8}">
      <dgm:prSet phldrT="[Текст]"/>
      <dgm:spPr/>
      <dgm:t>
        <a:bodyPr/>
        <a:lstStyle/>
        <a:p>
          <a:r>
            <a:rPr lang="ru-RU" dirty="0" smtClean="0"/>
            <a:t>Им нужно формировать реальные навыки и мышление детей</a:t>
          </a:r>
          <a:endParaRPr lang="ru-RU" dirty="0"/>
        </a:p>
      </dgm:t>
    </dgm:pt>
    <dgm:pt modelId="{C57E1EFF-29BC-4DDB-B2F3-05E10140FD2E}" type="parTrans" cxnId="{465DA896-DFB6-4619-84D6-1FF58CC32B51}">
      <dgm:prSet/>
      <dgm:spPr/>
      <dgm:t>
        <a:bodyPr/>
        <a:lstStyle/>
        <a:p>
          <a:endParaRPr lang="ru-RU"/>
        </a:p>
      </dgm:t>
    </dgm:pt>
    <dgm:pt modelId="{7BC5CFF7-866E-4DDF-BB48-87C030E1956F}" type="sibTrans" cxnId="{465DA896-DFB6-4619-84D6-1FF58CC32B51}">
      <dgm:prSet/>
      <dgm:spPr/>
      <dgm:t>
        <a:bodyPr/>
        <a:lstStyle/>
        <a:p>
          <a:endParaRPr lang="ru-RU"/>
        </a:p>
      </dgm:t>
    </dgm:pt>
    <dgm:pt modelId="{AB182461-1DA4-4480-B9D5-3F0DDB36BD81}">
      <dgm:prSet phldrT="[Текст]"/>
      <dgm:spPr/>
      <dgm:t>
        <a:bodyPr/>
        <a:lstStyle/>
        <a:p>
          <a:r>
            <a:rPr lang="ru-RU" dirty="0" smtClean="0"/>
            <a:t>ВУЗы</a:t>
          </a:r>
          <a:endParaRPr lang="ru-RU" dirty="0"/>
        </a:p>
      </dgm:t>
    </dgm:pt>
    <dgm:pt modelId="{306DF2FD-5082-4B7E-A5AD-D382E7B1EFD8}" type="parTrans" cxnId="{578072C9-DE4A-4954-8704-2ACB1872BF15}">
      <dgm:prSet/>
      <dgm:spPr/>
      <dgm:t>
        <a:bodyPr/>
        <a:lstStyle/>
        <a:p>
          <a:endParaRPr lang="ru-RU"/>
        </a:p>
      </dgm:t>
    </dgm:pt>
    <dgm:pt modelId="{AB1DD81E-45ED-46BB-8147-F4D7C640FFC6}" type="sibTrans" cxnId="{578072C9-DE4A-4954-8704-2ACB1872BF15}">
      <dgm:prSet/>
      <dgm:spPr/>
      <dgm:t>
        <a:bodyPr/>
        <a:lstStyle/>
        <a:p>
          <a:endParaRPr lang="ru-RU"/>
        </a:p>
      </dgm:t>
    </dgm:pt>
    <dgm:pt modelId="{A57FA8F6-C276-4D8D-A903-6E60A92A099A}">
      <dgm:prSet phldrT="[Текст]"/>
      <dgm:spPr/>
      <dgm:t>
        <a:bodyPr/>
        <a:lstStyle/>
        <a:p>
          <a:r>
            <a:rPr lang="ru-RU" dirty="0" smtClean="0"/>
            <a:t>Родители</a:t>
          </a:r>
          <a:endParaRPr lang="ru-RU" dirty="0"/>
        </a:p>
      </dgm:t>
    </dgm:pt>
    <dgm:pt modelId="{435201E1-A958-49C3-988C-F2EBFAD61A26}" type="parTrans" cxnId="{65A98859-A1AA-4647-809A-587E2495F1A9}">
      <dgm:prSet/>
      <dgm:spPr/>
      <dgm:t>
        <a:bodyPr/>
        <a:lstStyle/>
        <a:p>
          <a:endParaRPr lang="ru-RU"/>
        </a:p>
      </dgm:t>
    </dgm:pt>
    <dgm:pt modelId="{CEC58AB4-9474-42AA-ACC3-59DB6438E198}" type="sibTrans" cxnId="{65A98859-A1AA-4647-809A-587E2495F1A9}">
      <dgm:prSet/>
      <dgm:spPr/>
      <dgm:t>
        <a:bodyPr/>
        <a:lstStyle/>
        <a:p>
          <a:endParaRPr lang="ru-RU"/>
        </a:p>
      </dgm:t>
    </dgm:pt>
    <dgm:pt modelId="{187D8C99-EB5C-4223-98AE-C74A31869E0C}">
      <dgm:prSet phldrT="[Текст]"/>
      <dgm:spPr/>
      <dgm:t>
        <a:bodyPr/>
        <a:lstStyle/>
        <a:p>
          <a:r>
            <a:rPr lang="ru-RU" dirty="0" smtClean="0"/>
            <a:t>Школы, кружки</a:t>
          </a:r>
          <a:endParaRPr lang="ru-RU" dirty="0"/>
        </a:p>
      </dgm:t>
    </dgm:pt>
    <dgm:pt modelId="{255A750A-2BE2-4C23-987B-E467664FE8EE}" type="parTrans" cxnId="{37991C4C-7B40-4CBF-B279-0FD5542109BF}">
      <dgm:prSet/>
      <dgm:spPr/>
      <dgm:t>
        <a:bodyPr/>
        <a:lstStyle/>
        <a:p>
          <a:endParaRPr lang="ru-RU"/>
        </a:p>
      </dgm:t>
    </dgm:pt>
    <dgm:pt modelId="{9F17C832-9763-43F5-86C0-8ED3990998BB}" type="sibTrans" cxnId="{37991C4C-7B40-4CBF-B279-0FD5542109BF}">
      <dgm:prSet/>
      <dgm:spPr/>
      <dgm:t>
        <a:bodyPr/>
        <a:lstStyle/>
        <a:p>
          <a:endParaRPr lang="ru-RU"/>
        </a:p>
      </dgm:t>
    </dgm:pt>
    <dgm:pt modelId="{AE0AB745-BCEF-41FD-8508-E393CEAB42E4}">
      <dgm:prSet phldrT="[Текст]" custRadScaleRad="121171" custRadScaleInc="-28635"/>
      <dgm:spPr/>
      <dgm:t>
        <a:bodyPr/>
        <a:lstStyle/>
        <a:p>
          <a:endParaRPr lang="ru-RU"/>
        </a:p>
      </dgm:t>
    </dgm:pt>
    <dgm:pt modelId="{73C313BD-7FF2-4CA9-B8FD-84A358CB7352}" type="parTrans" cxnId="{4CE0CEC8-3D1E-460B-B8EE-2A0682EBB46E}">
      <dgm:prSet custScaleX="69455" custLinFactNeighborX="-13412" custLinFactNeighborY="31630"/>
      <dgm:spPr/>
      <dgm:t>
        <a:bodyPr/>
        <a:lstStyle/>
        <a:p>
          <a:endParaRPr lang="ru-RU"/>
        </a:p>
      </dgm:t>
    </dgm:pt>
    <dgm:pt modelId="{5A59C9C4-3BD7-4340-A2FB-A2CAC2B092E9}" type="sibTrans" cxnId="{4CE0CEC8-3D1E-460B-B8EE-2A0682EBB46E}">
      <dgm:prSet/>
      <dgm:spPr/>
      <dgm:t>
        <a:bodyPr/>
        <a:lstStyle/>
        <a:p>
          <a:endParaRPr lang="ru-RU"/>
        </a:p>
      </dgm:t>
    </dgm:pt>
    <dgm:pt modelId="{AF60F9A8-CDED-4552-A617-925ECFA98EE0}">
      <dgm:prSet phldrT="[Текст]"/>
      <dgm:spPr/>
      <dgm:t>
        <a:bodyPr/>
        <a:lstStyle/>
        <a:p>
          <a:r>
            <a:rPr lang="ru-RU" dirty="0" smtClean="0"/>
            <a:t>Педагоги-Наставники</a:t>
          </a:r>
          <a:endParaRPr lang="ru-RU" dirty="0"/>
        </a:p>
      </dgm:t>
    </dgm:pt>
    <dgm:pt modelId="{C0C3C5F4-0FC2-4B5C-B3D9-8B38506A946C}" type="parTrans" cxnId="{D60DE156-92FF-427B-9FAE-2E4B0E144EFC}">
      <dgm:prSet/>
      <dgm:spPr/>
    </dgm:pt>
    <dgm:pt modelId="{5A09F7B5-F359-4562-9D34-ECEA155B6948}" type="sibTrans" cxnId="{D60DE156-92FF-427B-9FAE-2E4B0E144EFC}">
      <dgm:prSet/>
      <dgm:spPr/>
    </dgm:pt>
    <dgm:pt modelId="{6E850E7A-439C-4DCC-B14B-0641668AFAED}" type="pres">
      <dgm:prSet presAssocID="{016C0AA2-1AE5-48AC-AAE4-E27474C5410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36B5B2-693F-447E-BA88-DE2D9AA770FC}" type="pres">
      <dgm:prSet presAssocID="{006D8159-342F-4A83-9F64-DD497AF49FD8}" presName="centerShape" presStyleLbl="node0" presStyleIdx="0" presStyleCnt="1"/>
      <dgm:spPr/>
      <dgm:t>
        <a:bodyPr/>
        <a:lstStyle/>
        <a:p>
          <a:endParaRPr lang="ru-RU"/>
        </a:p>
      </dgm:t>
    </dgm:pt>
    <dgm:pt modelId="{50C5FF2D-0811-4E92-ACE0-B1BD1AA481EB}" type="pres">
      <dgm:prSet presAssocID="{306DF2FD-5082-4B7E-A5AD-D382E7B1EFD8}" presName="parTrans" presStyleLbl="bgSibTrans2D1" presStyleIdx="0" presStyleCnt="4"/>
      <dgm:spPr/>
      <dgm:t>
        <a:bodyPr/>
        <a:lstStyle/>
        <a:p>
          <a:endParaRPr lang="ru-RU"/>
        </a:p>
      </dgm:t>
    </dgm:pt>
    <dgm:pt modelId="{36033CE2-33A0-4868-86E4-E20109604C4E}" type="pres">
      <dgm:prSet presAssocID="{AB182461-1DA4-4480-B9D5-3F0DDB36BD81}" presName="node" presStyleLbl="node1" presStyleIdx="0" presStyleCnt="4" custRadScaleRad="95651" custRadScaleInc="-154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C1432F-3A5F-4587-BE06-36D4213165B9}" type="pres">
      <dgm:prSet presAssocID="{435201E1-A958-49C3-988C-F2EBFAD61A26}" presName="parTrans" presStyleLbl="bgSibTrans2D1" presStyleIdx="1" presStyleCnt="4"/>
      <dgm:spPr/>
      <dgm:t>
        <a:bodyPr/>
        <a:lstStyle/>
        <a:p>
          <a:endParaRPr lang="ru-RU"/>
        </a:p>
      </dgm:t>
    </dgm:pt>
    <dgm:pt modelId="{1CCE5C7B-2E2F-4C60-B217-481CE5B666ED}" type="pres">
      <dgm:prSet presAssocID="{A57FA8F6-C276-4D8D-A903-6E60A92A099A}" presName="node" presStyleLbl="node1" presStyleIdx="1" presStyleCnt="4" custRadScaleRad="103808" custRadScaleInc="-166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0F77DC-52E3-468C-9845-08A7C23F44FA}" type="pres">
      <dgm:prSet presAssocID="{255A750A-2BE2-4C23-987B-E467664FE8EE}" presName="parTrans" presStyleLbl="bgSibTrans2D1" presStyleIdx="2" presStyleCnt="4" custScaleX="69455" custLinFactNeighborX="-13412" custLinFactNeighborY="31630"/>
      <dgm:spPr/>
      <dgm:t>
        <a:bodyPr/>
        <a:lstStyle/>
        <a:p>
          <a:endParaRPr lang="ru-RU"/>
        </a:p>
      </dgm:t>
    </dgm:pt>
    <dgm:pt modelId="{092284D7-2082-456C-9EE2-A6C9293FF351}" type="pres">
      <dgm:prSet presAssocID="{187D8C99-EB5C-4223-98AE-C74A31869E0C}" presName="node" presStyleLbl="node1" presStyleIdx="2" presStyleCnt="4" custRadScaleRad="121171" custRadScaleInc="-286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1B400D-DDDB-40A8-B720-9D0799CD00BA}" type="pres">
      <dgm:prSet presAssocID="{C0C3C5F4-0FC2-4B5C-B3D9-8B38506A946C}" presName="parTrans" presStyleLbl="bgSibTrans2D1" presStyleIdx="3" presStyleCnt="4"/>
      <dgm:spPr/>
    </dgm:pt>
    <dgm:pt modelId="{3DB36EC7-80B3-4662-B31B-8F80A1C72429}" type="pres">
      <dgm:prSet presAssocID="{AF60F9A8-CDED-4552-A617-925ECFA98EE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947133-EA63-4BF9-89DF-C71DDECEA5C2}" type="presOf" srcId="{255A750A-2BE2-4C23-987B-E467664FE8EE}" destId="{EA0F77DC-52E3-468C-9845-08A7C23F44FA}" srcOrd="0" destOrd="0" presId="urn:microsoft.com/office/officeart/2005/8/layout/radial4"/>
    <dgm:cxn modelId="{578072C9-DE4A-4954-8704-2ACB1872BF15}" srcId="{006D8159-342F-4A83-9F64-DD497AF49FD8}" destId="{AB182461-1DA4-4480-B9D5-3F0DDB36BD81}" srcOrd="0" destOrd="0" parTransId="{306DF2FD-5082-4B7E-A5AD-D382E7B1EFD8}" sibTransId="{AB1DD81E-45ED-46BB-8147-F4D7C640FFC6}"/>
    <dgm:cxn modelId="{F4C13FC4-2F65-446F-BB64-E9F7EFBD6632}" type="presOf" srcId="{C0C3C5F4-0FC2-4B5C-B3D9-8B38506A946C}" destId="{4E1B400D-DDDB-40A8-B720-9D0799CD00BA}" srcOrd="0" destOrd="0" presId="urn:microsoft.com/office/officeart/2005/8/layout/radial4"/>
    <dgm:cxn modelId="{465DA896-DFB6-4619-84D6-1FF58CC32B51}" srcId="{016C0AA2-1AE5-48AC-AAE4-E27474C54105}" destId="{006D8159-342F-4A83-9F64-DD497AF49FD8}" srcOrd="0" destOrd="0" parTransId="{C57E1EFF-29BC-4DDB-B2F3-05E10140FD2E}" sibTransId="{7BC5CFF7-866E-4DDF-BB48-87C030E1956F}"/>
    <dgm:cxn modelId="{9465A45E-AFEB-43D9-8F1F-64653B70ED90}" type="presOf" srcId="{AF60F9A8-CDED-4552-A617-925ECFA98EE0}" destId="{3DB36EC7-80B3-4662-B31B-8F80A1C72429}" srcOrd="0" destOrd="0" presId="urn:microsoft.com/office/officeart/2005/8/layout/radial4"/>
    <dgm:cxn modelId="{6007CBB0-6060-407F-ADB6-90C0D46EE3E8}" type="presOf" srcId="{435201E1-A958-49C3-988C-F2EBFAD61A26}" destId="{ACC1432F-3A5F-4587-BE06-36D4213165B9}" srcOrd="0" destOrd="0" presId="urn:microsoft.com/office/officeart/2005/8/layout/radial4"/>
    <dgm:cxn modelId="{CD8BEA99-A46F-4D4F-A552-99021A285F74}" type="presOf" srcId="{187D8C99-EB5C-4223-98AE-C74A31869E0C}" destId="{092284D7-2082-456C-9EE2-A6C9293FF351}" srcOrd="0" destOrd="0" presId="urn:microsoft.com/office/officeart/2005/8/layout/radial4"/>
    <dgm:cxn modelId="{37991C4C-7B40-4CBF-B279-0FD5542109BF}" srcId="{006D8159-342F-4A83-9F64-DD497AF49FD8}" destId="{187D8C99-EB5C-4223-98AE-C74A31869E0C}" srcOrd="2" destOrd="0" parTransId="{255A750A-2BE2-4C23-987B-E467664FE8EE}" sibTransId="{9F17C832-9763-43F5-86C0-8ED3990998BB}"/>
    <dgm:cxn modelId="{54F2082A-0017-45B3-849E-B8E7C9FD6700}" type="presOf" srcId="{306DF2FD-5082-4B7E-A5AD-D382E7B1EFD8}" destId="{50C5FF2D-0811-4E92-ACE0-B1BD1AA481EB}" srcOrd="0" destOrd="0" presId="urn:microsoft.com/office/officeart/2005/8/layout/radial4"/>
    <dgm:cxn modelId="{8FA49A2F-BA0B-4385-A617-81CC0EB73C6D}" type="presOf" srcId="{016C0AA2-1AE5-48AC-AAE4-E27474C54105}" destId="{6E850E7A-439C-4DCC-B14B-0641668AFAED}" srcOrd="0" destOrd="0" presId="urn:microsoft.com/office/officeart/2005/8/layout/radial4"/>
    <dgm:cxn modelId="{65A98859-A1AA-4647-809A-587E2495F1A9}" srcId="{006D8159-342F-4A83-9F64-DD497AF49FD8}" destId="{A57FA8F6-C276-4D8D-A903-6E60A92A099A}" srcOrd="1" destOrd="0" parTransId="{435201E1-A958-49C3-988C-F2EBFAD61A26}" sibTransId="{CEC58AB4-9474-42AA-ACC3-59DB6438E198}"/>
    <dgm:cxn modelId="{099314C7-D179-47DC-BB52-CF5967F8A214}" type="presOf" srcId="{AB182461-1DA4-4480-B9D5-3F0DDB36BD81}" destId="{36033CE2-33A0-4868-86E4-E20109604C4E}" srcOrd="0" destOrd="0" presId="urn:microsoft.com/office/officeart/2005/8/layout/radial4"/>
    <dgm:cxn modelId="{9546A4EF-9FBA-4C25-ADEB-9CA46A43A870}" type="presOf" srcId="{006D8159-342F-4A83-9F64-DD497AF49FD8}" destId="{9636B5B2-693F-447E-BA88-DE2D9AA770FC}" srcOrd="0" destOrd="0" presId="urn:microsoft.com/office/officeart/2005/8/layout/radial4"/>
    <dgm:cxn modelId="{4CE0CEC8-3D1E-460B-B8EE-2A0682EBB46E}" srcId="{016C0AA2-1AE5-48AC-AAE4-E27474C54105}" destId="{AE0AB745-BCEF-41FD-8508-E393CEAB42E4}" srcOrd="1" destOrd="0" parTransId="{73C313BD-7FF2-4CA9-B8FD-84A358CB7352}" sibTransId="{5A59C9C4-3BD7-4340-A2FB-A2CAC2B092E9}"/>
    <dgm:cxn modelId="{D60DE156-92FF-427B-9FAE-2E4B0E144EFC}" srcId="{006D8159-342F-4A83-9F64-DD497AF49FD8}" destId="{AF60F9A8-CDED-4552-A617-925ECFA98EE0}" srcOrd="3" destOrd="0" parTransId="{C0C3C5F4-0FC2-4B5C-B3D9-8B38506A946C}" sibTransId="{5A09F7B5-F359-4562-9D34-ECEA155B6948}"/>
    <dgm:cxn modelId="{58841E95-90C7-4D85-A12B-7AEAC76A52AD}" type="presOf" srcId="{A57FA8F6-C276-4D8D-A903-6E60A92A099A}" destId="{1CCE5C7B-2E2F-4C60-B217-481CE5B666ED}" srcOrd="0" destOrd="0" presId="urn:microsoft.com/office/officeart/2005/8/layout/radial4"/>
    <dgm:cxn modelId="{DD6CA71D-84A8-4896-B5E7-892C3E3CF2A5}" type="presParOf" srcId="{6E850E7A-439C-4DCC-B14B-0641668AFAED}" destId="{9636B5B2-693F-447E-BA88-DE2D9AA770FC}" srcOrd="0" destOrd="0" presId="urn:microsoft.com/office/officeart/2005/8/layout/radial4"/>
    <dgm:cxn modelId="{49EF03AF-87CA-4FE1-923E-C48CDB8F816E}" type="presParOf" srcId="{6E850E7A-439C-4DCC-B14B-0641668AFAED}" destId="{50C5FF2D-0811-4E92-ACE0-B1BD1AA481EB}" srcOrd="1" destOrd="0" presId="urn:microsoft.com/office/officeart/2005/8/layout/radial4"/>
    <dgm:cxn modelId="{6D69D889-C325-49A9-9FF7-D6F499769C61}" type="presParOf" srcId="{6E850E7A-439C-4DCC-B14B-0641668AFAED}" destId="{36033CE2-33A0-4868-86E4-E20109604C4E}" srcOrd="2" destOrd="0" presId="urn:microsoft.com/office/officeart/2005/8/layout/radial4"/>
    <dgm:cxn modelId="{409ECF3F-76E6-4F60-8E40-27095C168ECE}" type="presParOf" srcId="{6E850E7A-439C-4DCC-B14B-0641668AFAED}" destId="{ACC1432F-3A5F-4587-BE06-36D4213165B9}" srcOrd="3" destOrd="0" presId="urn:microsoft.com/office/officeart/2005/8/layout/radial4"/>
    <dgm:cxn modelId="{30568536-8EB7-4250-9F88-81AB90E76A7B}" type="presParOf" srcId="{6E850E7A-439C-4DCC-B14B-0641668AFAED}" destId="{1CCE5C7B-2E2F-4C60-B217-481CE5B666ED}" srcOrd="4" destOrd="0" presId="urn:microsoft.com/office/officeart/2005/8/layout/radial4"/>
    <dgm:cxn modelId="{7E25B610-94AE-4ADD-9190-463F854CB37E}" type="presParOf" srcId="{6E850E7A-439C-4DCC-B14B-0641668AFAED}" destId="{EA0F77DC-52E3-468C-9845-08A7C23F44FA}" srcOrd="5" destOrd="0" presId="urn:microsoft.com/office/officeart/2005/8/layout/radial4"/>
    <dgm:cxn modelId="{3D6C2772-04AC-43E2-8222-11B7053731D0}" type="presParOf" srcId="{6E850E7A-439C-4DCC-B14B-0641668AFAED}" destId="{092284D7-2082-456C-9EE2-A6C9293FF351}" srcOrd="6" destOrd="0" presId="urn:microsoft.com/office/officeart/2005/8/layout/radial4"/>
    <dgm:cxn modelId="{9758B671-B716-4453-957E-D0479A6B84B2}" type="presParOf" srcId="{6E850E7A-439C-4DCC-B14B-0641668AFAED}" destId="{4E1B400D-DDDB-40A8-B720-9D0799CD00BA}" srcOrd="7" destOrd="0" presId="urn:microsoft.com/office/officeart/2005/8/layout/radial4"/>
    <dgm:cxn modelId="{0EC1822F-36ED-433D-B469-997C3AB8927A}" type="presParOf" srcId="{6E850E7A-439C-4DCC-B14B-0641668AFAED}" destId="{3DB36EC7-80B3-4662-B31B-8F80A1C72429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6CD10E-E2B6-401D-9047-2847C37A531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5DF66A8-86E8-4A4B-B7C6-52833BB86235}">
      <dgm:prSet phldrT="[Текст]"/>
      <dgm:spPr/>
      <dgm:t>
        <a:bodyPr/>
        <a:lstStyle/>
        <a:p>
          <a:r>
            <a:rPr lang="ru-RU" dirty="0" smtClean="0"/>
            <a:t>Каналы распространения</a:t>
          </a:r>
          <a:endParaRPr lang="ru-RU" dirty="0"/>
        </a:p>
      </dgm:t>
    </dgm:pt>
    <dgm:pt modelId="{BA508955-0C86-489A-9DCF-87539B4CEAB5}" type="parTrans" cxnId="{36174040-D15A-48FE-A74D-A0C9BC1A19D2}">
      <dgm:prSet/>
      <dgm:spPr/>
      <dgm:t>
        <a:bodyPr/>
        <a:lstStyle/>
        <a:p>
          <a:endParaRPr lang="ru-RU"/>
        </a:p>
      </dgm:t>
    </dgm:pt>
    <dgm:pt modelId="{821DEF00-DE84-4CA1-AC10-05B0AEC307E2}" type="sibTrans" cxnId="{36174040-D15A-48FE-A74D-A0C9BC1A19D2}">
      <dgm:prSet/>
      <dgm:spPr/>
      <dgm:t>
        <a:bodyPr/>
        <a:lstStyle/>
        <a:p>
          <a:endParaRPr lang="ru-RU"/>
        </a:p>
      </dgm:t>
    </dgm:pt>
    <dgm:pt modelId="{D5F02472-6928-415F-94D6-286D8EFA8B55}">
      <dgm:prSet phldrT="[Текст]"/>
      <dgm:spPr/>
      <dgm:t>
        <a:bodyPr/>
        <a:lstStyle/>
        <a:p>
          <a:r>
            <a:rPr lang="ru-RU" dirty="0" smtClean="0"/>
            <a:t>Существуют</a:t>
          </a:r>
          <a:endParaRPr lang="ru-RU" dirty="0"/>
        </a:p>
      </dgm:t>
    </dgm:pt>
    <dgm:pt modelId="{067A37E0-1CC7-4D24-8C2F-1EE050F1181E}" type="parTrans" cxnId="{C7967E87-933C-44D3-950F-B084344F5A68}">
      <dgm:prSet/>
      <dgm:spPr/>
      <dgm:t>
        <a:bodyPr/>
        <a:lstStyle/>
        <a:p>
          <a:endParaRPr lang="ru-RU"/>
        </a:p>
      </dgm:t>
    </dgm:pt>
    <dgm:pt modelId="{4AC57E60-B416-49A4-9722-D6A739641FD7}" type="sibTrans" cxnId="{C7967E87-933C-44D3-950F-B084344F5A68}">
      <dgm:prSet/>
      <dgm:spPr/>
      <dgm:t>
        <a:bodyPr/>
        <a:lstStyle/>
        <a:p>
          <a:endParaRPr lang="ru-RU"/>
        </a:p>
      </dgm:t>
    </dgm:pt>
    <dgm:pt modelId="{61A6A6DA-7F5A-4469-9AA9-64A0FAC91A2D}">
      <dgm:prSet phldrT="[Текст]"/>
      <dgm:spPr/>
      <dgm:t>
        <a:bodyPr/>
        <a:lstStyle/>
        <a:p>
          <a:r>
            <a:rPr lang="ru-RU" dirty="0" smtClean="0"/>
            <a:t>Напрямую в школы</a:t>
          </a:r>
          <a:endParaRPr lang="ru-RU" dirty="0"/>
        </a:p>
      </dgm:t>
    </dgm:pt>
    <dgm:pt modelId="{299AE017-CBF0-4931-AE3F-F385CEFBD220}" type="parTrans" cxnId="{E1F51C0B-5590-4A90-97A7-E1AB7869D3FE}">
      <dgm:prSet/>
      <dgm:spPr/>
      <dgm:t>
        <a:bodyPr/>
        <a:lstStyle/>
        <a:p>
          <a:endParaRPr lang="ru-RU"/>
        </a:p>
      </dgm:t>
    </dgm:pt>
    <dgm:pt modelId="{07ECDA2A-134A-4774-BA43-989EC673F996}" type="sibTrans" cxnId="{E1F51C0B-5590-4A90-97A7-E1AB7869D3FE}">
      <dgm:prSet/>
      <dgm:spPr/>
      <dgm:t>
        <a:bodyPr/>
        <a:lstStyle/>
        <a:p>
          <a:endParaRPr lang="ru-RU"/>
        </a:p>
      </dgm:t>
    </dgm:pt>
    <dgm:pt modelId="{0D7822F7-2CF2-4298-B5B7-4239517FFC04}">
      <dgm:prSet phldrT="[Текст]"/>
      <dgm:spPr/>
      <dgm:t>
        <a:bodyPr/>
        <a:lstStyle/>
        <a:p>
          <a:r>
            <a:rPr lang="ru-RU" dirty="0" smtClean="0"/>
            <a:t>Напрямую в кружки</a:t>
          </a:r>
          <a:endParaRPr lang="ru-RU" dirty="0"/>
        </a:p>
      </dgm:t>
    </dgm:pt>
    <dgm:pt modelId="{A381D96D-F165-4D25-81DD-254B3F4D0660}" type="parTrans" cxnId="{846F9192-522F-47BC-B8F9-4453774BD529}">
      <dgm:prSet/>
      <dgm:spPr/>
      <dgm:t>
        <a:bodyPr/>
        <a:lstStyle/>
        <a:p>
          <a:endParaRPr lang="ru-RU"/>
        </a:p>
      </dgm:t>
    </dgm:pt>
    <dgm:pt modelId="{B05605B1-4EB3-49FF-A6DF-DF8627566EE7}" type="sibTrans" cxnId="{846F9192-522F-47BC-B8F9-4453774BD529}">
      <dgm:prSet/>
      <dgm:spPr/>
      <dgm:t>
        <a:bodyPr/>
        <a:lstStyle/>
        <a:p>
          <a:endParaRPr lang="ru-RU"/>
        </a:p>
      </dgm:t>
    </dgm:pt>
    <dgm:pt modelId="{401D4D3C-1B45-4CC8-996E-228750E00B09}">
      <dgm:prSet phldrT="[Текст]"/>
      <dgm:spPr/>
      <dgm:t>
        <a:bodyPr/>
        <a:lstStyle/>
        <a:p>
          <a:r>
            <a:rPr lang="ru-RU" dirty="0" smtClean="0"/>
            <a:t>Хотелось бы</a:t>
          </a:r>
          <a:endParaRPr lang="ru-RU" dirty="0"/>
        </a:p>
      </dgm:t>
    </dgm:pt>
    <dgm:pt modelId="{7D139DAC-DC71-4BFC-97F4-3A6F1CEE3854}" type="parTrans" cxnId="{5B524193-CE49-49AE-87E1-A307C01791D5}">
      <dgm:prSet/>
      <dgm:spPr/>
      <dgm:t>
        <a:bodyPr/>
        <a:lstStyle/>
        <a:p>
          <a:endParaRPr lang="ru-RU"/>
        </a:p>
      </dgm:t>
    </dgm:pt>
    <dgm:pt modelId="{2D3B937F-3E8E-4E03-B3B6-77DF9A3B489E}" type="sibTrans" cxnId="{5B524193-CE49-49AE-87E1-A307C01791D5}">
      <dgm:prSet/>
      <dgm:spPr/>
      <dgm:t>
        <a:bodyPr/>
        <a:lstStyle/>
        <a:p>
          <a:endParaRPr lang="ru-RU"/>
        </a:p>
      </dgm:t>
    </dgm:pt>
    <dgm:pt modelId="{5FBE53E0-8F91-4F0A-8881-AC2A64459FD5}">
      <dgm:prSet phldrT="[Текст]"/>
      <dgm:spPr/>
      <dgm:t>
        <a:bodyPr/>
        <a:lstStyle/>
        <a:p>
          <a:r>
            <a:rPr lang="ru-RU" dirty="0" smtClean="0"/>
            <a:t>Олимпиада НТИ</a:t>
          </a:r>
          <a:endParaRPr lang="ru-RU" dirty="0"/>
        </a:p>
      </dgm:t>
    </dgm:pt>
    <dgm:pt modelId="{F6A575F9-C8D0-44AE-A33B-074110B0653F}" type="parTrans" cxnId="{D67B5216-2AC8-42A7-9396-84EFB2071599}">
      <dgm:prSet/>
      <dgm:spPr/>
      <dgm:t>
        <a:bodyPr/>
        <a:lstStyle/>
        <a:p>
          <a:endParaRPr lang="ru-RU"/>
        </a:p>
      </dgm:t>
    </dgm:pt>
    <dgm:pt modelId="{87CAAD59-7C60-42C6-8FD3-95E34859E217}" type="sibTrans" cxnId="{D67B5216-2AC8-42A7-9396-84EFB2071599}">
      <dgm:prSet/>
      <dgm:spPr/>
      <dgm:t>
        <a:bodyPr/>
        <a:lstStyle/>
        <a:p>
          <a:endParaRPr lang="ru-RU"/>
        </a:p>
      </dgm:t>
    </dgm:pt>
    <dgm:pt modelId="{E7C6FD45-40D3-4C92-9A0B-FE8F3DF131AC}">
      <dgm:prSet phldrT="[Текст]"/>
      <dgm:spPr/>
      <dgm:t>
        <a:bodyPr/>
        <a:lstStyle/>
        <a:p>
          <a:r>
            <a:rPr lang="ru-RU" dirty="0" smtClean="0"/>
            <a:t>Родителям напрямую</a:t>
          </a:r>
          <a:endParaRPr lang="ru-RU" dirty="0"/>
        </a:p>
      </dgm:t>
    </dgm:pt>
    <dgm:pt modelId="{ABCB2CE1-4C21-455E-AF7C-E81526DB2849}" type="parTrans" cxnId="{223B4DAC-F672-43DF-B9A8-B03E3E7BC8FA}">
      <dgm:prSet/>
      <dgm:spPr/>
      <dgm:t>
        <a:bodyPr/>
        <a:lstStyle/>
        <a:p>
          <a:endParaRPr lang="ru-RU"/>
        </a:p>
      </dgm:t>
    </dgm:pt>
    <dgm:pt modelId="{72281799-9FB4-4004-9868-0094301B617A}" type="sibTrans" cxnId="{223B4DAC-F672-43DF-B9A8-B03E3E7BC8FA}">
      <dgm:prSet/>
      <dgm:spPr/>
      <dgm:t>
        <a:bodyPr/>
        <a:lstStyle/>
        <a:p>
          <a:endParaRPr lang="ru-RU"/>
        </a:p>
      </dgm:t>
    </dgm:pt>
    <dgm:pt modelId="{106147DC-1E2F-4657-8C4C-0FEB29D217B2}">
      <dgm:prSet phldrT="[Текст]"/>
      <dgm:spPr/>
      <dgm:t>
        <a:bodyPr/>
        <a:lstStyle/>
        <a:p>
          <a:r>
            <a:rPr lang="ru-RU" dirty="0" smtClean="0"/>
            <a:t>Через Краевое Министерство Образования</a:t>
          </a:r>
          <a:endParaRPr lang="ru-RU" dirty="0"/>
        </a:p>
      </dgm:t>
    </dgm:pt>
    <dgm:pt modelId="{266B4B66-212B-4AC6-9B25-98052AFED0D9}" type="parTrans" cxnId="{2E93EE2D-95BB-4E9C-A5FB-DD5192DC3868}">
      <dgm:prSet/>
      <dgm:spPr/>
      <dgm:t>
        <a:bodyPr/>
        <a:lstStyle/>
        <a:p>
          <a:endParaRPr lang="ru-RU"/>
        </a:p>
      </dgm:t>
    </dgm:pt>
    <dgm:pt modelId="{39F08E7B-285C-499F-A75F-85AE44A4A47B}" type="sibTrans" cxnId="{2E93EE2D-95BB-4E9C-A5FB-DD5192DC3868}">
      <dgm:prSet/>
      <dgm:spPr/>
      <dgm:t>
        <a:bodyPr/>
        <a:lstStyle/>
        <a:p>
          <a:endParaRPr lang="ru-RU"/>
        </a:p>
      </dgm:t>
    </dgm:pt>
    <dgm:pt modelId="{237AE62D-F5DF-48FB-910C-0508CD1F767C}">
      <dgm:prSet phldrT="[Текст]"/>
      <dgm:spPr/>
      <dgm:t>
        <a:bodyPr/>
        <a:lstStyle/>
        <a:p>
          <a:r>
            <a:rPr lang="ru-RU" dirty="0" smtClean="0"/>
            <a:t>Напрямую педагогам</a:t>
          </a:r>
          <a:endParaRPr lang="ru-RU" dirty="0"/>
        </a:p>
      </dgm:t>
    </dgm:pt>
    <dgm:pt modelId="{DFE5AB90-0465-447E-8613-C27045B28A0D}" type="parTrans" cxnId="{9C6F3F4C-EA4B-4F76-99CA-576B05CFF4BD}">
      <dgm:prSet/>
      <dgm:spPr/>
      <dgm:t>
        <a:bodyPr/>
        <a:lstStyle/>
        <a:p>
          <a:endParaRPr lang="ru-RU"/>
        </a:p>
      </dgm:t>
    </dgm:pt>
    <dgm:pt modelId="{D34D867D-1FC5-4DE1-8098-B05BA746A40B}" type="sibTrans" cxnId="{9C6F3F4C-EA4B-4F76-99CA-576B05CFF4BD}">
      <dgm:prSet/>
      <dgm:spPr/>
      <dgm:t>
        <a:bodyPr/>
        <a:lstStyle/>
        <a:p>
          <a:endParaRPr lang="ru-RU"/>
        </a:p>
      </dgm:t>
    </dgm:pt>
    <dgm:pt modelId="{CD278068-3705-45CA-96B0-4F82FB57533C}" type="pres">
      <dgm:prSet presAssocID="{6D6CD10E-E2B6-401D-9047-2847C37A531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97074CD-803A-4BD1-A6B6-681027D81045}" type="pres">
      <dgm:prSet presAssocID="{15DF66A8-86E8-4A4B-B7C6-52833BB86235}" presName="hierRoot1" presStyleCnt="0">
        <dgm:presLayoutVars>
          <dgm:hierBranch val="init"/>
        </dgm:presLayoutVars>
      </dgm:prSet>
      <dgm:spPr/>
    </dgm:pt>
    <dgm:pt modelId="{3A2C8322-E7F6-4EF3-84C3-2E41652F1B68}" type="pres">
      <dgm:prSet presAssocID="{15DF66A8-86E8-4A4B-B7C6-52833BB86235}" presName="rootComposite1" presStyleCnt="0"/>
      <dgm:spPr/>
    </dgm:pt>
    <dgm:pt modelId="{2FF3FA1E-E461-4CCA-9135-41EAD9416F28}" type="pres">
      <dgm:prSet presAssocID="{15DF66A8-86E8-4A4B-B7C6-52833BB86235}" presName="rootText1" presStyleLbl="node0" presStyleIdx="0" presStyleCnt="1" custLinFactY="23079" custLinFactNeighborX="-8903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15F40E1-3A33-4125-9CC0-B324324A3148}" type="pres">
      <dgm:prSet presAssocID="{15DF66A8-86E8-4A4B-B7C6-52833BB8623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94F3FFB7-9DBA-4A9B-9490-EBEFB5278961}" type="pres">
      <dgm:prSet presAssocID="{15DF66A8-86E8-4A4B-B7C6-52833BB86235}" presName="hierChild2" presStyleCnt="0"/>
      <dgm:spPr/>
    </dgm:pt>
    <dgm:pt modelId="{460FC0DC-8A45-45F5-A25E-A621A8F00761}" type="pres">
      <dgm:prSet presAssocID="{067A37E0-1CC7-4D24-8C2F-1EE050F1181E}" presName="Name37" presStyleLbl="parChTrans1D2" presStyleIdx="0" presStyleCnt="2"/>
      <dgm:spPr/>
      <dgm:t>
        <a:bodyPr/>
        <a:lstStyle/>
        <a:p>
          <a:endParaRPr lang="ru-RU"/>
        </a:p>
      </dgm:t>
    </dgm:pt>
    <dgm:pt modelId="{6CF6A8B6-BCC8-4DC5-B592-4A6689E5141E}" type="pres">
      <dgm:prSet presAssocID="{D5F02472-6928-415F-94D6-286D8EFA8B55}" presName="hierRoot2" presStyleCnt="0">
        <dgm:presLayoutVars>
          <dgm:hierBranch val="init"/>
        </dgm:presLayoutVars>
      </dgm:prSet>
      <dgm:spPr/>
    </dgm:pt>
    <dgm:pt modelId="{02FCE057-8034-4A49-9635-8CCEBE4905C4}" type="pres">
      <dgm:prSet presAssocID="{D5F02472-6928-415F-94D6-286D8EFA8B55}" presName="rootComposite" presStyleCnt="0"/>
      <dgm:spPr/>
    </dgm:pt>
    <dgm:pt modelId="{AE901F03-3FCB-4461-9C8A-03C1176CD9EE}" type="pres">
      <dgm:prSet presAssocID="{D5F02472-6928-415F-94D6-286D8EFA8B55}" presName="rootText" presStyleLbl="node2" presStyleIdx="0" presStyleCnt="2" custLinFactY="20092" custLinFactNeighborX="-6772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60E98D-A156-44FE-8CA1-F99644D41DFD}" type="pres">
      <dgm:prSet presAssocID="{D5F02472-6928-415F-94D6-286D8EFA8B55}" presName="rootConnector" presStyleLbl="node2" presStyleIdx="0" presStyleCnt="2"/>
      <dgm:spPr/>
      <dgm:t>
        <a:bodyPr/>
        <a:lstStyle/>
        <a:p>
          <a:endParaRPr lang="ru-RU"/>
        </a:p>
      </dgm:t>
    </dgm:pt>
    <dgm:pt modelId="{C93DA230-5208-4B7F-8B0B-C93CB57E6E6F}" type="pres">
      <dgm:prSet presAssocID="{D5F02472-6928-415F-94D6-286D8EFA8B55}" presName="hierChild4" presStyleCnt="0"/>
      <dgm:spPr/>
    </dgm:pt>
    <dgm:pt modelId="{1B212A47-9750-480C-81D8-D89AA54D8D51}" type="pres">
      <dgm:prSet presAssocID="{299AE017-CBF0-4931-AE3F-F385CEFBD220}" presName="Name37" presStyleLbl="parChTrans1D3" presStyleIdx="0" presStyleCnt="6"/>
      <dgm:spPr/>
      <dgm:t>
        <a:bodyPr/>
        <a:lstStyle/>
        <a:p>
          <a:endParaRPr lang="ru-RU"/>
        </a:p>
      </dgm:t>
    </dgm:pt>
    <dgm:pt modelId="{4A5B3384-7967-4A98-901D-5FA0FE3CD1CD}" type="pres">
      <dgm:prSet presAssocID="{61A6A6DA-7F5A-4469-9AA9-64A0FAC91A2D}" presName="hierRoot2" presStyleCnt="0">
        <dgm:presLayoutVars>
          <dgm:hierBranch val="init"/>
        </dgm:presLayoutVars>
      </dgm:prSet>
      <dgm:spPr/>
    </dgm:pt>
    <dgm:pt modelId="{82A794A6-9DB9-48D4-B15E-72FDBB36DA0D}" type="pres">
      <dgm:prSet presAssocID="{61A6A6DA-7F5A-4469-9AA9-64A0FAC91A2D}" presName="rootComposite" presStyleCnt="0"/>
      <dgm:spPr/>
    </dgm:pt>
    <dgm:pt modelId="{CC8CCB26-82C5-446B-8C55-37EA31A4C75C}" type="pres">
      <dgm:prSet presAssocID="{61A6A6DA-7F5A-4469-9AA9-64A0FAC91A2D}" presName="rootText" presStyleLbl="node3" presStyleIdx="0" presStyleCnt="6" custLinFactX="-40366" custLinFactY="22602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A606299-C451-432F-BC31-7AF800C010C4}" type="pres">
      <dgm:prSet presAssocID="{61A6A6DA-7F5A-4469-9AA9-64A0FAC91A2D}" presName="rootConnector" presStyleLbl="node3" presStyleIdx="0" presStyleCnt="6"/>
      <dgm:spPr/>
      <dgm:t>
        <a:bodyPr/>
        <a:lstStyle/>
        <a:p>
          <a:endParaRPr lang="ru-RU"/>
        </a:p>
      </dgm:t>
    </dgm:pt>
    <dgm:pt modelId="{855FFDB2-8FA8-410D-8ED1-4849B12DC3C0}" type="pres">
      <dgm:prSet presAssocID="{61A6A6DA-7F5A-4469-9AA9-64A0FAC91A2D}" presName="hierChild4" presStyleCnt="0"/>
      <dgm:spPr/>
    </dgm:pt>
    <dgm:pt modelId="{CB08E446-C8C0-4596-B890-1B486C54BDEC}" type="pres">
      <dgm:prSet presAssocID="{61A6A6DA-7F5A-4469-9AA9-64A0FAC91A2D}" presName="hierChild5" presStyleCnt="0"/>
      <dgm:spPr/>
    </dgm:pt>
    <dgm:pt modelId="{4CF579E2-A0E1-4CAA-B459-03E2FAA556F9}" type="pres">
      <dgm:prSet presAssocID="{A381D96D-F165-4D25-81DD-254B3F4D0660}" presName="Name37" presStyleLbl="parChTrans1D3" presStyleIdx="1" presStyleCnt="6"/>
      <dgm:spPr/>
      <dgm:t>
        <a:bodyPr/>
        <a:lstStyle/>
        <a:p>
          <a:endParaRPr lang="ru-RU"/>
        </a:p>
      </dgm:t>
    </dgm:pt>
    <dgm:pt modelId="{A2BC9F04-98DB-4398-8184-ECF9732F2511}" type="pres">
      <dgm:prSet presAssocID="{0D7822F7-2CF2-4298-B5B7-4239517FFC04}" presName="hierRoot2" presStyleCnt="0">
        <dgm:presLayoutVars>
          <dgm:hierBranch val="init"/>
        </dgm:presLayoutVars>
      </dgm:prSet>
      <dgm:spPr/>
    </dgm:pt>
    <dgm:pt modelId="{A0615A18-2767-491D-BE0A-55037BDBBB9D}" type="pres">
      <dgm:prSet presAssocID="{0D7822F7-2CF2-4298-B5B7-4239517FFC04}" presName="rootComposite" presStyleCnt="0"/>
      <dgm:spPr/>
    </dgm:pt>
    <dgm:pt modelId="{000DFC7B-54C1-43F8-B2FD-5FA2E4EF3787}" type="pres">
      <dgm:prSet presAssocID="{0D7822F7-2CF2-4298-B5B7-4239517FFC04}" presName="rootText" presStyleLbl="node3" presStyleIdx="1" presStyleCnt="6" custLinFactNeighborX="-10114" custLinFactNeighborY="-193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96F1BA3-7EE0-4CDE-BA06-077757AB1305}" type="pres">
      <dgm:prSet presAssocID="{0D7822F7-2CF2-4298-B5B7-4239517FFC04}" presName="rootConnector" presStyleLbl="node3" presStyleIdx="1" presStyleCnt="6"/>
      <dgm:spPr/>
      <dgm:t>
        <a:bodyPr/>
        <a:lstStyle/>
        <a:p>
          <a:endParaRPr lang="ru-RU"/>
        </a:p>
      </dgm:t>
    </dgm:pt>
    <dgm:pt modelId="{6526F1C6-998B-4274-8C91-3D36BF66DC8A}" type="pres">
      <dgm:prSet presAssocID="{0D7822F7-2CF2-4298-B5B7-4239517FFC04}" presName="hierChild4" presStyleCnt="0"/>
      <dgm:spPr/>
    </dgm:pt>
    <dgm:pt modelId="{FCAC1A7E-D584-4617-929E-7931CDF076AF}" type="pres">
      <dgm:prSet presAssocID="{0D7822F7-2CF2-4298-B5B7-4239517FFC04}" presName="hierChild5" presStyleCnt="0"/>
      <dgm:spPr/>
    </dgm:pt>
    <dgm:pt modelId="{758D3A29-F085-4C67-9640-A7CEA6B6E953}" type="pres">
      <dgm:prSet presAssocID="{266B4B66-212B-4AC6-9B25-98052AFED0D9}" presName="Name37" presStyleLbl="parChTrans1D3" presStyleIdx="2" presStyleCnt="6"/>
      <dgm:spPr/>
      <dgm:t>
        <a:bodyPr/>
        <a:lstStyle/>
        <a:p>
          <a:endParaRPr lang="ru-RU"/>
        </a:p>
      </dgm:t>
    </dgm:pt>
    <dgm:pt modelId="{B4C32F3D-CCD8-4793-827C-54994937982D}" type="pres">
      <dgm:prSet presAssocID="{106147DC-1E2F-4657-8C4C-0FEB29D217B2}" presName="hierRoot2" presStyleCnt="0">
        <dgm:presLayoutVars>
          <dgm:hierBranch val="init"/>
        </dgm:presLayoutVars>
      </dgm:prSet>
      <dgm:spPr/>
    </dgm:pt>
    <dgm:pt modelId="{746E0F2D-F185-496C-91DC-89EED0387571}" type="pres">
      <dgm:prSet presAssocID="{106147DC-1E2F-4657-8C4C-0FEB29D217B2}" presName="rootComposite" presStyleCnt="0"/>
      <dgm:spPr/>
    </dgm:pt>
    <dgm:pt modelId="{EC0EE77E-EE15-4D54-93FF-E0075E60B186}" type="pres">
      <dgm:prSet presAssocID="{106147DC-1E2F-4657-8C4C-0FEB29D217B2}" presName="rootText" presStyleLbl="node3" presStyleIdx="2" presStyleCnt="6" custLinFactX="-40366" custLinFactNeighborX="-100000" custLinFactNeighborY="-105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B3612F-8846-416B-B06D-288E7EE125F3}" type="pres">
      <dgm:prSet presAssocID="{106147DC-1E2F-4657-8C4C-0FEB29D217B2}" presName="rootConnector" presStyleLbl="node3" presStyleIdx="2" presStyleCnt="6"/>
      <dgm:spPr/>
      <dgm:t>
        <a:bodyPr/>
        <a:lstStyle/>
        <a:p>
          <a:endParaRPr lang="ru-RU"/>
        </a:p>
      </dgm:t>
    </dgm:pt>
    <dgm:pt modelId="{3D165F4C-FDD7-4800-97D2-B8E708451C4E}" type="pres">
      <dgm:prSet presAssocID="{106147DC-1E2F-4657-8C4C-0FEB29D217B2}" presName="hierChild4" presStyleCnt="0"/>
      <dgm:spPr/>
    </dgm:pt>
    <dgm:pt modelId="{1937EEA7-38D3-4B3A-B98E-C282835F1BA5}" type="pres">
      <dgm:prSet presAssocID="{106147DC-1E2F-4657-8C4C-0FEB29D217B2}" presName="hierChild5" presStyleCnt="0"/>
      <dgm:spPr/>
    </dgm:pt>
    <dgm:pt modelId="{463C19F3-69F5-4DE1-9CF1-85F39F1A83F8}" type="pres">
      <dgm:prSet presAssocID="{DFE5AB90-0465-447E-8613-C27045B28A0D}" presName="Name37" presStyleLbl="parChTrans1D3" presStyleIdx="3" presStyleCnt="6"/>
      <dgm:spPr/>
      <dgm:t>
        <a:bodyPr/>
        <a:lstStyle/>
        <a:p>
          <a:endParaRPr lang="ru-RU"/>
        </a:p>
      </dgm:t>
    </dgm:pt>
    <dgm:pt modelId="{5764987F-E97A-4EDE-90AF-9EE925FB1458}" type="pres">
      <dgm:prSet presAssocID="{237AE62D-F5DF-48FB-910C-0508CD1F767C}" presName="hierRoot2" presStyleCnt="0">
        <dgm:presLayoutVars>
          <dgm:hierBranch val="init"/>
        </dgm:presLayoutVars>
      </dgm:prSet>
      <dgm:spPr/>
    </dgm:pt>
    <dgm:pt modelId="{733AD343-D6E6-4332-A582-CB3E61241D5D}" type="pres">
      <dgm:prSet presAssocID="{237AE62D-F5DF-48FB-910C-0508CD1F767C}" presName="rootComposite" presStyleCnt="0"/>
      <dgm:spPr/>
    </dgm:pt>
    <dgm:pt modelId="{AE2AADA2-55F8-4754-B070-F8907863C396}" type="pres">
      <dgm:prSet presAssocID="{237AE62D-F5DF-48FB-910C-0508CD1F767C}" presName="rootText" presStyleLbl="node3" presStyleIdx="3" presStyleCnt="6" custLinFactY="-52592" custLinFactNeighborX="-10114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B95F43-DCE2-4609-8DD2-39C194EF3110}" type="pres">
      <dgm:prSet presAssocID="{237AE62D-F5DF-48FB-910C-0508CD1F767C}" presName="rootConnector" presStyleLbl="node3" presStyleIdx="3" presStyleCnt="6"/>
      <dgm:spPr/>
      <dgm:t>
        <a:bodyPr/>
        <a:lstStyle/>
        <a:p>
          <a:endParaRPr lang="ru-RU"/>
        </a:p>
      </dgm:t>
    </dgm:pt>
    <dgm:pt modelId="{931F248A-3F26-4896-AD56-FA8299B9A1BD}" type="pres">
      <dgm:prSet presAssocID="{237AE62D-F5DF-48FB-910C-0508CD1F767C}" presName="hierChild4" presStyleCnt="0"/>
      <dgm:spPr/>
    </dgm:pt>
    <dgm:pt modelId="{E4672331-3CDD-4AE8-BBAE-C35741237BC2}" type="pres">
      <dgm:prSet presAssocID="{237AE62D-F5DF-48FB-910C-0508CD1F767C}" presName="hierChild5" presStyleCnt="0"/>
      <dgm:spPr/>
    </dgm:pt>
    <dgm:pt modelId="{DCB97FC1-03E7-4F96-9E3A-A8D983DD0DFE}" type="pres">
      <dgm:prSet presAssocID="{D5F02472-6928-415F-94D6-286D8EFA8B55}" presName="hierChild5" presStyleCnt="0"/>
      <dgm:spPr/>
    </dgm:pt>
    <dgm:pt modelId="{3862ACF0-A033-46F6-9F6F-A54A57EE9B4C}" type="pres">
      <dgm:prSet presAssocID="{7D139DAC-DC71-4BFC-97F4-3A6F1CEE3854}" presName="Name37" presStyleLbl="parChTrans1D2" presStyleIdx="1" presStyleCnt="2"/>
      <dgm:spPr/>
      <dgm:t>
        <a:bodyPr/>
        <a:lstStyle/>
        <a:p>
          <a:endParaRPr lang="ru-RU"/>
        </a:p>
      </dgm:t>
    </dgm:pt>
    <dgm:pt modelId="{A2ADA630-D34F-4F70-982F-EAC7571F88AF}" type="pres">
      <dgm:prSet presAssocID="{401D4D3C-1B45-4CC8-996E-228750E00B09}" presName="hierRoot2" presStyleCnt="0">
        <dgm:presLayoutVars>
          <dgm:hierBranch val="init"/>
        </dgm:presLayoutVars>
      </dgm:prSet>
      <dgm:spPr/>
    </dgm:pt>
    <dgm:pt modelId="{03A8DF70-5570-4113-BB6A-F7FC1E4156AC}" type="pres">
      <dgm:prSet presAssocID="{401D4D3C-1B45-4CC8-996E-228750E00B09}" presName="rootComposite" presStyleCnt="0"/>
      <dgm:spPr/>
    </dgm:pt>
    <dgm:pt modelId="{EB6E2139-42B7-41E4-8B8A-5109EC07D2F6}" type="pres">
      <dgm:prSet presAssocID="{401D4D3C-1B45-4CC8-996E-228750E00B09}" presName="rootText" presStyleLbl="node2" presStyleIdx="1" presStyleCnt="2" custLinFactY="17349" custLinFactNeighborX="96071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6BA8F6-9830-4A78-855B-6A365BE0FD61}" type="pres">
      <dgm:prSet presAssocID="{401D4D3C-1B45-4CC8-996E-228750E00B09}" presName="rootConnector" presStyleLbl="node2" presStyleIdx="1" presStyleCnt="2"/>
      <dgm:spPr/>
      <dgm:t>
        <a:bodyPr/>
        <a:lstStyle/>
        <a:p>
          <a:endParaRPr lang="ru-RU"/>
        </a:p>
      </dgm:t>
    </dgm:pt>
    <dgm:pt modelId="{1C3767F6-BC99-4B5C-9E72-4E0C0B250317}" type="pres">
      <dgm:prSet presAssocID="{401D4D3C-1B45-4CC8-996E-228750E00B09}" presName="hierChild4" presStyleCnt="0"/>
      <dgm:spPr/>
    </dgm:pt>
    <dgm:pt modelId="{39DB6C9F-7E14-493A-84C5-1329CF289AE2}" type="pres">
      <dgm:prSet presAssocID="{F6A575F9-C8D0-44AE-A33B-074110B0653F}" presName="Name37" presStyleLbl="parChTrans1D3" presStyleIdx="4" presStyleCnt="6"/>
      <dgm:spPr/>
      <dgm:t>
        <a:bodyPr/>
        <a:lstStyle/>
        <a:p>
          <a:endParaRPr lang="ru-RU"/>
        </a:p>
      </dgm:t>
    </dgm:pt>
    <dgm:pt modelId="{CAE11B7D-3450-4136-921D-F2192594D868}" type="pres">
      <dgm:prSet presAssocID="{5FBE53E0-8F91-4F0A-8881-AC2A64459FD5}" presName="hierRoot2" presStyleCnt="0">
        <dgm:presLayoutVars>
          <dgm:hierBranch val="init"/>
        </dgm:presLayoutVars>
      </dgm:prSet>
      <dgm:spPr/>
    </dgm:pt>
    <dgm:pt modelId="{48D071DB-2AE3-44B1-993F-62006B29DA05}" type="pres">
      <dgm:prSet presAssocID="{5FBE53E0-8F91-4F0A-8881-AC2A64459FD5}" presName="rootComposite" presStyleCnt="0"/>
      <dgm:spPr/>
    </dgm:pt>
    <dgm:pt modelId="{AFABF784-80B5-4EFC-B75C-311E4547A568}" type="pres">
      <dgm:prSet presAssocID="{5FBE53E0-8F91-4F0A-8881-AC2A64459FD5}" presName="rootText" presStyleLbl="node3" presStyleIdx="4" presStyleCnt="6" custLinFactX="37191" custLinFactY="100000" custLinFactNeighborX="100000" custLinFactNeighborY="1734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D368B6-76F5-43D4-BD4B-6A58AA8DDE7F}" type="pres">
      <dgm:prSet presAssocID="{5FBE53E0-8F91-4F0A-8881-AC2A64459FD5}" presName="rootConnector" presStyleLbl="node3" presStyleIdx="4" presStyleCnt="6"/>
      <dgm:spPr/>
      <dgm:t>
        <a:bodyPr/>
        <a:lstStyle/>
        <a:p>
          <a:endParaRPr lang="ru-RU"/>
        </a:p>
      </dgm:t>
    </dgm:pt>
    <dgm:pt modelId="{DA6A7CE0-85C2-4D65-8DBB-6F516CFE7C69}" type="pres">
      <dgm:prSet presAssocID="{5FBE53E0-8F91-4F0A-8881-AC2A64459FD5}" presName="hierChild4" presStyleCnt="0"/>
      <dgm:spPr/>
    </dgm:pt>
    <dgm:pt modelId="{91F1A7AE-D880-4C06-AAC8-88E2F85BD402}" type="pres">
      <dgm:prSet presAssocID="{5FBE53E0-8F91-4F0A-8881-AC2A64459FD5}" presName="hierChild5" presStyleCnt="0"/>
      <dgm:spPr/>
    </dgm:pt>
    <dgm:pt modelId="{F41464A5-0A4F-4566-BE46-024D90EB3EF9}" type="pres">
      <dgm:prSet presAssocID="{ABCB2CE1-4C21-455E-AF7C-E81526DB2849}" presName="Name37" presStyleLbl="parChTrans1D3" presStyleIdx="5" presStyleCnt="6"/>
      <dgm:spPr/>
      <dgm:t>
        <a:bodyPr/>
        <a:lstStyle/>
        <a:p>
          <a:endParaRPr lang="ru-RU"/>
        </a:p>
      </dgm:t>
    </dgm:pt>
    <dgm:pt modelId="{3123E2B5-B05B-4FF2-84BB-83D8F1864E59}" type="pres">
      <dgm:prSet presAssocID="{E7C6FD45-40D3-4C92-9A0B-FE8F3DF131AC}" presName="hierRoot2" presStyleCnt="0">
        <dgm:presLayoutVars>
          <dgm:hierBranch val="init"/>
        </dgm:presLayoutVars>
      </dgm:prSet>
      <dgm:spPr/>
    </dgm:pt>
    <dgm:pt modelId="{2B7258A8-11DD-4A6A-8A97-B7D29A5EDDC0}" type="pres">
      <dgm:prSet presAssocID="{E7C6FD45-40D3-4C92-9A0B-FE8F3DF131AC}" presName="rootComposite" presStyleCnt="0"/>
      <dgm:spPr/>
    </dgm:pt>
    <dgm:pt modelId="{4C5CC790-5C76-4B49-A9AC-C93C10651E2F}" type="pres">
      <dgm:prSet presAssocID="{E7C6FD45-40D3-4C92-9A0B-FE8F3DF131AC}" presName="rootText" presStyleLbl="node3" presStyleIdx="5" presStyleCnt="6" custLinFactX="37191" custLinFactNeighborX="100000" custLinFactNeighborY="-193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B06D0D1-03C4-403D-BC10-7202427A3CCD}" type="pres">
      <dgm:prSet presAssocID="{E7C6FD45-40D3-4C92-9A0B-FE8F3DF131AC}" presName="rootConnector" presStyleLbl="node3" presStyleIdx="5" presStyleCnt="6"/>
      <dgm:spPr/>
      <dgm:t>
        <a:bodyPr/>
        <a:lstStyle/>
        <a:p>
          <a:endParaRPr lang="ru-RU"/>
        </a:p>
      </dgm:t>
    </dgm:pt>
    <dgm:pt modelId="{AC24C65A-88BD-42C1-BFF2-CAD914165695}" type="pres">
      <dgm:prSet presAssocID="{E7C6FD45-40D3-4C92-9A0B-FE8F3DF131AC}" presName="hierChild4" presStyleCnt="0"/>
      <dgm:spPr/>
    </dgm:pt>
    <dgm:pt modelId="{6E506F65-7053-4F11-BA84-DE774569AF19}" type="pres">
      <dgm:prSet presAssocID="{E7C6FD45-40D3-4C92-9A0B-FE8F3DF131AC}" presName="hierChild5" presStyleCnt="0"/>
      <dgm:spPr/>
    </dgm:pt>
    <dgm:pt modelId="{0B9F8B71-CBAF-4DD8-A40A-600AD78DF3C0}" type="pres">
      <dgm:prSet presAssocID="{401D4D3C-1B45-4CC8-996E-228750E00B09}" presName="hierChild5" presStyleCnt="0"/>
      <dgm:spPr/>
    </dgm:pt>
    <dgm:pt modelId="{071D5F99-9CB2-4910-AEFB-57FB46432559}" type="pres">
      <dgm:prSet presAssocID="{15DF66A8-86E8-4A4B-B7C6-52833BB86235}" presName="hierChild3" presStyleCnt="0"/>
      <dgm:spPr/>
    </dgm:pt>
  </dgm:ptLst>
  <dgm:cxnLst>
    <dgm:cxn modelId="{294DA7E9-E821-4B9D-8856-5591B236B9F4}" type="presOf" srcId="{106147DC-1E2F-4657-8C4C-0FEB29D217B2}" destId="{EC0EE77E-EE15-4D54-93FF-E0075E60B186}" srcOrd="0" destOrd="0" presId="urn:microsoft.com/office/officeart/2005/8/layout/orgChart1"/>
    <dgm:cxn modelId="{6C590104-0648-4742-9F79-3AB55484C0E8}" type="presOf" srcId="{A381D96D-F165-4D25-81DD-254B3F4D0660}" destId="{4CF579E2-A0E1-4CAA-B459-03E2FAA556F9}" srcOrd="0" destOrd="0" presId="urn:microsoft.com/office/officeart/2005/8/layout/orgChart1"/>
    <dgm:cxn modelId="{CFC3DF49-DED2-40D0-8A01-182D0A6E4C13}" type="presOf" srcId="{15DF66A8-86E8-4A4B-B7C6-52833BB86235}" destId="{2FF3FA1E-E461-4CCA-9135-41EAD9416F28}" srcOrd="0" destOrd="0" presId="urn:microsoft.com/office/officeart/2005/8/layout/orgChart1"/>
    <dgm:cxn modelId="{36174040-D15A-48FE-A74D-A0C9BC1A19D2}" srcId="{6D6CD10E-E2B6-401D-9047-2847C37A531A}" destId="{15DF66A8-86E8-4A4B-B7C6-52833BB86235}" srcOrd="0" destOrd="0" parTransId="{BA508955-0C86-489A-9DCF-87539B4CEAB5}" sibTransId="{821DEF00-DE84-4CA1-AC10-05B0AEC307E2}"/>
    <dgm:cxn modelId="{5B524193-CE49-49AE-87E1-A307C01791D5}" srcId="{15DF66A8-86E8-4A4B-B7C6-52833BB86235}" destId="{401D4D3C-1B45-4CC8-996E-228750E00B09}" srcOrd="1" destOrd="0" parTransId="{7D139DAC-DC71-4BFC-97F4-3A6F1CEE3854}" sibTransId="{2D3B937F-3E8E-4E03-B3B6-77DF9A3B489E}"/>
    <dgm:cxn modelId="{D67B5216-2AC8-42A7-9396-84EFB2071599}" srcId="{401D4D3C-1B45-4CC8-996E-228750E00B09}" destId="{5FBE53E0-8F91-4F0A-8881-AC2A64459FD5}" srcOrd="0" destOrd="0" parTransId="{F6A575F9-C8D0-44AE-A33B-074110B0653F}" sibTransId="{87CAAD59-7C60-42C6-8FD3-95E34859E217}"/>
    <dgm:cxn modelId="{2E93EE2D-95BB-4E9C-A5FB-DD5192DC3868}" srcId="{D5F02472-6928-415F-94D6-286D8EFA8B55}" destId="{106147DC-1E2F-4657-8C4C-0FEB29D217B2}" srcOrd="2" destOrd="0" parTransId="{266B4B66-212B-4AC6-9B25-98052AFED0D9}" sibTransId="{39F08E7B-285C-499F-A75F-85AE44A4A47B}"/>
    <dgm:cxn modelId="{2CF821AE-CF09-4192-A9F5-2D0EAF781898}" type="presOf" srcId="{299AE017-CBF0-4931-AE3F-F385CEFBD220}" destId="{1B212A47-9750-480C-81D8-D89AA54D8D51}" srcOrd="0" destOrd="0" presId="urn:microsoft.com/office/officeart/2005/8/layout/orgChart1"/>
    <dgm:cxn modelId="{0CB348D8-4DAB-40AF-85FF-79A540266118}" type="presOf" srcId="{61A6A6DA-7F5A-4469-9AA9-64A0FAC91A2D}" destId="{BA606299-C451-432F-BC31-7AF800C010C4}" srcOrd="1" destOrd="0" presId="urn:microsoft.com/office/officeart/2005/8/layout/orgChart1"/>
    <dgm:cxn modelId="{95F16581-66BD-40BB-8C58-80184AF546C5}" type="presOf" srcId="{F6A575F9-C8D0-44AE-A33B-074110B0653F}" destId="{39DB6C9F-7E14-493A-84C5-1329CF289AE2}" srcOrd="0" destOrd="0" presId="urn:microsoft.com/office/officeart/2005/8/layout/orgChart1"/>
    <dgm:cxn modelId="{4A6C01D1-3C95-4797-8EFA-ABAB6F5FEF84}" type="presOf" srcId="{7D139DAC-DC71-4BFC-97F4-3A6F1CEE3854}" destId="{3862ACF0-A033-46F6-9F6F-A54A57EE9B4C}" srcOrd="0" destOrd="0" presId="urn:microsoft.com/office/officeart/2005/8/layout/orgChart1"/>
    <dgm:cxn modelId="{9B24BBAF-F975-4A6B-A593-EC19E7DBD4BE}" type="presOf" srcId="{237AE62D-F5DF-48FB-910C-0508CD1F767C}" destId="{AE2AADA2-55F8-4754-B070-F8907863C396}" srcOrd="0" destOrd="0" presId="urn:microsoft.com/office/officeart/2005/8/layout/orgChart1"/>
    <dgm:cxn modelId="{507D9651-3E97-4251-BA57-9D9E600EC9BB}" type="presOf" srcId="{0D7822F7-2CF2-4298-B5B7-4239517FFC04}" destId="{000DFC7B-54C1-43F8-B2FD-5FA2E4EF3787}" srcOrd="0" destOrd="0" presId="urn:microsoft.com/office/officeart/2005/8/layout/orgChart1"/>
    <dgm:cxn modelId="{04483E25-3414-444E-971C-84DC22468906}" type="presOf" srcId="{E7C6FD45-40D3-4C92-9A0B-FE8F3DF131AC}" destId="{4C5CC790-5C76-4B49-A9AC-C93C10651E2F}" srcOrd="0" destOrd="0" presId="urn:microsoft.com/office/officeart/2005/8/layout/orgChart1"/>
    <dgm:cxn modelId="{164D9EC8-AF9A-4BC9-832C-D0ABD57F3A49}" type="presOf" srcId="{5FBE53E0-8F91-4F0A-8881-AC2A64459FD5}" destId="{57D368B6-76F5-43D4-BD4B-6A58AA8DDE7F}" srcOrd="1" destOrd="0" presId="urn:microsoft.com/office/officeart/2005/8/layout/orgChart1"/>
    <dgm:cxn modelId="{36AE61A3-E7B2-4AE6-9842-75B91885B042}" type="presOf" srcId="{DFE5AB90-0465-447E-8613-C27045B28A0D}" destId="{463C19F3-69F5-4DE1-9CF1-85F39F1A83F8}" srcOrd="0" destOrd="0" presId="urn:microsoft.com/office/officeart/2005/8/layout/orgChart1"/>
    <dgm:cxn modelId="{EEFFE39E-5BE6-4CC8-8080-EDE8F37E1855}" type="presOf" srcId="{067A37E0-1CC7-4D24-8C2F-1EE050F1181E}" destId="{460FC0DC-8A45-45F5-A25E-A621A8F00761}" srcOrd="0" destOrd="0" presId="urn:microsoft.com/office/officeart/2005/8/layout/orgChart1"/>
    <dgm:cxn modelId="{D040901A-7C01-413C-B897-884D6EF7B33F}" type="presOf" srcId="{401D4D3C-1B45-4CC8-996E-228750E00B09}" destId="{EB6E2139-42B7-41E4-8B8A-5109EC07D2F6}" srcOrd="0" destOrd="0" presId="urn:microsoft.com/office/officeart/2005/8/layout/orgChart1"/>
    <dgm:cxn modelId="{0017CC12-8B7F-4978-ABE6-7C6722DB6429}" type="presOf" srcId="{266B4B66-212B-4AC6-9B25-98052AFED0D9}" destId="{758D3A29-F085-4C67-9640-A7CEA6B6E953}" srcOrd="0" destOrd="0" presId="urn:microsoft.com/office/officeart/2005/8/layout/orgChart1"/>
    <dgm:cxn modelId="{C7967E87-933C-44D3-950F-B084344F5A68}" srcId="{15DF66A8-86E8-4A4B-B7C6-52833BB86235}" destId="{D5F02472-6928-415F-94D6-286D8EFA8B55}" srcOrd="0" destOrd="0" parTransId="{067A37E0-1CC7-4D24-8C2F-1EE050F1181E}" sibTransId="{4AC57E60-B416-49A4-9722-D6A739641FD7}"/>
    <dgm:cxn modelId="{223B4DAC-F672-43DF-B9A8-B03E3E7BC8FA}" srcId="{401D4D3C-1B45-4CC8-996E-228750E00B09}" destId="{E7C6FD45-40D3-4C92-9A0B-FE8F3DF131AC}" srcOrd="1" destOrd="0" parTransId="{ABCB2CE1-4C21-455E-AF7C-E81526DB2849}" sibTransId="{72281799-9FB4-4004-9868-0094301B617A}"/>
    <dgm:cxn modelId="{290F5E9B-6F84-4ADE-A57E-340FA0F19DC2}" type="presOf" srcId="{E7C6FD45-40D3-4C92-9A0B-FE8F3DF131AC}" destId="{0B06D0D1-03C4-403D-BC10-7202427A3CCD}" srcOrd="1" destOrd="0" presId="urn:microsoft.com/office/officeart/2005/8/layout/orgChart1"/>
    <dgm:cxn modelId="{846F9192-522F-47BC-B8F9-4453774BD529}" srcId="{D5F02472-6928-415F-94D6-286D8EFA8B55}" destId="{0D7822F7-2CF2-4298-B5B7-4239517FFC04}" srcOrd="1" destOrd="0" parTransId="{A381D96D-F165-4D25-81DD-254B3F4D0660}" sibTransId="{B05605B1-4EB3-49FF-A6DF-DF8627566EE7}"/>
    <dgm:cxn modelId="{9C6F3F4C-EA4B-4F76-99CA-576B05CFF4BD}" srcId="{D5F02472-6928-415F-94D6-286D8EFA8B55}" destId="{237AE62D-F5DF-48FB-910C-0508CD1F767C}" srcOrd="3" destOrd="0" parTransId="{DFE5AB90-0465-447E-8613-C27045B28A0D}" sibTransId="{D34D867D-1FC5-4DE1-8098-B05BA746A40B}"/>
    <dgm:cxn modelId="{2F0288C8-8F50-468F-8347-0C4C92676CB8}" type="presOf" srcId="{D5F02472-6928-415F-94D6-286D8EFA8B55}" destId="{AE901F03-3FCB-4461-9C8A-03C1176CD9EE}" srcOrd="0" destOrd="0" presId="urn:microsoft.com/office/officeart/2005/8/layout/orgChart1"/>
    <dgm:cxn modelId="{CB9253AA-64F9-48C4-A71D-87EA015641D7}" type="presOf" srcId="{ABCB2CE1-4C21-455E-AF7C-E81526DB2849}" destId="{F41464A5-0A4F-4566-BE46-024D90EB3EF9}" srcOrd="0" destOrd="0" presId="urn:microsoft.com/office/officeart/2005/8/layout/orgChart1"/>
    <dgm:cxn modelId="{48AFD238-4760-47F4-9C16-9308AB47CF90}" type="presOf" srcId="{0D7822F7-2CF2-4298-B5B7-4239517FFC04}" destId="{796F1BA3-7EE0-4CDE-BA06-077757AB1305}" srcOrd="1" destOrd="0" presId="urn:microsoft.com/office/officeart/2005/8/layout/orgChart1"/>
    <dgm:cxn modelId="{B4709B25-D6A0-4191-9AF6-0AAA38D3A0E6}" type="presOf" srcId="{106147DC-1E2F-4657-8C4C-0FEB29D217B2}" destId="{39B3612F-8846-416B-B06D-288E7EE125F3}" srcOrd="1" destOrd="0" presId="urn:microsoft.com/office/officeart/2005/8/layout/orgChart1"/>
    <dgm:cxn modelId="{E1F51C0B-5590-4A90-97A7-E1AB7869D3FE}" srcId="{D5F02472-6928-415F-94D6-286D8EFA8B55}" destId="{61A6A6DA-7F5A-4469-9AA9-64A0FAC91A2D}" srcOrd="0" destOrd="0" parTransId="{299AE017-CBF0-4931-AE3F-F385CEFBD220}" sibTransId="{07ECDA2A-134A-4774-BA43-989EC673F996}"/>
    <dgm:cxn modelId="{0092C317-58B8-4451-A598-9B5EFF656783}" type="presOf" srcId="{5FBE53E0-8F91-4F0A-8881-AC2A64459FD5}" destId="{AFABF784-80B5-4EFC-B75C-311E4547A568}" srcOrd="0" destOrd="0" presId="urn:microsoft.com/office/officeart/2005/8/layout/orgChart1"/>
    <dgm:cxn modelId="{BBFF2604-3381-493A-A32C-8405A990139D}" type="presOf" srcId="{61A6A6DA-7F5A-4469-9AA9-64A0FAC91A2D}" destId="{CC8CCB26-82C5-446B-8C55-37EA31A4C75C}" srcOrd="0" destOrd="0" presId="urn:microsoft.com/office/officeart/2005/8/layout/orgChart1"/>
    <dgm:cxn modelId="{9BED6947-F8D0-4123-B9C5-622B5360A58A}" type="presOf" srcId="{D5F02472-6928-415F-94D6-286D8EFA8B55}" destId="{8F60E98D-A156-44FE-8CA1-F99644D41DFD}" srcOrd="1" destOrd="0" presId="urn:microsoft.com/office/officeart/2005/8/layout/orgChart1"/>
    <dgm:cxn modelId="{E7973E78-637F-491B-B10B-0B4EFFBE8917}" type="presOf" srcId="{401D4D3C-1B45-4CC8-996E-228750E00B09}" destId="{A06BA8F6-9830-4A78-855B-6A365BE0FD61}" srcOrd="1" destOrd="0" presId="urn:microsoft.com/office/officeart/2005/8/layout/orgChart1"/>
    <dgm:cxn modelId="{9582F3DC-AF44-421F-8186-909258D80591}" type="presOf" srcId="{6D6CD10E-E2B6-401D-9047-2847C37A531A}" destId="{CD278068-3705-45CA-96B0-4F82FB57533C}" srcOrd="0" destOrd="0" presId="urn:microsoft.com/office/officeart/2005/8/layout/orgChart1"/>
    <dgm:cxn modelId="{2627E8F4-9DA5-4F9E-8CD9-FCC300C0386D}" type="presOf" srcId="{15DF66A8-86E8-4A4B-B7C6-52833BB86235}" destId="{A15F40E1-3A33-4125-9CC0-B324324A3148}" srcOrd="1" destOrd="0" presId="urn:microsoft.com/office/officeart/2005/8/layout/orgChart1"/>
    <dgm:cxn modelId="{4D23FFEB-464F-4CEE-857B-B3BDD7452E19}" type="presOf" srcId="{237AE62D-F5DF-48FB-910C-0508CD1F767C}" destId="{61B95F43-DCE2-4609-8DD2-39C194EF3110}" srcOrd="1" destOrd="0" presId="urn:microsoft.com/office/officeart/2005/8/layout/orgChart1"/>
    <dgm:cxn modelId="{7B80EB6B-0CEE-4CBB-95B6-759F95B87803}" type="presParOf" srcId="{CD278068-3705-45CA-96B0-4F82FB57533C}" destId="{997074CD-803A-4BD1-A6B6-681027D81045}" srcOrd="0" destOrd="0" presId="urn:microsoft.com/office/officeart/2005/8/layout/orgChart1"/>
    <dgm:cxn modelId="{BAB3A630-F727-460C-98D4-350DB189CB1A}" type="presParOf" srcId="{997074CD-803A-4BD1-A6B6-681027D81045}" destId="{3A2C8322-E7F6-4EF3-84C3-2E41652F1B68}" srcOrd="0" destOrd="0" presId="urn:microsoft.com/office/officeart/2005/8/layout/orgChart1"/>
    <dgm:cxn modelId="{BC5B9EB6-1281-4B9E-8FF9-57514AC5D757}" type="presParOf" srcId="{3A2C8322-E7F6-4EF3-84C3-2E41652F1B68}" destId="{2FF3FA1E-E461-4CCA-9135-41EAD9416F28}" srcOrd="0" destOrd="0" presId="urn:microsoft.com/office/officeart/2005/8/layout/orgChart1"/>
    <dgm:cxn modelId="{1EAEEC62-CEF5-4CB3-9030-6E8370BEB1F6}" type="presParOf" srcId="{3A2C8322-E7F6-4EF3-84C3-2E41652F1B68}" destId="{A15F40E1-3A33-4125-9CC0-B324324A3148}" srcOrd="1" destOrd="0" presId="urn:microsoft.com/office/officeart/2005/8/layout/orgChart1"/>
    <dgm:cxn modelId="{1366EDEA-331D-4C5E-807F-6ABF9D9588A4}" type="presParOf" srcId="{997074CD-803A-4BD1-A6B6-681027D81045}" destId="{94F3FFB7-9DBA-4A9B-9490-EBEFB5278961}" srcOrd="1" destOrd="0" presId="urn:microsoft.com/office/officeart/2005/8/layout/orgChart1"/>
    <dgm:cxn modelId="{4B85D306-A1C7-4409-8799-D642490E6439}" type="presParOf" srcId="{94F3FFB7-9DBA-4A9B-9490-EBEFB5278961}" destId="{460FC0DC-8A45-45F5-A25E-A621A8F00761}" srcOrd="0" destOrd="0" presId="urn:microsoft.com/office/officeart/2005/8/layout/orgChart1"/>
    <dgm:cxn modelId="{E5E63874-F1C9-4FA3-B59B-368B3C154E7A}" type="presParOf" srcId="{94F3FFB7-9DBA-4A9B-9490-EBEFB5278961}" destId="{6CF6A8B6-BCC8-4DC5-B592-4A6689E5141E}" srcOrd="1" destOrd="0" presId="urn:microsoft.com/office/officeart/2005/8/layout/orgChart1"/>
    <dgm:cxn modelId="{BCBEB571-4DBE-4937-8D84-E6EA3037DDEE}" type="presParOf" srcId="{6CF6A8B6-BCC8-4DC5-B592-4A6689E5141E}" destId="{02FCE057-8034-4A49-9635-8CCEBE4905C4}" srcOrd="0" destOrd="0" presId="urn:microsoft.com/office/officeart/2005/8/layout/orgChart1"/>
    <dgm:cxn modelId="{AF35751C-A7FC-4DDE-AA2F-FE5908D49BC1}" type="presParOf" srcId="{02FCE057-8034-4A49-9635-8CCEBE4905C4}" destId="{AE901F03-3FCB-4461-9C8A-03C1176CD9EE}" srcOrd="0" destOrd="0" presId="urn:microsoft.com/office/officeart/2005/8/layout/orgChart1"/>
    <dgm:cxn modelId="{7A0B20D1-E9F3-4B95-AD0B-160EEC7ADB0A}" type="presParOf" srcId="{02FCE057-8034-4A49-9635-8CCEBE4905C4}" destId="{8F60E98D-A156-44FE-8CA1-F99644D41DFD}" srcOrd="1" destOrd="0" presId="urn:microsoft.com/office/officeart/2005/8/layout/orgChart1"/>
    <dgm:cxn modelId="{DC2EB627-064B-4D86-A69C-B8546A97C805}" type="presParOf" srcId="{6CF6A8B6-BCC8-4DC5-B592-4A6689E5141E}" destId="{C93DA230-5208-4B7F-8B0B-C93CB57E6E6F}" srcOrd="1" destOrd="0" presId="urn:microsoft.com/office/officeart/2005/8/layout/orgChart1"/>
    <dgm:cxn modelId="{CDC8082E-746B-4CFC-8F13-46F1C34E46FF}" type="presParOf" srcId="{C93DA230-5208-4B7F-8B0B-C93CB57E6E6F}" destId="{1B212A47-9750-480C-81D8-D89AA54D8D51}" srcOrd="0" destOrd="0" presId="urn:microsoft.com/office/officeart/2005/8/layout/orgChart1"/>
    <dgm:cxn modelId="{775D844E-8E9E-4CE3-90CE-16151847EA53}" type="presParOf" srcId="{C93DA230-5208-4B7F-8B0B-C93CB57E6E6F}" destId="{4A5B3384-7967-4A98-901D-5FA0FE3CD1CD}" srcOrd="1" destOrd="0" presId="urn:microsoft.com/office/officeart/2005/8/layout/orgChart1"/>
    <dgm:cxn modelId="{BEAA8E6F-6ECF-46E3-8CD5-49A73E897AC1}" type="presParOf" srcId="{4A5B3384-7967-4A98-901D-5FA0FE3CD1CD}" destId="{82A794A6-9DB9-48D4-B15E-72FDBB36DA0D}" srcOrd="0" destOrd="0" presId="urn:microsoft.com/office/officeart/2005/8/layout/orgChart1"/>
    <dgm:cxn modelId="{A412A810-5742-47C4-8619-498BB0537531}" type="presParOf" srcId="{82A794A6-9DB9-48D4-B15E-72FDBB36DA0D}" destId="{CC8CCB26-82C5-446B-8C55-37EA31A4C75C}" srcOrd="0" destOrd="0" presId="urn:microsoft.com/office/officeart/2005/8/layout/orgChart1"/>
    <dgm:cxn modelId="{671A4920-3040-4C7D-B689-6714F6162643}" type="presParOf" srcId="{82A794A6-9DB9-48D4-B15E-72FDBB36DA0D}" destId="{BA606299-C451-432F-BC31-7AF800C010C4}" srcOrd="1" destOrd="0" presId="urn:microsoft.com/office/officeart/2005/8/layout/orgChart1"/>
    <dgm:cxn modelId="{1199ADD7-73BB-462B-845C-6E6A329FDE7E}" type="presParOf" srcId="{4A5B3384-7967-4A98-901D-5FA0FE3CD1CD}" destId="{855FFDB2-8FA8-410D-8ED1-4849B12DC3C0}" srcOrd="1" destOrd="0" presId="urn:microsoft.com/office/officeart/2005/8/layout/orgChart1"/>
    <dgm:cxn modelId="{04185963-B192-4D4A-9857-BE616668C050}" type="presParOf" srcId="{4A5B3384-7967-4A98-901D-5FA0FE3CD1CD}" destId="{CB08E446-C8C0-4596-B890-1B486C54BDEC}" srcOrd="2" destOrd="0" presId="urn:microsoft.com/office/officeart/2005/8/layout/orgChart1"/>
    <dgm:cxn modelId="{A9300010-BC7C-4B9A-9AE8-D259A5D982A5}" type="presParOf" srcId="{C93DA230-5208-4B7F-8B0B-C93CB57E6E6F}" destId="{4CF579E2-A0E1-4CAA-B459-03E2FAA556F9}" srcOrd="2" destOrd="0" presId="urn:microsoft.com/office/officeart/2005/8/layout/orgChart1"/>
    <dgm:cxn modelId="{8545CF20-4C48-4568-A182-A8CB67AC889B}" type="presParOf" srcId="{C93DA230-5208-4B7F-8B0B-C93CB57E6E6F}" destId="{A2BC9F04-98DB-4398-8184-ECF9732F2511}" srcOrd="3" destOrd="0" presId="urn:microsoft.com/office/officeart/2005/8/layout/orgChart1"/>
    <dgm:cxn modelId="{0C96DD5C-27D9-4CE9-9E37-090E42319322}" type="presParOf" srcId="{A2BC9F04-98DB-4398-8184-ECF9732F2511}" destId="{A0615A18-2767-491D-BE0A-55037BDBBB9D}" srcOrd="0" destOrd="0" presId="urn:microsoft.com/office/officeart/2005/8/layout/orgChart1"/>
    <dgm:cxn modelId="{AA1D3ED6-2956-477D-874D-11E2DE44596F}" type="presParOf" srcId="{A0615A18-2767-491D-BE0A-55037BDBBB9D}" destId="{000DFC7B-54C1-43F8-B2FD-5FA2E4EF3787}" srcOrd="0" destOrd="0" presId="urn:microsoft.com/office/officeart/2005/8/layout/orgChart1"/>
    <dgm:cxn modelId="{E9626298-E507-4C4C-809F-72712179B9F4}" type="presParOf" srcId="{A0615A18-2767-491D-BE0A-55037BDBBB9D}" destId="{796F1BA3-7EE0-4CDE-BA06-077757AB1305}" srcOrd="1" destOrd="0" presId="urn:microsoft.com/office/officeart/2005/8/layout/orgChart1"/>
    <dgm:cxn modelId="{9652565C-6AF3-4C29-A6A3-E94E5193C508}" type="presParOf" srcId="{A2BC9F04-98DB-4398-8184-ECF9732F2511}" destId="{6526F1C6-998B-4274-8C91-3D36BF66DC8A}" srcOrd="1" destOrd="0" presId="urn:microsoft.com/office/officeart/2005/8/layout/orgChart1"/>
    <dgm:cxn modelId="{80733017-F7E4-41E3-8C5C-7FE49AE0CAF5}" type="presParOf" srcId="{A2BC9F04-98DB-4398-8184-ECF9732F2511}" destId="{FCAC1A7E-D584-4617-929E-7931CDF076AF}" srcOrd="2" destOrd="0" presId="urn:microsoft.com/office/officeart/2005/8/layout/orgChart1"/>
    <dgm:cxn modelId="{A34AA579-1BF5-4E6E-A04F-3C1D75F1EBA1}" type="presParOf" srcId="{C93DA230-5208-4B7F-8B0B-C93CB57E6E6F}" destId="{758D3A29-F085-4C67-9640-A7CEA6B6E953}" srcOrd="4" destOrd="0" presId="urn:microsoft.com/office/officeart/2005/8/layout/orgChart1"/>
    <dgm:cxn modelId="{DCED0F33-7CB3-4747-BA17-916E7B491BA2}" type="presParOf" srcId="{C93DA230-5208-4B7F-8B0B-C93CB57E6E6F}" destId="{B4C32F3D-CCD8-4793-827C-54994937982D}" srcOrd="5" destOrd="0" presId="urn:microsoft.com/office/officeart/2005/8/layout/orgChart1"/>
    <dgm:cxn modelId="{87800BC0-4D25-4EFF-B83B-D3243591048D}" type="presParOf" srcId="{B4C32F3D-CCD8-4793-827C-54994937982D}" destId="{746E0F2D-F185-496C-91DC-89EED0387571}" srcOrd="0" destOrd="0" presId="urn:microsoft.com/office/officeart/2005/8/layout/orgChart1"/>
    <dgm:cxn modelId="{D7A26B75-B231-45AF-94D6-17006434323D}" type="presParOf" srcId="{746E0F2D-F185-496C-91DC-89EED0387571}" destId="{EC0EE77E-EE15-4D54-93FF-E0075E60B186}" srcOrd="0" destOrd="0" presId="urn:microsoft.com/office/officeart/2005/8/layout/orgChart1"/>
    <dgm:cxn modelId="{CA8918BC-4E1D-4615-B0BF-46684DE741F7}" type="presParOf" srcId="{746E0F2D-F185-496C-91DC-89EED0387571}" destId="{39B3612F-8846-416B-B06D-288E7EE125F3}" srcOrd="1" destOrd="0" presId="urn:microsoft.com/office/officeart/2005/8/layout/orgChart1"/>
    <dgm:cxn modelId="{71D8428D-C0F9-4431-A096-7D7DE98D9C35}" type="presParOf" srcId="{B4C32F3D-CCD8-4793-827C-54994937982D}" destId="{3D165F4C-FDD7-4800-97D2-B8E708451C4E}" srcOrd="1" destOrd="0" presId="urn:microsoft.com/office/officeart/2005/8/layout/orgChart1"/>
    <dgm:cxn modelId="{43FD7414-B6D4-4D1C-8A48-B4BDF5C0B59A}" type="presParOf" srcId="{B4C32F3D-CCD8-4793-827C-54994937982D}" destId="{1937EEA7-38D3-4B3A-B98E-C282835F1BA5}" srcOrd="2" destOrd="0" presId="urn:microsoft.com/office/officeart/2005/8/layout/orgChart1"/>
    <dgm:cxn modelId="{76D1356D-4160-4ABA-90D3-3D237FE603BE}" type="presParOf" srcId="{C93DA230-5208-4B7F-8B0B-C93CB57E6E6F}" destId="{463C19F3-69F5-4DE1-9CF1-85F39F1A83F8}" srcOrd="6" destOrd="0" presId="urn:microsoft.com/office/officeart/2005/8/layout/orgChart1"/>
    <dgm:cxn modelId="{7E959146-C4F5-4DD8-B921-F63E53D28B8F}" type="presParOf" srcId="{C93DA230-5208-4B7F-8B0B-C93CB57E6E6F}" destId="{5764987F-E97A-4EDE-90AF-9EE925FB1458}" srcOrd="7" destOrd="0" presId="urn:microsoft.com/office/officeart/2005/8/layout/orgChart1"/>
    <dgm:cxn modelId="{2D0B5A9A-5930-4D8D-AE79-01138976FD91}" type="presParOf" srcId="{5764987F-E97A-4EDE-90AF-9EE925FB1458}" destId="{733AD343-D6E6-4332-A582-CB3E61241D5D}" srcOrd="0" destOrd="0" presId="urn:microsoft.com/office/officeart/2005/8/layout/orgChart1"/>
    <dgm:cxn modelId="{A01E6A0E-98F2-406D-95C8-4B9FF0B888FB}" type="presParOf" srcId="{733AD343-D6E6-4332-A582-CB3E61241D5D}" destId="{AE2AADA2-55F8-4754-B070-F8907863C396}" srcOrd="0" destOrd="0" presId="urn:microsoft.com/office/officeart/2005/8/layout/orgChart1"/>
    <dgm:cxn modelId="{3EA2DB0A-06E0-4982-ACF3-B7E46CDE985A}" type="presParOf" srcId="{733AD343-D6E6-4332-A582-CB3E61241D5D}" destId="{61B95F43-DCE2-4609-8DD2-39C194EF3110}" srcOrd="1" destOrd="0" presId="urn:microsoft.com/office/officeart/2005/8/layout/orgChart1"/>
    <dgm:cxn modelId="{5578A8AD-063C-4A99-9A93-244463191FB8}" type="presParOf" srcId="{5764987F-E97A-4EDE-90AF-9EE925FB1458}" destId="{931F248A-3F26-4896-AD56-FA8299B9A1BD}" srcOrd="1" destOrd="0" presId="urn:microsoft.com/office/officeart/2005/8/layout/orgChart1"/>
    <dgm:cxn modelId="{0AF81D0C-5ABD-4B76-AAEE-D7305C677EFC}" type="presParOf" srcId="{5764987F-E97A-4EDE-90AF-9EE925FB1458}" destId="{E4672331-3CDD-4AE8-BBAE-C35741237BC2}" srcOrd="2" destOrd="0" presId="urn:microsoft.com/office/officeart/2005/8/layout/orgChart1"/>
    <dgm:cxn modelId="{4653430E-84DF-49EA-A1AE-8182E6E5767A}" type="presParOf" srcId="{6CF6A8B6-BCC8-4DC5-B592-4A6689E5141E}" destId="{DCB97FC1-03E7-4F96-9E3A-A8D983DD0DFE}" srcOrd="2" destOrd="0" presId="urn:microsoft.com/office/officeart/2005/8/layout/orgChart1"/>
    <dgm:cxn modelId="{19CAA94C-5B9B-44F4-B942-ABCBAAB8D4B8}" type="presParOf" srcId="{94F3FFB7-9DBA-4A9B-9490-EBEFB5278961}" destId="{3862ACF0-A033-46F6-9F6F-A54A57EE9B4C}" srcOrd="2" destOrd="0" presId="urn:microsoft.com/office/officeart/2005/8/layout/orgChart1"/>
    <dgm:cxn modelId="{05CBEF8F-EB3B-4F7F-AD9B-04BF061C3E33}" type="presParOf" srcId="{94F3FFB7-9DBA-4A9B-9490-EBEFB5278961}" destId="{A2ADA630-D34F-4F70-982F-EAC7571F88AF}" srcOrd="3" destOrd="0" presId="urn:microsoft.com/office/officeart/2005/8/layout/orgChart1"/>
    <dgm:cxn modelId="{E0A78B4B-E098-4E64-93E9-E0F8AEB991F2}" type="presParOf" srcId="{A2ADA630-D34F-4F70-982F-EAC7571F88AF}" destId="{03A8DF70-5570-4113-BB6A-F7FC1E4156AC}" srcOrd="0" destOrd="0" presId="urn:microsoft.com/office/officeart/2005/8/layout/orgChart1"/>
    <dgm:cxn modelId="{FD736A60-F654-4DF2-82AB-5A3491B5DCD1}" type="presParOf" srcId="{03A8DF70-5570-4113-BB6A-F7FC1E4156AC}" destId="{EB6E2139-42B7-41E4-8B8A-5109EC07D2F6}" srcOrd="0" destOrd="0" presId="urn:microsoft.com/office/officeart/2005/8/layout/orgChart1"/>
    <dgm:cxn modelId="{5F164F8F-9567-49DE-B5FE-B17C17674FEA}" type="presParOf" srcId="{03A8DF70-5570-4113-BB6A-F7FC1E4156AC}" destId="{A06BA8F6-9830-4A78-855B-6A365BE0FD61}" srcOrd="1" destOrd="0" presId="urn:microsoft.com/office/officeart/2005/8/layout/orgChart1"/>
    <dgm:cxn modelId="{69A5B31C-ABB5-4C95-9C2B-8FC0FFC6E43C}" type="presParOf" srcId="{A2ADA630-D34F-4F70-982F-EAC7571F88AF}" destId="{1C3767F6-BC99-4B5C-9E72-4E0C0B250317}" srcOrd="1" destOrd="0" presId="urn:microsoft.com/office/officeart/2005/8/layout/orgChart1"/>
    <dgm:cxn modelId="{A682F291-EF6A-46C3-B657-2E9268EFB1A1}" type="presParOf" srcId="{1C3767F6-BC99-4B5C-9E72-4E0C0B250317}" destId="{39DB6C9F-7E14-493A-84C5-1329CF289AE2}" srcOrd="0" destOrd="0" presId="urn:microsoft.com/office/officeart/2005/8/layout/orgChart1"/>
    <dgm:cxn modelId="{48931C87-CD79-4E95-8C62-A1A7CFD1B88F}" type="presParOf" srcId="{1C3767F6-BC99-4B5C-9E72-4E0C0B250317}" destId="{CAE11B7D-3450-4136-921D-F2192594D868}" srcOrd="1" destOrd="0" presId="urn:microsoft.com/office/officeart/2005/8/layout/orgChart1"/>
    <dgm:cxn modelId="{5FFED824-9C67-4686-B8F5-46711C290FA9}" type="presParOf" srcId="{CAE11B7D-3450-4136-921D-F2192594D868}" destId="{48D071DB-2AE3-44B1-993F-62006B29DA05}" srcOrd="0" destOrd="0" presId="urn:microsoft.com/office/officeart/2005/8/layout/orgChart1"/>
    <dgm:cxn modelId="{A73273A7-BD4C-4B92-B2CA-55F90A0ED371}" type="presParOf" srcId="{48D071DB-2AE3-44B1-993F-62006B29DA05}" destId="{AFABF784-80B5-4EFC-B75C-311E4547A568}" srcOrd="0" destOrd="0" presId="urn:microsoft.com/office/officeart/2005/8/layout/orgChart1"/>
    <dgm:cxn modelId="{36AB83A4-6AEF-4310-A5DA-18D204ED8FA9}" type="presParOf" srcId="{48D071DB-2AE3-44B1-993F-62006B29DA05}" destId="{57D368B6-76F5-43D4-BD4B-6A58AA8DDE7F}" srcOrd="1" destOrd="0" presId="urn:microsoft.com/office/officeart/2005/8/layout/orgChart1"/>
    <dgm:cxn modelId="{1EE2648C-D2E9-44F7-8F45-E5A07E9D0BB6}" type="presParOf" srcId="{CAE11B7D-3450-4136-921D-F2192594D868}" destId="{DA6A7CE0-85C2-4D65-8DBB-6F516CFE7C69}" srcOrd="1" destOrd="0" presId="urn:microsoft.com/office/officeart/2005/8/layout/orgChart1"/>
    <dgm:cxn modelId="{4CA3B640-6235-4134-801A-74259B61DF2B}" type="presParOf" srcId="{CAE11B7D-3450-4136-921D-F2192594D868}" destId="{91F1A7AE-D880-4C06-AAC8-88E2F85BD402}" srcOrd="2" destOrd="0" presId="urn:microsoft.com/office/officeart/2005/8/layout/orgChart1"/>
    <dgm:cxn modelId="{280B6711-1CC2-485A-A664-6D8EEEC37A02}" type="presParOf" srcId="{1C3767F6-BC99-4B5C-9E72-4E0C0B250317}" destId="{F41464A5-0A4F-4566-BE46-024D90EB3EF9}" srcOrd="2" destOrd="0" presId="urn:microsoft.com/office/officeart/2005/8/layout/orgChart1"/>
    <dgm:cxn modelId="{CADF2812-E872-4214-B1E6-CE62DA53F08A}" type="presParOf" srcId="{1C3767F6-BC99-4B5C-9E72-4E0C0B250317}" destId="{3123E2B5-B05B-4FF2-84BB-83D8F1864E59}" srcOrd="3" destOrd="0" presId="urn:microsoft.com/office/officeart/2005/8/layout/orgChart1"/>
    <dgm:cxn modelId="{D0E46416-9320-43B8-B1E0-4E5B880B32A4}" type="presParOf" srcId="{3123E2B5-B05B-4FF2-84BB-83D8F1864E59}" destId="{2B7258A8-11DD-4A6A-8A97-B7D29A5EDDC0}" srcOrd="0" destOrd="0" presId="urn:microsoft.com/office/officeart/2005/8/layout/orgChart1"/>
    <dgm:cxn modelId="{5188DD4D-3AD4-48CA-A1B7-01D69601BC94}" type="presParOf" srcId="{2B7258A8-11DD-4A6A-8A97-B7D29A5EDDC0}" destId="{4C5CC790-5C76-4B49-A9AC-C93C10651E2F}" srcOrd="0" destOrd="0" presId="urn:microsoft.com/office/officeart/2005/8/layout/orgChart1"/>
    <dgm:cxn modelId="{97A955EC-90F5-42BF-9E29-2C87A4535057}" type="presParOf" srcId="{2B7258A8-11DD-4A6A-8A97-B7D29A5EDDC0}" destId="{0B06D0D1-03C4-403D-BC10-7202427A3CCD}" srcOrd="1" destOrd="0" presId="urn:microsoft.com/office/officeart/2005/8/layout/orgChart1"/>
    <dgm:cxn modelId="{3AB761C1-B491-4DA1-B39A-13E39A03B402}" type="presParOf" srcId="{3123E2B5-B05B-4FF2-84BB-83D8F1864E59}" destId="{AC24C65A-88BD-42C1-BFF2-CAD914165695}" srcOrd="1" destOrd="0" presId="urn:microsoft.com/office/officeart/2005/8/layout/orgChart1"/>
    <dgm:cxn modelId="{5C083136-939D-4BFC-B9BD-53F86778F3F9}" type="presParOf" srcId="{3123E2B5-B05B-4FF2-84BB-83D8F1864E59}" destId="{6E506F65-7053-4F11-BA84-DE774569AF19}" srcOrd="2" destOrd="0" presId="urn:microsoft.com/office/officeart/2005/8/layout/orgChart1"/>
    <dgm:cxn modelId="{E049BCD5-743D-45E3-B6A0-C8E5EBB1FF2E}" type="presParOf" srcId="{A2ADA630-D34F-4F70-982F-EAC7571F88AF}" destId="{0B9F8B71-CBAF-4DD8-A40A-600AD78DF3C0}" srcOrd="2" destOrd="0" presId="urn:microsoft.com/office/officeart/2005/8/layout/orgChart1"/>
    <dgm:cxn modelId="{0841102C-6AD7-401A-A553-9495904B8E6D}" type="presParOf" srcId="{997074CD-803A-4BD1-A6B6-681027D81045}" destId="{071D5F99-9CB2-4910-AEFB-57FB4643255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8F3D588-7DA8-4237-9377-911CD584F9B7}" type="doc">
      <dgm:prSet loTypeId="urn:microsoft.com/office/officeart/2005/8/layout/hProcess11" loCatId="process" qsTypeId="urn:microsoft.com/office/officeart/2005/8/quickstyle/simple1" qsCatId="simple" csTypeId="urn:microsoft.com/office/officeart/2005/8/colors/colorful5" csCatId="colorful" phldr="1"/>
      <dgm:spPr/>
    </dgm:pt>
    <dgm:pt modelId="{960931B3-2C89-4B47-ABAF-4A164E26D698}">
      <dgm:prSet phldrT="[Текст]" custT="1"/>
      <dgm:spPr/>
      <dgm:t>
        <a:bodyPr/>
        <a:lstStyle/>
        <a:p>
          <a:r>
            <a:rPr lang="ru-RU" sz="1400" dirty="0" smtClean="0"/>
            <a:t>Хардовые модели и начальный софт</a:t>
          </a:r>
          <a:endParaRPr lang="ru-RU" sz="1400" dirty="0"/>
        </a:p>
      </dgm:t>
    </dgm:pt>
    <dgm:pt modelId="{35CC1B78-4C8B-4731-B2A4-4B1D554E59F6}" type="parTrans" cxnId="{F99B32AB-F444-4D6C-B067-23316EBEABA0}">
      <dgm:prSet/>
      <dgm:spPr/>
      <dgm:t>
        <a:bodyPr/>
        <a:lstStyle/>
        <a:p>
          <a:endParaRPr lang="ru-RU"/>
        </a:p>
      </dgm:t>
    </dgm:pt>
    <dgm:pt modelId="{2D7D2DCF-6C9E-4776-9B26-27F8F22B818C}" type="sibTrans" cxnId="{F99B32AB-F444-4D6C-B067-23316EBEABA0}">
      <dgm:prSet/>
      <dgm:spPr/>
      <dgm:t>
        <a:bodyPr/>
        <a:lstStyle/>
        <a:p>
          <a:endParaRPr lang="ru-RU"/>
        </a:p>
      </dgm:t>
    </dgm:pt>
    <dgm:pt modelId="{E9FB1F0D-9863-4405-9CD7-C863D5278B51}">
      <dgm:prSet phldrT="[Текст]" custT="1"/>
      <dgm:spPr/>
      <dgm:t>
        <a:bodyPr/>
        <a:lstStyle/>
        <a:p>
          <a:r>
            <a:rPr lang="ru-RU" sz="1400" dirty="0" smtClean="0"/>
            <a:t>Готовый продукт</a:t>
          </a:r>
          <a:endParaRPr lang="ru-RU" sz="1400" dirty="0"/>
        </a:p>
      </dgm:t>
    </dgm:pt>
    <dgm:pt modelId="{B89AFCE2-ACA2-4A2F-8F52-945241F0AFFD}" type="parTrans" cxnId="{8C0D8662-B003-4637-ACB6-E69114E2AE17}">
      <dgm:prSet/>
      <dgm:spPr/>
      <dgm:t>
        <a:bodyPr/>
        <a:lstStyle/>
        <a:p>
          <a:endParaRPr lang="ru-RU"/>
        </a:p>
      </dgm:t>
    </dgm:pt>
    <dgm:pt modelId="{56CEC24A-409A-4787-B557-962ED03092FD}" type="sibTrans" cxnId="{8C0D8662-B003-4637-ACB6-E69114E2AE17}">
      <dgm:prSet/>
      <dgm:spPr/>
      <dgm:t>
        <a:bodyPr/>
        <a:lstStyle/>
        <a:p>
          <a:endParaRPr lang="ru-RU"/>
        </a:p>
      </dgm:t>
    </dgm:pt>
    <dgm:pt modelId="{ABE241E5-48AF-40B9-9878-F28B046A513C}">
      <dgm:prSet phldrT="[Текст]" custT="1"/>
      <dgm:spPr/>
      <dgm:t>
        <a:bodyPr/>
        <a:lstStyle/>
        <a:p>
          <a:r>
            <a:rPr lang="ru-RU" sz="1400" dirty="0" smtClean="0"/>
            <a:t>Осенние каникулы</a:t>
          </a:r>
          <a:endParaRPr lang="ru-RU" sz="1400" dirty="0"/>
        </a:p>
      </dgm:t>
    </dgm:pt>
    <dgm:pt modelId="{86D235F4-32E8-4DCC-8368-DB44037921C9}" type="parTrans" cxnId="{7EC310C0-4C27-48CE-A6EE-8E61463684C5}">
      <dgm:prSet/>
      <dgm:spPr/>
      <dgm:t>
        <a:bodyPr/>
        <a:lstStyle/>
        <a:p>
          <a:endParaRPr lang="ru-RU"/>
        </a:p>
      </dgm:t>
    </dgm:pt>
    <dgm:pt modelId="{F3669CF7-03EB-497F-B3D9-33EC1131FBA1}" type="sibTrans" cxnId="{7EC310C0-4C27-48CE-A6EE-8E61463684C5}">
      <dgm:prSet/>
      <dgm:spPr/>
      <dgm:t>
        <a:bodyPr/>
        <a:lstStyle/>
        <a:p>
          <a:endParaRPr lang="ru-RU"/>
        </a:p>
      </dgm:t>
    </dgm:pt>
    <dgm:pt modelId="{1DB2AC57-72E8-4516-A54F-28E95C4BBDB4}">
      <dgm:prSet phldrT="[Текст]" custT="1"/>
      <dgm:spPr/>
      <dgm:t>
        <a:bodyPr/>
        <a:lstStyle/>
        <a:p>
          <a:r>
            <a:rPr lang="ru-RU" sz="1400" dirty="0" smtClean="0"/>
            <a:t>Протокол </a:t>
          </a:r>
          <a:r>
            <a:rPr lang="ru-RU" sz="1400" dirty="0" smtClean="0"/>
            <a:t>взаимодействия</a:t>
          </a:r>
          <a:endParaRPr lang="ru-RU" sz="1400" dirty="0"/>
        </a:p>
      </dgm:t>
    </dgm:pt>
    <dgm:pt modelId="{AC81EF94-98C3-4C30-BA42-9DAD1772A4F0}" type="parTrans" cxnId="{5E30EB72-5D6D-4086-A464-CFDAAB9CA278}">
      <dgm:prSet/>
      <dgm:spPr/>
      <dgm:t>
        <a:bodyPr/>
        <a:lstStyle/>
        <a:p>
          <a:endParaRPr lang="ru-RU"/>
        </a:p>
      </dgm:t>
    </dgm:pt>
    <dgm:pt modelId="{11275417-0053-41E8-BA38-442BB2B4ABB8}" type="sibTrans" cxnId="{5E30EB72-5D6D-4086-A464-CFDAAB9CA278}">
      <dgm:prSet/>
      <dgm:spPr/>
      <dgm:t>
        <a:bodyPr/>
        <a:lstStyle/>
        <a:p>
          <a:endParaRPr lang="ru-RU"/>
        </a:p>
      </dgm:t>
    </dgm:pt>
    <dgm:pt modelId="{A15C2180-7F5C-4F6F-A008-B658227FEEE3}">
      <dgm:prSet phldrT="[Текст]" custT="1"/>
      <dgm:spPr/>
      <dgm:t>
        <a:bodyPr/>
        <a:lstStyle/>
        <a:p>
          <a:r>
            <a:rPr lang="ru-RU" sz="1400" dirty="0" smtClean="0"/>
            <a:t>Разработка обучающих курсов</a:t>
          </a:r>
          <a:endParaRPr lang="ru-RU" sz="1400" dirty="0"/>
        </a:p>
      </dgm:t>
    </dgm:pt>
    <dgm:pt modelId="{DC31D19C-C6E0-4E23-9B75-B12821CD3700}" type="parTrans" cxnId="{3B7AE5B3-6233-41A4-BBBF-F124D3A0E52B}">
      <dgm:prSet/>
      <dgm:spPr/>
      <dgm:t>
        <a:bodyPr/>
        <a:lstStyle/>
        <a:p>
          <a:endParaRPr lang="ru-RU"/>
        </a:p>
      </dgm:t>
    </dgm:pt>
    <dgm:pt modelId="{EF186623-8661-4E13-AA79-C65C3865BC4A}" type="sibTrans" cxnId="{3B7AE5B3-6233-41A4-BBBF-F124D3A0E52B}">
      <dgm:prSet/>
      <dgm:spPr/>
      <dgm:t>
        <a:bodyPr/>
        <a:lstStyle/>
        <a:p>
          <a:endParaRPr lang="ru-RU"/>
        </a:p>
      </dgm:t>
    </dgm:pt>
    <dgm:pt modelId="{E98E9B49-C943-4A6B-8A5E-3F13FE9F6DD8}">
      <dgm:prSet phldrT="[Текст]" custT="1"/>
      <dgm:spPr/>
      <dgm:t>
        <a:bodyPr/>
        <a:lstStyle/>
        <a:p>
          <a:r>
            <a:rPr lang="ru-RU" sz="1400" dirty="0" smtClean="0"/>
            <a:t>Согласовать сертификаты для учителей</a:t>
          </a:r>
          <a:endParaRPr lang="ru-RU" sz="1400" dirty="0"/>
        </a:p>
      </dgm:t>
    </dgm:pt>
    <dgm:pt modelId="{E997EE28-94D1-441A-8064-67AD9E563342}" type="parTrans" cxnId="{109565AA-C69B-4ED1-8DD4-FBCEBF797318}">
      <dgm:prSet/>
      <dgm:spPr/>
      <dgm:t>
        <a:bodyPr/>
        <a:lstStyle/>
        <a:p>
          <a:endParaRPr lang="ru-RU"/>
        </a:p>
      </dgm:t>
    </dgm:pt>
    <dgm:pt modelId="{B4AA37E5-EA26-4C4B-B02A-C94562768D0E}" type="sibTrans" cxnId="{109565AA-C69B-4ED1-8DD4-FBCEBF797318}">
      <dgm:prSet/>
      <dgm:spPr/>
      <dgm:t>
        <a:bodyPr/>
        <a:lstStyle/>
        <a:p>
          <a:endParaRPr lang="ru-RU"/>
        </a:p>
      </dgm:t>
    </dgm:pt>
    <dgm:pt modelId="{564C29B6-23E6-4096-9BDD-116A1D8AFEEF}">
      <dgm:prSet phldrT="[Текст]" custT="1"/>
      <dgm:spPr/>
      <dgm:t>
        <a:bodyPr/>
        <a:lstStyle/>
        <a:p>
          <a:r>
            <a:rPr lang="ru-RU" sz="1400" dirty="0" smtClean="0"/>
            <a:t>Зимние каникулы презентация</a:t>
          </a:r>
          <a:endParaRPr lang="ru-RU" sz="1400" dirty="0"/>
        </a:p>
      </dgm:t>
    </dgm:pt>
    <dgm:pt modelId="{1A2C7EEB-1CBA-401B-8F91-610112E01401}" type="parTrans" cxnId="{D8FCA475-1B2A-4BA8-901A-18E57245C56F}">
      <dgm:prSet/>
      <dgm:spPr/>
      <dgm:t>
        <a:bodyPr/>
        <a:lstStyle/>
        <a:p>
          <a:endParaRPr lang="ru-RU"/>
        </a:p>
      </dgm:t>
    </dgm:pt>
    <dgm:pt modelId="{3F6E6673-5644-488B-9F24-A88FC94B40D0}" type="sibTrans" cxnId="{D8FCA475-1B2A-4BA8-901A-18E57245C56F}">
      <dgm:prSet/>
      <dgm:spPr/>
      <dgm:t>
        <a:bodyPr/>
        <a:lstStyle/>
        <a:p>
          <a:endParaRPr lang="ru-RU"/>
        </a:p>
      </dgm:t>
    </dgm:pt>
    <dgm:pt modelId="{33ACDE4A-5C91-46A3-89B3-289311327962}">
      <dgm:prSet phldrT="[Текст]" custT="1"/>
      <dgm:spPr/>
      <dgm:t>
        <a:bodyPr/>
        <a:lstStyle/>
        <a:p>
          <a:r>
            <a:rPr lang="ru-RU" sz="1400" dirty="0" smtClean="0"/>
            <a:t>Весенние каникулы – презентация</a:t>
          </a:r>
          <a:endParaRPr lang="ru-RU" sz="1400" dirty="0"/>
        </a:p>
      </dgm:t>
    </dgm:pt>
    <dgm:pt modelId="{C52E7BAE-B495-4004-BE39-158B9A38374E}" type="parTrans" cxnId="{E428D8AF-E255-4FDA-8997-18491143FCE2}">
      <dgm:prSet/>
      <dgm:spPr/>
      <dgm:t>
        <a:bodyPr/>
        <a:lstStyle/>
        <a:p>
          <a:endParaRPr lang="ru-RU"/>
        </a:p>
      </dgm:t>
    </dgm:pt>
    <dgm:pt modelId="{16C384FB-F832-4733-9949-CA8DA9C9EBC4}" type="sibTrans" cxnId="{E428D8AF-E255-4FDA-8997-18491143FCE2}">
      <dgm:prSet/>
      <dgm:spPr/>
      <dgm:t>
        <a:bodyPr/>
        <a:lstStyle/>
        <a:p>
          <a:endParaRPr lang="ru-RU"/>
        </a:p>
      </dgm:t>
    </dgm:pt>
    <dgm:pt modelId="{20969F22-8C84-4BBD-9E24-DB0236D78DDF}">
      <dgm:prSet phldrT="[Текст]" custT="1"/>
      <dgm:spPr/>
      <dgm:t>
        <a:bodyPr/>
        <a:lstStyle/>
        <a:p>
          <a:r>
            <a:rPr lang="ru-RU" sz="1400" dirty="0" smtClean="0"/>
            <a:t>Старт обучения в школах в 2023</a:t>
          </a:r>
          <a:endParaRPr lang="ru-RU" sz="1400" dirty="0"/>
        </a:p>
      </dgm:t>
    </dgm:pt>
    <dgm:pt modelId="{E8471E66-3CEF-43E2-AF9E-7F9847506B51}" type="parTrans" cxnId="{7774B548-30D3-42D0-AF1E-1338BF247E65}">
      <dgm:prSet/>
      <dgm:spPr/>
      <dgm:t>
        <a:bodyPr/>
        <a:lstStyle/>
        <a:p>
          <a:endParaRPr lang="ru-RU"/>
        </a:p>
      </dgm:t>
    </dgm:pt>
    <dgm:pt modelId="{2FA80183-18FD-48DE-B470-328BFFF9CCD0}" type="sibTrans" cxnId="{7774B548-30D3-42D0-AF1E-1338BF247E65}">
      <dgm:prSet/>
      <dgm:spPr/>
      <dgm:t>
        <a:bodyPr/>
        <a:lstStyle/>
        <a:p>
          <a:endParaRPr lang="ru-RU"/>
        </a:p>
      </dgm:t>
    </dgm:pt>
    <dgm:pt modelId="{F0077DD2-C6E7-4531-B037-79C9D3F9C7CC}" type="pres">
      <dgm:prSet presAssocID="{08F3D588-7DA8-4237-9377-911CD584F9B7}" presName="Name0" presStyleCnt="0">
        <dgm:presLayoutVars>
          <dgm:dir/>
          <dgm:resizeHandles val="exact"/>
        </dgm:presLayoutVars>
      </dgm:prSet>
      <dgm:spPr/>
    </dgm:pt>
    <dgm:pt modelId="{0217BEED-1E23-4663-AEF1-FA00D0065D90}" type="pres">
      <dgm:prSet presAssocID="{08F3D588-7DA8-4237-9377-911CD584F9B7}" presName="arrow" presStyleLbl="bgShp" presStyleIdx="0" presStyleCnt="1" custFlipVert="1" custScaleY="63368" custLinFactNeighborX="77" custLinFactNeighborY="1276"/>
      <dgm:spPr/>
    </dgm:pt>
    <dgm:pt modelId="{53B0F7FC-B345-40BA-B78C-42F918F270F2}" type="pres">
      <dgm:prSet presAssocID="{08F3D588-7DA8-4237-9377-911CD584F9B7}" presName="points" presStyleCnt="0"/>
      <dgm:spPr/>
    </dgm:pt>
    <dgm:pt modelId="{60DD3CE3-9F8E-43AE-95E9-5536EDC72D76}" type="pres">
      <dgm:prSet presAssocID="{960931B3-2C89-4B47-ABAF-4A164E26D698}" presName="compositeA" presStyleCnt="0"/>
      <dgm:spPr/>
    </dgm:pt>
    <dgm:pt modelId="{7F74E37C-9017-4B42-9B6A-CE97B9103167}" type="pres">
      <dgm:prSet presAssocID="{960931B3-2C89-4B47-ABAF-4A164E26D698}" presName="textA" presStyleLbl="revTx" presStyleIdx="0" presStyleCnt="9" custScaleX="479174" custScaleY="33366" custLinFactNeighborX="9069" custLinFactNeighborY="566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586279-432E-4F75-946B-913A869DA91A}" type="pres">
      <dgm:prSet presAssocID="{960931B3-2C89-4B47-ABAF-4A164E26D698}" presName="circleA" presStyleLbl="node1" presStyleIdx="0" presStyleCnt="9" custLinFactNeighborX="-821" custLinFactNeighborY="69897"/>
      <dgm:spPr/>
    </dgm:pt>
    <dgm:pt modelId="{24228385-152F-4378-90D8-366F4B48C30F}" type="pres">
      <dgm:prSet presAssocID="{960931B3-2C89-4B47-ABAF-4A164E26D698}" presName="spaceA" presStyleCnt="0"/>
      <dgm:spPr/>
    </dgm:pt>
    <dgm:pt modelId="{CE318341-3C1E-4241-A3FC-0FAC775D8198}" type="pres">
      <dgm:prSet presAssocID="{2D7D2DCF-6C9E-4776-9B26-27F8F22B818C}" presName="space" presStyleCnt="0"/>
      <dgm:spPr/>
    </dgm:pt>
    <dgm:pt modelId="{62563D9A-74E5-4782-8C98-A43460619710}" type="pres">
      <dgm:prSet presAssocID="{1DB2AC57-72E8-4516-A54F-28E95C4BBDB4}" presName="compositeB" presStyleCnt="0"/>
      <dgm:spPr/>
    </dgm:pt>
    <dgm:pt modelId="{FFD2489C-CB05-4DAB-9922-AE2CB0E1112F}" type="pres">
      <dgm:prSet presAssocID="{1DB2AC57-72E8-4516-A54F-28E95C4BBDB4}" presName="textB" presStyleLbl="revTx" presStyleIdx="1" presStyleCnt="9" custScaleX="389247" custScaleY="67960" custLinFactNeighborX="-7843" custLinFactNeighborY="-321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43557-EFE4-4259-9674-FC7097B9C158}" type="pres">
      <dgm:prSet presAssocID="{1DB2AC57-72E8-4516-A54F-28E95C4BBDB4}" presName="circleB" presStyleLbl="node1" presStyleIdx="1" presStyleCnt="9" custLinFactNeighborX="-23743" custLinFactNeighborY="-22591"/>
      <dgm:spPr/>
    </dgm:pt>
    <dgm:pt modelId="{A1832BD0-180D-4DCC-8868-013D56182FF3}" type="pres">
      <dgm:prSet presAssocID="{1DB2AC57-72E8-4516-A54F-28E95C4BBDB4}" presName="spaceB" presStyleCnt="0"/>
      <dgm:spPr/>
    </dgm:pt>
    <dgm:pt modelId="{89C98A0C-1FE9-4C7A-B0AE-6CA5DC963F29}" type="pres">
      <dgm:prSet presAssocID="{11275417-0053-41E8-BA38-442BB2B4ABB8}" presName="space" presStyleCnt="0"/>
      <dgm:spPr/>
    </dgm:pt>
    <dgm:pt modelId="{9F62B21D-B7B5-46DA-93A8-F6FBFB200AB7}" type="pres">
      <dgm:prSet presAssocID="{E9FB1F0D-9863-4405-9CD7-C863D5278B51}" presName="compositeA" presStyleCnt="0"/>
      <dgm:spPr/>
    </dgm:pt>
    <dgm:pt modelId="{80426224-C675-48E4-AFBD-732DDBBB6FCF}" type="pres">
      <dgm:prSet presAssocID="{E9FB1F0D-9863-4405-9CD7-C863D5278B51}" presName="textA" presStyleLbl="revTx" presStyleIdx="2" presStyleCnt="9" custScaleX="378721" custScaleY="33366" custLinFactNeighborX="-72930" custLinFactNeighborY="576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7FF9FC-F0F8-42D5-9340-035C58102604}" type="pres">
      <dgm:prSet presAssocID="{E9FB1F0D-9863-4405-9CD7-C863D5278B51}" presName="circleA" presStyleLbl="node1" presStyleIdx="2" presStyleCnt="9" custLinFactNeighborX="-96275" custLinFactNeighborY="76083"/>
      <dgm:spPr/>
    </dgm:pt>
    <dgm:pt modelId="{9B12269F-261F-40D9-97F9-C6BC3418AB10}" type="pres">
      <dgm:prSet presAssocID="{E9FB1F0D-9863-4405-9CD7-C863D5278B51}" presName="spaceA" presStyleCnt="0"/>
      <dgm:spPr/>
    </dgm:pt>
    <dgm:pt modelId="{927F35AA-3998-45CE-B396-73CE06D2103F}" type="pres">
      <dgm:prSet presAssocID="{56CEC24A-409A-4787-B557-962ED03092FD}" presName="space" presStyleCnt="0"/>
      <dgm:spPr/>
    </dgm:pt>
    <dgm:pt modelId="{3BEF9CC9-A61B-4B7C-B0E1-7A437C9E7FF9}" type="pres">
      <dgm:prSet presAssocID="{ABE241E5-48AF-40B9-9878-F28B046A513C}" presName="compositeB" presStyleCnt="0"/>
      <dgm:spPr/>
    </dgm:pt>
    <dgm:pt modelId="{CBCFAFEC-1277-4B53-96CF-0ECB47D21F21}" type="pres">
      <dgm:prSet presAssocID="{ABE241E5-48AF-40B9-9878-F28B046A513C}" presName="textB" presStyleLbl="revTx" presStyleIdx="3" presStyleCnt="9" custScaleX="377608" custScaleY="40004" custLinFactX="-34119" custLinFactNeighborX="-100000" custLinFactNeighborY="-531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5EBD49-6AF6-43FF-AA22-ABD78DE4DBDF}" type="pres">
      <dgm:prSet presAssocID="{ABE241E5-48AF-40B9-9878-F28B046A513C}" presName="circleB" presStyleLbl="node1" presStyleIdx="3" presStyleCnt="9" custLinFactX="-37798" custLinFactNeighborX="-100000" custLinFactNeighborY="-50547"/>
      <dgm:spPr/>
    </dgm:pt>
    <dgm:pt modelId="{BAB42B7B-3BBC-4BD9-AF0D-DC04E6044EA3}" type="pres">
      <dgm:prSet presAssocID="{ABE241E5-48AF-40B9-9878-F28B046A513C}" presName="spaceB" presStyleCnt="0"/>
      <dgm:spPr/>
    </dgm:pt>
    <dgm:pt modelId="{F55BF5AC-2F01-4D71-81AE-9C4DE22BF35D}" type="pres">
      <dgm:prSet presAssocID="{F3669CF7-03EB-497F-B3D9-33EC1131FBA1}" presName="space" presStyleCnt="0"/>
      <dgm:spPr/>
    </dgm:pt>
    <dgm:pt modelId="{5C08D0EA-452D-4FE1-BF17-A08177CB4B15}" type="pres">
      <dgm:prSet presAssocID="{A15C2180-7F5C-4F6F-A008-B658227FEEE3}" presName="compositeA" presStyleCnt="0"/>
      <dgm:spPr/>
    </dgm:pt>
    <dgm:pt modelId="{ABD4421B-31A8-43EF-9207-1F0915501CA7}" type="pres">
      <dgm:prSet presAssocID="{A15C2180-7F5C-4F6F-A008-B658227FEEE3}" presName="textA" presStyleLbl="revTx" presStyleIdx="4" presStyleCnt="9" custScaleX="429122" custLinFactX="-67316" custLinFactNeighborX="-100000" custLinFactNeighborY="67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218BD2-1A40-4933-A651-C5FDAB915178}" type="pres">
      <dgm:prSet presAssocID="{A15C2180-7F5C-4F6F-A008-B658227FEEE3}" presName="circleA" presStyleLbl="node1" presStyleIdx="4" presStyleCnt="9" custLinFactX="-100000" custLinFactNeighborX="-118619" custLinFactNeighborY="9449"/>
      <dgm:spPr/>
    </dgm:pt>
    <dgm:pt modelId="{D88C6D53-FAA0-4E1A-878E-E1E791A3E29B}" type="pres">
      <dgm:prSet presAssocID="{A15C2180-7F5C-4F6F-A008-B658227FEEE3}" presName="spaceA" presStyleCnt="0"/>
      <dgm:spPr/>
    </dgm:pt>
    <dgm:pt modelId="{AE03B58A-FC71-4074-A9F7-486410DFFCC2}" type="pres">
      <dgm:prSet presAssocID="{EF186623-8661-4E13-AA79-C65C3865BC4A}" presName="space" presStyleCnt="0"/>
      <dgm:spPr/>
    </dgm:pt>
    <dgm:pt modelId="{8741B5A5-D740-4440-88E0-4A3BD15BA715}" type="pres">
      <dgm:prSet presAssocID="{E98E9B49-C943-4A6B-8A5E-3F13FE9F6DD8}" presName="compositeB" presStyleCnt="0"/>
      <dgm:spPr/>
    </dgm:pt>
    <dgm:pt modelId="{1BFEA708-99D9-43DB-8BB2-894CD81B6D78}" type="pres">
      <dgm:prSet presAssocID="{E98E9B49-C943-4A6B-8A5E-3F13FE9F6DD8}" presName="textB" presStyleLbl="revTx" presStyleIdx="5" presStyleCnt="9" custScaleX="528368" custLinFactX="-100000" custLinFactNeighborX="-125150" custLinFactNeighborY="-81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1FA382-C0DA-410D-BF39-CF95E4E82B6D}" type="pres">
      <dgm:prSet presAssocID="{E98E9B49-C943-4A6B-8A5E-3F13FE9F6DD8}" presName="circleB" presStyleLbl="node1" presStyleIdx="5" presStyleCnt="9" custLinFactX="-100000" custLinFactNeighborX="-132366" custLinFactNeighborY="9449"/>
      <dgm:spPr/>
    </dgm:pt>
    <dgm:pt modelId="{63D8719E-35EF-420C-9AED-DCF7FE3A6B18}" type="pres">
      <dgm:prSet presAssocID="{E98E9B49-C943-4A6B-8A5E-3F13FE9F6DD8}" presName="spaceB" presStyleCnt="0"/>
      <dgm:spPr/>
    </dgm:pt>
    <dgm:pt modelId="{086AE0FC-9000-4A9E-8EB8-F10A5328F296}" type="pres">
      <dgm:prSet presAssocID="{B4AA37E5-EA26-4C4B-B02A-C94562768D0E}" presName="space" presStyleCnt="0"/>
      <dgm:spPr/>
    </dgm:pt>
    <dgm:pt modelId="{3CCECA08-4724-4210-84BC-B318A0A5D134}" type="pres">
      <dgm:prSet presAssocID="{564C29B6-23E6-4096-9BDD-116A1D8AFEEF}" presName="compositeA" presStyleCnt="0"/>
      <dgm:spPr/>
    </dgm:pt>
    <dgm:pt modelId="{1EDB9DDA-EFAA-4AA3-99AD-94896C06960B}" type="pres">
      <dgm:prSet presAssocID="{564C29B6-23E6-4096-9BDD-116A1D8AFEEF}" presName="textA" presStyleLbl="revTx" presStyleIdx="6" presStyleCnt="9" custScaleX="514265" custScaleY="40004" custLinFactX="-67208" custLinFactNeighborX="-100000" custLinFactNeighborY="458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7CE85-9A03-4915-B0AC-F6D0F9852D2A}" type="pres">
      <dgm:prSet presAssocID="{564C29B6-23E6-4096-9BDD-116A1D8AFEEF}" presName="circleA" presStyleLbl="node1" presStyleIdx="6" presStyleCnt="9" custLinFactX="-92060" custLinFactNeighborX="-100000" custLinFactNeighborY="69445"/>
      <dgm:spPr/>
    </dgm:pt>
    <dgm:pt modelId="{77106334-5C89-436F-AC34-E6298146E0A3}" type="pres">
      <dgm:prSet presAssocID="{564C29B6-23E6-4096-9BDD-116A1D8AFEEF}" presName="spaceA" presStyleCnt="0"/>
      <dgm:spPr/>
    </dgm:pt>
    <dgm:pt modelId="{B451593D-0D67-4D9D-925D-69B62D42D49C}" type="pres">
      <dgm:prSet presAssocID="{3F6E6673-5644-488B-9F24-A88FC94B40D0}" presName="space" presStyleCnt="0"/>
      <dgm:spPr/>
    </dgm:pt>
    <dgm:pt modelId="{155138CD-2376-482F-8933-4AD1B988B43E}" type="pres">
      <dgm:prSet presAssocID="{33ACDE4A-5C91-46A3-89B3-289311327962}" presName="compositeB" presStyleCnt="0"/>
      <dgm:spPr/>
    </dgm:pt>
    <dgm:pt modelId="{DA496054-A2B9-4C10-841B-29C605FF3FA7}" type="pres">
      <dgm:prSet presAssocID="{33ACDE4A-5C91-46A3-89B3-289311327962}" presName="textB" presStyleLbl="revTx" presStyleIdx="7" presStyleCnt="9" custScaleX="543095" custScaleY="40004" custLinFactNeighborX="-26380" custLinFactNeighborY="-531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1D5650-C345-4AAD-9CB0-7C6CBE40A1D7}" type="pres">
      <dgm:prSet presAssocID="{33ACDE4A-5C91-46A3-89B3-289311327962}" presName="circleB" presStyleLbl="node1" presStyleIdx="7" presStyleCnt="9" custLinFactNeighborX="-64263" custLinFactNeighborY="-50547"/>
      <dgm:spPr/>
      <dgm:t>
        <a:bodyPr/>
        <a:lstStyle/>
        <a:p>
          <a:endParaRPr lang="ru-RU"/>
        </a:p>
      </dgm:t>
    </dgm:pt>
    <dgm:pt modelId="{BC80D0C9-89AF-470B-BA7B-66B924FDB196}" type="pres">
      <dgm:prSet presAssocID="{33ACDE4A-5C91-46A3-89B3-289311327962}" presName="spaceB" presStyleCnt="0"/>
      <dgm:spPr/>
    </dgm:pt>
    <dgm:pt modelId="{50A30C15-5C18-45CE-B29D-D21838F066AC}" type="pres">
      <dgm:prSet presAssocID="{16C384FB-F832-4733-9949-CA8DA9C9EBC4}" presName="space" presStyleCnt="0"/>
      <dgm:spPr/>
    </dgm:pt>
    <dgm:pt modelId="{2086CAB3-39F2-4B36-ABAD-9295C2AC364D}" type="pres">
      <dgm:prSet presAssocID="{20969F22-8C84-4BBD-9E24-DB0236D78DDF}" presName="compositeA" presStyleCnt="0"/>
      <dgm:spPr/>
    </dgm:pt>
    <dgm:pt modelId="{252B8DEB-D3A5-4C47-8313-F1E79E962835}" type="pres">
      <dgm:prSet presAssocID="{20969F22-8C84-4BBD-9E24-DB0236D78DDF}" presName="textA" presStyleLbl="revTx" presStyleIdx="8" presStyleCnt="9" custScaleX="3844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9B3DF1-8D87-4E94-9330-1799B815E28C}" type="pres">
      <dgm:prSet presAssocID="{20969F22-8C84-4BBD-9E24-DB0236D78DDF}" presName="circleA" presStyleLbl="node1" presStyleIdx="8" presStyleCnt="9"/>
      <dgm:spPr/>
      <dgm:t>
        <a:bodyPr/>
        <a:lstStyle/>
        <a:p>
          <a:endParaRPr lang="ru-RU"/>
        </a:p>
      </dgm:t>
    </dgm:pt>
    <dgm:pt modelId="{37BE702F-ED3B-47C5-A4BF-DE2618015191}" type="pres">
      <dgm:prSet presAssocID="{20969F22-8C84-4BBD-9E24-DB0236D78DDF}" presName="spaceA" presStyleCnt="0"/>
      <dgm:spPr/>
    </dgm:pt>
  </dgm:ptLst>
  <dgm:cxnLst>
    <dgm:cxn modelId="{7774B548-30D3-42D0-AF1E-1338BF247E65}" srcId="{08F3D588-7DA8-4237-9377-911CD584F9B7}" destId="{20969F22-8C84-4BBD-9E24-DB0236D78DDF}" srcOrd="8" destOrd="0" parTransId="{E8471E66-3CEF-43E2-AF9E-7F9847506B51}" sibTransId="{2FA80183-18FD-48DE-B470-328BFFF9CCD0}"/>
    <dgm:cxn modelId="{3B7AE5B3-6233-41A4-BBBF-F124D3A0E52B}" srcId="{08F3D588-7DA8-4237-9377-911CD584F9B7}" destId="{A15C2180-7F5C-4F6F-A008-B658227FEEE3}" srcOrd="4" destOrd="0" parTransId="{DC31D19C-C6E0-4E23-9B75-B12821CD3700}" sibTransId="{EF186623-8661-4E13-AA79-C65C3865BC4A}"/>
    <dgm:cxn modelId="{EC580CAE-16EA-48C8-AF2E-E4285A80A184}" type="presOf" srcId="{E9FB1F0D-9863-4405-9CD7-C863D5278B51}" destId="{80426224-C675-48E4-AFBD-732DDBBB6FCF}" srcOrd="0" destOrd="0" presId="urn:microsoft.com/office/officeart/2005/8/layout/hProcess11"/>
    <dgm:cxn modelId="{D1BCDA23-16D4-4A0E-BCBD-09BCDA0FE6C9}" type="presOf" srcId="{33ACDE4A-5C91-46A3-89B3-289311327962}" destId="{DA496054-A2B9-4C10-841B-29C605FF3FA7}" srcOrd="0" destOrd="0" presId="urn:microsoft.com/office/officeart/2005/8/layout/hProcess11"/>
    <dgm:cxn modelId="{EB5C531E-F3DB-461A-8AE4-DACC84912734}" type="presOf" srcId="{E98E9B49-C943-4A6B-8A5E-3F13FE9F6DD8}" destId="{1BFEA708-99D9-43DB-8BB2-894CD81B6D78}" srcOrd="0" destOrd="0" presId="urn:microsoft.com/office/officeart/2005/8/layout/hProcess11"/>
    <dgm:cxn modelId="{109565AA-C69B-4ED1-8DD4-FBCEBF797318}" srcId="{08F3D588-7DA8-4237-9377-911CD584F9B7}" destId="{E98E9B49-C943-4A6B-8A5E-3F13FE9F6DD8}" srcOrd="5" destOrd="0" parTransId="{E997EE28-94D1-441A-8064-67AD9E563342}" sibTransId="{B4AA37E5-EA26-4C4B-B02A-C94562768D0E}"/>
    <dgm:cxn modelId="{83D2A1E5-64FF-46B9-8226-7037CCFE068F}" type="presOf" srcId="{A15C2180-7F5C-4F6F-A008-B658227FEEE3}" destId="{ABD4421B-31A8-43EF-9207-1F0915501CA7}" srcOrd="0" destOrd="0" presId="urn:microsoft.com/office/officeart/2005/8/layout/hProcess11"/>
    <dgm:cxn modelId="{5E30EB72-5D6D-4086-A464-CFDAAB9CA278}" srcId="{08F3D588-7DA8-4237-9377-911CD584F9B7}" destId="{1DB2AC57-72E8-4516-A54F-28E95C4BBDB4}" srcOrd="1" destOrd="0" parTransId="{AC81EF94-98C3-4C30-BA42-9DAD1772A4F0}" sibTransId="{11275417-0053-41E8-BA38-442BB2B4ABB8}"/>
    <dgm:cxn modelId="{8C0D8662-B003-4637-ACB6-E69114E2AE17}" srcId="{08F3D588-7DA8-4237-9377-911CD584F9B7}" destId="{E9FB1F0D-9863-4405-9CD7-C863D5278B51}" srcOrd="2" destOrd="0" parTransId="{B89AFCE2-ACA2-4A2F-8F52-945241F0AFFD}" sibTransId="{56CEC24A-409A-4787-B557-962ED03092FD}"/>
    <dgm:cxn modelId="{E6B49A6E-CB9E-4EA6-9264-21765F3C5CD2}" type="presOf" srcId="{08F3D588-7DA8-4237-9377-911CD584F9B7}" destId="{F0077DD2-C6E7-4531-B037-79C9D3F9C7CC}" srcOrd="0" destOrd="0" presId="urn:microsoft.com/office/officeart/2005/8/layout/hProcess11"/>
    <dgm:cxn modelId="{173AAD02-DFBF-4BCF-B540-51A9C2CB7AF5}" type="presOf" srcId="{20969F22-8C84-4BBD-9E24-DB0236D78DDF}" destId="{252B8DEB-D3A5-4C47-8313-F1E79E962835}" srcOrd="0" destOrd="0" presId="urn:microsoft.com/office/officeart/2005/8/layout/hProcess11"/>
    <dgm:cxn modelId="{B4F8CEE8-C546-4AB5-BFE3-D3ABD2AFF6A2}" type="presOf" srcId="{960931B3-2C89-4B47-ABAF-4A164E26D698}" destId="{7F74E37C-9017-4B42-9B6A-CE97B9103167}" srcOrd="0" destOrd="0" presId="urn:microsoft.com/office/officeart/2005/8/layout/hProcess11"/>
    <dgm:cxn modelId="{E428D8AF-E255-4FDA-8997-18491143FCE2}" srcId="{08F3D588-7DA8-4237-9377-911CD584F9B7}" destId="{33ACDE4A-5C91-46A3-89B3-289311327962}" srcOrd="7" destOrd="0" parTransId="{C52E7BAE-B495-4004-BE39-158B9A38374E}" sibTransId="{16C384FB-F832-4733-9949-CA8DA9C9EBC4}"/>
    <dgm:cxn modelId="{7EC310C0-4C27-48CE-A6EE-8E61463684C5}" srcId="{08F3D588-7DA8-4237-9377-911CD584F9B7}" destId="{ABE241E5-48AF-40B9-9878-F28B046A513C}" srcOrd="3" destOrd="0" parTransId="{86D235F4-32E8-4DCC-8368-DB44037921C9}" sibTransId="{F3669CF7-03EB-497F-B3D9-33EC1131FBA1}"/>
    <dgm:cxn modelId="{480B9C38-4AE2-4982-A21A-8299BC7EBCB3}" type="presOf" srcId="{ABE241E5-48AF-40B9-9878-F28B046A513C}" destId="{CBCFAFEC-1277-4B53-96CF-0ECB47D21F21}" srcOrd="0" destOrd="0" presId="urn:microsoft.com/office/officeart/2005/8/layout/hProcess11"/>
    <dgm:cxn modelId="{D8FCA475-1B2A-4BA8-901A-18E57245C56F}" srcId="{08F3D588-7DA8-4237-9377-911CD584F9B7}" destId="{564C29B6-23E6-4096-9BDD-116A1D8AFEEF}" srcOrd="6" destOrd="0" parTransId="{1A2C7EEB-1CBA-401B-8F91-610112E01401}" sibTransId="{3F6E6673-5644-488B-9F24-A88FC94B40D0}"/>
    <dgm:cxn modelId="{ACDAC76F-C7B6-49FB-8CCB-8E565ACA8EE5}" type="presOf" srcId="{564C29B6-23E6-4096-9BDD-116A1D8AFEEF}" destId="{1EDB9DDA-EFAA-4AA3-99AD-94896C06960B}" srcOrd="0" destOrd="0" presId="urn:microsoft.com/office/officeart/2005/8/layout/hProcess11"/>
    <dgm:cxn modelId="{3B1C71B3-5C8D-4BED-8AE8-6BB0A21F2564}" type="presOf" srcId="{1DB2AC57-72E8-4516-A54F-28E95C4BBDB4}" destId="{FFD2489C-CB05-4DAB-9922-AE2CB0E1112F}" srcOrd="0" destOrd="0" presId="urn:microsoft.com/office/officeart/2005/8/layout/hProcess11"/>
    <dgm:cxn modelId="{F99B32AB-F444-4D6C-B067-23316EBEABA0}" srcId="{08F3D588-7DA8-4237-9377-911CD584F9B7}" destId="{960931B3-2C89-4B47-ABAF-4A164E26D698}" srcOrd="0" destOrd="0" parTransId="{35CC1B78-4C8B-4731-B2A4-4B1D554E59F6}" sibTransId="{2D7D2DCF-6C9E-4776-9B26-27F8F22B818C}"/>
    <dgm:cxn modelId="{F231395D-EB71-4FB0-BCA9-50D9787A531F}" type="presParOf" srcId="{F0077DD2-C6E7-4531-B037-79C9D3F9C7CC}" destId="{0217BEED-1E23-4663-AEF1-FA00D0065D90}" srcOrd="0" destOrd="0" presId="urn:microsoft.com/office/officeart/2005/8/layout/hProcess11"/>
    <dgm:cxn modelId="{80E54457-C7BB-44CA-9DA5-51582C5F4230}" type="presParOf" srcId="{F0077DD2-C6E7-4531-B037-79C9D3F9C7CC}" destId="{53B0F7FC-B345-40BA-B78C-42F918F270F2}" srcOrd="1" destOrd="0" presId="urn:microsoft.com/office/officeart/2005/8/layout/hProcess11"/>
    <dgm:cxn modelId="{B64F3A92-50F0-477E-95F9-BE24CE5CF160}" type="presParOf" srcId="{53B0F7FC-B345-40BA-B78C-42F918F270F2}" destId="{60DD3CE3-9F8E-43AE-95E9-5536EDC72D76}" srcOrd="0" destOrd="0" presId="urn:microsoft.com/office/officeart/2005/8/layout/hProcess11"/>
    <dgm:cxn modelId="{4B963AF2-6541-4B7A-BEB3-40E1735F51F9}" type="presParOf" srcId="{60DD3CE3-9F8E-43AE-95E9-5536EDC72D76}" destId="{7F74E37C-9017-4B42-9B6A-CE97B9103167}" srcOrd="0" destOrd="0" presId="urn:microsoft.com/office/officeart/2005/8/layout/hProcess11"/>
    <dgm:cxn modelId="{DCFABE70-DCC0-4C43-B02E-A2067229E11B}" type="presParOf" srcId="{60DD3CE3-9F8E-43AE-95E9-5536EDC72D76}" destId="{87586279-432E-4F75-946B-913A869DA91A}" srcOrd="1" destOrd="0" presId="urn:microsoft.com/office/officeart/2005/8/layout/hProcess11"/>
    <dgm:cxn modelId="{41B7ACF6-A31A-48B4-915F-A7B7516B7733}" type="presParOf" srcId="{60DD3CE3-9F8E-43AE-95E9-5536EDC72D76}" destId="{24228385-152F-4378-90D8-366F4B48C30F}" srcOrd="2" destOrd="0" presId="urn:microsoft.com/office/officeart/2005/8/layout/hProcess11"/>
    <dgm:cxn modelId="{FD577240-31B9-4988-8CFB-B4A317971630}" type="presParOf" srcId="{53B0F7FC-B345-40BA-B78C-42F918F270F2}" destId="{CE318341-3C1E-4241-A3FC-0FAC775D8198}" srcOrd="1" destOrd="0" presId="urn:microsoft.com/office/officeart/2005/8/layout/hProcess11"/>
    <dgm:cxn modelId="{7295D4DD-3C83-44DF-91E3-A2F6DEBAF7E7}" type="presParOf" srcId="{53B0F7FC-B345-40BA-B78C-42F918F270F2}" destId="{62563D9A-74E5-4782-8C98-A43460619710}" srcOrd="2" destOrd="0" presId="urn:microsoft.com/office/officeart/2005/8/layout/hProcess11"/>
    <dgm:cxn modelId="{C9984AF4-70A0-4590-ACA1-928CC14C8A80}" type="presParOf" srcId="{62563D9A-74E5-4782-8C98-A43460619710}" destId="{FFD2489C-CB05-4DAB-9922-AE2CB0E1112F}" srcOrd="0" destOrd="0" presId="urn:microsoft.com/office/officeart/2005/8/layout/hProcess11"/>
    <dgm:cxn modelId="{A1EA045B-A92A-4068-9BA8-5183DE33A97E}" type="presParOf" srcId="{62563D9A-74E5-4782-8C98-A43460619710}" destId="{80643557-EFE4-4259-9674-FC7097B9C158}" srcOrd="1" destOrd="0" presId="urn:microsoft.com/office/officeart/2005/8/layout/hProcess11"/>
    <dgm:cxn modelId="{711173E1-880D-493C-A4CE-44351EC21F1F}" type="presParOf" srcId="{62563D9A-74E5-4782-8C98-A43460619710}" destId="{A1832BD0-180D-4DCC-8868-013D56182FF3}" srcOrd="2" destOrd="0" presId="urn:microsoft.com/office/officeart/2005/8/layout/hProcess11"/>
    <dgm:cxn modelId="{A2BBC9E8-0EDE-4362-8405-D7F8E266A0B7}" type="presParOf" srcId="{53B0F7FC-B345-40BA-B78C-42F918F270F2}" destId="{89C98A0C-1FE9-4C7A-B0AE-6CA5DC963F29}" srcOrd="3" destOrd="0" presId="urn:microsoft.com/office/officeart/2005/8/layout/hProcess11"/>
    <dgm:cxn modelId="{A70ABB4E-A835-4410-944C-CA8C09C4B584}" type="presParOf" srcId="{53B0F7FC-B345-40BA-B78C-42F918F270F2}" destId="{9F62B21D-B7B5-46DA-93A8-F6FBFB200AB7}" srcOrd="4" destOrd="0" presId="urn:microsoft.com/office/officeart/2005/8/layout/hProcess11"/>
    <dgm:cxn modelId="{D881ED65-D793-4936-8D93-77383B679C49}" type="presParOf" srcId="{9F62B21D-B7B5-46DA-93A8-F6FBFB200AB7}" destId="{80426224-C675-48E4-AFBD-732DDBBB6FCF}" srcOrd="0" destOrd="0" presId="urn:microsoft.com/office/officeart/2005/8/layout/hProcess11"/>
    <dgm:cxn modelId="{82374CAB-C606-4FB2-B8AA-2E69DFB9F62E}" type="presParOf" srcId="{9F62B21D-B7B5-46DA-93A8-F6FBFB200AB7}" destId="{A97FF9FC-F0F8-42D5-9340-035C58102604}" srcOrd="1" destOrd="0" presId="urn:microsoft.com/office/officeart/2005/8/layout/hProcess11"/>
    <dgm:cxn modelId="{155F109F-FD4F-4A08-A55D-A6F5CBB2A213}" type="presParOf" srcId="{9F62B21D-B7B5-46DA-93A8-F6FBFB200AB7}" destId="{9B12269F-261F-40D9-97F9-C6BC3418AB10}" srcOrd="2" destOrd="0" presId="urn:microsoft.com/office/officeart/2005/8/layout/hProcess11"/>
    <dgm:cxn modelId="{7E795EB2-386A-49B5-BBD9-418C802A9586}" type="presParOf" srcId="{53B0F7FC-B345-40BA-B78C-42F918F270F2}" destId="{927F35AA-3998-45CE-B396-73CE06D2103F}" srcOrd="5" destOrd="0" presId="urn:microsoft.com/office/officeart/2005/8/layout/hProcess11"/>
    <dgm:cxn modelId="{F30D2429-A9BD-445C-A155-7B8075314211}" type="presParOf" srcId="{53B0F7FC-B345-40BA-B78C-42F918F270F2}" destId="{3BEF9CC9-A61B-4B7C-B0E1-7A437C9E7FF9}" srcOrd="6" destOrd="0" presId="urn:microsoft.com/office/officeart/2005/8/layout/hProcess11"/>
    <dgm:cxn modelId="{80DD6E1E-4633-414C-82C3-7EE6C28E1F67}" type="presParOf" srcId="{3BEF9CC9-A61B-4B7C-B0E1-7A437C9E7FF9}" destId="{CBCFAFEC-1277-4B53-96CF-0ECB47D21F21}" srcOrd="0" destOrd="0" presId="urn:microsoft.com/office/officeart/2005/8/layout/hProcess11"/>
    <dgm:cxn modelId="{FE5E0F31-A11E-497D-8D3C-0EF2C980ECC4}" type="presParOf" srcId="{3BEF9CC9-A61B-4B7C-B0E1-7A437C9E7FF9}" destId="{955EBD49-6AF6-43FF-AA22-ABD78DE4DBDF}" srcOrd="1" destOrd="0" presId="urn:microsoft.com/office/officeart/2005/8/layout/hProcess11"/>
    <dgm:cxn modelId="{CE652DA6-92AB-4BEC-9545-F3B3DD9CA07C}" type="presParOf" srcId="{3BEF9CC9-A61B-4B7C-B0E1-7A437C9E7FF9}" destId="{BAB42B7B-3BBC-4BD9-AF0D-DC04E6044EA3}" srcOrd="2" destOrd="0" presId="urn:microsoft.com/office/officeart/2005/8/layout/hProcess11"/>
    <dgm:cxn modelId="{0D6EAC93-769C-4BE5-9E37-B1F25DD2D22A}" type="presParOf" srcId="{53B0F7FC-B345-40BA-B78C-42F918F270F2}" destId="{F55BF5AC-2F01-4D71-81AE-9C4DE22BF35D}" srcOrd="7" destOrd="0" presId="urn:microsoft.com/office/officeart/2005/8/layout/hProcess11"/>
    <dgm:cxn modelId="{47E6C9BA-6841-4CA6-8954-B0B83AD7FC74}" type="presParOf" srcId="{53B0F7FC-B345-40BA-B78C-42F918F270F2}" destId="{5C08D0EA-452D-4FE1-BF17-A08177CB4B15}" srcOrd="8" destOrd="0" presId="urn:microsoft.com/office/officeart/2005/8/layout/hProcess11"/>
    <dgm:cxn modelId="{D234C6DB-B35F-4A7B-B07E-D5FC9180FA99}" type="presParOf" srcId="{5C08D0EA-452D-4FE1-BF17-A08177CB4B15}" destId="{ABD4421B-31A8-43EF-9207-1F0915501CA7}" srcOrd="0" destOrd="0" presId="urn:microsoft.com/office/officeart/2005/8/layout/hProcess11"/>
    <dgm:cxn modelId="{6CACF8D6-C631-472C-A64A-9571895F3892}" type="presParOf" srcId="{5C08D0EA-452D-4FE1-BF17-A08177CB4B15}" destId="{F8218BD2-1A40-4933-A651-C5FDAB915178}" srcOrd="1" destOrd="0" presId="urn:microsoft.com/office/officeart/2005/8/layout/hProcess11"/>
    <dgm:cxn modelId="{1DA9497B-0152-41D9-8D0F-5E2DAD22CBA6}" type="presParOf" srcId="{5C08D0EA-452D-4FE1-BF17-A08177CB4B15}" destId="{D88C6D53-FAA0-4E1A-878E-E1E791A3E29B}" srcOrd="2" destOrd="0" presId="urn:microsoft.com/office/officeart/2005/8/layout/hProcess11"/>
    <dgm:cxn modelId="{199B5C44-4E1E-41D6-B104-623FE95A3FD8}" type="presParOf" srcId="{53B0F7FC-B345-40BA-B78C-42F918F270F2}" destId="{AE03B58A-FC71-4074-A9F7-486410DFFCC2}" srcOrd="9" destOrd="0" presId="urn:microsoft.com/office/officeart/2005/8/layout/hProcess11"/>
    <dgm:cxn modelId="{6CA2E7CB-CC3B-4ACD-BF70-BE47119426C7}" type="presParOf" srcId="{53B0F7FC-B345-40BA-B78C-42F918F270F2}" destId="{8741B5A5-D740-4440-88E0-4A3BD15BA715}" srcOrd="10" destOrd="0" presId="urn:microsoft.com/office/officeart/2005/8/layout/hProcess11"/>
    <dgm:cxn modelId="{AA1328E5-2562-4BB8-B787-85B7378D7270}" type="presParOf" srcId="{8741B5A5-D740-4440-88E0-4A3BD15BA715}" destId="{1BFEA708-99D9-43DB-8BB2-894CD81B6D78}" srcOrd="0" destOrd="0" presId="urn:microsoft.com/office/officeart/2005/8/layout/hProcess11"/>
    <dgm:cxn modelId="{33E44230-1E0E-45A3-AC41-A12CBE148D99}" type="presParOf" srcId="{8741B5A5-D740-4440-88E0-4A3BD15BA715}" destId="{451FA382-C0DA-410D-BF39-CF95E4E82B6D}" srcOrd="1" destOrd="0" presId="urn:microsoft.com/office/officeart/2005/8/layout/hProcess11"/>
    <dgm:cxn modelId="{2E52FD5D-37FD-475E-AD93-46C201DF661C}" type="presParOf" srcId="{8741B5A5-D740-4440-88E0-4A3BD15BA715}" destId="{63D8719E-35EF-420C-9AED-DCF7FE3A6B18}" srcOrd="2" destOrd="0" presId="urn:microsoft.com/office/officeart/2005/8/layout/hProcess11"/>
    <dgm:cxn modelId="{52315DDB-BE11-4EA1-BC09-6D2EBC2EF95F}" type="presParOf" srcId="{53B0F7FC-B345-40BA-B78C-42F918F270F2}" destId="{086AE0FC-9000-4A9E-8EB8-F10A5328F296}" srcOrd="11" destOrd="0" presId="urn:microsoft.com/office/officeart/2005/8/layout/hProcess11"/>
    <dgm:cxn modelId="{26CA52C5-5743-4E34-A9A7-FFF94F6F08D1}" type="presParOf" srcId="{53B0F7FC-B345-40BA-B78C-42F918F270F2}" destId="{3CCECA08-4724-4210-84BC-B318A0A5D134}" srcOrd="12" destOrd="0" presId="urn:microsoft.com/office/officeart/2005/8/layout/hProcess11"/>
    <dgm:cxn modelId="{7617A4F2-BD10-4D65-9E9A-9F2D9803DCB5}" type="presParOf" srcId="{3CCECA08-4724-4210-84BC-B318A0A5D134}" destId="{1EDB9DDA-EFAA-4AA3-99AD-94896C06960B}" srcOrd="0" destOrd="0" presId="urn:microsoft.com/office/officeart/2005/8/layout/hProcess11"/>
    <dgm:cxn modelId="{EA61496A-BD90-4FF9-9C50-21036EF35D09}" type="presParOf" srcId="{3CCECA08-4724-4210-84BC-B318A0A5D134}" destId="{B7C7CE85-9A03-4915-B0AC-F6D0F9852D2A}" srcOrd="1" destOrd="0" presId="urn:microsoft.com/office/officeart/2005/8/layout/hProcess11"/>
    <dgm:cxn modelId="{D4204EE8-8E64-4EAF-B02F-C5C9AE98A934}" type="presParOf" srcId="{3CCECA08-4724-4210-84BC-B318A0A5D134}" destId="{77106334-5C89-436F-AC34-E6298146E0A3}" srcOrd="2" destOrd="0" presId="urn:microsoft.com/office/officeart/2005/8/layout/hProcess11"/>
    <dgm:cxn modelId="{C3EFA414-1CB5-41A0-8943-3C29A5F61322}" type="presParOf" srcId="{53B0F7FC-B345-40BA-B78C-42F918F270F2}" destId="{B451593D-0D67-4D9D-925D-69B62D42D49C}" srcOrd="13" destOrd="0" presId="urn:microsoft.com/office/officeart/2005/8/layout/hProcess11"/>
    <dgm:cxn modelId="{A00A5454-8355-4AA7-AA31-1790939826F2}" type="presParOf" srcId="{53B0F7FC-B345-40BA-B78C-42F918F270F2}" destId="{155138CD-2376-482F-8933-4AD1B988B43E}" srcOrd="14" destOrd="0" presId="urn:microsoft.com/office/officeart/2005/8/layout/hProcess11"/>
    <dgm:cxn modelId="{DB700060-2772-45C7-8E4C-7B29E9480A6F}" type="presParOf" srcId="{155138CD-2376-482F-8933-4AD1B988B43E}" destId="{DA496054-A2B9-4C10-841B-29C605FF3FA7}" srcOrd="0" destOrd="0" presId="urn:microsoft.com/office/officeart/2005/8/layout/hProcess11"/>
    <dgm:cxn modelId="{40D865C6-5775-4D0C-AC0C-0B460838CF6E}" type="presParOf" srcId="{155138CD-2376-482F-8933-4AD1B988B43E}" destId="{061D5650-C345-4AAD-9CB0-7C6CBE40A1D7}" srcOrd="1" destOrd="0" presId="urn:microsoft.com/office/officeart/2005/8/layout/hProcess11"/>
    <dgm:cxn modelId="{26F7FA29-6BE2-4527-98BC-B9BF4C882382}" type="presParOf" srcId="{155138CD-2376-482F-8933-4AD1B988B43E}" destId="{BC80D0C9-89AF-470B-BA7B-66B924FDB196}" srcOrd="2" destOrd="0" presId="urn:microsoft.com/office/officeart/2005/8/layout/hProcess11"/>
    <dgm:cxn modelId="{85C49215-5E1A-4144-9759-1113D0CF8744}" type="presParOf" srcId="{53B0F7FC-B345-40BA-B78C-42F918F270F2}" destId="{50A30C15-5C18-45CE-B29D-D21838F066AC}" srcOrd="15" destOrd="0" presId="urn:microsoft.com/office/officeart/2005/8/layout/hProcess11"/>
    <dgm:cxn modelId="{68C9FDD8-0FC0-40A8-BB30-656A6C1519E2}" type="presParOf" srcId="{53B0F7FC-B345-40BA-B78C-42F918F270F2}" destId="{2086CAB3-39F2-4B36-ABAD-9295C2AC364D}" srcOrd="16" destOrd="0" presId="urn:microsoft.com/office/officeart/2005/8/layout/hProcess11"/>
    <dgm:cxn modelId="{A72B8020-0240-4E91-BBC6-E04323232AD0}" type="presParOf" srcId="{2086CAB3-39F2-4B36-ABAD-9295C2AC364D}" destId="{252B8DEB-D3A5-4C47-8313-F1E79E962835}" srcOrd="0" destOrd="0" presId="urn:microsoft.com/office/officeart/2005/8/layout/hProcess11"/>
    <dgm:cxn modelId="{513206E8-27C2-48E1-AA23-E5FE61961F8F}" type="presParOf" srcId="{2086CAB3-39F2-4B36-ABAD-9295C2AC364D}" destId="{709B3DF1-8D87-4E94-9330-1799B815E28C}" srcOrd="1" destOrd="0" presId="urn:microsoft.com/office/officeart/2005/8/layout/hProcess11"/>
    <dgm:cxn modelId="{DB157FC6-915F-452C-8111-42D32B62E22C}" type="presParOf" srcId="{2086CAB3-39F2-4B36-ABAD-9295C2AC364D}" destId="{37BE702F-ED3B-47C5-A4BF-DE2618015191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7C7FC97-F0BB-437C-AD22-3799E676DF82}" type="doc">
      <dgm:prSet loTypeId="urn:microsoft.com/office/officeart/2005/8/layout/hProcess11" loCatId="process" qsTypeId="urn:microsoft.com/office/officeart/2005/8/quickstyle/simple1" qsCatId="simple" csTypeId="urn:microsoft.com/office/officeart/2005/8/colors/colorful5" csCatId="colorful" phldr="1"/>
      <dgm:spPr/>
    </dgm:pt>
    <dgm:pt modelId="{73FA7BDC-B203-4AE2-BE1C-83DCD58BC984}">
      <dgm:prSet phldrT="[Текст]"/>
      <dgm:spPr/>
      <dgm:t>
        <a:bodyPr/>
        <a:lstStyle/>
        <a:p>
          <a:r>
            <a:rPr lang="ru-RU" dirty="0" smtClean="0"/>
            <a:t>Найти и согласовать школы для захода к новому учебному году</a:t>
          </a:r>
          <a:endParaRPr lang="ru-RU" dirty="0"/>
        </a:p>
      </dgm:t>
    </dgm:pt>
    <dgm:pt modelId="{4D946B7B-EDA1-4C36-98B7-5AB841673561}" type="parTrans" cxnId="{152CCBD1-FAFB-4BC7-B72E-9689D67555C6}">
      <dgm:prSet/>
      <dgm:spPr/>
      <dgm:t>
        <a:bodyPr/>
        <a:lstStyle/>
        <a:p>
          <a:endParaRPr lang="ru-RU"/>
        </a:p>
      </dgm:t>
    </dgm:pt>
    <dgm:pt modelId="{979EF95D-C324-4FB9-806E-C0DAF0BF8EF7}" type="sibTrans" cxnId="{152CCBD1-FAFB-4BC7-B72E-9689D67555C6}">
      <dgm:prSet/>
      <dgm:spPr/>
      <dgm:t>
        <a:bodyPr/>
        <a:lstStyle/>
        <a:p>
          <a:endParaRPr lang="ru-RU"/>
        </a:p>
      </dgm:t>
    </dgm:pt>
    <dgm:pt modelId="{5E0E7BD6-9B31-435E-ABAB-BA46D86DDE9A}">
      <dgm:prSet phldrT="[Текст]"/>
      <dgm:spPr/>
      <dgm:t>
        <a:bodyPr/>
        <a:lstStyle/>
        <a:p>
          <a:r>
            <a:rPr lang="ru-RU" dirty="0" smtClean="0"/>
            <a:t>Система обратной связи</a:t>
          </a:r>
          <a:endParaRPr lang="ru-RU" dirty="0"/>
        </a:p>
      </dgm:t>
    </dgm:pt>
    <dgm:pt modelId="{A8AAE672-6B38-46F9-8E67-105771D9ABA8}" type="parTrans" cxnId="{4AE10730-D7C5-4FE8-83FB-7066393F9893}">
      <dgm:prSet/>
      <dgm:spPr/>
      <dgm:t>
        <a:bodyPr/>
        <a:lstStyle/>
        <a:p>
          <a:endParaRPr lang="ru-RU"/>
        </a:p>
      </dgm:t>
    </dgm:pt>
    <dgm:pt modelId="{B8DC29CE-522C-4259-9070-96183E39E787}" type="sibTrans" cxnId="{4AE10730-D7C5-4FE8-83FB-7066393F9893}">
      <dgm:prSet/>
      <dgm:spPr/>
      <dgm:t>
        <a:bodyPr/>
        <a:lstStyle/>
        <a:p>
          <a:endParaRPr lang="ru-RU"/>
        </a:p>
      </dgm:t>
    </dgm:pt>
    <dgm:pt modelId="{A33FCFDC-61CC-441E-BDC5-E50E7B71A95F}">
      <dgm:prSet phldrT="[Текст]"/>
      <dgm:spPr/>
      <dgm:t>
        <a:bodyPr/>
        <a:lstStyle/>
        <a:p>
          <a:r>
            <a:rPr lang="ru-RU" dirty="0" smtClean="0"/>
            <a:t>Физические игры</a:t>
          </a:r>
          <a:endParaRPr lang="ru-RU" dirty="0"/>
        </a:p>
      </dgm:t>
    </dgm:pt>
    <dgm:pt modelId="{EBDDDE17-0DE8-4EAE-AFE7-460CC90B63C3}" type="parTrans" cxnId="{F91F3539-CC8C-44BA-B357-23129A13D74F}">
      <dgm:prSet/>
      <dgm:spPr/>
      <dgm:t>
        <a:bodyPr/>
        <a:lstStyle/>
        <a:p>
          <a:endParaRPr lang="ru-RU"/>
        </a:p>
      </dgm:t>
    </dgm:pt>
    <dgm:pt modelId="{B8FC01B3-EC01-4257-B66D-04FA7E69EBC5}" type="sibTrans" cxnId="{F91F3539-CC8C-44BA-B357-23129A13D74F}">
      <dgm:prSet/>
      <dgm:spPr/>
      <dgm:t>
        <a:bodyPr/>
        <a:lstStyle/>
        <a:p>
          <a:endParaRPr lang="ru-RU"/>
        </a:p>
      </dgm:t>
    </dgm:pt>
    <dgm:pt modelId="{AEB483F4-3B72-4FCC-8A26-EB1900DA7B7E}">
      <dgm:prSet phldrT="[Текст]"/>
      <dgm:spPr/>
      <dgm:t>
        <a:bodyPr/>
        <a:lstStyle/>
        <a:p>
          <a:r>
            <a:rPr lang="ru-RU" dirty="0" smtClean="0"/>
            <a:t>Старт обучения</a:t>
          </a:r>
          <a:endParaRPr lang="ru-RU" dirty="0"/>
        </a:p>
      </dgm:t>
    </dgm:pt>
    <dgm:pt modelId="{B1494FE3-A362-4E8F-883E-F0F3F91DDC25}" type="parTrans" cxnId="{57BF5D13-35D2-4990-B416-145BF055EF9B}">
      <dgm:prSet/>
      <dgm:spPr/>
      <dgm:t>
        <a:bodyPr/>
        <a:lstStyle/>
        <a:p>
          <a:endParaRPr lang="ru-RU"/>
        </a:p>
      </dgm:t>
    </dgm:pt>
    <dgm:pt modelId="{EAE5321E-1699-453E-AFEA-DA5AC2DC77F2}" type="sibTrans" cxnId="{57BF5D13-35D2-4990-B416-145BF055EF9B}">
      <dgm:prSet/>
      <dgm:spPr/>
      <dgm:t>
        <a:bodyPr/>
        <a:lstStyle/>
        <a:p>
          <a:endParaRPr lang="ru-RU"/>
        </a:p>
      </dgm:t>
    </dgm:pt>
    <dgm:pt modelId="{D32AC8C4-853E-4777-B8B6-B78409885CE3}" type="pres">
      <dgm:prSet presAssocID="{67C7FC97-F0BB-437C-AD22-3799E676DF82}" presName="Name0" presStyleCnt="0">
        <dgm:presLayoutVars>
          <dgm:dir/>
          <dgm:resizeHandles val="exact"/>
        </dgm:presLayoutVars>
      </dgm:prSet>
      <dgm:spPr/>
    </dgm:pt>
    <dgm:pt modelId="{0A126A53-DA7F-458E-85D8-AB90CF7A0A75}" type="pres">
      <dgm:prSet presAssocID="{67C7FC97-F0BB-437C-AD22-3799E676DF82}" presName="arrow" presStyleLbl="bgShp" presStyleIdx="0" presStyleCnt="1"/>
      <dgm:spPr/>
    </dgm:pt>
    <dgm:pt modelId="{89A58544-1B59-4DEE-B7CC-0E1593DA6F04}" type="pres">
      <dgm:prSet presAssocID="{67C7FC97-F0BB-437C-AD22-3799E676DF82}" presName="points" presStyleCnt="0"/>
      <dgm:spPr/>
    </dgm:pt>
    <dgm:pt modelId="{C0A4E2F0-22E7-40FE-A6DA-F1F92C0BA971}" type="pres">
      <dgm:prSet presAssocID="{73FA7BDC-B203-4AE2-BE1C-83DCD58BC984}" presName="compositeA" presStyleCnt="0"/>
      <dgm:spPr/>
    </dgm:pt>
    <dgm:pt modelId="{95251E26-3461-4AD0-A232-EFC3D8BC0622}" type="pres">
      <dgm:prSet presAssocID="{73FA7BDC-B203-4AE2-BE1C-83DCD58BC984}" presName="text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129217-E761-4C1F-8557-C72D4A0A4D96}" type="pres">
      <dgm:prSet presAssocID="{73FA7BDC-B203-4AE2-BE1C-83DCD58BC984}" presName="circleA" presStyleLbl="nod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23B221F-F91B-4915-85B4-566D9371B6E4}" type="pres">
      <dgm:prSet presAssocID="{73FA7BDC-B203-4AE2-BE1C-83DCD58BC984}" presName="spaceA" presStyleCnt="0"/>
      <dgm:spPr/>
    </dgm:pt>
    <dgm:pt modelId="{3E3A87FB-7CD3-441F-9A1A-081146E39CAF}" type="pres">
      <dgm:prSet presAssocID="{979EF95D-C324-4FB9-806E-C0DAF0BF8EF7}" presName="space" presStyleCnt="0"/>
      <dgm:spPr/>
    </dgm:pt>
    <dgm:pt modelId="{A37D7DA8-0F7F-4874-B514-F02914FED0BA}" type="pres">
      <dgm:prSet presAssocID="{AEB483F4-3B72-4FCC-8A26-EB1900DA7B7E}" presName="compositeB" presStyleCnt="0"/>
      <dgm:spPr/>
    </dgm:pt>
    <dgm:pt modelId="{BCF02A64-495A-45AF-BABD-669FFC28A7E9}" type="pres">
      <dgm:prSet presAssocID="{AEB483F4-3B72-4FCC-8A26-EB1900DA7B7E}" presName="text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D6236C-4DEC-45BF-B2AD-80929DB8E655}" type="pres">
      <dgm:prSet presAssocID="{AEB483F4-3B72-4FCC-8A26-EB1900DA7B7E}" presName="circleB" presStyleLbl="node1" presStyleIdx="1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C577979-D904-4112-98A3-08599666C2D5}" type="pres">
      <dgm:prSet presAssocID="{AEB483F4-3B72-4FCC-8A26-EB1900DA7B7E}" presName="spaceB" presStyleCnt="0"/>
      <dgm:spPr/>
    </dgm:pt>
    <dgm:pt modelId="{302B6543-73EA-4F68-BB73-6B609219627F}" type="pres">
      <dgm:prSet presAssocID="{EAE5321E-1699-453E-AFEA-DA5AC2DC77F2}" presName="space" presStyleCnt="0"/>
      <dgm:spPr/>
    </dgm:pt>
    <dgm:pt modelId="{CCE2A777-6B3A-46F1-A1FB-404C157FC599}" type="pres">
      <dgm:prSet presAssocID="{5E0E7BD6-9B31-435E-ABAB-BA46D86DDE9A}" presName="compositeA" presStyleCnt="0"/>
      <dgm:spPr/>
    </dgm:pt>
    <dgm:pt modelId="{D11A7C92-4FCD-4F79-AB65-9A14DC50A414}" type="pres">
      <dgm:prSet presAssocID="{5E0E7BD6-9B31-435E-ABAB-BA46D86DDE9A}" presName="textA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888318-0CE4-4D67-8A18-3A2247FECC2B}" type="pres">
      <dgm:prSet presAssocID="{5E0E7BD6-9B31-435E-ABAB-BA46D86DDE9A}" presName="circleA" presStyleLbl="node1" presStyleIdx="2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FB4F4598-7E94-4025-B5C8-E4692985F024}" type="pres">
      <dgm:prSet presAssocID="{5E0E7BD6-9B31-435E-ABAB-BA46D86DDE9A}" presName="spaceA" presStyleCnt="0"/>
      <dgm:spPr/>
    </dgm:pt>
    <dgm:pt modelId="{0352F953-9A0E-446B-86F1-CBAD1845A940}" type="pres">
      <dgm:prSet presAssocID="{B8DC29CE-522C-4259-9070-96183E39E787}" presName="space" presStyleCnt="0"/>
      <dgm:spPr/>
    </dgm:pt>
    <dgm:pt modelId="{B3E36365-0132-4BFD-96DB-485A8640B82A}" type="pres">
      <dgm:prSet presAssocID="{A33FCFDC-61CC-441E-BDC5-E50E7B71A95F}" presName="compositeB" presStyleCnt="0"/>
      <dgm:spPr/>
    </dgm:pt>
    <dgm:pt modelId="{E2B5805D-3F44-4C34-8AED-9D9D111120A4}" type="pres">
      <dgm:prSet presAssocID="{A33FCFDC-61CC-441E-BDC5-E50E7B71A95F}" presName="textB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7B6BAF-1282-48F9-8294-8855F85F68CB}" type="pres">
      <dgm:prSet presAssocID="{A33FCFDC-61CC-441E-BDC5-E50E7B71A95F}" presName="circleB" presStyleLbl="node1" presStyleIdx="3" presStyleCnt="4"/>
      <dgm:spPr/>
    </dgm:pt>
    <dgm:pt modelId="{9A56C0A2-B1A8-49AC-9BE4-111F0EB9E54C}" type="pres">
      <dgm:prSet presAssocID="{A33FCFDC-61CC-441E-BDC5-E50E7B71A95F}" presName="spaceB" presStyleCnt="0"/>
      <dgm:spPr/>
    </dgm:pt>
  </dgm:ptLst>
  <dgm:cxnLst>
    <dgm:cxn modelId="{8E9E6414-1B30-4E25-96EB-0AA48E750F95}" type="presOf" srcId="{A33FCFDC-61CC-441E-BDC5-E50E7B71A95F}" destId="{E2B5805D-3F44-4C34-8AED-9D9D111120A4}" srcOrd="0" destOrd="0" presId="urn:microsoft.com/office/officeart/2005/8/layout/hProcess11"/>
    <dgm:cxn modelId="{65182067-3A44-4C44-8010-401811E9B347}" type="presOf" srcId="{67C7FC97-F0BB-437C-AD22-3799E676DF82}" destId="{D32AC8C4-853E-4777-B8B6-B78409885CE3}" srcOrd="0" destOrd="0" presId="urn:microsoft.com/office/officeart/2005/8/layout/hProcess11"/>
    <dgm:cxn modelId="{F91F3539-CC8C-44BA-B357-23129A13D74F}" srcId="{67C7FC97-F0BB-437C-AD22-3799E676DF82}" destId="{A33FCFDC-61CC-441E-BDC5-E50E7B71A95F}" srcOrd="3" destOrd="0" parTransId="{EBDDDE17-0DE8-4EAE-AFE7-460CC90B63C3}" sibTransId="{B8FC01B3-EC01-4257-B66D-04FA7E69EBC5}"/>
    <dgm:cxn modelId="{60F37FC6-EDF3-47EC-8077-3A72F4EAD8EE}" type="presOf" srcId="{73FA7BDC-B203-4AE2-BE1C-83DCD58BC984}" destId="{95251E26-3461-4AD0-A232-EFC3D8BC0622}" srcOrd="0" destOrd="0" presId="urn:microsoft.com/office/officeart/2005/8/layout/hProcess11"/>
    <dgm:cxn modelId="{D1D20FEC-46FD-467E-815F-4F311949568D}" type="presOf" srcId="{5E0E7BD6-9B31-435E-ABAB-BA46D86DDE9A}" destId="{D11A7C92-4FCD-4F79-AB65-9A14DC50A414}" srcOrd="0" destOrd="0" presId="urn:microsoft.com/office/officeart/2005/8/layout/hProcess11"/>
    <dgm:cxn modelId="{152CCBD1-FAFB-4BC7-B72E-9689D67555C6}" srcId="{67C7FC97-F0BB-437C-AD22-3799E676DF82}" destId="{73FA7BDC-B203-4AE2-BE1C-83DCD58BC984}" srcOrd="0" destOrd="0" parTransId="{4D946B7B-EDA1-4C36-98B7-5AB841673561}" sibTransId="{979EF95D-C324-4FB9-806E-C0DAF0BF8EF7}"/>
    <dgm:cxn modelId="{57BF5D13-35D2-4990-B416-145BF055EF9B}" srcId="{67C7FC97-F0BB-437C-AD22-3799E676DF82}" destId="{AEB483F4-3B72-4FCC-8A26-EB1900DA7B7E}" srcOrd="1" destOrd="0" parTransId="{B1494FE3-A362-4E8F-883E-F0F3F91DDC25}" sibTransId="{EAE5321E-1699-453E-AFEA-DA5AC2DC77F2}"/>
    <dgm:cxn modelId="{4AE10730-D7C5-4FE8-83FB-7066393F9893}" srcId="{67C7FC97-F0BB-437C-AD22-3799E676DF82}" destId="{5E0E7BD6-9B31-435E-ABAB-BA46D86DDE9A}" srcOrd="2" destOrd="0" parTransId="{A8AAE672-6B38-46F9-8E67-105771D9ABA8}" sibTransId="{B8DC29CE-522C-4259-9070-96183E39E787}"/>
    <dgm:cxn modelId="{315507ED-3C48-429D-9F64-70C0AC186B2E}" type="presOf" srcId="{AEB483F4-3B72-4FCC-8A26-EB1900DA7B7E}" destId="{BCF02A64-495A-45AF-BABD-669FFC28A7E9}" srcOrd="0" destOrd="0" presId="urn:microsoft.com/office/officeart/2005/8/layout/hProcess11"/>
    <dgm:cxn modelId="{FDB635C2-AC33-4885-BEA1-944D9CA1FA44}" type="presParOf" srcId="{D32AC8C4-853E-4777-B8B6-B78409885CE3}" destId="{0A126A53-DA7F-458E-85D8-AB90CF7A0A75}" srcOrd="0" destOrd="0" presId="urn:microsoft.com/office/officeart/2005/8/layout/hProcess11"/>
    <dgm:cxn modelId="{3139F519-E582-4FFD-845D-BFB14EA7842F}" type="presParOf" srcId="{D32AC8C4-853E-4777-B8B6-B78409885CE3}" destId="{89A58544-1B59-4DEE-B7CC-0E1593DA6F04}" srcOrd="1" destOrd="0" presId="urn:microsoft.com/office/officeart/2005/8/layout/hProcess11"/>
    <dgm:cxn modelId="{3C0EAEC7-99C2-48B1-A888-D185C40AACAE}" type="presParOf" srcId="{89A58544-1B59-4DEE-B7CC-0E1593DA6F04}" destId="{C0A4E2F0-22E7-40FE-A6DA-F1F92C0BA971}" srcOrd="0" destOrd="0" presId="urn:microsoft.com/office/officeart/2005/8/layout/hProcess11"/>
    <dgm:cxn modelId="{1F2C7269-A0A0-435D-88A7-6AA8D0956678}" type="presParOf" srcId="{C0A4E2F0-22E7-40FE-A6DA-F1F92C0BA971}" destId="{95251E26-3461-4AD0-A232-EFC3D8BC0622}" srcOrd="0" destOrd="0" presId="urn:microsoft.com/office/officeart/2005/8/layout/hProcess11"/>
    <dgm:cxn modelId="{A3F37389-3F30-4FBF-A0AA-2A556DD99BF4}" type="presParOf" srcId="{C0A4E2F0-22E7-40FE-A6DA-F1F92C0BA971}" destId="{3C129217-E761-4C1F-8557-C72D4A0A4D96}" srcOrd="1" destOrd="0" presId="urn:microsoft.com/office/officeart/2005/8/layout/hProcess11"/>
    <dgm:cxn modelId="{915290C5-B54A-4B28-9EB3-41D1B7A04702}" type="presParOf" srcId="{C0A4E2F0-22E7-40FE-A6DA-F1F92C0BA971}" destId="{A23B221F-F91B-4915-85B4-566D9371B6E4}" srcOrd="2" destOrd="0" presId="urn:microsoft.com/office/officeart/2005/8/layout/hProcess11"/>
    <dgm:cxn modelId="{6BEB6962-548B-43A4-B8BD-7E5986E59279}" type="presParOf" srcId="{89A58544-1B59-4DEE-B7CC-0E1593DA6F04}" destId="{3E3A87FB-7CD3-441F-9A1A-081146E39CAF}" srcOrd="1" destOrd="0" presId="urn:microsoft.com/office/officeart/2005/8/layout/hProcess11"/>
    <dgm:cxn modelId="{39F14B5F-6426-4352-9E73-B01E832EBD29}" type="presParOf" srcId="{89A58544-1B59-4DEE-B7CC-0E1593DA6F04}" destId="{A37D7DA8-0F7F-4874-B514-F02914FED0BA}" srcOrd="2" destOrd="0" presId="urn:microsoft.com/office/officeart/2005/8/layout/hProcess11"/>
    <dgm:cxn modelId="{6E59018F-F67D-4557-A44E-7A537157B5BA}" type="presParOf" srcId="{A37D7DA8-0F7F-4874-B514-F02914FED0BA}" destId="{BCF02A64-495A-45AF-BABD-669FFC28A7E9}" srcOrd="0" destOrd="0" presId="urn:microsoft.com/office/officeart/2005/8/layout/hProcess11"/>
    <dgm:cxn modelId="{885BB481-D403-463C-9DC1-82FE9007C863}" type="presParOf" srcId="{A37D7DA8-0F7F-4874-B514-F02914FED0BA}" destId="{9ED6236C-4DEC-45BF-B2AD-80929DB8E655}" srcOrd="1" destOrd="0" presId="urn:microsoft.com/office/officeart/2005/8/layout/hProcess11"/>
    <dgm:cxn modelId="{1A9E680C-8D91-4E93-8091-F759E190EE48}" type="presParOf" srcId="{A37D7DA8-0F7F-4874-B514-F02914FED0BA}" destId="{4C577979-D904-4112-98A3-08599666C2D5}" srcOrd="2" destOrd="0" presId="urn:microsoft.com/office/officeart/2005/8/layout/hProcess11"/>
    <dgm:cxn modelId="{4F5A46AA-EF5A-466C-83A0-049854277CCC}" type="presParOf" srcId="{89A58544-1B59-4DEE-B7CC-0E1593DA6F04}" destId="{302B6543-73EA-4F68-BB73-6B609219627F}" srcOrd="3" destOrd="0" presId="urn:microsoft.com/office/officeart/2005/8/layout/hProcess11"/>
    <dgm:cxn modelId="{462AE57A-CAA3-49D3-937E-2670B2E0A4F0}" type="presParOf" srcId="{89A58544-1B59-4DEE-B7CC-0E1593DA6F04}" destId="{CCE2A777-6B3A-46F1-A1FB-404C157FC599}" srcOrd="4" destOrd="0" presId="urn:microsoft.com/office/officeart/2005/8/layout/hProcess11"/>
    <dgm:cxn modelId="{26F0F6C7-428A-45AA-A261-75C96478AE82}" type="presParOf" srcId="{CCE2A777-6B3A-46F1-A1FB-404C157FC599}" destId="{D11A7C92-4FCD-4F79-AB65-9A14DC50A414}" srcOrd="0" destOrd="0" presId="urn:microsoft.com/office/officeart/2005/8/layout/hProcess11"/>
    <dgm:cxn modelId="{AC09940C-3D1E-4447-A432-5B156F867AFB}" type="presParOf" srcId="{CCE2A777-6B3A-46F1-A1FB-404C157FC599}" destId="{FE888318-0CE4-4D67-8A18-3A2247FECC2B}" srcOrd="1" destOrd="0" presId="urn:microsoft.com/office/officeart/2005/8/layout/hProcess11"/>
    <dgm:cxn modelId="{5B4A3DF0-F7CD-4BD4-9BA3-A41607881360}" type="presParOf" srcId="{CCE2A777-6B3A-46F1-A1FB-404C157FC599}" destId="{FB4F4598-7E94-4025-B5C8-E4692985F024}" srcOrd="2" destOrd="0" presId="urn:microsoft.com/office/officeart/2005/8/layout/hProcess11"/>
    <dgm:cxn modelId="{11AE62C5-49CC-4A97-B2C9-562C1642178E}" type="presParOf" srcId="{89A58544-1B59-4DEE-B7CC-0E1593DA6F04}" destId="{0352F953-9A0E-446B-86F1-CBAD1845A940}" srcOrd="5" destOrd="0" presId="urn:microsoft.com/office/officeart/2005/8/layout/hProcess11"/>
    <dgm:cxn modelId="{46C8C406-F397-4DFA-A472-FF2C1446D0CC}" type="presParOf" srcId="{89A58544-1B59-4DEE-B7CC-0E1593DA6F04}" destId="{B3E36365-0132-4BFD-96DB-485A8640B82A}" srcOrd="6" destOrd="0" presId="urn:microsoft.com/office/officeart/2005/8/layout/hProcess11"/>
    <dgm:cxn modelId="{075629C0-8862-4B65-B822-1C303710BCE8}" type="presParOf" srcId="{B3E36365-0132-4BFD-96DB-485A8640B82A}" destId="{E2B5805D-3F44-4C34-8AED-9D9D111120A4}" srcOrd="0" destOrd="0" presId="urn:microsoft.com/office/officeart/2005/8/layout/hProcess11"/>
    <dgm:cxn modelId="{98E9C20A-88F5-4B26-98CD-595C408E0DAF}" type="presParOf" srcId="{B3E36365-0132-4BFD-96DB-485A8640B82A}" destId="{447B6BAF-1282-48F9-8294-8855F85F68CB}" srcOrd="1" destOrd="0" presId="urn:microsoft.com/office/officeart/2005/8/layout/hProcess11"/>
    <dgm:cxn modelId="{D89362E0-55B2-4D3D-9EBD-218F95EC1381}" type="presParOf" srcId="{B3E36365-0132-4BFD-96DB-485A8640B82A}" destId="{9A56C0A2-B1A8-49AC-9BE4-111F0EB9E54C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36B5B2-693F-447E-BA88-DE2D9AA770FC}">
      <dsp:nvSpPr>
        <dsp:cNvPr id="0" name=""/>
        <dsp:cNvSpPr/>
      </dsp:nvSpPr>
      <dsp:spPr>
        <a:xfrm>
          <a:off x="2966719" y="2897283"/>
          <a:ext cx="2194560" cy="21945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Им нужно формировать реальные навыки и мышление детей</a:t>
          </a:r>
          <a:endParaRPr lang="ru-RU" sz="1900" kern="1200" dirty="0"/>
        </a:p>
      </dsp:txBody>
      <dsp:txXfrm>
        <a:off x="3288105" y="3218669"/>
        <a:ext cx="1551788" cy="1551788"/>
      </dsp:txXfrm>
    </dsp:sp>
    <dsp:sp modelId="{50C5FF2D-0811-4E92-ACE0-B1BD1AA481EB}">
      <dsp:nvSpPr>
        <dsp:cNvPr id="0" name=""/>
        <dsp:cNvSpPr/>
      </dsp:nvSpPr>
      <dsp:spPr>
        <a:xfrm rot="11282256">
          <a:off x="1093813" y="3388755"/>
          <a:ext cx="1789355" cy="62544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033CE2-33A0-4868-86E4-E20109604C4E}">
      <dsp:nvSpPr>
        <dsp:cNvPr id="0" name=""/>
        <dsp:cNvSpPr/>
      </dsp:nvSpPr>
      <dsp:spPr>
        <a:xfrm>
          <a:off x="60186" y="2742451"/>
          <a:ext cx="2084832" cy="16678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ВУЗы</a:t>
          </a:r>
          <a:endParaRPr lang="ru-RU" sz="2700" kern="1200" dirty="0"/>
        </a:p>
      </dsp:txBody>
      <dsp:txXfrm>
        <a:off x="109036" y="2791301"/>
        <a:ext cx="1987132" cy="1570165"/>
      </dsp:txXfrm>
    </dsp:sp>
    <dsp:sp modelId="{ACC1432F-3A5F-4587-BE06-36D4213165B9}">
      <dsp:nvSpPr>
        <dsp:cNvPr id="0" name=""/>
        <dsp:cNvSpPr/>
      </dsp:nvSpPr>
      <dsp:spPr>
        <a:xfrm rot="14249127">
          <a:off x="1849812" y="1800841"/>
          <a:ext cx="2030377" cy="62544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CE5C7B-2E2F-4C60-B217-481CE5B666ED}">
      <dsp:nvSpPr>
        <dsp:cNvPr id="0" name=""/>
        <dsp:cNvSpPr/>
      </dsp:nvSpPr>
      <dsp:spPr>
        <a:xfrm>
          <a:off x="1276906" y="423570"/>
          <a:ext cx="2084832" cy="16678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Родители</a:t>
          </a:r>
          <a:endParaRPr lang="ru-RU" sz="2700" kern="1200" dirty="0"/>
        </a:p>
      </dsp:txBody>
      <dsp:txXfrm>
        <a:off x="1325756" y="472420"/>
        <a:ext cx="1987132" cy="1570165"/>
      </dsp:txXfrm>
    </dsp:sp>
    <dsp:sp modelId="{EA0F77DC-52E3-468C-9845-08A7C23F44FA}">
      <dsp:nvSpPr>
        <dsp:cNvPr id="0" name=""/>
        <dsp:cNvSpPr/>
      </dsp:nvSpPr>
      <dsp:spPr>
        <a:xfrm rot="17047241">
          <a:off x="3626452" y="1709636"/>
          <a:ext cx="1418915" cy="62544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2284D7-2082-456C-9EE2-A6C9293FF351}">
      <dsp:nvSpPr>
        <dsp:cNvPr id="0" name=""/>
        <dsp:cNvSpPr/>
      </dsp:nvSpPr>
      <dsp:spPr>
        <a:xfrm>
          <a:off x="3816692" y="0"/>
          <a:ext cx="2084832" cy="16678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Школы, кружки</a:t>
          </a:r>
          <a:endParaRPr lang="ru-RU" sz="2700" kern="1200" dirty="0"/>
        </a:p>
      </dsp:txBody>
      <dsp:txXfrm>
        <a:off x="3865542" y="48850"/>
        <a:ext cx="1987132" cy="1570165"/>
      </dsp:txXfrm>
    </dsp:sp>
    <dsp:sp modelId="{4E1B400D-DDDB-40A8-B720-9D0799CD00BA}">
      <dsp:nvSpPr>
        <dsp:cNvPr id="0" name=""/>
        <dsp:cNvSpPr/>
      </dsp:nvSpPr>
      <dsp:spPr>
        <a:xfrm rot="20700000">
          <a:off x="5199034" y="3120762"/>
          <a:ext cx="1917859" cy="62544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B36EC7-80B3-4662-B31B-8F80A1C72429}">
      <dsp:nvSpPr>
        <dsp:cNvPr id="0" name=""/>
        <dsp:cNvSpPr/>
      </dsp:nvSpPr>
      <dsp:spPr>
        <a:xfrm>
          <a:off x="6041802" y="2351365"/>
          <a:ext cx="2084832" cy="16678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Педагоги-Наставники</a:t>
          </a:r>
          <a:endParaRPr lang="ru-RU" sz="2700" kern="1200" dirty="0"/>
        </a:p>
      </dsp:txBody>
      <dsp:txXfrm>
        <a:off x="6090652" y="2400215"/>
        <a:ext cx="1987132" cy="15701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1464A5-0A4F-4566-BE46-024D90EB3EF9}">
      <dsp:nvSpPr>
        <dsp:cNvPr id="0" name=""/>
        <dsp:cNvSpPr/>
      </dsp:nvSpPr>
      <dsp:spPr>
        <a:xfrm>
          <a:off x="7540133" y="2661848"/>
          <a:ext cx="830336" cy="7194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9464"/>
              </a:lnTo>
              <a:lnTo>
                <a:pt x="830336" y="71946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DB6C9F-7E14-493A-84C5-1329CF289AE2}">
      <dsp:nvSpPr>
        <dsp:cNvPr id="0" name=""/>
        <dsp:cNvSpPr/>
      </dsp:nvSpPr>
      <dsp:spPr>
        <a:xfrm>
          <a:off x="7540133" y="2661848"/>
          <a:ext cx="830336" cy="18350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5099"/>
              </a:lnTo>
              <a:lnTo>
                <a:pt x="830336" y="183509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2ACF0-A033-46F6-9F6F-A54A57EE9B4C}">
      <dsp:nvSpPr>
        <dsp:cNvPr id="0" name=""/>
        <dsp:cNvSpPr/>
      </dsp:nvSpPr>
      <dsp:spPr>
        <a:xfrm>
          <a:off x="5683654" y="1653741"/>
          <a:ext cx="2448308" cy="2683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965"/>
              </a:lnTo>
              <a:lnTo>
                <a:pt x="2448308" y="112965"/>
              </a:lnTo>
              <a:lnTo>
                <a:pt x="2448308" y="2683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3C19F3-69F5-4DE1-9CF1-85F39F1A83F8}">
      <dsp:nvSpPr>
        <dsp:cNvPr id="0" name=""/>
        <dsp:cNvSpPr/>
      </dsp:nvSpPr>
      <dsp:spPr>
        <a:xfrm>
          <a:off x="4228213" y="2682140"/>
          <a:ext cx="172488" cy="18148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14814"/>
              </a:lnTo>
              <a:lnTo>
                <a:pt x="172488" y="181481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8D3A29-F085-4C67-9640-A7CEA6B6E953}">
      <dsp:nvSpPr>
        <dsp:cNvPr id="0" name=""/>
        <dsp:cNvSpPr/>
      </dsp:nvSpPr>
      <dsp:spPr>
        <a:xfrm>
          <a:off x="3953101" y="2682140"/>
          <a:ext cx="275111" cy="1814814"/>
        </a:xfrm>
        <a:custGeom>
          <a:avLst/>
          <a:gdLst/>
          <a:ahLst/>
          <a:cxnLst/>
          <a:rect l="0" t="0" r="0" b="0"/>
          <a:pathLst>
            <a:path>
              <a:moveTo>
                <a:pt x="275111" y="0"/>
              </a:moveTo>
              <a:lnTo>
                <a:pt x="275111" y="1814814"/>
              </a:lnTo>
              <a:lnTo>
                <a:pt x="0" y="181481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F579E2-A0E1-4CAA-B459-03E2FAA556F9}">
      <dsp:nvSpPr>
        <dsp:cNvPr id="0" name=""/>
        <dsp:cNvSpPr/>
      </dsp:nvSpPr>
      <dsp:spPr>
        <a:xfrm>
          <a:off x="4228213" y="2682140"/>
          <a:ext cx="172488" cy="6991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9172"/>
              </a:lnTo>
              <a:lnTo>
                <a:pt x="172488" y="6991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212A47-9750-480C-81D8-D89AA54D8D51}">
      <dsp:nvSpPr>
        <dsp:cNvPr id="0" name=""/>
        <dsp:cNvSpPr/>
      </dsp:nvSpPr>
      <dsp:spPr>
        <a:xfrm>
          <a:off x="3953101" y="2682140"/>
          <a:ext cx="275111" cy="699172"/>
        </a:xfrm>
        <a:custGeom>
          <a:avLst/>
          <a:gdLst/>
          <a:ahLst/>
          <a:cxnLst/>
          <a:rect l="0" t="0" r="0" b="0"/>
          <a:pathLst>
            <a:path>
              <a:moveTo>
                <a:pt x="275111" y="0"/>
              </a:moveTo>
              <a:lnTo>
                <a:pt x="275111" y="699172"/>
              </a:lnTo>
              <a:lnTo>
                <a:pt x="0" y="6991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0FC0DC-8A45-45F5-A25E-A621A8F00761}">
      <dsp:nvSpPr>
        <dsp:cNvPr id="0" name=""/>
        <dsp:cNvSpPr/>
      </dsp:nvSpPr>
      <dsp:spPr>
        <a:xfrm>
          <a:off x="4820042" y="1653741"/>
          <a:ext cx="863611" cy="288612"/>
        </a:xfrm>
        <a:custGeom>
          <a:avLst/>
          <a:gdLst/>
          <a:ahLst/>
          <a:cxnLst/>
          <a:rect l="0" t="0" r="0" b="0"/>
          <a:pathLst>
            <a:path>
              <a:moveTo>
                <a:pt x="863611" y="0"/>
              </a:moveTo>
              <a:lnTo>
                <a:pt x="863611" y="133257"/>
              </a:lnTo>
              <a:lnTo>
                <a:pt x="0" y="133257"/>
              </a:lnTo>
              <a:lnTo>
                <a:pt x="0" y="2886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F3FA1E-E461-4CCA-9135-41EAD9416F28}">
      <dsp:nvSpPr>
        <dsp:cNvPr id="0" name=""/>
        <dsp:cNvSpPr/>
      </dsp:nvSpPr>
      <dsp:spPr>
        <a:xfrm>
          <a:off x="4943868" y="913955"/>
          <a:ext cx="1479572" cy="7397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Каналы распространения</a:t>
          </a:r>
          <a:endParaRPr lang="ru-RU" sz="1400" kern="1200" dirty="0"/>
        </a:p>
      </dsp:txBody>
      <dsp:txXfrm>
        <a:off x="4943868" y="913955"/>
        <a:ext cx="1479572" cy="739786"/>
      </dsp:txXfrm>
    </dsp:sp>
    <dsp:sp modelId="{AE901F03-3FCB-4461-9C8A-03C1176CD9EE}">
      <dsp:nvSpPr>
        <dsp:cNvPr id="0" name=""/>
        <dsp:cNvSpPr/>
      </dsp:nvSpPr>
      <dsp:spPr>
        <a:xfrm>
          <a:off x="4080256" y="1942354"/>
          <a:ext cx="1479572" cy="7397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Существуют</a:t>
          </a:r>
          <a:endParaRPr lang="ru-RU" sz="1400" kern="1200" dirty="0"/>
        </a:p>
      </dsp:txBody>
      <dsp:txXfrm>
        <a:off x="4080256" y="1942354"/>
        <a:ext cx="1479572" cy="739786"/>
      </dsp:txXfrm>
    </dsp:sp>
    <dsp:sp modelId="{CC8CCB26-82C5-446B-8C55-37EA31A4C75C}">
      <dsp:nvSpPr>
        <dsp:cNvPr id="0" name=""/>
        <dsp:cNvSpPr/>
      </dsp:nvSpPr>
      <dsp:spPr>
        <a:xfrm>
          <a:off x="2473528" y="3011419"/>
          <a:ext cx="1479572" cy="7397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Напрямую в школы</a:t>
          </a:r>
          <a:endParaRPr lang="ru-RU" sz="1400" kern="1200" dirty="0"/>
        </a:p>
      </dsp:txBody>
      <dsp:txXfrm>
        <a:off x="2473528" y="3011419"/>
        <a:ext cx="1479572" cy="739786"/>
      </dsp:txXfrm>
    </dsp:sp>
    <dsp:sp modelId="{000DFC7B-54C1-43F8-B2FD-5FA2E4EF3787}">
      <dsp:nvSpPr>
        <dsp:cNvPr id="0" name=""/>
        <dsp:cNvSpPr/>
      </dsp:nvSpPr>
      <dsp:spPr>
        <a:xfrm>
          <a:off x="4400702" y="3011419"/>
          <a:ext cx="1479572" cy="7397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Напрямую в кружки</a:t>
          </a:r>
          <a:endParaRPr lang="ru-RU" sz="1400" kern="1200" dirty="0"/>
        </a:p>
      </dsp:txBody>
      <dsp:txXfrm>
        <a:off x="4400702" y="3011419"/>
        <a:ext cx="1479572" cy="739786"/>
      </dsp:txXfrm>
    </dsp:sp>
    <dsp:sp modelId="{EC0EE77E-EE15-4D54-93FF-E0075E60B186}">
      <dsp:nvSpPr>
        <dsp:cNvPr id="0" name=""/>
        <dsp:cNvSpPr/>
      </dsp:nvSpPr>
      <dsp:spPr>
        <a:xfrm>
          <a:off x="2473528" y="4127062"/>
          <a:ext cx="1479572" cy="7397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Через Краевое Министерство Образования</a:t>
          </a:r>
          <a:endParaRPr lang="ru-RU" sz="1400" kern="1200" dirty="0"/>
        </a:p>
      </dsp:txBody>
      <dsp:txXfrm>
        <a:off x="2473528" y="4127062"/>
        <a:ext cx="1479572" cy="739786"/>
      </dsp:txXfrm>
    </dsp:sp>
    <dsp:sp modelId="{AE2AADA2-55F8-4754-B070-F8907863C396}">
      <dsp:nvSpPr>
        <dsp:cNvPr id="0" name=""/>
        <dsp:cNvSpPr/>
      </dsp:nvSpPr>
      <dsp:spPr>
        <a:xfrm>
          <a:off x="4400702" y="4127062"/>
          <a:ext cx="1479572" cy="7397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Напрямую педагогам</a:t>
          </a:r>
          <a:endParaRPr lang="ru-RU" sz="1400" kern="1200" dirty="0"/>
        </a:p>
      </dsp:txBody>
      <dsp:txXfrm>
        <a:off x="4400702" y="4127062"/>
        <a:ext cx="1479572" cy="739786"/>
      </dsp:txXfrm>
    </dsp:sp>
    <dsp:sp modelId="{EB6E2139-42B7-41E4-8B8A-5109EC07D2F6}">
      <dsp:nvSpPr>
        <dsp:cNvPr id="0" name=""/>
        <dsp:cNvSpPr/>
      </dsp:nvSpPr>
      <dsp:spPr>
        <a:xfrm>
          <a:off x="7392176" y="1922062"/>
          <a:ext cx="1479572" cy="7397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Хотелось бы</a:t>
          </a:r>
          <a:endParaRPr lang="ru-RU" sz="1400" kern="1200" dirty="0"/>
        </a:p>
      </dsp:txBody>
      <dsp:txXfrm>
        <a:off x="7392176" y="1922062"/>
        <a:ext cx="1479572" cy="739786"/>
      </dsp:txXfrm>
    </dsp:sp>
    <dsp:sp modelId="{AFABF784-80B5-4EFC-B75C-311E4547A568}">
      <dsp:nvSpPr>
        <dsp:cNvPr id="0" name=""/>
        <dsp:cNvSpPr/>
      </dsp:nvSpPr>
      <dsp:spPr>
        <a:xfrm>
          <a:off x="8370470" y="4127054"/>
          <a:ext cx="1479572" cy="7397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Олимпиада НТИ</a:t>
          </a:r>
          <a:endParaRPr lang="ru-RU" sz="1400" kern="1200" dirty="0"/>
        </a:p>
      </dsp:txBody>
      <dsp:txXfrm>
        <a:off x="8370470" y="4127054"/>
        <a:ext cx="1479572" cy="739786"/>
      </dsp:txXfrm>
    </dsp:sp>
    <dsp:sp modelId="{4C5CC790-5C76-4B49-A9AC-C93C10651E2F}">
      <dsp:nvSpPr>
        <dsp:cNvPr id="0" name=""/>
        <dsp:cNvSpPr/>
      </dsp:nvSpPr>
      <dsp:spPr>
        <a:xfrm>
          <a:off x="8370470" y="3011419"/>
          <a:ext cx="1479572" cy="7397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Родителям напрямую</a:t>
          </a:r>
          <a:endParaRPr lang="ru-RU" sz="1400" kern="1200" dirty="0"/>
        </a:p>
      </dsp:txBody>
      <dsp:txXfrm>
        <a:off x="8370470" y="3011419"/>
        <a:ext cx="1479572" cy="7397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17BEED-1E23-4663-AEF1-FA00D0065D90}">
      <dsp:nvSpPr>
        <dsp:cNvPr id="0" name=""/>
        <dsp:cNvSpPr/>
      </dsp:nvSpPr>
      <dsp:spPr>
        <a:xfrm flipV="1">
          <a:off x="0" y="1008083"/>
          <a:ext cx="11895476" cy="675324"/>
        </a:xfrm>
        <a:prstGeom prst="notched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74E37C-9017-4B42-9B6A-CE97B9103167}">
      <dsp:nvSpPr>
        <dsp:cNvPr id="0" name=""/>
        <dsp:cNvSpPr/>
      </dsp:nvSpPr>
      <dsp:spPr>
        <a:xfrm>
          <a:off x="87114" y="781347"/>
          <a:ext cx="1247182" cy="3555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Хардовые модели и начальный софт</a:t>
          </a:r>
          <a:endParaRPr lang="ru-RU" sz="1400" kern="1200" dirty="0"/>
        </a:p>
      </dsp:txBody>
      <dsp:txXfrm>
        <a:off x="87114" y="781347"/>
        <a:ext cx="1247182" cy="355587"/>
      </dsp:txXfrm>
    </dsp:sp>
    <dsp:sp modelId="{87586279-432E-4F75-946B-913A869DA91A}">
      <dsp:nvSpPr>
        <dsp:cNvPr id="0" name=""/>
        <dsp:cNvSpPr/>
      </dsp:nvSpPr>
      <dsp:spPr>
        <a:xfrm>
          <a:off x="553271" y="1207010"/>
          <a:ext cx="263335" cy="26333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D2489C-CB05-4DAB-9922-AE2CB0E1112F}">
      <dsp:nvSpPr>
        <dsp:cNvPr id="0" name=""/>
        <dsp:cNvSpPr/>
      </dsp:nvSpPr>
      <dsp:spPr>
        <a:xfrm>
          <a:off x="1303445" y="1512136"/>
          <a:ext cx="1013122" cy="7242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Протокол </a:t>
          </a:r>
          <a:r>
            <a:rPr lang="ru-RU" sz="1400" kern="1200" dirty="0" smtClean="0"/>
            <a:t>взаимодействия</a:t>
          </a:r>
          <a:endParaRPr lang="ru-RU" sz="1400" kern="1200" dirty="0"/>
        </a:p>
      </dsp:txBody>
      <dsp:txXfrm>
        <a:off x="1303445" y="1512136"/>
        <a:ext cx="1013122" cy="724261"/>
      </dsp:txXfrm>
    </dsp:sp>
    <dsp:sp modelId="{80643557-EFE4-4259-9674-FC7097B9C158}">
      <dsp:nvSpPr>
        <dsp:cNvPr id="0" name=""/>
        <dsp:cNvSpPr/>
      </dsp:nvSpPr>
      <dsp:spPr>
        <a:xfrm>
          <a:off x="1636228" y="1226353"/>
          <a:ext cx="263335" cy="263335"/>
        </a:xfrm>
        <a:prstGeom prst="ellipse">
          <a:avLst/>
        </a:prstGeom>
        <a:solidFill>
          <a:schemeClr val="accent5">
            <a:hueOff val="-844818"/>
            <a:satOff val="-2177"/>
            <a:lumOff val="-1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426224-C675-48E4-AFBD-732DDBBB6FCF}">
      <dsp:nvSpPr>
        <dsp:cNvPr id="0" name=""/>
        <dsp:cNvSpPr/>
      </dsp:nvSpPr>
      <dsp:spPr>
        <a:xfrm>
          <a:off x="2160327" y="792089"/>
          <a:ext cx="985725" cy="3555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Готовый продукт</a:t>
          </a:r>
          <a:endParaRPr lang="ru-RU" sz="1400" kern="1200" dirty="0"/>
        </a:p>
      </dsp:txBody>
      <dsp:txXfrm>
        <a:off x="2160327" y="792089"/>
        <a:ext cx="985725" cy="355587"/>
      </dsp:txXfrm>
    </dsp:sp>
    <dsp:sp modelId="{A97FF9FC-F0F8-42D5-9340-035C58102604}">
      <dsp:nvSpPr>
        <dsp:cNvPr id="0" name=""/>
        <dsp:cNvSpPr/>
      </dsp:nvSpPr>
      <dsp:spPr>
        <a:xfrm>
          <a:off x="2457816" y="1223300"/>
          <a:ext cx="263335" cy="263335"/>
        </a:xfrm>
        <a:prstGeom prst="ellipse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CFAFEC-1277-4B53-96CF-0ECB47D21F21}">
      <dsp:nvSpPr>
        <dsp:cNvPr id="0" name=""/>
        <dsp:cNvSpPr/>
      </dsp:nvSpPr>
      <dsp:spPr>
        <a:xfrm>
          <a:off x="2999959" y="1512168"/>
          <a:ext cx="982828" cy="4263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Осенние каникулы</a:t>
          </a:r>
          <a:endParaRPr lang="ru-RU" sz="1400" kern="1200" dirty="0"/>
        </a:p>
      </dsp:txBody>
      <dsp:txXfrm>
        <a:off x="2999959" y="1512168"/>
        <a:ext cx="982828" cy="426329"/>
      </dsp:txXfrm>
    </dsp:sp>
    <dsp:sp modelId="{955EBD49-6AF6-43FF-AA22-ABD78DE4DBDF}">
      <dsp:nvSpPr>
        <dsp:cNvPr id="0" name=""/>
        <dsp:cNvSpPr/>
      </dsp:nvSpPr>
      <dsp:spPr>
        <a:xfrm>
          <a:off x="3345916" y="1227218"/>
          <a:ext cx="263335" cy="263335"/>
        </a:xfrm>
        <a:prstGeom prst="ellipse">
          <a:avLst/>
        </a:prstGeom>
        <a:solidFill>
          <a:schemeClr val="accent5">
            <a:hueOff val="-2534453"/>
            <a:satOff val="-6532"/>
            <a:lumOff val="-441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D4421B-31A8-43EF-9207-1F0915501CA7}">
      <dsp:nvSpPr>
        <dsp:cNvPr id="0" name=""/>
        <dsp:cNvSpPr/>
      </dsp:nvSpPr>
      <dsp:spPr>
        <a:xfrm>
          <a:off x="3909550" y="72010"/>
          <a:ext cx="1116908" cy="10657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Разработка обучающих курсов</a:t>
          </a:r>
          <a:endParaRPr lang="ru-RU" sz="1400" kern="1200" dirty="0"/>
        </a:p>
      </dsp:txBody>
      <dsp:txXfrm>
        <a:off x="3909550" y="72010"/>
        <a:ext cx="1116908" cy="1065717"/>
      </dsp:txXfrm>
    </dsp:sp>
    <dsp:sp modelId="{F8218BD2-1A40-4933-A651-C5FDAB915178}">
      <dsp:nvSpPr>
        <dsp:cNvPr id="0" name=""/>
        <dsp:cNvSpPr/>
      </dsp:nvSpPr>
      <dsp:spPr>
        <a:xfrm>
          <a:off x="4196120" y="1225362"/>
          <a:ext cx="263335" cy="263335"/>
        </a:xfrm>
        <a:prstGeom prst="ellipse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FEA708-99D9-43DB-8BB2-894CD81B6D78}">
      <dsp:nvSpPr>
        <dsp:cNvPr id="0" name=""/>
        <dsp:cNvSpPr/>
      </dsp:nvSpPr>
      <dsp:spPr>
        <a:xfrm>
          <a:off x="4889096" y="1512168"/>
          <a:ext cx="1375223" cy="10657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Согласовать сертификаты для учителей</a:t>
          </a:r>
          <a:endParaRPr lang="ru-RU" sz="1400" kern="1200" dirty="0"/>
        </a:p>
      </dsp:txBody>
      <dsp:txXfrm>
        <a:off x="4889096" y="1512168"/>
        <a:ext cx="1375223" cy="1065717"/>
      </dsp:txXfrm>
    </dsp:sp>
    <dsp:sp modelId="{451FA382-C0DA-410D-BF39-CF95E4E82B6D}">
      <dsp:nvSpPr>
        <dsp:cNvPr id="0" name=""/>
        <dsp:cNvSpPr/>
      </dsp:nvSpPr>
      <dsp:spPr>
        <a:xfrm>
          <a:off x="5419152" y="1225362"/>
          <a:ext cx="263335" cy="263335"/>
        </a:xfrm>
        <a:prstGeom prst="ellipse">
          <a:avLst/>
        </a:prstGeom>
        <a:solidFill>
          <a:schemeClr val="accent5">
            <a:hueOff val="-4224089"/>
            <a:satOff val="-10887"/>
            <a:lumOff val="-73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DB9DDA-EFAA-4AA3-99AD-94896C06960B}">
      <dsp:nvSpPr>
        <dsp:cNvPr id="0" name=""/>
        <dsp:cNvSpPr/>
      </dsp:nvSpPr>
      <dsp:spPr>
        <a:xfrm>
          <a:off x="6428295" y="648073"/>
          <a:ext cx="1338516" cy="4263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Зимние каникулы презентация</a:t>
          </a:r>
          <a:endParaRPr lang="ru-RU" sz="1400" kern="1200" dirty="0"/>
        </a:p>
      </dsp:txBody>
      <dsp:txXfrm>
        <a:off x="6428295" y="648073"/>
        <a:ext cx="1338516" cy="426329"/>
      </dsp:txXfrm>
    </dsp:sp>
    <dsp:sp modelId="{B7C7CE85-9A03-4915-B0AC-F6D0F9852D2A}">
      <dsp:nvSpPr>
        <dsp:cNvPr id="0" name=""/>
        <dsp:cNvSpPr/>
      </dsp:nvSpPr>
      <dsp:spPr>
        <a:xfrm>
          <a:off x="6895328" y="1223506"/>
          <a:ext cx="263335" cy="263335"/>
        </a:xfrm>
        <a:prstGeom prst="ellipse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496054-A2B9-4C10-841B-29C605FF3FA7}">
      <dsp:nvSpPr>
        <dsp:cNvPr id="0" name=""/>
        <dsp:cNvSpPr/>
      </dsp:nvSpPr>
      <dsp:spPr>
        <a:xfrm>
          <a:off x="8146522" y="1512168"/>
          <a:ext cx="1413554" cy="4263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Весенние каникулы – презентация</a:t>
          </a:r>
          <a:endParaRPr lang="ru-RU" sz="1400" kern="1200" dirty="0"/>
        </a:p>
      </dsp:txBody>
      <dsp:txXfrm>
        <a:off x="8146522" y="1512168"/>
        <a:ext cx="1413554" cy="426329"/>
      </dsp:txXfrm>
    </dsp:sp>
    <dsp:sp modelId="{061D5650-C345-4AAD-9CB0-7C6CBE40A1D7}">
      <dsp:nvSpPr>
        <dsp:cNvPr id="0" name=""/>
        <dsp:cNvSpPr/>
      </dsp:nvSpPr>
      <dsp:spPr>
        <a:xfrm>
          <a:off x="8621065" y="1227218"/>
          <a:ext cx="263335" cy="263335"/>
        </a:xfrm>
        <a:prstGeom prst="ellipse">
          <a:avLst/>
        </a:prstGeom>
        <a:solidFill>
          <a:schemeClr val="accent5">
            <a:hueOff val="-5913725"/>
            <a:satOff val="-15242"/>
            <a:lumOff val="-1029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2B8DEB-D3A5-4C47-8313-F1E79E962835}">
      <dsp:nvSpPr>
        <dsp:cNvPr id="0" name=""/>
        <dsp:cNvSpPr/>
      </dsp:nvSpPr>
      <dsp:spPr>
        <a:xfrm>
          <a:off x="9641904" y="0"/>
          <a:ext cx="1000514" cy="10657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Старт обучения в школах в 2023</a:t>
          </a:r>
          <a:endParaRPr lang="ru-RU" sz="1400" kern="1200" dirty="0"/>
        </a:p>
      </dsp:txBody>
      <dsp:txXfrm>
        <a:off x="9641904" y="0"/>
        <a:ext cx="1000514" cy="1065717"/>
      </dsp:txXfrm>
    </dsp:sp>
    <dsp:sp modelId="{709B3DF1-8D87-4E94-9330-1799B815E28C}">
      <dsp:nvSpPr>
        <dsp:cNvPr id="0" name=""/>
        <dsp:cNvSpPr/>
      </dsp:nvSpPr>
      <dsp:spPr>
        <a:xfrm>
          <a:off x="10010494" y="1200479"/>
          <a:ext cx="263335" cy="263335"/>
        </a:xfrm>
        <a:prstGeom prst="ellips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126A53-DA7F-458E-85D8-AB90CF7A0A75}">
      <dsp:nvSpPr>
        <dsp:cNvPr id="0" name=""/>
        <dsp:cNvSpPr/>
      </dsp:nvSpPr>
      <dsp:spPr>
        <a:xfrm>
          <a:off x="0" y="847226"/>
          <a:ext cx="10696021" cy="1129635"/>
        </a:xfrm>
        <a:prstGeom prst="notched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251E26-3461-4AD0-A232-EFC3D8BC0622}">
      <dsp:nvSpPr>
        <dsp:cNvPr id="0" name=""/>
        <dsp:cNvSpPr/>
      </dsp:nvSpPr>
      <dsp:spPr>
        <a:xfrm>
          <a:off x="4817" y="0"/>
          <a:ext cx="2317297" cy="1129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Найти и согласовать школы для захода к новому учебному году</a:t>
          </a:r>
          <a:endParaRPr lang="ru-RU" sz="1600" kern="1200" dirty="0"/>
        </a:p>
      </dsp:txBody>
      <dsp:txXfrm>
        <a:off x="4817" y="0"/>
        <a:ext cx="2317297" cy="1129635"/>
      </dsp:txXfrm>
    </dsp:sp>
    <dsp:sp modelId="{3C129217-E761-4C1F-8557-C72D4A0A4D96}">
      <dsp:nvSpPr>
        <dsp:cNvPr id="0" name=""/>
        <dsp:cNvSpPr/>
      </dsp:nvSpPr>
      <dsp:spPr>
        <a:xfrm>
          <a:off x="1022262" y="1270839"/>
          <a:ext cx="282408" cy="28240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F02A64-495A-45AF-BABD-669FFC28A7E9}">
      <dsp:nvSpPr>
        <dsp:cNvPr id="0" name=""/>
        <dsp:cNvSpPr/>
      </dsp:nvSpPr>
      <dsp:spPr>
        <a:xfrm>
          <a:off x="2437979" y="1694452"/>
          <a:ext cx="2317297" cy="1129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Старт обучения</a:t>
          </a:r>
          <a:endParaRPr lang="ru-RU" sz="1600" kern="1200" dirty="0"/>
        </a:p>
      </dsp:txBody>
      <dsp:txXfrm>
        <a:off x="2437979" y="1694452"/>
        <a:ext cx="2317297" cy="1129635"/>
      </dsp:txXfrm>
    </dsp:sp>
    <dsp:sp modelId="{9ED6236C-4DEC-45BF-B2AD-80929DB8E655}">
      <dsp:nvSpPr>
        <dsp:cNvPr id="0" name=""/>
        <dsp:cNvSpPr/>
      </dsp:nvSpPr>
      <dsp:spPr>
        <a:xfrm>
          <a:off x="3455424" y="1270839"/>
          <a:ext cx="282408" cy="28240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1A7C92-4FCD-4F79-AB65-9A14DC50A414}">
      <dsp:nvSpPr>
        <dsp:cNvPr id="0" name=""/>
        <dsp:cNvSpPr/>
      </dsp:nvSpPr>
      <dsp:spPr>
        <a:xfrm>
          <a:off x="4871141" y="0"/>
          <a:ext cx="2317297" cy="1129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Система обратной связи</a:t>
          </a:r>
          <a:endParaRPr lang="ru-RU" sz="1600" kern="1200" dirty="0"/>
        </a:p>
      </dsp:txBody>
      <dsp:txXfrm>
        <a:off x="4871141" y="0"/>
        <a:ext cx="2317297" cy="1129635"/>
      </dsp:txXfrm>
    </dsp:sp>
    <dsp:sp modelId="{FE888318-0CE4-4D67-8A18-3A2247FECC2B}">
      <dsp:nvSpPr>
        <dsp:cNvPr id="0" name=""/>
        <dsp:cNvSpPr/>
      </dsp:nvSpPr>
      <dsp:spPr>
        <a:xfrm>
          <a:off x="5888586" y="1270839"/>
          <a:ext cx="282408" cy="28240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B5805D-3F44-4C34-8AED-9D9D111120A4}">
      <dsp:nvSpPr>
        <dsp:cNvPr id="0" name=""/>
        <dsp:cNvSpPr/>
      </dsp:nvSpPr>
      <dsp:spPr>
        <a:xfrm>
          <a:off x="7304303" y="1694452"/>
          <a:ext cx="2317297" cy="1129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Физические игры</a:t>
          </a:r>
          <a:endParaRPr lang="ru-RU" sz="1600" kern="1200" dirty="0"/>
        </a:p>
      </dsp:txBody>
      <dsp:txXfrm>
        <a:off x="7304303" y="1694452"/>
        <a:ext cx="2317297" cy="1129635"/>
      </dsp:txXfrm>
    </dsp:sp>
    <dsp:sp modelId="{447B6BAF-1282-48F9-8294-8855F85F68CB}">
      <dsp:nvSpPr>
        <dsp:cNvPr id="0" name=""/>
        <dsp:cNvSpPr/>
      </dsp:nvSpPr>
      <dsp:spPr>
        <a:xfrm>
          <a:off x="8321748" y="1270839"/>
          <a:ext cx="282408" cy="282408"/>
        </a:xfrm>
        <a:prstGeom prst="ellips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37645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" name="Google Shape;4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7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AutoNum type="arabicParenR"/>
            </a:pPr>
            <a:r>
              <a:rPr 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Настольное и мобильное приложения на российской платформе возможностью адаптации под национальные языки</a:t>
            </a:r>
          </a:p>
          <a:p>
            <a:pPr>
              <a:buAutoNum type="arabicParenR"/>
            </a:pPr>
            <a:r>
              <a:rPr 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Сайт и с игровыми и межпредметными технологиями </a:t>
            </a:r>
          </a:p>
          <a:p>
            <a:pPr>
              <a:buAutoNum type="arabicParenR"/>
            </a:pPr>
            <a:r>
              <a:rPr 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Элементы игры и соцсети</a:t>
            </a:r>
            <a:endParaRPr lang="ru-RU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8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Интерактивный (Обучающая реальность) электромеханический конструктор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Комплект учебно-методических материалов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 Система онлайн помощи и обратной связи преподавателям на родном языке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8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2fc16c9a77_0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g12fc16c9a77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1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Краткосрочные (до года) и долгосрочные эффекты реализации проекта. Как изменится жизнь отдельных людей благодаря вашему продукту? Появятся ли новые сообщества? Какие проблемы (помимо основной заявленной) решатся, какие новые возможности появятся?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0" name="Google Shape;11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2" name="Google Shape;1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314dc7cacf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4" name="Google Shape;154;g1314dc7cac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5" name="Google Shape;1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17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4"/>
          <p:cNvSpPr txBox="1">
            <a:spLocks noGrp="1"/>
          </p:cNvSpPr>
          <p:nvPr>
            <p:ph type="ctrTitle"/>
          </p:nvPr>
        </p:nvSpPr>
        <p:spPr>
          <a:xfrm>
            <a:off x="5456582" y="1122362"/>
            <a:ext cx="6082748" cy="2535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subTitle" idx="1"/>
          </p:nvPr>
        </p:nvSpPr>
        <p:spPr>
          <a:xfrm>
            <a:off x="5456581" y="4104861"/>
            <a:ext cx="6082747" cy="163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5"/>
          <p:cNvSpPr txBox="1">
            <a:spLocks noGrp="1"/>
          </p:cNvSpPr>
          <p:nvPr>
            <p:ph type="title"/>
          </p:nvPr>
        </p:nvSpPr>
        <p:spPr>
          <a:xfrm>
            <a:off x="4740963" y="1189831"/>
            <a:ext cx="6612835" cy="986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body" idx="1"/>
          </p:nvPr>
        </p:nvSpPr>
        <p:spPr>
          <a:xfrm>
            <a:off x="4740964" y="2347784"/>
            <a:ext cx="6612835" cy="3829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4691270" y="1359243"/>
            <a:ext cx="6664118" cy="4501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>
            <a:spLocks noGrp="1"/>
          </p:cNvSpPr>
          <p:nvPr>
            <p:ph type="pic" idx="2"/>
          </p:nvPr>
        </p:nvSpPr>
        <p:spPr>
          <a:xfrm>
            <a:off x="4670854" y="1719470"/>
            <a:ext cx="6684534" cy="4141580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35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3"/>
          <p:cNvSpPr txBox="1">
            <a:spLocks noGrp="1"/>
          </p:cNvSpPr>
          <p:nvPr>
            <p:ph type="title"/>
          </p:nvPr>
        </p:nvSpPr>
        <p:spPr>
          <a:xfrm>
            <a:off x="4740963" y="1189831"/>
            <a:ext cx="6612835" cy="986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body" idx="1"/>
          </p:nvPr>
        </p:nvSpPr>
        <p:spPr>
          <a:xfrm>
            <a:off x="4740964" y="2643809"/>
            <a:ext cx="6612835" cy="3533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8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andex.ru/search/?csg=2303,6790,43,18,0,0,0&amp;text=%D0%90%D1%80%D0%B4%D1%83%D0%B8%D0%BD%D0%BE&amp;lr=76&amp;clid=2290310-225&amp;win=284&amp;msp=1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.png"/><Relationship Id="rId9" Type="http://schemas.microsoft.com/office/2007/relationships/diagramDrawing" Target="../diagrams/drawing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4.png"/><Relationship Id="rId9" Type="http://schemas.microsoft.com/office/2007/relationships/diagramDrawing" Target="../diagrams/drawing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13" Type="http://schemas.openxmlformats.org/officeDocument/2006/relationships/diagramColors" Target="../diagrams/colors4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3.xml"/><Relationship Id="rId12" Type="http://schemas.openxmlformats.org/officeDocument/2006/relationships/diagramQuickStyle" Target="../diagrams/quickStyle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11" Type="http://schemas.openxmlformats.org/officeDocument/2006/relationships/diagramLayout" Target="../diagrams/layout4.xml"/><Relationship Id="rId5" Type="http://schemas.openxmlformats.org/officeDocument/2006/relationships/diagramData" Target="../diagrams/data3.xml"/><Relationship Id="rId10" Type="http://schemas.openxmlformats.org/officeDocument/2006/relationships/diagramData" Target="../diagrams/data4.xml"/><Relationship Id="rId4" Type="http://schemas.openxmlformats.org/officeDocument/2006/relationships/image" Target="../media/image4.png"/><Relationship Id="rId9" Type="http://schemas.microsoft.com/office/2007/relationships/diagramDrawing" Target="../diagrams/drawing3.xml"/><Relationship Id="rId14" Type="http://schemas.microsoft.com/office/2007/relationships/diagramDrawing" Target="../diagrams/drawing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hyperlink" Target="https://t.me/cssdesignaward" TargetMode="Externa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10" Type="http://schemas.openxmlformats.org/officeDocument/2006/relationships/comments" Target="../comments/comment1.xml"/><Relationship Id="rId4" Type="http://schemas.openxmlformats.org/officeDocument/2006/relationships/image" Target="../media/image30.jpeg"/><Relationship Id="rId9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mailto:bolbachanivan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"/>
          <p:cNvSpPr txBox="1">
            <a:spLocks noGrp="1"/>
          </p:cNvSpPr>
          <p:nvPr>
            <p:ph type="subTitle" idx="1"/>
          </p:nvPr>
        </p:nvSpPr>
        <p:spPr>
          <a:xfrm>
            <a:off x="1499081" y="1967822"/>
            <a:ext cx="9283714" cy="1720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ru-RU" sz="54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НАСТОЯЩЕЕ БУДУЩЕЕ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ru-RU" sz="54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РУССКАЯ ЭЛЕКТРОНИКА</a:t>
            </a:r>
            <a:endParaRPr dirty="0"/>
          </a:p>
        </p:txBody>
      </p:sp>
      <p:pic>
        <p:nvPicPr>
          <p:cNvPr id="48" name="Google Shape;48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49070" y="232417"/>
            <a:ext cx="1243217" cy="906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53297" y="351086"/>
            <a:ext cx="1721944" cy="70390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0" name="Google Shape;50;p1"/>
          <p:cNvCxnSpPr/>
          <p:nvPr/>
        </p:nvCxnSpPr>
        <p:spPr>
          <a:xfrm>
            <a:off x="9799327" y="417280"/>
            <a:ext cx="0" cy="571513"/>
          </a:xfrm>
          <a:prstGeom prst="straightConnector1">
            <a:avLst/>
          </a:prstGeom>
          <a:noFill/>
          <a:ln w="158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1" name="Google Shape;51;p1"/>
          <p:cNvSpPr txBox="1"/>
          <p:nvPr/>
        </p:nvSpPr>
        <p:spPr>
          <a:xfrm>
            <a:off x="1499081" y="3943630"/>
            <a:ext cx="9003833" cy="998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ru-RU" sz="28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АКСЕЛЕРАЦИОННЫЕ СЕССИИ 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ru-RU" sz="28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ДЛЯ МОЛОДЕЖНЫХ КОМАНД</a:t>
            </a:r>
            <a:endParaRPr dirty="0"/>
          </a:p>
        </p:txBody>
      </p:sp>
      <p:pic>
        <p:nvPicPr>
          <p:cNvPr id="52" name="Google Shape;52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2444" y="5890348"/>
            <a:ext cx="11627111" cy="682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"/>
          <p:cNvSpPr txBox="1"/>
          <p:nvPr/>
        </p:nvSpPr>
        <p:spPr>
          <a:xfrm>
            <a:off x="839416" y="1124744"/>
            <a:ext cx="10690452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ru-RU" sz="4400" dirty="0" smtClean="0"/>
              <a:t>Обучающий аппаратно-программный </a:t>
            </a:r>
            <a:r>
              <a:rPr lang="ru-RU" sz="4400" dirty="0" smtClean="0"/>
              <a:t>комплекс </a:t>
            </a:r>
            <a:r>
              <a:rPr lang="en-US" sz="4400" dirty="0" smtClean="0"/>
              <a:t>“</a:t>
            </a:r>
            <a:r>
              <a:rPr lang="ru-RU" sz="4400" dirty="0" smtClean="0"/>
              <a:t>Лаборатория Хомки</a:t>
            </a:r>
            <a:r>
              <a:rPr lang="en-US" sz="4400" dirty="0" smtClean="0"/>
              <a:t>”</a:t>
            </a:r>
            <a:endParaRPr sz="4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" name="Google Shape;6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81914" y="224381"/>
            <a:ext cx="870009" cy="634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90452" y="295326"/>
            <a:ext cx="1205025" cy="49259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3"/>
          <p:cNvCxnSpPr/>
          <p:nvPr/>
        </p:nvCxnSpPr>
        <p:spPr>
          <a:xfrm>
            <a:off x="10571187" y="341649"/>
            <a:ext cx="1" cy="399947"/>
          </a:xfrm>
          <a:prstGeom prst="straightConnector1">
            <a:avLst/>
          </a:prstGeom>
          <a:noFill/>
          <a:ln w="158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290A46B7-786B-4FDD-96B8-E8DDE3AE066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08168" y="2798828"/>
            <a:ext cx="4427984" cy="2211717"/>
          </a:xfrm>
          <a:prstGeom prst="rect">
            <a:avLst/>
          </a:prstGeom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656" y="3379768"/>
            <a:ext cx="2755919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81914" y="224381"/>
            <a:ext cx="870009" cy="634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90452" y="295326"/>
            <a:ext cx="1205025" cy="49259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" name="Google Shape;82;p4"/>
          <p:cNvCxnSpPr/>
          <p:nvPr/>
        </p:nvCxnSpPr>
        <p:spPr>
          <a:xfrm>
            <a:off x="10571187" y="341649"/>
            <a:ext cx="1" cy="399947"/>
          </a:xfrm>
          <a:prstGeom prst="straightConnector1">
            <a:avLst/>
          </a:prstGeom>
          <a:noFill/>
          <a:ln w="158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3" name="Google Shape;83;p4"/>
          <p:cNvSpPr txBox="1"/>
          <p:nvPr/>
        </p:nvSpPr>
        <p:spPr>
          <a:xfrm>
            <a:off x="1356577" y="329702"/>
            <a:ext cx="5721117" cy="48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ru-RU" sz="28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Проблема</a:t>
            </a:r>
            <a:endParaRPr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52736"/>
            <a:ext cx="1919536" cy="3205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 descr="https://s.fishki.net/upload/users/2021/03/21/816268/358b31285ddca0474934865ff97e310c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739" y="939069"/>
            <a:ext cx="4480724" cy="3469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438739" y="4500572"/>
            <a:ext cx="4753261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Большинство сред программирования работают на английском языке, что затрудняет старт работы для детей из-за проблем с изучением иностранного.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-35516" y="4258085"/>
            <a:ext cx="22430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ru-RU" sz="2000" dirty="0"/>
              <a:t>Существующие роботехнические конструкторы </a:t>
            </a:r>
            <a:r>
              <a:rPr lang="ru-RU" sz="2000" dirty="0"/>
              <a:t>дорогие, становятся не доступны в нашей стране</a:t>
            </a:r>
            <a:endParaRPr lang="ru-RU" sz="2000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42402" y="4258085"/>
            <a:ext cx="519633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Эти конструкторы не </a:t>
            </a:r>
            <a:r>
              <a:rPr lang="ru-RU" sz="2400" dirty="0"/>
              <a:t>формируют правильное инженерное мышление, дети не выбирают профессию инженера- робототехника. Как следствие – дефицит специалистов</a:t>
            </a:r>
          </a:p>
        </p:txBody>
      </p:sp>
      <p:sp>
        <p:nvSpPr>
          <p:cNvPr id="7" name="AutoShape 2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image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 descr="image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8" descr="image.pn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7" name="Picture 9" descr="C:\Users\Иван\Music\unnamed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496" y="1628800"/>
            <a:ext cx="5362243" cy="1826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81914" y="224381"/>
            <a:ext cx="870009" cy="634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90452" y="295326"/>
            <a:ext cx="1205025" cy="49259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2" name="Google Shape;92;p5"/>
          <p:cNvCxnSpPr/>
          <p:nvPr/>
        </p:nvCxnSpPr>
        <p:spPr>
          <a:xfrm>
            <a:off x="10571187" y="341649"/>
            <a:ext cx="1" cy="399947"/>
          </a:xfrm>
          <a:prstGeom prst="straightConnector1">
            <a:avLst/>
          </a:prstGeom>
          <a:noFill/>
          <a:ln w="158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3" name="Google Shape;93;p5"/>
          <p:cNvSpPr txBox="1"/>
          <p:nvPr/>
        </p:nvSpPr>
        <p:spPr>
          <a:xfrm>
            <a:off x="1356575" y="329700"/>
            <a:ext cx="65856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ru-RU" sz="28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Концепция проекта </a:t>
            </a:r>
            <a:endParaRPr dirty="0"/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442" y="1122738"/>
            <a:ext cx="2163866" cy="2351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 descr="C:\Users\вучз\Pictures\Camera\IMG_20180421_10091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1384454"/>
            <a:ext cx="2411760" cy="1808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51777" y="3645024"/>
            <a:ext cx="4222733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Настольное и мобильное приложения на российской платформе возможностью адаптации под национальные языки</a:t>
            </a:r>
          </a:p>
          <a:p>
            <a:endParaRPr lang="ru-RU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407" y="1351706"/>
            <a:ext cx="4089441" cy="1528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36161" y="3193274"/>
            <a:ext cx="435668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1"/>
                </a:solidFill>
              </a:rPr>
              <a:t>Система онлайн помощи преподавателям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81914" y="224381"/>
            <a:ext cx="870009" cy="634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90452" y="295326"/>
            <a:ext cx="1205025" cy="49259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2" name="Google Shape;92;p5"/>
          <p:cNvCxnSpPr/>
          <p:nvPr/>
        </p:nvCxnSpPr>
        <p:spPr>
          <a:xfrm>
            <a:off x="10571187" y="341649"/>
            <a:ext cx="1" cy="399947"/>
          </a:xfrm>
          <a:prstGeom prst="straightConnector1">
            <a:avLst/>
          </a:prstGeom>
          <a:noFill/>
          <a:ln w="158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3" name="Google Shape;93;p5"/>
          <p:cNvSpPr txBox="1"/>
          <p:nvPr/>
        </p:nvSpPr>
        <p:spPr>
          <a:xfrm>
            <a:off x="1356575" y="329700"/>
            <a:ext cx="65856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ru-RU" sz="28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Концепция проекта </a:t>
            </a:r>
            <a:endParaRPr dirty="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672197" y="1161824"/>
            <a:ext cx="2223280" cy="2435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C:\Users\Иван\Pictures\photo_2022-06-18_10-11-3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940" y="1192119"/>
            <a:ext cx="3673257" cy="238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98940" y="3789040"/>
            <a:ext cx="619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dirty="0"/>
              <a:t>Интерактивный (Обучающая реальность) электромеханический конструктор </a:t>
            </a:r>
            <a:r>
              <a:rPr lang="ru-RU" sz="2400" dirty="0" smtClean="0"/>
              <a:t>на российских комплектующих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3933056"/>
            <a:ext cx="3719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Аппаратная система обратной </a:t>
            </a:r>
            <a:r>
              <a:rPr lang="ru-RU" sz="2400" dirty="0"/>
              <a:t>связи </a:t>
            </a:r>
            <a:r>
              <a:rPr lang="ru-RU" sz="2400" dirty="0" smtClean="0"/>
              <a:t>преподавателям</a:t>
            </a:r>
            <a:endParaRPr lang="ru-RU" sz="24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6053" y="4856944"/>
            <a:ext cx="1621521" cy="1848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 descr="https://cf.ppt-online.org/files/slide/d/DIZVyHdCcF4kem3BQv6iSrEXn0optlRxwuTqU1/slide-16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508"/>
          <a:stretch/>
        </p:blipFill>
        <p:spPr bwMode="auto">
          <a:xfrm>
            <a:off x="119337" y="1776417"/>
            <a:ext cx="3816424" cy="216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24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95400" y="0"/>
            <a:ext cx="11496600" cy="986839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Дальнейшее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развитие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015880" y="1268760"/>
            <a:ext cx="6612835" cy="3829179"/>
          </a:xfrm>
        </p:spPr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ru-RU" dirty="0" smtClean="0"/>
              <a:t>В разработке</a:t>
            </a:r>
            <a:endParaRPr lang="ru-RU" b="1" dirty="0">
              <a:solidFill>
                <a:srgbClr val="C00000"/>
              </a:solidFill>
            </a:endParaRPr>
          </a:p>
          <a:p>
            <a:pPr>
              <a:buAutoNum type="arabicParenR"/>
            </a:pPr>
            <a:r>
              <a:rPr lang="ru-RU" b="1" dirty="0">
                <a:solidFill>
                  <a:srgbClr val="C00000"/>
                </a:solidFill>
              </a:rPr>
              <a:t>Сайт и с игровыми и межпредметными </a:t>
            </a:r>
            <a:r>
              <a:rPr lang="ru-RU" b="1" dirty="0" smtClean="0">
                <a:solidFill>
                  <a:srgbClr val="C00000"/>
                </a:solidFill>
              </a:rPr>
              <a:t>технологиями</a:t>
            </a:r>
            <a:endParaRPr lang="ru-RU" b="1" dirty="0">
              <a:solidFill>
                <a:srgbClr val="C00000"/>
              </a:solidFill>
            </a:endParaRPr>
          </a:p>
          <a:p>
            <a:pPr>
              <a:buAutoNum type="arabicParenR"/>
            </a:pPr>
            <a:r>
              <a:rPr lang="ru-RU" b="1" dirty="0" smtClean="0">
                <a:solidFill>
                  <a:srgbClr val="C00000"/>
                </a:solidFill>
              </a:rPr>
              <a:t>Электронная часть конструктора</a:t>
            </a:r>
            <a:endParaRPr lang="ru-RU" b="1" dirty="0">
              <a:solidFill>
                <a:srgbClr val="C00000"/>
              </a:solidFill>
            </a:endParaRPr>
          </a:p>
          <a:p>
            <a:pPr>
              <a:buAutoNum type="arabicParenR"/>
            </a:pPr>
            <a:r>
              <a:rPr lang="ru-RU" b="1" dirty="0" smtClean="0">
                <a:solidFill>
                  <a:srgbClr val="C00000"/>
                </a:solidFill>
              </a:rPr>
              <a:t>Система </a:t>
            </a:r>
            <a:r>
              <a:rPr lang="ru-RU" b="1" dirty="0">
                <a:solidFill>
                  <a:srgbClr val="C00000"/>
                </a:solidFill>
              </a:rPr>
              <a:t>онлайн помощи </a:t>
            </a:r>
            <a:r>
              <a:rPr lang="ru-RU" b="1" dirty="0" smtClean="0">
                <a:solidFill>
                  <a:srgbClr val="C00000"/>
                </a:solidFill>
              </a:rPr>
              <a:t>преподавателям</a:t>
            </a:r>
          </a:p>
          <a:p>
            <a:pPr>
              <a:buAutoNum type="arabicParenR"/>
            </a:pPr>
            <a:r>
              <a:rPr lang="ru-RU" b="1" dirty="0" smtClean="0">
                <a:solidFill>
                  <a:srgbClr val="C00000"/>
                </a:solidFill>
              </a:rPr>
              <a:t>Рабочая тетрадь для обучающихся</a:t>
            </a:r>
          </a:p>
          <a:p>
            <a:pPr>
              <a:buAutoNum type="arabicParenR"/>
            </a:pPr>
            <a:r>
              <a:rPr lang="ru-RU" b="1" dirty="0" smtClean="0">
                <a:solidFill>
                  <a:srgbClr val="C00000"/>
                </a:solidFill>
              </a:rPr>
              <a:t>Шлюз связи конструктора с программной средой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7686" y="1268760"/>
            <a:ext cx="484417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Сделано</a:t>
            </a:r>
          </a:p>
          <a:p>
            <a:pPr>
              <a:buAutoNum type="arabicParenR"/>
            </a:pPr>
            <a:r>
              <a:rPr lang="ru-RU" sz="2400" b="1" dirty="0">
                <a:solidFill>
                  <a:srgbClr val="00B050"/>
                </a:solidFill>
              </a:rPr>
              <a:t>Настольное и мобильное приложения, </a:t>
            </a:r>
          </a:p>
          <a:p>
            <a:pPr>
              <a:buAutoNum type="arabicParenR"/>
            </a:pPr>
            <a:r>
              <a:rPr lang="ru-RU" sz="2400" b="1" dirty="0" smtClean="0">
                <a:solidFill>
                  <a:srgbClr val="00B050"/>
                </a:solidFill>
              </a:rPr>
              <a:t>Элементы </a:t>
            </a:r>
            <a:r>
              <a:rPr lang="ru-RU" sz="2400" b="1" dirty="0">
                <a:solidFill>
                  <a:srgbClr val="00B050"/>
                </a:solidFill>
              </a:rPr>
              <a:t>игры</a:t>
            </a:r>
            <a:r>
              <a:rPr lang="en-US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>
                <a:solidFill>
                  <a:srgbClr val="00B050"/>
                </a:solidFill>
              </a:rPr>
              <a:t>и соцсети. </a:t>
            </a:r>
          </a:p>
          <a:p>
            <a:pPr>
              <a:buAutoNum type="arabicParenR"/>
            </a:pPr>
            <a:r>
              <a:rPr lang="ru-RU" sz="2400" b="1" dirty="0" smtClean="0">
                <a:solidFill>
                  <a:srgbClr val="00B050"/>
                </a:solidFill>
              </a:rPr>
              <a:t>Утвержденная Образовательная программа</a:t>
            </a:r>
            <a:endParaRPr lang="ru-RU" sz="2400" b="1" dirty="0">
              <a:solidFill>
                <a:srgbClr val="00B050"/>
              </a:solidFill>
            </a:endParaRPr>
          </a:p>
          <a:p>
            <a:pPr>
              <a:buAutoNum type="arabicParenR"/>
            </a:pP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smtClean="0">
                <a:solidFill>
                  <a:srgbClr val="00B050"/>
                </a:solidFill>
              </a:rPr>
              <a:t>Механическая часть конструктора</a:t>
            </a:r>
            <a:endParaRPr lang="ru-RU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62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3632" y="1340768"/>
            <a:ext cx="1555625" cy="964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" name="Google Shape;123;g12fc16c9a77_0_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81914" y="224381"/>
            <a:ext cx="870009" cy="634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12fc16c9a77_0_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90452" y="295326"/>
            <a:ext cx="1205026" cy="49259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5" name="Google Shape;125;g12fc16c9a77_0_10"/>
          <p:cNvCxnSpPr/>
          <p:nvPr/>
        </p:nvCxnSpPr>
        <p:spPr>
          <a:xfrm>
            <a:off x="10571187" y="341649"/>
            <a:ext cx="0" cy="399900"/>
          </a:xfrm>
          <a:prstGeom prst="straightConnector1">
            <a:avLst/>
          </a:prstGeom>
          <a:noFill/>
          <a:ln w="158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6" name="Google Shape;126;g12fc16c9a77_0_10"/>
          <p:cNvSpPr txBox="1"/>
          <p:nvPr/>
        </p:nvSpPr>
        <p:spPr>
          <a:xfrm>
            <a:off x="1356575" y="329700"/>
            <a:ext cx="65856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ru-RU" sz="28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Аналоги и конкуренты</a:t>
            </a:r>
            <a:endParaRPr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1345615"/>
              </p:ext>
            </p:extLst>
          </p:nvPr>
        </p:nvGraphicFramePr>
        <p:xfrm>
          <a:off x="2207568" y="1124744"/>
          <a:ext cx="7200800" cy="5544616"/>
        </p:xfrm>
        <a:graphic>
          <a:graphicData uri="http://schemas.openxmlformats.org/drawingml/2006/table">
            <a:tbl>
              <a:tblPr firstRow="1" bandRow="1"/>
              <a:tblGrid>
                <a:gridCol w="2945782"/>
                <a:gridCol w="2209337"/>
                <a:gridCol w="2045681"/>
              </a:tblGrid>
              <a:tr h="1435102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«</a:t>
                      </a:r>
                      <a:r>
                        <a:rPr lang="en-US" dirty="0" smtClean="0"/>
                        <a:t>Lego</a:t>
                      </a:r>
                      <a:r>
                        <a:rPr lang="ru-RU" dirty="0" smtClean="0"/>
                        <a:t>» и аналоги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E6B91E"/>
                      </a:solidFill>
                    </a:lnT>
                    <a:lnB w="12700" cmpd="sng">
                      <a:solidFill>
                        <a:srgbClr val="E6B91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9pPr>
                    </a:lstStyle>
                    <a:p>
                      <a:r>
                        <a:rPr lang="ru-RU" b="0" dirty="0" smtClean="0"/>
                        <a:t>Красиво , </a:t>
                      </a:r>
                      <a:r>
                        <a:rPr lang="ru-RU" b="1" dirty="0" smtClean="0"/>
                        <a:t>эффектно</a:t>
                      </a:r>
                      <a:r>
                        <a:rPr lang="ru-RU" b="0" dirty="0" smtClean="0"/>
                        <a:t>, быстро</a:t>
                      </a:r>
                      <a:endParaRPr lang="ru-RU" b="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E6B91E"/>
                      </a:solidFill>
                    </a:lnT>
                    <a:lnB w="12700" cmpd="sng">
                      <a:solidFill>
                        <a:srgbClr val="E6B91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9pPr>
                    </a:lstStyle>
                    <a:p>
                      <a:r>
                        <a:rPr lang="ru-RU" b="0" dirty="0" smtClean="0"/>
                        <a:t>Дорого</a:t>
                      </a:r>
                      <a:r>
                        <a:rPr lang="ru-RU" dirty="0" smtClean="0"/>
                        <a:t>, нет инженерного подхода</a:t>
                      </a:r>
                      <a:endParaRPr lang="ru-RU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E6B91E"/>
                      </a:solidFill>
                    </a:lnT>
                    <a:lnB w="12700" cmpd="sng">
                      <a:solidFill>
                        <a:srgbClr val="E6B91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222224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>
                          <a:hlinkClick r:id="rId6"/>
                        </a:rPr>
                        <a:t>Ардуино</a:t>
                      </a:r>
                      <a:r>
                        <a:rPr lang="ru-RU" dirty="0" smtClean="0"/>
                        <a:t> и аналоги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E6B91E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91E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9pPr>
                    </a:lstStyle>
                    <a:p>
                      <a:r>
                        <a:rPr lang="ru-RU" b="1" baseline="0" dirty="0" smtClean="0"/>
                        <a:t>Скорость процессора</a:t>
                      </a:r>
                      <a:r>
                        <a:rPr lang="ru-RU" baseline="0" dirty="0" smtClean="0"/>
                        <a:t>,  </a:t>
                      </a:r>
                      <a:r>
                        <a:rPr lang="ru-RU" baseline="0" dirty="0" smtClean="0"/>
                        <a:t>платы, гибкост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ь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E6B91E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Мелкие размеры</a:t>
                      </a:r>
                      <a:r>
                        <a:rPr lang="ru-RU" b="1" dirty="0" smtClean="0"/>
                        <a:t>.</a:t>
                      </a:r>
                    </a:p>
                    <a:p>
                      <a:r>
                        <a:rPr lang="ru-RU" b="1" dirty="0" smtClean="0"/>
                        <a:t>Дети ломают.</a:t>
                      </a:r>
                    </a:p>
                    <a:p>
                      <a:r>
                        <a:rPr lang="ru-RU" b="1" dirty="0" smtClean="0"/>
                        <a:t> Нужны Очень</a:t>
                      </a:r>
                      <a:r>
                        <a:rPr lang="ru-RU" b="1" baseline="0" dirty="0" smtClean="0"/>
                        <a:t> продвинутые преподаватели</a:t>
                      </a:r>
                      <a:endParaRPr lang="ru-RU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E6B91E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1887274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9pPr>
                    </a:lstStyle>
                    <a:p>
                      <a:pPr algn="r"/>
                      <a:r>
                        <a:rPr lang="ru-RU" dirty="0" smtClean="0"/>
                        <a:t>Конструкторы «</a:t>
                      </a:r>
                      <a:r>
                        <a:rPr lang="ru-RU" b="1" dirty="0" smtClean="0"/>
                        <a:t>Знаток</a:t>
                      </a:r>
                      <a:r>
                        <a:rPr lang="ru-RU" dirty="0" smtClean="0"/>
                        <a:t>»</a:t>
                      </a:r>
                      <a:endParaRPr lang="ru-RU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E6B91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9pPr>
                    </a:lstStyle>
                    <a:p>
                      <a:r>
                        <a:rPr lang="ru-RU" b="0" dirty="0" smtClean="0"/>
                        <a:t>Простые</a:t>
                      </a:r>
                      <a:r>
                        <a:rPr lang="ru-RU" b="0" baseline="0" dirty="0" smtClean="0"/>
                        <a:t> соединения</a:t>
                      </a:r>
                      <a:endParaRPr lang="ru-RU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E6B91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9pPr>
                    </a:lstStyle>
                    <a:p>
                      <a:r>
                        <a:rPr lang="ru-RU" dirty="0" smtClean="0"/>
                        <a:t>Высокая цена, </a:t>
                      </a:r>
                      <a:r>
                        <a:rPr lang="ru-RU" baseline="0" dirty="0" smtClean="0"/>
                        <a:t>низкая надежность, искаженное обучение детей</a:t>
                      </a:r>
                      <a:endParaRPr lang="ru-RU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E6B91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pic>
        <p:nvPicPr>
          <p:cNvPr id="11" name="Picture 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08134" y="2996952"/>
            <a:ext cx="1906619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05611" y="5175004"/>
            <a:ext cx="2088232" cy="1377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400" y="116632"/>
            <a:ext cx="6612835" cy="986839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Наши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преимущества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1344" y="1196752"/>
            <a:ext cx="1188132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Российские комплектующие</a:t>
            </a:r>
          </a:p>
          <a:p>
            <a:pPr marL="342900" indent="-342900">
              <a:buFont typeface="+mj-lt"/>
              <a:buAutoNum type="arabicPeriod"/>
            </a:pPr>
            <a:endParaRPr lang="ru-RU" sz="24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Русскоязычная среда программирования</a:t>
            </a:r>
          </a:p>
          <a:p>
            <a:pPr marL="342900" indent="-342900">
              <a:buFont typeface="+mj-lt"/>
              <a:buAutoNum type="arabicPeriod"/>
            </a:pPr>
            <a:endParaRPr lang="ru-RU" sz="24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Готовый УМК по ФГОС 2.0</a:t>
            </a:r>
          </a:p>
          <a:p>
            <a:pPr marL="342900" indent="-342900">
              <a:buFont typeface="+mj-lt"/>
              <a:buAutoNum type="arabicPeriod"/>
            </a:pPr>
            <a:endParaRPr lang="ru-RU" sz="24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Геймификация</a:t>
            </a:r>
            <a:endParaRPr lang="ru-RU" sz="2400" dirty="0"/>
          </a:p>
          <a:p>
            <a:pPr marL="342900" indent="-342900">
              <a:buFont typeface="+mj-lt"/>
              <a:buAutoNum type="arabicPeriod"/>
            </a:pPr>
            <a:endParaRPr lang="ru-RU" sz="24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Возможность коллективной работы</a:t>
            </a:r>
          </a:p>
          <a:p>
            <a:pPr marL="342900" indent="-342900">
              <a:buFont typeface="+mj-lt"/>
              <a:buAutoNum type="arabicPeriod"/>
            </a:pPr>
            <a:endParaRPr lang="ru-RU" sz="24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Интерактивная система помощи пользователям</a:t>
            </a:r>
          </a:p>
          <a:p>
            <a:pPr marL="342900" indent="-342900">
              <a:buFont typeface="+mj-lt"/>
              <a:buAutoNum type="arabicPeriod"/>
            </a:pPr>
            <a:endParaRPr lang="ru-RU" sz="24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Гибкая система  комплектации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CA362280-E686-4104-B00F-2AE512D2535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06254" y="3837802"/>
            <a:ext cx="4399744" cy="2459005"/>
          </a:xfrm>
          <a:prstGeom prst="rect">
            <a:avLst/>
          </a:prstGeom>
        </p:spPr>
      </p:pic>
      <p:pic>
        <p:nvPicPr>
          <p:cNvPr id="11" name="Picture 5">
            <a:extLst>
              <a:ext uri="{FF2B5EF4-FFF2-40B4-BE49-F238E27FC236}">
                <a16:creationId xmlns="" xmlns:a16="http://schemas.microsoft.com/office/drawing/2014/main" id="{5D6816D9-23B3-4810-9F8D-8BA0D9071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06254" y="1174473"/>
            <a:ext cx="4399744" cy="2646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 extrusionH="6350" contourW="6350" prstMaterial="dkEdge">
            <a:bevelT w="19050" h="82550"/>
            <a:extrusionClr>
              <a:schemeClr val="tx2">
                <a:lumMod val="60000"/>
                <a:lumOff val="40000"/>
              </a:schemeClr>
            </a:extrusionClr>
          </a:sp3d>
        </p:spPr>
      </p:pic>
    </p:spTree>
    <p:extLst>
      <p:ext uri="{BB962C8B-B14F-4D97-AF65-F5344CB8AC3E}">
        <p14:creationId xmlns:p14="http://schemas.microsoft.com/office/powerpoint/2010/main" val="374242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9"/>
          <p:cNvSpPr txBox="1"/>
          <p:nvPr/>
        </p:nvSpPr>
        <p:spPr>
          <a:xfrm>
            <a:off x="1908625" y="1199689"/>
            <a:ext cx="8108293" cy="489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детей</a:t>
            </a:r>
            <a:endParaRPr lang="ru-RU"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формировании мотивации к получению инженерного образования, основ инженерного мышления,  зарождает интерес к собственным разработкам.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Навыки конструирования, проектной деятельности, технологии,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образовательных учреждений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Готовый </a:t>
            </a:r>
            <a:r>
              <a:rPr lang="ru-RU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комплект с методическими материалами для ведения образовательной деятельности соответствующий ФГОС </a:t>
            </a:r>
            <a:r>
              <a:rPr lang="ru-RU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2.0  Доработка под ФГОС 3.0), </a:t>
            </a:r>
            <a:r>
              <a:rPr lang="ru-RU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что упрощает реализацию государственной политики в области развития инженерного образования и импортозамещения.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Система быстрой подготовки педагогов-наставников.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Созданы сообщества педагогов-наставников и учащихся,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организованы соревнования, олимпиады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3" name="Google Shape;113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81914" y="224381"/>
            <a:ext cx="870009" cy="634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90452" y="295326"/>
            <a:ext cx="1205025" cy="49259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5" name="Google Shape;115;p9"/>
          <p:cNvCxnSpPr/>
          <p:nvPr/>
        </p:nvCxnSpPr>
        <p:spPr>
          <a:xfrm>
            <a:off x="10571187" y="341649"/>
            <a:ext cx="1" cy="399947"/>
          </a:xfrm>
          <a:prstGeom prst="straightConnector1">
            <a:avLst/>
          </a:prstGeom>
          <a:noFill/>
          <a:ln w="158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6" name="Google Shape;116;p9"/>
          <p:cNvSpPr txBox="1"/>
          <p:nvPr/>
        </p:nvSpPr>
        <p:spPr>
          <a:xfrm>
            <a:off x="1356577" y="329702"/>
            <a:ext cx="5721117" cy="48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ru-RU" sz="28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Эффекты реализации проекта</a:t>
            </a:r>
            <a:endParaRPr dirty="0"/>
          </a:p>
        </p:txBody>
      </p:sp>
      <p:pic>
        <p:nvPicPr>
          <p:cNvPr id="9" name="Picture 3">
            <a:extLst>
              <a:ext uri="{FF2B5EF4-FFF2-40B4-BE49-F238E27FC236}">
                <a16:creationId xmlns="" xmlns:a16="http://schemas.microsoft.com/office/drawing/2014/main" id="{F2AEF8B3-60DE-4AB5-B249-145527556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38292" y="5085184"/>
            <a:ext cx="3065789" cy="154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062" y="1340767"/>
            <a:ext cx="1926717" cy="1937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 descr="методичка1.jpe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002563" y="1145042"/>
            <a:ext cx="1932798" cy="34360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81914" y="224381"/>
            <a:ext cx="870009" cy="634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90452" y="295326"/>
            <a:ext cx="1205025" cy="49259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7" name="Google Shape;137;p6"/>
          <p:cNvCxnSpPr/>
          <p:nvPr/>
        </p:nvCxnSpPr>
        <p:spPr>
          <a:xfrm>
            <a:off x="10571187" y="341649"/>
            <a:ext cx="1" cy="399947"/>
          </a:xfrm>
          <a:prstGeom prst="straightConnector1">
            <a:avLst/>
          </a:prstGeom>
          <a:noFill/>
          <a:ln w="158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8" name="Google Shape;138;p6"/>
          <p:cNvSpPr txBox="1"/>
          <p:nvPr/>
        </p:nvSpPr>
        <p:spPr>
          <a:xfrm>
            <a:off x="1326970" y="147215"/>
            <a:ext cx="86898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ru-RU" sz="28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Целевая аудитория</a:t>
            </a:r>
            <a:endParaRPr dirty="0"/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851743356"/>
              </p:ext>
            </p:extLst>
          </p:nvPr>
        </p:nvGraphicFramePr>
        <p:xfrm>
          <a:off x="2207568" y="119675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81914" y="224381"/>
            <a:ext cx="870009" cy="634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90452" y="295326"/>
            <a:ext cx="1205025" cy="49259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7" name="Google Shape;147;p7"/>
          <p:cNvCxnSpPr/>
          <p:nvPr/>
        </p:nvCxnSpPr>
        <p:spPr>
          <a:xfrm>
            <a:off x="10571187" y="341649"/>
            <a:ext cx="1" cy="399947"/>
          </a:xfrm>
          <a:prstGeom prst="straightConnector1">
            <a:avLst/>
          </a:prstGeom>
          <a:noFill/>
          <a:ln w="158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8" name="Google Shape;148;p7"/>
          <p:cNvSpPr txBox="1"/>
          <p:nvPr/>
        </p:nvSpPr>
        <p:spPr>
          <a:xfrm>
            <a:off x="1356577" y="325524"/>
            <a:ext cx="81060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ru-RU" sz="28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Каналы распространения продукта</a:t>
            </a:r>
            <a:endParaRPr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51949481"/>
              </p:ext>
            </p:extLst>
          </p:nvPr>
        </p:nvGraphicFramePr>
        <p:xfrm>
          <a:off x="0" y="858863"/>
          <a:ext cx="12000655" cy="59991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g1314dc7cacf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81914" y="224381"/>
            <a:ext cx="870009" cy="634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g1314dc7cacf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90452" y="295326"/>
            <a:ext cx="1205026" cy="49259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8" name="Google Shape;158;g1314dc7cacf_0_0"/>
          <p:cNvCxnSpPr/>
          <p:nvPr/>
        </p:nvCxnSpPr>
        <p:spPr>
          <a:xfrm>
            <a:off x="10571187" y="341649"/>
            <a:ext cx="0" cy="399900"/>
          </a:xfrm>
          <a:prstGeom prst="straightConnector1">
            <a:avLst/>
          </a:prstGeom>
          <a:noFill/>
          <a:ln w="158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9" name="Google Shape;159;g1314dc7cacf_0_0"/>
          <p:cNvSpPr txBox="1"/>
          <p:nvPr/>
        </p:nvSpPr>
        <p:spPr>
          <a:xfrm>
            <a:off x="1356577" y="325524"/>
            <a:ext cx="81060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ru-RU" sz="28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Запросы к платформе “Восток”</a:t>
            </a:r>
            <a:endParaRPr dirty="0"/>
          </a:p>
        </p:txBody>
      </p:sp>
      <p:sp>
        <p:nvSpPr>
          <p:cNvPr id="160" name="Google Shape;160;g1314dc7cacf_0_0"/>
          <p:cNvSpPr txBox="1"/>
          <p:nvPr/>
        </p:nvSpPr>
        <p:spPr>
          <a:xfrm>
            <a:off x="2077160" y="2098867"/>
            <a:ext cx="8374800" cy="3139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Совместная разработка электронной части конструктора на основе на основе нашего ТЗ с учетом возраста обучающихся, ФГОС и САНПИН.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API</a:t>
            </a: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протокол для интеграции нашего софта и электронного конструктора.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Консультации специалистов и сопровождение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Включение в </a:t>
            </a: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сообщество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ru-RU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Прототипы и навесная электроника для тестирования, апробации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1" name="Google Shape;161;g1314dc7cacf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56577" y="2098867"/>
            <a:ext cx="492142" cy="518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81914" y="224381"/>
            <a:ext cx="870009" cy="634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90452" y="295326"/>
            <a:ext cx="1205025" cy="49259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0" name="Google Shape;170;p8"/>
          <p:cNvCxnSpPr/>
          <p:nvPr/>
        </p:nvCxnSpPr>
        <p:spPr>
          <a:xfrm>
            <a:off x="10571187" y="341649"/>
            <a:ext cx="1" cy="399947"/>
          </a:xfrm>
          <a:prstGeom prst="straightConnector1">
            <a:avLst/>
          </a:prstGeom>
          <a:noFill/>
          <a:ln w="158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1" name="Google Shape;171;p8"/>
          <p:cNvSpPr txBox="1"/>
          <p:nvPr/>
        </p:nvSpPr>
        <p:spPr>
          <a:xfrm>
            <a:off x="1356577" y="329702"/>
            <a:ext cx="5721117" cy="48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ru-RU" sz="28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План реализации проекта</a:t>
            </a:r>
            <a:endParaRPr dirty="0"/>
          </a:p>
        </p:txBody>
      </p:sp>
      <p:graphicFrame>
        <p:nvGraphicFramePr>
          <p:cNvPr id="1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6319831"/>
              </p:ext>
            </p:extLst>
          </p:nvPr>
        </p:nvGraphicFramePr>
        <p:xfrm>
          <a:off x="10435" y="1124744"/>
          <a:ext cx="11895477" cy="2664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4045174284"/>
              </p:ext>
            </p:extLst>
          </p:nvPr>
        </p:nvGraphicFramePr>
        <p:xfrm>
          <a:off x="839416" y="3861048"/>
          <a:ext cx="10696021" cy="2824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81914" y="224381"/>
            <a:ext cx="870009" cy="634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90452" y="295326"/>
            <a:ext cx="1205025" cy="49259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1" name="Google Shape;181;p10"/>
          <p:cNvCxnSpPr/>
          <p:nvPr/>
        </p:nvCxnSpPr>
        <p:spPr>
          <a:xfrm>
            <a:off x="10571187" y="341649"/>
            <a:ext cx="1" cy="399947"/>
          </a:xfrm>
          <a:prstGeom prst="straightConnector1">
            <a:avLst/>
          </a:prstGeom>
          <a:noFill/>
          <a:ln w="158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2" name="Google Shape;182;p10"/>
          <p:cNvSpPr txBox="1"/>
          <p:nvPr/>
        </p:nvSpPr>
        <p:spPr>
          <a:xfrm>
            <a:off x="1620812" y="106567"/>
            <a:ext cx="6694893" cy="87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ru-RU" sz="28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Способы обеспечения устойчивости проекта</a:t>
            </a:r>
            <a:endParaRPr dirty="0"/>
          </a:p>
        </p:txBody>
      </p:sp>
      <p:sp>
        <p:nvSpPr>
          <p:cNvPr id="183" name="Google Shape;183;p10"/>
          <p:cNvSpPr txBox="1"/>
          <p:nvPr/>
        </p:nvSpPr>
        <p:spPr>
          <a:xfrm>
            <a:off x="2077160" y="2098867"/>
            <a:ext cx="8374800" cy="4401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Включение в олимпиаду НТИ </a:t>
            </a:r>
            <a:endParaRPr lang="ru-RU" sz="200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Помощь </a:t>
            </a:r>
            <a:r>
              <a:rPr lang="ru-RU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организации поддержки на уровне Краевого и Федерального Министерств </a:t>
            </a:r>
            <a:r>
              <a:rPr lang="ru-RU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Образования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Помощь в получении грантов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Приглашение студентов на проект в качестве стажеров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ru-RU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Гранты , Письма поддержки в </a:t>
            </a:r>
            <a:r>
              <a:rPr lang="ru-RU" sz="2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грантовые</a:t>
            </a:r>
            <a:r>
              <a:rPr lang="ru-RU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фонды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ru-RU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Кооперация с </a:t>
            </a:r>
            <a:r>
              <a:rPr lang="ru-RU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участниками </a:t>
            </a:r>
            <a:r>
              <a:rPr lang="ru-RU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кружкового движения и коллегами разработчиками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4" name="Google Shape;184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56577" y="2098867"/>
            <a:ext cx="492144" cy="518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56577" y="2780928"/>
            <a:ext cx="492144" cy="518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85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56577" y="3541306"/>
            <a:ext cx="492144" cy="518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85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56577" y="4212673"/>
            <a:ext cx="492144" cy="518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85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56577" y="4779035"/>
            <a:ext cx="492144" cy="518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85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56577" y="5371522"/>
            <a:ext cx="492144" cy="518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81914" y="224381"/>
            <a:ext cx="870009" cy="634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90452" y="295326"/>
            <a:ext cx="1205025" cy="49259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2" name="Google Shape;212;p12"/>
          <p:cNvCxnSpPr/>
          <p:nvPr/>
        </p:nvCxnSpPr>
        <p:spPr>
          <a:xfrm>
            <a:off x="10571187" y="341649"/>
            <a:ext cx="1" cy="399947"/>
          </a:xfrm>
          <a:prstGeom prst="straightConnector1">
            <a:avLst/>
          </a:prstGeom>
          <a:noFill/>
          <a:ln w="158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3" name="Google Shape;213;p12"/>
          <p:cNvSpPr txBox="1"/>
          <p:nvPr/>
        </p:nvSpPr>
        <p:spPr>
          <a:xfrm>
            <a:off x="1620812" y="305609"/>
            <a:ext cx="6219879" cy="48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ru-RU" sz="28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Отзывы экспертов</a:t>
            </a:r>
            <a:endParaRPr/>
          </a:p>
        </p:txBody>
      </p:sp>
      <p:sp>
        <p:nvSpPr>
          <p:cNvPr id="214" name="Google Shape;214;p12"/>
          <p:cNvSpPr txBox="1"/>
          <p:nvPr/>
        </p:nvSpPr>
        <p:spPr>
          <a:xfrm>
            <a:off x="1218637" y="1720522"/>
            <a:ext cx="3186300" cy="5539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Кажется, что много людей занимается робототехникой, но в реальности выбирают данную профессию очень не многие. В результате чего, в стране – дефицит специалистов.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Лаборатория Хомки</a:t>
            </a:r>
            <a:r>
              <a:rPr lang="en-US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предлагает продукт, который имеет все шансы исправить эту тенденцию.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Тимофей Белоглазов,</a:t>
            </a:r>
          </a:p>
          <a:p>
            <a:r>
              <a:rPr lang="ru-RU" sz="18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@</a:t>
            </a:r>
            <a:r>
              <a:rPr lang="ru-RU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timbeloglazov</a:t>
            </a:r>
            <a:endParaRPr lang="ru-RU" sz="18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r>
              <a:rPr lang="ru-RU" sz="18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Маркетолог, www.dviga.marketing, учу в </a:t>
            </a:r>
            <a:r>
              <a:rPr lang="ru-RU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Нетологии</a:t>
            </a:r>
            <a:r>
              <a:rPr lang="ru-RU" sz="18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, сужу </a:t>
            </a:r>
            <a:r>
              <a:rPr lang="ru-RU" sz="1800" dirty="0">
                <a:solidFill>
                  <a:schemeClr val="dk1"/>
                </a:solidFill>
                <a:latin typeface="Calibri"/>
                <a:ea typeface="Calibri"/>
                <a:cs typeface="Calibri"/>
                <a:hlinkClick r:id="rId5"/>
              </a:rPr>
              <a:t>@</a:t>
            </a:r>
            <a:r>
              <a:rPr lang="ru-RU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hlinkClick r:id="rId5"/>
              </a:rPr>
              <a:t>cssdesignaward</a:t>
            </a:r>
            <a:endParaRPr lang="ru-RU" sz="18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6" name="Google Shape;216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6628" y="1689436"/>
            <a:ext cx="618037" cy="651721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2"/>
          <p:cNvSpPr txBox="1"/>
          <p:nvPr/>
        </p:nvSpPr>
        <p:spPr>
          <a:xfrm>
            <a:off x="4730751" y="1803096"/>
            <a:ext cx="3443114" cy="4832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Проект кажется очень интересным и нужным. Нужно работать над конкурентной привлекательностью для родителей. Проработать игровую историю, дизайн, персонажа. Возможно, разработать </a:t>
            </a:r>
            <a:r>
              <a:rPr lang="ru-RU" sz="1600" dirty="0" err="1" smtClean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мерч</a:t>
            </a:r>
            <a:r>
              <a:rPr lang="ru-RU" sz="1600" dirty="0" smtClean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600" dirty="0" smtClean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600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Ольга </a:t>
            </a:r>
            <a:r>
              <a:rPr lang="ru-RU" sz="1600" dirty="0" err="1" smtClean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Прудковская</a:t>
            </a:r>
            <a:endParaRPr lang="ru-RU" sz="1600" dirty="0" smtClean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r>
              <a:rPr lang="ru-RU" sz="1600" dirty="0" smtClean="0">
                <a:latin typeface="+mj-lt"/>
              </a:rPr>
              <a:t>директор </a:t>
            </a:r>
            <a:r>
              <a:rPr lang="ru-RU" sz="1600" dirty="0">
                <a:latin typeface="+mj-lt"/>
              </a:rPr>
              <a:t>по развитию сообщества • Проектные школы "Практики будущего"</a:t>
            </a:r>
          </a:p>
          <a:p>
            <a:r>
              <a:rPr lang="ru-RU" sz="1600" b="1" cap="all" dirty="0">
                <a:latin typeface="+mj-lt"/>
              </a:rPr>
              <a:t/>
            </a:r>
            <a:br>
              <a:rPr lang="ru-RU" sz="1600" b="1" cap="all" dirty="0">
                <a:latin typeface="+mj-lt"/>
              </a:rPr>
            </a:br>
            <a:r>
              <a:rPr lang="ru-RU" sz="1600" dirty="0" smtClean="0">
                <a:latin typeface="+mj-lt"/>
              </a:rPr>
              <a:t>руководитель </a:t>
            </a:r>
            <a:r>
              <a:rPr lang="ru-RU" sz="1600" dirty="0">
                <a:latin typeface="+mj-lt"/>
              </a:rPr>
              <a:t>направления продвижения</a:t>
            </a:r>
          </a:p>
          <a:p>
            <a:r>
              <a:rPr lang="ru-RU" sz="1600" dirty="0">
                <a:latin typeface="+mj-lt"/>
              </a:rPr>
              <a:t>Олимпиада НТИ</a:t>
            </a:r>
          </a:p>
          <a:p>
            <a:r>
              <a:rPr lang="ru-RU" sz="1600" dirty="0">
                <a:latin typeface="+mj-lt"/>
              </a:rPr>
              <a:t>Подробнее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9" name="Google Shape;219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29988" y="1715645"/>
            <a:ext cx="618037" cy="651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73865" y="1689436"/>
            <a:ext cx="492144" cy="518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6" y="0"/>
            <a:ext cx="6612835" cy="986839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Наши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достижения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copy\Роботы\IMG_20171009_141016.jpg">
            <a:extLst>
              <a:ext uri="{FF2B5EF4-FFF2-40B4-BE49-F238E27FC236}">
                <a16:creationId xmlns="" xmlns:a16="http://schemas.microsoft.com/office/drawing/2014/main" id="{F3309E04-7EC9-4941-951F-72D11AA47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896" y="1052736"/>
            <a:ext cx="4456953" cy="570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скан_письмоХКРИО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 flipV="1">
            <a:off x="34063" y="1052736"/>
            <a:ext cx="4405753" cy="570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77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Скругленный прямоугольник 31"/>
          <p:cNvSpPr/>
          <p:nvPr/>
        </p:nvSpPr>
        <p:spPr>
          <a:xfrm>
            <a:off x="263352" y="4005064"/>
            <a:ext cx="7513481" cy="12719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 sz="1350" b="1" dirty="0">
              <a:solidFill>
                <a:prstClr val="white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6582" y="2278165"/>
            <a:ext cx="7513481" cy="14542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 sz="1350" b="1" dirty="0">
              <a:solidFill>
                <a:prstClr val="white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6583" y="661944"/>
            <a:ext cx="6557212" cy="14542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 sz="135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957" y="81904"/>
            <a:ext cx="10972800" cy="59771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Наша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Команда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75370" y="789549"/>
            <a:ext cx="4928425" cy="11795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accent1">
                    <a:lumMod val="75000"/>
                  </a:schemeClr>
                </a:solidFill>
              </a:rPr>
              <a:t>Сергей Болбачан —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главный программист, носитель идеи, руководитель проекта.</a:t>
            </a:r>
            <a:endParaRPr lang="ru-RU" sz="18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78801" y="2786799"/>
            <a:ext cx="37501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ru-RU" dirty="0">
                <a:solidFill>
                  <a:srgbClr val="00B0F0"/>
                </a:solidFill>
              </a:rPr>
              <a:t>Надежда Соколова — </a:t>
            </a:r>
          </a:p>
          <a:p>
            <a:pPr defTabSz="457200"/>
            <a:r>
              <a:rPr lang="ru-RU" dirty="0" smtClean="0">
                <a:solidFill>
                  <a:srgbClr val="00B0F0"/>
                </a:solidFill>
              </a:rPr>
              <a:t>Главный методист, соавтор программы</a:t>
            </a:r>
            <a:r>
              <a:rPr lang="ru-RU" dirty="0" smtClean="0">
                <a:solidFill>
                  <a:srgbClr val="90C226">
                    <a:lumMod val="75000"/>
                  </a:srgbClr>
                </a:solidFill>
              </a:rPr>
              <a:t>.</a:t>
            </a:r>
            <a:endParaRPr lang="ru-RU" dirty="0">
              <a:solidFill>
                <a:srgbClr val="90C226">
                  <a:lumMod val="75000"/>
                </a:srgbClr>
              </a:solidFill>
            </a:endParaRPr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17" y="2435808"/>
            <a:ext cx="3602200" cy="1142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Скругленный прямоугольник 27"/>
          <p:cNvSpPr/>
          <p:nvPr/>
        </p:nvSpPr>
        <p:spPr>
          <a:xfrm>
            <a:off x="246583" y="5384180"/>
            <a:ext cx="6406720" cy="13767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 sz="1350" dirty="0">
              <a:solidFill>
                <a:prstClr val="white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279576" y="5810956"/>
            <a:ext cx="40666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ru-RU" dirty="0" smtClean="0">
                <a:solidFill>
                  <a:srgbClr val="00B0F0"/>
                </a:solidFill>
              </a:rPr>
              <a:t>Колесникова Галина – идейный вдохновитель, методист.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966010" y="2330729"/>
            <a:ext cx="25151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sz="1600" b="1" dirty="0" smtClean="0">
                <a:solidFill>
                  <a:srgbClr val="00B0F0"/>
                </a:solidFill>
              </a:rPr>
              <a:t>Наши </a:t>
            </a:r>
            <a:r>
              <a:rPr lang="ru-RU" sz="1600" b="1" dirty="0">
                <a:solidFill>
                  <a:srgbClr val="00B0F0"/>
                </a:solidFill>
              </a:rPr>
              <a:t>Дети: </a:t>
            </a:r>
          </a:p>
          <a:p>
            <a:pPr defTabSz="457200"/>
            <a:r>
              <a:rPr lang="ru-RU" sz="1600" b="1" dirty="0">
                <a:solidFill>
                  <a:srgbClr val="00B0F0"/>
                </a:solidFill>
              </a:rPr>
              <a:t>Валентина,</a:t>
            </a:r>
          </a:p>
          <a:p>
            <a:pPr defTabSz="457200"/>
            <a:r>
              <a:rPr lang="ru-RU" sz="1600" b="1" dirty="0">
                <a:solidFill>
                  <a:srgbClr val="00B0F0"/>
                </a:solidFill>
              </a:rPr>
              <a:t>Иван,</a:t>
            </a:r>
          </a:p>
          <a:p>
            <a:pPr defTabSz="457200"/>
            <a:r>
              <a:rPr lang="ru-RU" sz="1600" b="1" dirty="0" smtClean="0">
                <a:solidFill>
                  <a:srgbClr val="00B0F0"/>
                </a:solidFill>
              </a:rPr>
              <a:t>Тимофей,</a:t>
            </a:r>
          </a:p>
          <a:p>
            <a:pPr defTabSz="457200"/>
            <a:r>
              <a:rPr lang="ru-RU" sz="1600" b="1" dirty="0" smtClean="0">
                <a:solidFill>
                  <a:srgbClr val="00B0F0"/>
                </a:solidFill>
              </a:rPr>
              <a:t>Маруся:</a:t>
            </a:r>
            <a:endParaRPr lang="ru-RU" sz="1600" b="1" dirty="0">
              <a:solidFill>
                <a:srgbClr val="00B0F0"/>
              </a:solidFill>
            </a:endParaRPr>
          </a:p>
          <a:p>
            <a:pPr defTabSz="457200"/>
            <a:endParaRPr lang="ru-RU" sz="1600" b="1" dirty="0">
              <a:solidFill>
                <a:srgbClr val="00B0F0"/>
              </a:solidFill>
            </a:endParaRPr>
          </a:p>
          <a:p>
            <a:pPr defTabSz="457200"/>
            <a:r>
              <a:rPr lang="ru-RU" sz="1600" b="1" dirty="0">
                <a:solidFill>
                  <a:srgbClr val="00B0F0"/>
                </a:solidFill>
              </a:rPr>
              <a:t>Тестирование</a:t>
            </a:r>
          </a:p>
          <a:p>
            <a:pPr defTabSz="457200"/>
            <a:r>
              <a:rPr lang="ru-RU" sz="1600" b="1" dirty="0">
                <a:solidFill>
                  <a:srgbClr val="00B0F0"/>
                </a:solidFill>
              </a:rPr>
              <a:t>Идеи,</a:t>
            </a:r>
          </a:p>
          <a:p>
            <a:pPr defTabSz="457200"/>
            <a:r>
              <a:rPr lang="ru-RU" sz="1600" b="1" dirty="0">
                <a:solidFill>
                  <a:srgbClr val="00B0F0"/>
                </a:solidFill>
              </a:rPr>
              <a:t>Демонстрации</a:t>
            </a: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824" y="4152170"/>
            <a:ext cx="866331" cy="974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Прямоугольник 32"/>
          <p:cNvSpPr/>
          <p:nvPr/>
        </p:nvSpPr>
        <p:spPr>
          <a:xfrm>
            <a:off x="1413212" y="4392832"/>
            <a:ext cx="623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ru-RU" dirty="0">
                <a:solidFill>
                  <a:srgbClr val="00B0F0"/>
                </a:solidFill>
              </a:rPr>
              <a:t>Оксана Шаталова </a:t>
            </a:r>
            <a:r>
              <a:rPr lang="ru-RU" dirty="0" smtClean="0">
                <a:solidFill>
                  <a:srgbClr val="00B0F0"/>
                </a:solidFill>
              </a:rPr>
              <a:t>–</a:t>
            </a:r>
            <a:r>
              <a:rPr lang="ru-RU" dirty="0" err="1" smtClean="0">
                <a:solidFill>
                  <a:srgbClr val="00B0F0"/>
                </a:solidFill>
              </a:rPr>
              <a:t>продвиженец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7E33D763-8A28-4DDB-AFC9-308963A062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70" y="782308"/>
            <a:ext cx="1166313" cy="1312104"/>
          </a:xfrm>
          <a:prstGeom prst="rect">
            <a:avLst/>
          </a:prstGeom>
        </p:spPr>
      </p:pic>
      <p:pic>
        <p:nvPicPr>
          <p:cNvPr id="1026" name="Picture 2" descr="C:\Users\Иван\Music\6Xvf2DU_Fc9_J1sPaMbS7-Pxc1imc7a-rqJBJPTKcYDI5DYJMRTNUWGBJG9LYyvxY0ThyUWTZu9U7uTqAuJss6f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24" y="5429628"/>
            <a:ext cx="1238251" cy="128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424" y="3850747"/>
            <a:ext cx="1961179" cy="284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39" t="5896" r="25229" b="21217"/>
          <a:stretch/>
        </p:blipFill>
        <p:spPr bwMode="auto">
          <a:xfrm>
            <a:off x="9980174" y="1619204"/>
            <a:ext cx="1825677" cy="2114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66" t="18993" r="27220" b="52351"/>
          <a:stretch/>
        </p:blipFill>
        <p:spPr bwMode="auto">
          <a:xfrm>
            <a:off x="8400256" y="807031"/>
            <a:ext cx="1053822" cy="1459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005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344" y="188640"/>
            <a:ext cx="10972800" cy="760354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Контакты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77512" y="1736983"/>
            <a:ext cx="5472609" cy="1358595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  <a:hlinkClick r:id="rId2"/>
              </a:rPr>
              <a:t>bolbachanivan@gmail.com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  <a:p>
            <a:pPr marL="114300" indent="0" algn="ctr">
              <a:buNone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+7 (914) 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777-59-51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467707" y="1152208"/>
            <a:ext cx="525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Болбачан Иван Сергеевич</a:t>
            </a:r>
            <a:endParaRPr lang="ru-RU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80" t="6481" r="26915" b="25359"/>
          <a:stretch/>
        </p:blipFill>
        <p:spPr bwMode="auto">
          <a:xfrm>
            <a:off x="4956833" y="3536424"/>
            <a:ext cx="2278333" cy="301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551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738</Words>
  <Application>Microsoft Office PowerPoint</Application>
  <PresentationFormat>Произвольный</PresentationFormat>
  <Paragraphs>161</Paragraphs>
  <Slides>18</Slides>
  <Notes>14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  <vt:variant>
        <vt:lpstr>Произвольные показы</vt:lpstr>
      </vt:variant>
      <vt:variant>
        <vt:i4>2</vt:i4>
      </vt:variant>
    </vt:vector>
  </HeadingPairs>
  <TitlesOfParts>
    <vt:vector size="24" baseType="lpstr">
      <vt:lpstr>Arial</vt:lpstr>
      <vt:lpstr>Calibri</vt:lpstr>
      <vt:lpstr>Helvetica Neue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Дальнейшее развитие</vt:lpstr>
      <vt:lpstr>Презентация PowerPoint</vt:lpstr>
      <vt:lpstr>Наши преимущества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Наши достижения</vt:lpstr>
      <vt:lpstr>Наша Команда</vt:lpstr>
      <vt:lpstr>Контакты</vt:lpstr>
      <vt:lpstr>Произвольный показ 1</vt:lpstr>
      <vt:lpstr>Произвольный показ 2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Дмитрий А</dc:creator>
  <cp:lastModifiedBy>Иван Болбачан</cp:lastModifiedBy>
  <cp:revision>184</cp:revision>
  <dcterms:created xsi:type="dcterms:W3CDTF">2021-07-03T23:01:16Z</dcterms:created>
  <dcterms:modified xsi:type="dcterms:W3CDTF">2022-06-18T07:27:48Z</dcterms:modified>
</cp:coreProperties>
</file>