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3675" y="4258175"/>
            <a:ext cx="16960500" cy="3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для сна ребенка
</a:t>
            </a:r>
            <a:pPr algn="ctr" indent="0" marL="0"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устройство для успокоения и стремительного засыпания.</a:t>
            </a:r>
            <a:pPr algn="ctr" indent="0" marL="0">
              <a:buNone/>
            </a:pPr>
            <a:r>
              <a:rPr lang="en-US" sz="7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6550" y="0"/>
            <a:ext cx="10282200" cy="102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6400" y="3388800"/>
            <a:ext cx="8829000" cy="35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современных родителей
</a:t>
            </a:r>
            <a:pPr algn="l" indent="0" marL="0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часто ищут способы облегчить засыпание детей, не отказываясь от профессиональных и домашних обязанностей. Игрушка для сна - современное технологическое решение.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963" y="6582569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91" y="6597494"/>
            <a:ext cx="489019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8050" y="3234319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350" y="325516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16200" y="992150"/>
            <a:ext cx="122556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Многофункциональное устройство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878100" y="3367150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машина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49642" y="4301485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шум улучшает качество сна и делает его глубже.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335800" y="3367150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Ароматерапия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307342" y="4301485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масла успокаивают и создают уютную атмосферу.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1878101" y="6730324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Увлажнитель воздуха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849640" y="7671254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влажности 40-60% улучшает качество сна.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335801" y="6730325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Светотерапия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307341" y="7671254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свет помогает вырабатывать мелатонин.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2612" y="2400"/>
            <a:ext cx="10282200" cy="102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63625" y="1741375"/>
            <a:ext cx="7744200" cy="6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машина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шум используется в устройстве для поддержания глубины и стабильности сна. В отличие от белого шума, розовый оказывает более мягкое воздействие на организм ребенка.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высоко- и низкочастотных звуков создает успокаивающую атмосферу, способствующую легкому засыпанию и повышению общего качества сна.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0762" y="2400"/>
            <a:ext cx="10282200" cy="102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470100" y="305785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эфирные масла помогают создать расслабляющую атмосферу перед сном. Они безопасны для детей и обеспечивают спокойствие и комфорт.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0470100" y="5881737"/>
            <a:ext cx="7134600" cy="3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Встроенный увлажнитель поддерживает оптимальную влажность в комнате. Это способствует крепкому сну и предотвращает сухость кожи и дыхательных путей.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470100" y="1010800"/>
            <a:ext cx="5907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Ароматерапия и увлажнитель</a:t>
            </a:r>
            <a:endParaRPr lang="en-US" sz="5000" dirty="0"/>
          </a:p>
        </p:txBody>
      </p:sp>
      <p:sp>
        <p:nvSpPr>
          <p:cNvPr id="8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2612" y="2400"/>
            <a:ext cx="10282200" cy="102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63625" y="1741375"/>
            <a:ext cx="7744200" cy="6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Светотерапия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имеет функцию ночника, что позволяет ребенку засыпать в комфортной и безопасной обстановке. Длительное воздействие света низкой интенсивности является безвредным.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красного света стимулирует выработку мелатонина. Этот гормон регулирует цикл сна и помогает ребенку быстрее уснуть и погрузиться в глубокий сон.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2612" y="2400"/>
            <a:ext cx="10282200" cy="102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63625" y="1741375"/>
            <a:ext cx="7744200" cy="6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для сна детей соединяет в себе передовые технологии для оптимизации детского сна. Оно облегчает жизнь родителям, помогая детям быстрее засыпать и крепче спать.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воздействует на все основные органы чувств, создавая лучшие условия для сна и пробуждения в хорошем настроении.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7025" y="2760275"/>
            <a:ext cx="9014400" cy="535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40-60%
</a:t>
            </a:r>
            <a:pPr algn="ctr"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4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влажности</a:t>
            </a:r>
            <a:pPr algn="ct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26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https://www.sleepfoundation.org/environment/how-to-optimize-your-bedroom-humidity</a:t>
            </a:r>
            <a:endParaRPr lang="en-US" sz="9000" dirty="0"/>
          </a:p>
        </p:txBody>
      </p:sp>
      <p:sp>
        <p:nvSpPr>
          <p:cNvPr id="4" name="Text 1"/>
          <p:cNvSpPr txBox="1"/>
          <p:nvPr/>
        </p:nvSpPr>
        <p:spPr>
          <a:xfrm>
            <a:off x="10376250" y="3291575"/>
            <a:ext cx="7388400" cy="42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влажности в этих пределах улучшает качество сна ребенка на 20-30% по данным исследований.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36075" y="574850"/>
            <a:ext cx="13187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игрушки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1255100" y="2507000"/>
            <a:ext cx="5006400" cy="17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сна и засыпания детей благодаря продуманному воздействию на слух и зрение. Розовый шум и красный свет - это доказанные элементы улучшения сна.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1255100" y="6001300"/>
            <a:ext cx="5006400" cy="16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кожи и дыхательных путей благодаря встроенному увлажнителю воздуха. Уровень влажности максимально комфортен для ребенка и способствует легкому дыханию.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11876125" y="4299750"/>
            <a:ext cx="5166900" cy="17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уровня стресса у детей через использование аромамасел и успокаивающих звуковых эффектов. Это позволяет детям расслабиться после активного дня.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1876125" y="7732425"/>
            <a:ext cx="5166900" cy="17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многофункциональность для родителей, которым важно найти баланс между работой и заботой о ребенке. Игрушка совмещает несколько функций в одном устройстве.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4175" y="2152200"/>
            <a:ext cx="14508900" cy="23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
</a:t>
            </a:r>
            <a:pPr algn="l" indent="0" marL="0"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для сна - это эффективное решение для улучшения качества сна детей. Она помогает родителям и создает комфортные условия для засыпания.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2024-11-16T06:30:41Z</dcterms:created>
  <dcterms:modified xsi:type="dcterms:W3CDTF">2024-11-16T06:30:41Z</dcterms:modified>
</cp:coreProperties>
</file>