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_rels/presentation.xml.rels><?xml version="1.0" encoding="UTF-8" standalone="no" ?>
<Relationships xmlns="http://schemas.openxmlformats.org/package/2006/relationships">
  <Relationship Id="rId13" Target="slides/slide11.xml" Type="http://schemas.openxmlformats.org/officeDocument/2006/relationships/slide"/>
  <Relationship Id="rId11" Target="slides/slide9.xml" Type="http://schemas.openxmlformats.org/officeDocument/2006/relationships/slide"/>
  <Relationship Id="rId10" Target="slides/slide8.xml" Type="http://schemas.openxmlformats.org/officeDocument/2006/relationships/slide"/>
  <Relationship Id="rId15" Target="tableStyles.xml" Type="http://schemas.openxmlformats.org/officeDocument/2006/relationships/tableStyles"/>
  <Relationship Id="rId9" Target="slides/slide7.xml" Type="http://schemas.openxmlformats.org/officeDocument/2006/relationships/slide"/>
  <Relationship Id="rId8" Target="slides/slide6.xml" Type="http://schemas.openxmlformats.org/officeDocument/2006/relationships/slide"/>
  <Relationship Id="rId7" Target="slides/slide5.xml" Type="http://schemas.openxmlformats.org/officeDocument/2006/relationships/slide"/>
  <Relationship Id="rId14" Target="slides/slide12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12" Target="slides/slide10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2" Target="../slideMasters/slideMaster1.xml" Type="http://schemas.openxmlformats.org/officeDocument/2006/relationships/slideMaster"/>
  <Relationship Id="rId1" Target="../media/2.jpeg" Type="http://schemas.openxmlformats.org/officeDocument/2006/relationships/image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15" name="GroupShape 1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7" name="Picture 1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sp>
        <p:nvSpPr>
          <p:cNvPr hidden="false" id="18" name="Shape 18"/>
          <p:cNvSpPr txBox="true"/>
          <p:nvPr isPhoto="false">
            <p:ph idx="0" type="title"/>
          </p:nvPr>
        </p:nvSpPr>
        <p:spPr>
          <a:xfrm flipH="false" flipV="false" rot="0">
            <a:off x="818408" y="1324244"/>
            <a:ext cx="5962402" cy="2387600"/>
          </a:xfrm>
          <a:prstGeom prst="rect">
            <a:avLst/>
          </a:prstGeom>
        </p:spPr>
        <p:txBody>
          <a:bodyPr anchor="b"/>
          <a:lstStyle>
            <a:defPPr/>
            <a:lvl1pPr algn="l" lvl="0">
              <a:defRPr sz="6000">
                <a:solidFill>
                  <a:srgbClr val="CB9813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hidden="false" id="19" name="Shape 19"/>
          <p:cNvSpPr txBox="true"/>
          <p:nvPr isPhoto="false">
            <p:ph idx="1" type="subTitle"/>
          </p:nvPr>
        </p:nvSpPr>
        <p:spPr>
          <a:xfrm flipH="false" flipV="false" rot="0">
            <a:off x="818408" y="3803919"/>
            <a:ext cx="5962402" cy="1655761"/>
          </a:xfrm>
          <a:prstGeom prst="rect">
            <a:avLst/>
          </a:prstGeom>
        </p:spPr>
        <p:txBody>
          <a:bodyPr/>
          <a:lstStyle>
            <a:defPPr/>
            <a:lvl1pPr algn="l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hidden="false" id="20" name="Shape 2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21" name="Shape 2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2" name="Shape 2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49" name="GroupShape 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0" name="Shape 5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51" name="Shape 51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52" name="Shape 5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53" name="Shape 5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4" name="Shape 5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23" name="GroupShape 2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4" name="Shape 24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hidden="false" id="25" name="Shape 25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26" name="Shape 2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27" name="Shape 2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8" name="Shape 2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69" name="GroupShape 6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0" name="Shape 7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71" name="Shape 7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72" name="Shape 7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3" name="Shape 7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62" name="GroupShape 6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3" name="Shape 6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64" name="Shape 64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65" name="Shape 65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66" name="Shape 6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67" name="Shape 6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8" name="Shape 6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38" name="GroupShape 3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9" name="Shape 3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40" name="Shape 4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1" name="Shape 4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29" name="GroupShape 2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0" name="Shape 30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31" name="Shape 31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32" name="Shape 32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33" name="Shape 33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34" name="Shape 34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35" name="Shape 3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36" name="Shape 3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7" name="Shape 3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55" name="GroupShape 5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6" name="Shape 56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hidden="false" id="57" name="Shape 57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58" name="Shape 58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59" name="Shape 5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60" name="Shape 6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1" name="Shape 6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42" name="GroupShape 4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3" name="Shape 43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hidden="false" id="44" name="Shape 44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45" name="Shape 45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46" name="Shape 4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47" name="Shape 4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8" name="Shape 4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9" name="GroupShape 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" name="Shape 1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11" name="Shape 11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12" name="Shape 1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13" name="Shape 1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4" name="Shape 1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74" name="GroupShape 7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5" name="Shape 75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76" name="Shape 76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77" name="Shape 7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02.11.2023</a:t>
            </a:r>
          </a:p>
        </p:txBody>
      </p:sp>
      <p:sp>
        <p:nvSpPr>
          <p:cNvPr hidden="false" id="78" name="Shape 7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9" name="Shape 7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3" Target="../media/1.jpeg" Type="http://schemas.openxmlformats.org/officeDocument/2006/relationships/image"/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3" name="Picture 3"/>
          <p:cNvPicPr preferRelativeResize="true"/>
          <p:nvPr isPhoto="false"/>
        </p:nvPicPr>
        <p:blipFill>
          <a:blip r:embed="rId13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sp>
        <p:nvSpPr>
          <p:cNvPr hidden="false" id="4" name="Shape 4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779463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Click to edit Master title style</a:t>
            </a:r>
          </a:p>
        </p:txBody>
      </p:sp>
      <p:sp>
        <p:nvSpPr>
          <p:cNvPr hidden="false" id="5" name="Shape 5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6" name="Shape 6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02.11.2023</a:t>
            </a:r>
          </a:p>
        </p:txBody>
      </p:sp>
      <p:sp>
        <p:nvSpPr>
          <p:cNvPr hidden="false" id="7" name="Shape 7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8" name="Shape 8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algn="l" indent="0" lvl="1" marL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algn="l" indent="0" lvl="2" marL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algn="l" indent="0" lvl="3" marL="13716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0" lvl="4" marL="18288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0" lvl="5" marL="22860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0" lvl="6" marL="2743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0" lvl="7" marL="3200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0" lvl="8" marL="36576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4" Target="../slideLayouts/slideLayout2.xml" Type="http://schemas.openxmlformats.org/officeDocument/2006/relationships/slideLayout"/>
  <Relationship Id="rId3" Target="../media/5.png" Type="http://schemas.openxmlformats.org/officeDocument/2006/relationships/image"/>
  <Relationship Id="rId2" Target="../media/4.jpeg" Type="http://schemas.openxmlformats.org/officeDocument/2006/relationships/image"/>
  <Relationship Id="rId1" Target="../media/3.jpe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4" Target="../slideLayouts/slideLayout2.xml" Type="http://schemas.openxmlformats.org/officeDocument/2006/relationships/slideLayout"/>
  <Relationship Id="rId3" Target="../media/8.jpeg" Type="http://schemas.openxmlformats.org/officeDocument/2006/relationships/image"/>
  <Relationship Id="rId2" Target="../media/7.jpeg" Type="http://schemas.openxmlformats.org/officeDocument/2006/relationships/image"/>
  <Relationship Id="rId1" Target="../media/6.jpe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9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0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1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2.xml.rels><?xml version="1.0" encoding="UTF-8" standalone="no" ?>
<Relationships xmlns="http://schemas.openxmlformats.org/package/2006/relationships">
  <Relationship Id="rId4" Target="../slideLayouts/slideLayout2.xml" Type="http://schemas.openxmlformats.org/officeDocument/2006/relationships/slideLayout"/>
  <Relationship Id="rId3" Target="../media/11.png" Type="http://schemas.openxmlformats.org/officeDocument/2006/relationships/image"/>
  <Relationship Id="rId2" Target="../media/10.png" Type="http://schemas.openxmlformats.org/officeDocument/2006/relationships/image"/>
  <Relationship Id="rId1" Target="../media/9.png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80" name="GroupShape 8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1" name="Shape 81"/>
          <p:cNvSpPr txBox="true"/>
          <p:nvPr isPhoto="false">
            <p:ph idx="0" type="title"/>
          </p:nvPr>
        </p:nvSpPr>
        <p:spPr>
          <a:xfrm flipH="false" flipV="false" rot="0">
            <a:off x="389467" y="1324244"/>
            <a:ext cx="11658600" cy="1554423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b="true" sz="4000">
                <a:solidFill>
                  <a:schemeClr val="accent2">
                    <a:lumMod val="75000"/>
                  </a:schemeClr>
                </a:solidFill>
              </a:rPr>
              <a:t>СИСТЕМА АВТОМАТИЗАЦИИ ПОИСКА И ПОДБОРА ПЕРСОНАЛА</a:t>
            </a:r>
            <a:endParaRPr b="true" sz="40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hidden="false" id="82" name="Shape 82"/>
          <p:cNvSpPr txBox="true"/>
          <p:nvPr isPhoto="false">
            <p:ph idx="1" type="subTitle"/>
          </p:nvPr>
        </p:nvSpPr>
        <p:spPr>
          <a:xfrm flipH="false" flipV="false" rot="0">
            <a:off x="3561608" y="6256866"/>
            <a:ext cx="5962402" cy="48974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Инициативная разработка</a:t>
            </a:r>
          </a:p>
        </p:txBody>
      </p:sp>
      <p:sp>
        <p:nvSpPr>
          <p:cNvPr hidden="false" id="83" name="Shape 83"/>
          <p:cNvSpPr txBox="true"/>
          <p:nvPr isPhoto="false"/>
        </p:nvSpPr>
        <p:spPr>
          <a:xfrm flipH="false" flipV="false" rot="0">
            <a:off x="627860" y="3044272"/>
            <a:ext cx="6052339" cy="1015663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b="true" sz="6000">
                <a:solidFill>
                  <a:schemeClr val="accent4">
                    <a:lumMod val="75000"/>
                  </a:schemeClr>
                </a:solidFill>
                <a:latin typeface="Book Antiqua"/>
                <a:ea typeface="Book Antiqua"/>
                <a:cs typeface="Book Antiqua"/>
              </a:rPr>
              <a:t>«HR’S FRIEND»</a:t>
            </a:r>
            <a:endParaRPr b="true" sz="6000">
              <a:solidFill>
                <a:schemeClr val="accent4">
                  <a:lumMod val="75000"/>
                </a:schemeClr>
              </a:solidFill>
              <a:latin typeface="Book Antiqua"/>
              <a:ea typeface="Book Antiqua"/>
              <a:cs typeface="Book Antiqua"/>
            </a:endParaR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84" name="GroupShape 8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5" name="Shape 85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true">
                <a:latin typeface="Times New Roman"/>
                <a:ea typeface="Times New Roman"/>
                <a:cs typeface="Times New Roman"/>
              </a:rPr>
              <a:t>НАШИ ПОЛЬЗОВАТЕЛИ</a:t>
            </a:r>
            <a:endParaRPr b="true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86" name="Shape 86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sz="3600"/>
              <a:t>HR-</a:t>
            </a:r>
            <a:r>
              <a:rPr sz="3600"/>
              <a:t>менеджеры</a:t>
            </a:r>
            <a:endParaRPr sz="3600"/>
          </a:p>
        </p:txBody>
      </p:sp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87" name="GroupShape 8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grpSp>
        <p:nvGrpSpPr>
          <p:cNvPr hidden="false" id="88" name="Shape 88"/>
          <p:cNvGrpSpPr/>
          <p:nvPr isPhoto="false"/>
        </p:nvGrpSpPr>
        <p:grpSpPr>
          <a:xfrm flipH="false" flipV="false" rot="0">
            <a:off x="4492604" y="1574800"/>
            <a:ext cx="2658368" cy="4505396"/>
            <a:chOff x="0" y="0"/>
            <a:chExt cx="2658368" cy="4505396"/>
          </a:xfrm>
        </p:grpSpPr>
        <p:sp>
          <p:nvSpPr>
            <p:cNvPr hidden="false" id="89" name="Shape 89"/>
            <p:cNvSpPr txBox="false"/>
            <p:nvPr isPhoto="false"/>
          </p:nvSpPr>
          <p:spPr>
            <a:xfrm flipH="false" flipV="false" rot="0">
              <a:off x="1029912" y="688673"/>
              <a:ext cx="1152743" cy="530758"/>
            </a:xfrm>
            <a:custGeom>
              <a:avLst/>
              <a:gdLst>
                <a:gd fmla="*/ 0 w 973591" name="connsiteX0"/>
                <a:gd fmla="*/ 0 h 486745" name="connsiteY0"/>
                <a:gd fmla="*/ 973591 w 973591" name="connsiteX1"/>
                <a:gd fmla="*/ 0 h 486745" name="connsiteY1"/>
                <a:gd fmla="*/ 973591 w 973591" name="connsiteX2"/>
                <a:gd fmla="*/ 486745 h 486745" name="connsiteY2"/>
                <a:gd fmla="*/ 0 w 973591" name="connsiteX3"/>
                <a:gd fmla="*/ 486745 h 486745" name="connsiteY3"/>
                <a:gd fmla="*/ 0 w 973591" name="connsiteX4"/>
                <a:gd fmla="*/ 0 h 486745" name="connsiteY4"/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973591" name="ODFRight"/>
                <a:gd fmla="val 486745" name="ODFBottom"/>
                <a:gd fmla="val 973591" name="ODFWidth"/>
                <a:gd fmla="val 486745" name="ODFHeight"/>
              </a:gdLst>
              <a:rect b="OXMLTextRectB" l="OXMLTextRectL" r="OXMLTextRectR" t="OXMLTextRectT"/>
              <a:pathLst>
                <a:path fill="norm" h="486745" stroke="true" w="973591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="ctr" bIns="19685" lIns="19685" rIns="19685" tIns="19685" vert="horz" wrap="square">
              <a:noAutofit/>
            </a:bodyPr>
            <a:p>
              <a:pPr algn="ctr" indent="0" marL="0">
                <a:lnSpc>
                  <a:spcPct val="90000"/>
                </a:lnSpc>
              </a:pPr>
              <a:r>
                <a:rPr b="true" sz="310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/>
                  <a:ea typeface="inpin heiti"/>
                  <a:cs typeface="inpin heiti"/>
                </a:rPr>
                <a:t> </a:t>
              </a:r>
              <a:endParaRPr b="true" sz="31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/>
                <a:ea typeface="inpin heiti"/>
                <a:cs typeface="inpin heiti"/>
              </a:endParaRPr>
            </a:p>
          </p:txBody>
        </p:sp>
        <p:sp>
          <p:nvSpPr>
            <p:cNvPr hidden="false" id="90" name="Shape 90"/>
            <p:cNvSpPr txBox="false"/>
            <p:nvPr isPhoto="false"/>
          </p:nvSpPr>
          <p:spPr>
            <a:xfrm flipH="false" flipV="false" rot="0">
              <a:off x="453733" y="1783995"/>
              <a:ext cx="1152743" cy="530757"/>
            </a:xfrm>
            <a:custGeom>
              <a:avLst/>
              <a:gdLst>
                <a:gd fmla="*/ 0 w 973591" name="connsiteX0"/>
                <a:gd fmla="*/ 0 h 486745" name="connsiteY0"/>
                <a:gd fmla="*/ 973591 w 973591" name="connsiteX1"/>
                <a:gd fmla="*/ 0 h 486745" name="connsiteY1"/>
                <a:gd fmla="*/ 973591 w 973591" name="connsiteX2"/>
                <a:gd fmla="*/ 486745 h 486745" name="connsiteY2"/>
                <a:gd fmla="*/ 0 w 973591" name="connsiteX3"/>
                <a:gd fmla="*/ 486745 h 486745" name="connsiteY3"/>
                <a:gd fmla="*/ 0 w 973591" name="connsiteX4"/>
                <a:gd fmla="*/ 0 h 486745" name="connsiteY4"/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973591" name="ODFRight"/>
                <a:gd fmla="val 486745" name="ODFBottom"/>
                <a:gd fmla="val 973591" name="ODFWidth"/>
                <a:gd fmla="val 486745" name="ODFHeight"/>
              </a:gdLst>
              <a:rect b="OXMLTextRectB" l="OXMLTextRectL" r="OXMLTextRectR" t="OXMLTextRectT"/>
              <a:pathLst>
                <a:path fill="norm" h="486745" stroke="true" w="973591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="ctr" bIns="19685" lIns="19685" rIns="19685" tIns="19685" vert="horz" wrap="square">
              <a:noAutofit/>
            </a:bodyPr>
            <a:p>
              <a:pPr algn="ctr" indent="0" marL="0">
                <a:lnSpc>
                  <a:spcPct val="90000"/>
                </a:lnSpc>
              </a:pPr>
              <a:r>
                <a:rPr b="true" sz="310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/>
                  <a:ea typeface="inpin heiti"/>
                  <a:cs typeface="inpin heiti"/>
                </a:rPr>
                <a:t> </a:t>
              </a:r>
              <a:endParaRPr b="true" sz="31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/>
                <a:ea typeface="inpin heiti"/>
                <a:cs typeface="inpin heiti"/>
              </a:endParaRPr>
            </a:p>
          </p:txBody>
        </p:sp>
        <p:sp>
          <p:nvSpPr>
            <p:cNvPr hidden="false" id="91" name="Shape 91"/>
            <p:cNvSpPr txBox="false"/>
            <p:nvPr isPhoto="false"/>
          </p:nvSpPr>
          <p:spPr>
            <a:xfrm flipH="false" flipV="false" rot="0">
              <a:off x="1029912" y="2851536"/>
              <a:ext cx="1152743" cy="530757"/>
            </a:xfrm>
            <a:custGeom>
              <a:avLst/>
              <a:gdLst>
                <a:gd fmla="*/ 0 w 973591" name="connsiteX0"/>
                <a:gd fmla="*/ 0 h 486745" name="connsiteY0"/>
                <a:gd fmla="*/ 973591 w 973591" name="connsiteX1"/>
                <a:gd fmla="*/ 0 h 486745" name="connsiteY1"/>
                <a:gd fmla="*/ 973591 w 973591" name="connsiteX2"/>
                <a:gd fmla="*/ 486745 h 486745" name="connsiteY2"/>
                <a:gd fmla="*/ 0 w 973591" name="connsiteX3"/>
                <a:gd fmla="*/ 486745 h 486745" name="connsiteY3"/>
                <a:gd fmla="*/ 0 w 973591" name="connsiteX4"/>
                <a:gd fmla="*/ 0 h 486745" name="connsiteY4"/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973591" name="ODFRight"/>
                <a:gd fmla="val 486745" name="ODFBottom"/>
                <a:gd fmla="val 973591" name="ODFWidth"/>
                <a:gd fmla="val 486745" name="ODFHeight"/>
              </a:gdLst>
              <a:rect b="OXMLTextRectB" l="OXMLTextRectL" r="OXMLTextRectR" t="OXMLTextRectT"/>
              <a:pathLst>
                <a:path fill="norm" h="486745" stroke="true" w="973591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="ctr" bIns="19685" lIns="19685" rIns="19685" tIns="19685" vert="horz" wrap="square">
              <a:noAutofit/>
            </a:bodyPr>
            <a:p>
              <a:pPr algn="ctr" indent="0" marL="0">
                <a:lnSpc>
                  <a:spcPct val="90000"/>
                </a:lnSpc>
              </a:pPr>
              <a:endParaRPr b="true" sz="31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/>
                <a:ea typeface="inpin heiti"/>
                <a:cs typeface="inpin heiti"/>
              </a:endParaRPr>
            </a:p>
          </p:txBody>
        </p:sp>
        <p:sp>
          <p:nvSpPr>
            <p:cNvPr hidden="false" id="92" name="Shape 92"/>
            <p:cNvSpPr txBox="false"/>
            <p:nvPr isPhoto="false"/>
          </p:nvSpPr>
          <p:spPr>
            <a:xfrm flipH="false" flipV="false" rot="0">
              <a:off x="453733" y="3974636"/>
              <a:ext cx="1152743" cy="530757"/>
            </a:xfrm>
            <a:custGeom>
              <a:avLst/>
              <a:gdLst>
                <a:gd fmla="*/ 0 w 973591" name="connsiteX0"/>
                <a:gd fmla="*/ 0 h 486745" name="connsiteY0"/>
                <a:gd fmla="*/ 973591 w 973591" name="connsiteX1"/>
                <a:gd fmla="*/ 0 h 486745" name="connsiteY1"/>
                <a:gd fmla="*/ 973591 w 973591" name="connsiteX2"/>
                <a:gd fmla="*/ 486745 h 486745" name="connsiteY2"/>
                <a:gd fmla="*/ 0 w 973591" name="connsiteX3"/>
                <a:gd fmla="*/ 486745 h 486745" name="connsiteY3"/>
                <a:gd fmla="*/ 0 w 973591" name="connsiteX4"/>
                <a:gd fmla="*/ 0 h 486745" name="connsiteY4"/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973591" name="ODFRight"/>
                <a:gd fmla="val 486745" name="ODFBottom"/>
                <a:gd fmla="val 973591" name="ODFWidth"/>
                <a:gd fmla="val 486745" name="ODFHeight"/>
              </a:gdLst>
              <a:rect b="OXMLTextRectB" l="OXMLTextRectL" r="OXMLTextRectR" t="OXMLTextRectT"/>
              <a:pathLst>
                <a:path fill="norm" h="486745" stroke="true" w="973591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="ctr" bIns="19685" lIns="19685" rIns="19685" tIns="19685" vert="horz" wrap="square">
              <a:noAutofit/>
            </a:bodyPr>
            <a:p>
              <a:pPr algn="ctr" indent="0" marL="0">
                <a:lnSpc>
                  <a:spcPct val="90000"/>
                </a:lnSpc>
              </a:pPr>
              <a:r>
                <a:rPr b="true" sz="310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/>
                  <a:ea typeface="inpin heiti"/>
                  <a:cs typeface="inpin heiti"/>
                </a:rPr>
                <a:t> </a:t>
              </a:r>
              <a:endParaRPr b="true" sz="31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/>
                <a:ea typeface="inpin heiti"/>
                <a:cs typeface="inpin heiti"/>
              </a:endParaRPr>
            </a:p>
          </p:txBody>
        </p:sp>
        <p:grpSp>
          <p:nvGrpSpPr>
            <p:cNvPr hidden="false" id="93" name="Shape 93"/>
            <p:cNvGrpSpPr/>
            <p:nvPr isPhoto="false"/>
          </p:nvGrpSpPr>
          <p:grpSpPr>
            <a:xfrm flipH="false" flipV="false" rot="0">
              <a:off x="882867" y="2402145"/>
              <a:ext cx="1775500" cy="1634369"/>
              <a:chOff x="0" y="0"/>
              <a:chExt cx="1775500" cy="1634369"/>
            </a:xfrm>
          </p:grpSpPr>
          <p:sp>
            <p:nvSpPr>
              <p:cNvPr hidden="false" id="94" name="Shape 94"/>
              <p:cNvSpPr txBox="false"/>
              <p:nvPr isPhoto="false"/>
            </p:nvSpPr>
            <p:spPr>
              <a:xfrm flipH="false" flipV="false" rot="13744753">
                <a:off x="428" y="-393"/>
                <a:ext cx="1774643" cy="1635159"/>
              </a:xfrm>
              <a:prstGeom prst="blockArc">
                <a:avLst>
                  <a:gd fmla="val 0" name="adj1"/>
                  <a:gd fmla="val 18900000" name="adj2"/>
                  <a:gd fmla="val 12740" name="adj3"/>
                </a:avLst>
              </a:prstGeom>
              <a:solidFill>
                <a:schemeClr val="accent4"/>
              </a:solidFill>
              <a:ln w="12700">
                <a:solidFill>
                  <a:srgbClr val="000000"/>
                </a:solidFill>
                <a:prstDash val="solid"/>
              </a:ln>
            </p:spPr>
            <p:txBody>
              <a:bodyPr bIns="45720" lIns="91440" rIns="91440" tIns="45720"/>
              <a:p>
                <a:pPr algn="l" indent="0" marL="0"/>
                <a:endParaRPr sz="1800">
                  <a:solidFill>
                    <a:schemeClr val="lt1"/>
                  </a:solidFill>
                  <a:latin typeface="inpin heiti"/>
                  <a:ea typeface="inpin heiti"/>
                  <a:cs typeface="inpin heiti"/>
                </a:endParaRPr>
              </a:p>
            </p:txBody>
          </p:sp>
          <p:sp>
            <p:nvSpPr>
              <p:cNvPr hidden="false" id="95" name="Shape 95"/>
              <p:cNvSpPr txBox="false"/>
              <p:nvPr isPhoto="false"/>
            </p:nvSpPr>
            <p:spPr>
              <a:xfrm flipH="false" flipV="false" rot="0">
                <a:off x="541789" y="471386"/>
                <a:ext cx="691921" cy="637229"/>
              </a:xfrm>
              <a:prstGeom prst="ellipse">
                <a:avLst/>
              </a:prstGeom>
              <a:solidFill>
                <a:schemeClr val="accent4"/>
              </a:solidFill>
              <a:ln w="12700">
                <a:prstDash val="solid"/>
              </a:ln>
            </p:spPr>
            <p:txBody>
              <a:bodyPr anchor="ctr" bIns="45720" lIns="91440" rIns="91440" tIns="45720"/>
              <a:p>
                <a:pPr algn="ctr" indent="0" marL="0" marR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b="true" sz="2000">
                    <a:solidFill>
                      <a:schemeClr val="tx1"/>
                    </a:solidFill>
                    <a:latin typeface="inpin heiti"/>
                    <a:ea typeface="inpin heiti"/>
                    <a:cs typeface="inpin heiti"/>
                  </a:rPr>
                  <a:t>3</a:t>
                </a:r>
                <a:endParaRPr b="true" baseline="0" cap="none" i="false" spc="0" strike="noStrike" sz="2000" u="none">
                  <a:solidFill>
                    <a:schemeClr val="tx1"/>
                  </a:solidFill>
                  <a:latin typeface="inpin heiti"/>
                  <a:ea typeface="inpin heiti"/>
                  <a:cs typeface="inpin heiti"/>
                </a:endParaRPr>
              </a:p>
            </p:txBody>
          </p:sp>
        </p:grpSp>
        <p:grpSp>
          <p:nvGrpSpPr>
            <p:cNvPr hidden="false" id="96" name="Shape 96"/>
            <p:cNvGrpSpPr/>
            <p:nvPr isPhoto="false"/>
          </p:nvGrpSpPr>
          <p:grpSpPr>
            <a:xfrm flipH="false" flipV="false" rot="0">
              <a:off x="0" y="1093302"/>
              <a:ext cx="2065637" cy="1902557"/>
              <a:chOff x="0" y="0"/>
              <a:chExt cx="2065637" cy="1902557"/>
            </a:xfrm>
          </p:grpSpPr>
          <p:sp>
            <p:nvSpPr>
              <p:cNvPr hidden="false" id="97" name="Shape 97"/>
              <p:cNvSpPr txBox="false"/>
              <p:nvPr isPhoto="false"/>
            </p:nvSpPr>
            <p:spPr>
              <a:xfrm flipH="false" flipV="false" rot="0">
                <a:off x="0" y="0"/>
                <a:ext cx="2065637" cy="1902557"/>
              </a:xfrm>
              <a:prstGeom prst="leftCircularArrow">
                <a:avLst>
                  <a:gd fmla="val 10980" name="adj1"/>
                  <a:gd fmla="val 1142322" name="adj2"/>
                  <a:gd fmla="val 6300000" name="adj3"/>
                  <a:gd fmla="val 18900000" name="adj4"/>
                  <a:gd fmla="val 12500" name="adj5"/>
                </a:avLst>
              </a:prstGeom>
              <a:solidFill>
                <a:schemeClr val="accent2"/>
              </a:solidFill>
              <a:ln w="12700">
                <a:solidFill>
                  <a:srgbClr val="000000"/>
                </a:solidFill>
                <a:prstDash val="solid"/>
              </a:ln>
            </p:spPr>
            <p:txBody>
              <a:bodyPr bIns="45720" lIns="91440" rIns="91440" tIns="45720"/>
              <a:p>
                <a:pPr algn="l" indent="0" marL="0"/>
                <a:endParaRPr sz="1800">
                  <a:solidFill>
                    <a:schemeClr val="lt1"/>
                  </a:solidFill>
                  <a:latin typeface="inpin heiti"/>
                  <a:ea typeface="inpin heiti"/>
                  <a:cs typeface="inpin heiti"/>
                </a:endParaRPr>
              </a:p>
            </p:txBody>
          </p:sp>
          <p:sp>
            <p:nvSpPr>
              <p:cNvPr hidden="false" id="98" name="Shape 98"/>
              <p:cNvSpPr txBox="false"/>
              <p:nvPr isPhoto="false"/>
            </p:nvSpPr>
            <p:spPr>
              <a:xfrm flipH="false" flipV="false" rot="0">
                <a:off x="704703" y="650477"/>
                <a:ext cx="691922" cy="637230"/>
              </a:xfrm>
              <a:prstGeom prst="ellipse">
                <a:avLst/>
              </a:prstGeom>
              <a:solidFill>
                <a:schemeClr val="accent2"/>
              </a:solidFill>
              <a:ln w="12700">
                <a:prstDash val="solid"/>
              </a:ln>
            </p:spPr>
            <p:txBody>
              <a:bodyPr anchor="ctr" bIns="45720" lIns="91440" rIns="91440" tIns="45720"/>
              <a:p>
                <a:pPr algn="ctr" indent="0" marL="0" marR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baseline="0" cap="none" i="false" spc="0" strike="noStrike" sz="2000" u="none">
                    <a:solidFill>
                      <a:srgbClr val="FFFFFF"/>
                    </a:solidFill>
                    <a:latin typeface="inpin heiti"/>
                    <a:ea typeface="inpin heiti"/>
                    <a:cs typeface="inpin heiti"/>
                  </a:rPr>
                  <a:t>2</a:t>
                </a:r>
                <a:endParaRPr baseline="0" cap="none" i="false" spc="0" strike="noStrike" sz="2000" u="none">
                  <a:solidFill>
                    <a:srgbClr val="FFFFFF"/>
                  </a:solidFill>
                  <a:latin typeface="inpin heiti"/>
                  <a:ea typeface="inpin heiti"/>
                  <a:cs typeface="inpin heiti"/>
                </a:endParaRPr>
              </a:p>
            </p:txBody>
          </p:sp>
        </p:grpSp>
        <p:grpSp>
          <p:nvGrpSpPr>
            <p:cNvPr hidden="false" id="99" name="Shape 99"/>
            <p:cNvGrpSpPr/>
            <p:nvPr isPhoto="false"/>
          </p:nvGrpSpPr>
          <p:grpSpPr>
            <a:xfrm flipH="false" flipV="false" rot="0">
              <a:off x="573852" y="0"/>
              <a:ext cx="2065637" cy="1902558"/>
              <a:chOff x="0" y="0"/>
              <a:chExt cx="2065637" cy="1902558"/>
            </a:xfrm>
          </p:grpSpPr>
          <p:sp>
            <p:nvSpPr>
              <p:cNvPr hidden="false" id="100" name="Shape 100"/>
              <p:cNvSpPr txBox="false"/>
              <p:nvPr isPhoto="false"/>
            </p:nvSpPr>
            <p:spPr>
              <a:xfrm flipH="false" flipV="false" rot="0">
                <a:off x="0" y="0"/>
                <a:ext cx="2065637" cy="1902558"/>
              </a:xfrm>
              <a:prstGeom prst="circularArrow">
                <a:avLst>
                  <a:gd fmla="val 10980" name="adj1"/>
                  <a:gd fmla="val 1142322" name="adj2"/>
                  <a:gd fmla="val 4500000" name="adj3"/>
                  <a:gd fmla="val 10800000" name="adj4"/>
                  <a:gd fmla="val 12500" name="adj5"/>
                </a:avLst>
              </a:prstGeom>
              <a:solidFill>
                <a:schemeClr val="accent1"/>
              </a:solidFill>
              <a:ln w="12700">
                <a:solidFill>
                  <a:srgbClr val="000000"/>
                </a:solidFill>
                <a:prstDash val="solid"/>
              </a:ln>
            </p:spPr>
            <p:txBody>
              <a:bodyPr bIns="45720" lIns="91440" rIns="91440" tIns="45720"/>
              <a:p>
                <a:pPr algn="l" indent="0" marL="0"/>
                <a:endParaRPr sz="1800">
                  <a:solidFill>
                    <a:schemeClr val="lt1"/>
                  </a:solidFill>
                  <a:latin typeface="inpin heiti"/>
                  <a:ea typeface="inpin heiti"/>
                  <a:cs typeface="inpin heiti"/>
                </a:endParaRPr>
              </a:p>
            </p:txBody>
          </p:sp>
          <p:sp>
            <p:nvSpPr>
              <p:cNvPr hidden="false" id="101" name="Shape 101"/>
              <p:cNvSpPr txBox="false"/>
              <p:nvPr isPhoto="false"/>
            </p:nvSpPr>
            <p:spPr>
              <a:xfrm flipH="false" flipV="false" rot="0">
                <a:off x="692077" y="635137"/>
                <a:ext cx="691922" cy="637231"/>
              </a:xfrm>
              <a:prstGeom prst="ellipse">
                <a:avLst/>
              </a:prstGeom>
              <a:solidFill>
                <a:schemeClr val="accent1"/>
              </a:solidFill>
              <a:ln w="12700">
                <a:prstDash val="solid"/>
              </a:ln>
            </p:spPr>
            <p:txBody>
              <a:bodyPr anchor="ctr" bIns="45720" lIns="91440" rIns="91440" tIns="45720"/>
              <a:p>
                <a:pPr algn="ctr" indent="0" marL="0" marR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b="true" baseline="0" cap="none" i="false" spc="0" strike="noStrike" sz="2000" u="none">
                    <a:solidFill>
                      <a:schemeClr val="tx1"/>
                    </a:solidFill>
                    <a:latin typeface="inpin heiti"/>
                    <a:ea typeface="inpin heiti"/>
                    <a:cs typeface="inpin heiti"/>
                  </a:rPr>
                  <a:t>1</a:t>
                </a:r>
                <a:endParaRPr b="true" baseline="0" cap="none" i="false" spc="0" strike="noStrike" sz="2000" u="none">
                  <a:solidFill>
                    <a:schemeClr val="tx1"/>
                  </a:solidFill>
                  <a:latin typeface="inpin heiti"/>
                  <a:ea typeface="inpin heiti"/>
                  <a:cs typeface="inpin heiti"/>
                </a:endParaRPr>
              </a:p>
            </p:txBody>
          </p:sp>
        </p:grpSp>
      </p:grpSp>
      <p:grpSp>
        <p:nvGrpSpPr>
          <p:cNvPr hidden="false" id="102" name="Shape 102"/>
          <p:cNvGrpSpPr/>
          <p:nvPr isPhoto="false"/>
        </p:nvGrpSpPr>
        <p:grpSpPr>
          <a:xfrm flipH="false" flipV="false" rot="0">
            <a:off x="7150971" y="1917458"/>
            <a:ext cx="2717424" cy="653520"/>
            <a:chOff x="0" y="0"/>
            <a:chExt cx="2717424" cy="653520"/>
          </a:xfrm>
        </p:grpSpPr>
        <p:sp>
          <p:nvSpPr>
            <p:cNvPr hidden="false" id="103" name="Shape 103"/>
            <p:cNvSpPr txBox="false"/>
            <p:nvPr isPhoto="false"/>
          </p:nvSpPr>
          <p:spPr>
            <a:xfrm flipH="false" flipV="false" rot="0">
              <a:off x="0" y="348820"/>
              <a:ext cx="2717423" cy="304697"/>
            </a:xfrm>
            <a:prstGeom prst="rect">
              <a:avLst/>
            </a:prstGeom>
          </p:spPr>
          <p:txBody>
            <a:bodyPr bIns="45720" lIns="91440" rIns="91440" tIns="45720" wrap="square">
              <a:spAutoFit/>
            </a:bodyPr>
            <a:p>
              <a:pPr algn="just" indent="0" marL="0">
                <a:lnSpc>
                  <a:spcPct val="120000"/>
                </a:lnSpc>
              </a:pPr>
              <a:endParaRPr sz="1200">
                <a:solidFill>
                  <a:schemeClr val="tx1">
                    <a:lumMod val="50000"/>
                    <a:lumOff val="50000"/>
                  </a:schemeClr>
                </a:solidFill>
                <a:latin typeface="inpin heiti"/>
                <a:ea typeface="inpin heiti"/>
                <a:cs typeface="inpin heiti"/>
              </a:endParaRPr>
            </a:p>
          </p:txBody>
        </p:sp>
        <p:sp>
          <p:nvSpPr>
            <p:cNvPr hidden="false" id="104" name="Shape 104"/>
            <p:cNvSpPr txBox="false"/>
            <p:nvPr isPhoto="false"/>
          </p:nvSpPr>
          <p:spPr>
            <a:xfrm flipH="false" flipV="false" rot="0">
              <a:off x="0" y="0"/>
              <a:ext cx="2407895" cy="461664"/>
            </a:xfrm>
            <a:prstGeom prst="rect">
              <a:avLst/>
            </a:prstGeom>
          </p:spPr>
          <p:txBody>
            <a:bodyPr bIns="45720" lIns="91440" rIns="91440" tIns="45720" wrap="square">
              <a:spAutoFit/>
            </a:bodyPr>
            <a:p>
              <a:pPr algn="just" indent="0" marL="0">
                <a:lnSpc>
                  <a:spcPct val="120000"/>
                </a:lnSpc>
              </a:pPr>
              <a:r>
                <a:rPr b="true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/>
                  <a:ea typeface="inpin heiti"/>
                  <a:cs typeface="inpin heiti"/>
                </a:rPr>
                <a:t>текучка кадров</a:t>
              </a:r>
              <a:endParaRPr b="true" sz="2000">
                <a:solidFill>
                  <a:schemeClr val="tx1">
                    <a:lumMod val="65000"/>
                    <a:lumOff val="35000"/>
                  </a:schemeClr>
                </a:solidFill>
                <a:latin typeface="inpin heiti"/>
                <a:ea typeface="inpin heiti"/>
                <a:cs typeface="inpin heiti"/>
              </a:endParaRPr>
            </a:p>
          </p:txBody>
        </p:sp>
      </p:grpSp>
      <p:grpSp>
        <p:nvGrpSpPr>
          <p:cNvPr hidden="false" id="105" name="Shape 105"/>
          <p:cNvGrpSpPr/>
          <p:nvPr isPhoto="false"/>
        </p:nvGrpSpPr>
        <p:grpSpPr>
          <a:xfrm flipH="false" flipV="false" rot="0">
            <a:off x="7354171" y="4291725"/>
            <a:ext cx="3914961" cy="818624"/>
            <a:chOff x="0" y="0"/>
            <a:chExt cx="3914961" cy="818624"/>
          </a:xfrm>
        </p:grpSpPr>
        <p:sp>
          <p:nvSpPr>
            <p:cNvPr hidden="false" id="106" name="Shape 106"/>
            <p:cNvSpPr txBox="false"/>
            <p:nvPr isPhoto="false"/>
          </p:nvSpPr>
          <p:spPr>
            <a:xfrm flipH="false" flipV="false" rot="0">
              <a:off x="12783" y="513924"/>
              <a:ext cx="3902178" cy="304698"/>
            </a:xfrm>
            <a:prstGeom prst="rect">
              <a:avLst/>
            </a:prstGeom>
          </p:spPr>
          <p:txBody>
            <a:bodyPr bIns="45720" lIns="91440" rIns="91440" tIns="45720" wrap="square">
              <a:spAutoFit/>
            </a:bodyPr>
            <a:p>
              <a:pPr algn="just" indent="0" marL="0">
                <a:lnSpc>
                  <a:spcPct val="120000"/>
                </a:lnSpc>
              </a:pPr>
              <a:endParaRPr sz="1200">
                <a:solidFill>
                  <a:schemeClr val="tx1">
                    <a:lumMod val="50000"/>
                    <a:lumOff val="50000"/>
                  </a:schemeClr>
                </a:solidFill>
                <a:latin typeface="inpin heiti"/>
                <a:ea typeface="inpin heiti"/>
                <a:cs typeface="inpin heiti"/>
              </a:endParaRPr>
            </a:p>
          </p:txBody>
        </p:sp>
        <p:sp>
          <p:nvSpPr>
            <p:cNvPr hidden="false" id="107" name="Shape 107"/>
            <p:cNvSpPr txBox="false"/>
            <p:nvPr isPhoto="false"/>
          </p:nvSpPr>
          <p:spPr>
            <a:xfrm flipH="false" flipV="false" rot="0">
              <a:off x="0" y="0"/>
              <a:ext cx="3914961" cy="707885"/>
            </a:xfrm>
            <a:prstGeom prst="rect">
              <a:avLst/>
            </a:prstGeom>
          </p:spPr>
          <p:txBody>
            <a:bodyPr bIns="45720" lIns="91440" rIns="91440" tIns="45720" wrap="square">
              <a:spAutoFit/>
            </a:bodyPr>
            <a:p>
              <a:pPr algn="just" indent="0" marL="0"/>
              <a:r>
                <a:rPr b="true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/>
                  <a:ea typeface="inpin heiti"/>
                  <a:cs typeface="inpin heiti"/>
                </a:rPr>
                <a:t>отсутствие кадрового резерва</a:t>
              </a:r>
              <a:endParaRPr b="true" sz="2000">
                <a:solidFill>
                  <a:schemeClr val="tx1">
                    <a:lumMod val="65000"/>
                    <a:lumOff val="35000"/>
                  </a:schemeClr>
                </a:solidFill>
                <a:latin typeface="inpin heiti"/>
                <a:ea typeface="inpin heiti"/>
                <a:cs typeface="inpin heiti"/>
              </a:endParaRPr>
            </a:p>
          </p:txBody>
        </p:sp>
      </p:grpSp>
      <p:grpSp>
        <p:nvGrpSpPr>
          <p:cNvPr hidden="false" id="108" name="Shape 108"/>
          <p:cNvGrpSpPr/>
          <p:nvPr isPhoto="false"/>
        </p:nvGrpSpPr>
        <p:grpSpPr>
          <a:xfrm flipH="false" flipV="false" rot="0">
            <a:off x="662273" y="2478645"/>
            <a:ext cx="4296399" cy="876867"/>
            <a:chOff x="0" y="0"/>
            <a:chExt cx="4296399" cy="876867"/>
          </a:xfrm>
        </p:grpSpPr>
        <p:sp>
          <p:nvSpPr>
            <p:cNvPr hidden="false" id="109" name="Shape 109"/>
            <p:cNvSpPr txBox="false"/>
            <p:nvPr isPhoto="false"/>
          </p:nvSpPr>
          <p:spPr>
            <a:xfrm flipH="false" flipV="false" rot="0">
              <a:off x="0" y="572167"/>
              <a:ext cx="4074213" cy="304697"/>
            </a:xfrm>
            <a:prstGeom prst="rect">
              <a:avLst/>
            </a:prstGeom>
          </p:spPr>
          <p:txBody>
            <a:bodyPr bIns="45720" lIns="91440" rIns="91440" tIns="45720" wrap="square">
              <a:spAutoFit/>
            </a:bodyPr>
            <a:p>
              <a:pPr algn="r" indent="0" marL="0">
                <a:lnSpc>
                  <a:spcPct val="120000"/>
                </a:lnSpc>
              </a:pPr>
              <a:endParaRPr sz="1200">
                <a:solidFill>
                  <a:schemeClr val="tx1">
                    <a:lumMod val="50000"/>
                    <a:lumOff val="50000"/>
                  </a:schemeClr>
                </a:solidFill>
                <a:latin typeface="inpin heiti"/>
                <a:ea typeface="inpin heiti"/>
                <a:cs typeface="inpin heiti"/>
              </a:endParaRPr>
            </a:p>
          </p:txBody>
        </p:sp>
        <p:sp>
          <p:nvSpPr>
            <p:cNvPr hidden="false" id="110" name="Shape 110"/>
            <p:cNvSpPr txBox="false"/>
            <p:nvPr isPhoto="false"/>
          </p:nvSpPr>
          <p:spPr>
            <a:xfrm flipH="false" flipV="false" rot="0">
              <a:off x="222185" y="0"/>
              <a:ext cx="4074214" cy="707886"/>
            </a:xfrm>
            <a:prstGeom prst="rect">
              <a:avLst/>
            </a:prstGeom>
          </p:spPr>
          <p:txBody>
            <a:bodyPr bIns="45720" lIns="91440" rIns="91440" tIns="45720" wrap="square">
              <a:spAutoFit/>
            </a:bodyPr>
            <a:p>
              <a:pPr algn="r" indent="0" marL="0"/>
              <a:r>
                <a:rPr b="true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/>
                  <a:ea typeface="inpin heiti"/>
                  <a:cs typeface="inpin heiti"/>
                </a:rPr>
                <a:t>много времени на поиск и подбор персонала</a:t>
              </a:r>
              <a:endParaRPr b="true" sz="2000">
                <a:solidFill>
                  <a:schemeClr val="tx1">
                    <a:lumMod val="65000"/>
                    <a:lumOff val="35000"/>
                  </a:schemeClr>
                </a:solidFill>
                <a:latin typeface="inpin heiti"/>
                <a:ea typeface="inpin heiti"/>
                <a:cs typeface="inpin heiti"/>
              </a:endParaRPr>
            </a:p>
          </p:txBody>
        </p:sp>
      </p:grpSp>
      <p:sp>
        <p:nvSpPr>
          <p:cNvPr hidden="false" id="111" name="Shape 11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r>
              <a:rPr b="true" sz="6000">
                <a:latin typeface="Times New Roman"/>
                <a:ea typeface="Times New Roman"/>
                <a:cs typeface="Times New Roman"/>
              </a:rPr>
              <a:t>ПРОБЛЕМА</a:t>
            </a:r>
            <a:endParaRPr b="true" sz="6000">
              <a:latin typeface="Times New Roman"/>
              <a:ea typeface="Times New Roman"/>
              <a:cs typeface="Times New Roman"/>
            </a:endParaRPr>
          </a:p>
        </p:txBody>
      </p:sp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12" name="GroupShape 11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3" name="Shape 11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b="true">
                <a:latin typeface="Book Antiqua"/>
                <a:ea typeface="Book Antiqua"/>
                <a:cs typeface="Book Antiqua"/>
              </a:rPr>
              <a:t>КАК РЕШАЮТ ПРОБЛЕМУ СЕЙЧАС?</a:t>
            </a:r>
            <a:endParaRPr b="true">
              <a:latin typeface="Book Antiqua"/>
              <a:ea typeface="Book Antiqua"/>
              <a:cs typeface="Book Antiqua"/>
            </a:endParaRPr>
          </a:p>
        </p:txBody>
      </p:sp>
      <p:grpSp>
        <p:nvGrpSpPr>
          <p:cNvPr hidden="false" id="114" name="Shape 114"/>
          <p:cNvGrpSpPr/>
          <p:nvPr isPhoto="false"/>
        </p:nvGrpSpPr>
        <p:grpSpPr>
          <a:xfrm flipH="false" flipV="false" rot="0">
            <a:off x="2253744" y="1648942"/>
            <a:ext cx="1049867" cy="1049866"/>
            <a:chOff x="0" y="0"/>
            <a:chExt cx="1049867" cy="1049866"/>
          </a:xfrm>
        </p:grpSpPr>
        <p:sp>
          <p:nvSpPr>
            <p:cNvPr hidden="false" id="115" name="Shape 115"/>
            <p:cNvSpPr txBox="false"/>
            <p:nvPr isPhoto="false"/>
          </p:nvSpPr>
          <p:spPr>
            <a:xfrm flipH="false" flipV="false" rot="0">
              <a:off x="0" y="0"/>
              <a:ext cx="1049867" cy="104986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accent1"/>
              </a:solidFill>
              <a:prstDash val="soli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16" name="Shape 116"/>
            <p:cNvSpPr txBox="false"/>
            <p:nvPr isPhoto="false"/>
          </p:nvSpPr>
          <p:spPr>
            <a:xfrm flipH="false" flipV="false" rot="0">
              <a:off x="148410" y="148411"/>
              <a:ext cx="753045" cy="753045"/>
            </a:xfrm>
            <a:prstGeom prst="ellipse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hidden="false" id="117" name="Shape 117"/>
          <p:cNvSpPr txBox="false"/>
          <p:nvPr isPhoto="false"/>
        </p:nvSpPr>
        <p:spPr>
          <a:xfrm flipH="false" flipV="false" rot="0">
            <a:off x="2022218" y="2698809"/>
            <a:ext cx="1547259" cy="1949967"/>
          </a:xfrm>
          <a:custGeom>
            <a:avLst/>
            <a:gdLst>
              <a:gd fmla="*/ 3360 w 3360" name="T0"/>
              <a:gd fmla="*/ 2115 h 2115" name="T1"/>
              <a:gd fmla="*/ 1680 w 3360" name="T2"/>
              <a:gd fmla="*/ 0 h 2115" name="T3"/>
              <a:gd fmla="*/ 0 w 3360" name="T4"/>
              <a:gd fmla="*/ 2115 h 2115" name="T5"/>
              <a:gd fmla="*/ 3360 w 3360" name="T6"/>
              <a:gd fmla="*/ 2115 h 2115" name="T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360" name="ODFRight"/>
              <a:gd fmla="val 2115" name="ODFBottom"/>
              <a:gd fmla="val 3360" name="ODFWidth"/>
              <a:gd fmla="val 2115" name="ODFHeight"/>
            </a:gdLst>
            <a:rect b="OXMLTextRectB" l="OXMLTextRectL" r="OXMLTextRectR" t="OXMLTextRectT"/>
            <a:pathLst>
              <a:path fill="norm" h="2115" stroke="true" w="3360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hidden="false" id="118" name="Shape 118"/>
          <p:cNvGrpSpPr/>
          <p:nvPr isPhoto="false"/>
        </p:nvGrpSpPr>
        <p:grpSpPr>
          <a:xfrm flipH="false" flipV="false" rot="0">
            <a:off x="4685278" y="1648943"/>
            <a:ext cx="1049865" cy="1049867"/>
            <a:chOff x="0" y="0"/>
            <a:chExt cx="1049865" cy="1049867"/>
          </a:xfrm>
        </p:grpSpPr>
        <p:grpSp>
          <p:nvGrpSpPr>
            <p:cNvPr hidden="false" id="119" name="Shape 119"/>
            <p:cNvGrpSpPr/>
            <p:nvPr isPhoto="false"/>
          </p:nvGrpSpPr>
          <p:grpSpPr>
            <a:xfrm flipH="false" flipV="false" rot="0">
              <a:off x="0" y="0"/>
              <a:ext cx="1049865" cy="1049867"/>
              <a:chOff x="0" y="0"/>
              <a:chExt cx="1049865" cy="1049867"/>
            </a:xfrm>
          </p:grpSpPr>
          <p:sp>
            <p:nvSpPr>
              <p:cNvPr hidden="false" id="120" name="Shape 120"/>
              <p:cNvSpPr txBox="false"/>
              <p:nvPr isPhoto="false"/>
            </p:nvSpPr>
            <p:spPr>
              <a:xfrm flipH="false" flipV="false" rot="0">
                <a:off x="0" y="0"/>
                <a:ext cx="1049865" cy="1049867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solid"/>
              </a:ln>
            </p:spPr>
            <p:txBody>
              <a:bodyPr anchor="ctr" bIns="45720" lIns="91440" rIns="91440" tIns="45720"/>
              <a:p>
                <a:pPr algn="ctr" indent="0" marL="0"/>
                <a:endPara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hidden="false" id="121" name="Shape 121"/>
              <p:cNvSpPr txBox="false"/>
              <p:nvPr isPhoto="false"/>
            </p:nvSpPr>
            <p:spPr>
              <a:xfrm flipH="false" flipV="false" rot="0">
                <a:off x="148409" y="148411"/>
                <a:ext cx="753044" cy="753045"/>
              </a:xfrm>
              <a:prstGeom prst="ellipse">
                <a:avLst/>
              </a:prstGeom>
              <a:solidFill>
                <a:schemeClr val="accent2"/>
              </a:solidFill>
              <a:ln w="6350">
                <a:solidFill>
                  <a:schemeClr val="accent2"/>
                </a:solidFill>
                <a:prstDash val="solid"/>
              </a:ln>
            </p:spPr>
            <p:txBody>
              <a:bodyPr anchor="ctr" bIns="45720" lIns="91440" rIns="91440" tIns="45720"/>
              <a:p>
                <a:pPr algn="ctr" indent="0" marL="0"/>
                <a:endPara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hidden="false" id="122" name="Shape 122"/>
            <p:cNvSpPr txBox="false"/>
            <p:nvPr isPhoto="false"/>
          </p:nvSpPr>
          <p:spPr>
            <a:xfrm flipH="false" flipV="false" rot="0">
              <a:off x="334165" y="375340"/>
              <a:ext cx="381532" cy="299186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4" name="ODFRight"/>
                <a:gd fmla="val 50" name="ODFBottom"/>
                <a:gd fmla="val 64" name="ODFWidth"/>
                <a:gd fmla="val 50" name="ODFHeight"/>
              </a:gdLst>
              <a:rect b="OXMLTextRectB" l="OXMLTextRectL" r="OXMLTextRectR" t="OXMLTextRectT"/>
              <a:pathLst>
                <a:path fill="norm" h="50" stroke="true" w="64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headEnd len="med" type="none" w="med"/>
              <a:tailEnd len="med" type="none" w="me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hidden="false" id="123" name="Shape 123"/>
          <p:cNvGrpSpPr/>
          <p:nvPr isPhoto="false"/>
        </p:nvGrpSpPr>
        <p:grpSpPr>
          <a:xfrm flipH="false" flipV="false" rot="0">
            <a:off x="4460786" y="2679919"/>
            <a:ext cx="1547259" cy="1949967"/>
            <a:chOff x="0" y="0"/>
            <a:chExt cx="1547259" cy="1949967"/>
          </a:xfrm>
        </p:grpSpPr>
        <p:sp>
          <p:nvSpPr>
            <p:cNvPr hidden="false" id="124" name="Shape 124"/>
            <p:cNvSpPr txBox="false"/>
            <p:nvPr isPhoto="false"/>
          </p:nvSpPr>
          <p:spPr>
            <a:xfrm flipH="false" flipV="false" rot="0">
              <a:off x="0" y="0"/>
              <a:ext cx="1547259" cy="1949967"/>
            </a:xfrm>
            <a:custGeom>
              <a:avLst/>
              <a:gdLst>
                <a:gd fmla="*/ 3360 w 3360" name="T0"/>
                <a:gd fmla="*/ 2115 h 2115" name="T1"/>
                <a:gd fmla="*/ 1680 w 3360" name="T2"/>
                <a:gd fmla="*/ 0 h 2115" name="T3"/>
                <a:gd fmla="*/ 0 w 3360" name="T4"/>
                <a:gd fmla="*/ 2115 h 2115" name="T5"/>
                <a:gd fmla="*/ 3360 w 3360" name="T6"/>
                <a:gd fmla="*/ 2115 h 2115" name="T7"/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3360" name="ODFRight"/>
                <a:gd fmla="val 2115" name="ODFBottom"/>
                <a:gd fmla="val 3360" name="ODFWidth"/>
                <a:gd fmla="val 2115" name="ODFHeight"/>
              </a:gdLst>
              <a:rect b="OXMLTextRectB" l="OXMLTextRectL" r="OXMLTextRectR" t="OXMLTextRectT"/>
              <a:pathLst>
                <a:path fill="norm" h="2115" stroke="true" w="3360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25" name="Shape 125"/>
            <p:cNvSpPr txBox="false"/>
            <p:nvPr isPhoto="false"/>
          </p:nvSpPr>
          <p:spPr>
            <a:xfrm flipH="false" flipV="false" rot="0">
              <a:off x="625552" y="1593626"/>
              <a:ext cx="296155" cy="22967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8" name="ODFRight"/>
                <a:gd fmla="val 53" name="ODFBottom"/>
                <a:gd fmla="val 68" name="ODFWidth"/>
                <a:gd fmla="val 53" name="ODFHeight"/>
              </a:gdLst>
              <a:rect b="OXMLTextRectB" l="OXMLTextRectL" r="OXMLTextRectR" t="OXMLTextRectT"/>
              <a:pathLst>
                <a:path fill="norm" h="53" stroke="true" w="68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headEnd len="med" type="none" w="med"/>
              <a:tailEnd len="med" type="none" w="me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hidden="false" id="126" name="Shape 126"/>
          <p:cNvGrpSpPr/>
          <p:nvPr isPhoto="false"/>
        </p:nvGrpSpPr>
        <p:grpSpPr>
          <a:xfrm flipH="false" flipV="false" rot="0">
            <a:off x="7285319" y="1630052"/>
            <a:ext cx="1049866" cy="1049866"/>
            <a:chOff x="0" y="0"/>
            <a:chExt cx="1049866" cy="1049866"/>
          </a:xfrm>
        </p:grpSpPr>
        <p:sp>
          <p:nvSpPr>
            <p:cNvPr hidden="false" id="127" name="Shape 127"/>
            <p:cNvSpPr txBox="false"/>
            <p:nvPr isPhoto="false"/>
          </p:nvSpPr>
          <p:spPr>
            <a:xfrm flipH="false" flipV="false" rot="0">
              <a:off x="0" y="0"/>
              <a:ext cx="1049866" cy="104986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accent3"/>
              </a:solidFill>
              <a:prstDash val="soli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28" name="Shape 128"/>
            <p:cNvSpPr txBox="false"/>
            <p:nvPr isPhoto="false"/>
          </p:nvSpPr>
          <p:spPr>
            <a:xfrm flipH="false" flipV="false" rot="0">
              <a:off x="148410" y="148411"/>
              <a:ext cx="753045" cy="753045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accent3"/>
              </a:solidFill>
              <a:prstDash val="soli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hidden="false" id="129" name="Shape 129"/>
          <p:cNvGrpSpPr/>
          <p:nvPr isPhoto="false"/>
        </p:nvGrpSpPr>
        <p:grpSpPr>
          <a:xfrm flipH="false" flipV="false" rot="0">
            <a:off x="7036624" y="2681489"/>
            <a:ext cx="1547259" cy="1949967"/>
            <a:chOff x="0" y="0"/>
            <a:chExt cx="1547259" cy="1949967"/>
          </a:xfrm>
        </p:grpSpPr>
        <p:sp>
          <p:nvSpPr>
            <p:cNvPr hidden="false" id="130" name="Shape 130"/>
            <p:cNvSpPr txBox="false"/>
            <p:nvPr isPhoto="false"/>
          </p:nvSpPr>
          <p:spPr>
            <a:xfrm flipH="false" flipV="false" rot="0">
              <a:off x="0" y="0"/>
              <a:ext cx="1547259" cy="1949967"/>
            </a:xfrm>
            <a:custGeom>
              <a:avLst/>
              <a:gdLst>
                <a:gd fmla="*/ 3360 w 3360" name="T0"/>
                <a:gd fmla="*/ 2115 h 2115" name="T1"/>
                <a:gd fmla="*/ 1680 w 3360" name="T2"/>
                <a:gd fmla="*/ 0 h 2115" name="T3"/>
                <a:gd fmla="*/ 0 w 3360" name="T4"/>
                <a:gd fmla="*/ 2115 h 2115" name="T5"/>
                <a:gd fmla="*/ 3360 w 3360" name="T6"/>
                <a:gd fmla="*/ 2115 h 2115" name="T7"/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3360" name="ODFRight"/>
                <a:gd fmla="val 2115" name="ODFBottom"/>
                <a:gd fmla="val 3360" name="ODFWidth"/>
                <a:gd fmla="val 2115" name="ODFHeight"/>
              </a:gdLst>
              <a:rect b="OXMLTextRectB" l="OXMLTextRectL" r="OXMLTextRectR" t="OXMLTextRectT"/>
              <a:pathLst>
                <a:path fill="norm" h="2115" stroke="true" w="3360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31" name="Shape 131"/>
            <p:cNvSpPr txBox="false"/>
            <p:nvPr isPhoto="false"/>
          </p:nvSpPr>
          <p:spPr>
            <a:xfrm flipH="false" flipV="false" rot="0">
              <a:off x="625552" y="1593626"/>
              <a:ext cx="296155" cy="22967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8" name="ODFRight"/>
                <a:gd fmla="val 53" name="ODFBottom"/>
                <a:gd fmla="val 68" name="ODFWidth"/>
                <a:gd fmla="val 53" name="ODFHeight"/>
              </a:gdLst>
              <a:rect b="OXMLTextRectB" l="OXMLTextRectL" r="OXMLTextRectR" t="OXMLTextRectT"/>
              <a:pathLst>
                <a:path fill="norm" h="53" stroke="true" w="68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headEnd len="med" type="none" w="med"/>
              <a:tailEnd len="med" type="none" w="me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hidden="false" id="132" name="Shape 132"/>
          <p:cNvGrpSpPr/>
          <p:nvPr isPhoto="false"/>
        </p:nvGrpSpPr>
        <p:grpSpPr>
          <a:xfrm flipH="false" flipV="false" rot="0">
            <a:off x="9541406" y="1648943"/>
            <a:ext cx="1049866" cy="1049867"/>
            <a:chOff x="0" y="0"/>
            <a:chExt cx="1049866" cy="1049867"/>
          </a:xfrm>
        </p:grpSpPr>
        <p:grpSp>
          <p:nvGrpSpPr>
            <p:cNvPr hidden="false" id="133" name="Shape 133"/>
            <p:cNvGrpSpPr/>
            <p:nvPr isPhoto="false"/>
          </p:nvGrpSpPr>
          <p:grpSpPr>
            <a:xfrm flipH="false" flipV="false" rot="0">
              <a:off x="0" y="0"/>
              <a:ext cx="1049866" cy="1049867"/>
              <a:chOff x="0" y="0"/>
              <a:chExt cx="1049866" cy="1049867"/>
            </a:xfrm>
          </p:grpSpPr>
          <p:sp>
            <p:nvSpPr>
              <p:cNvPr hidden="false" id="134" name="Shape 134"/>
              <p:cNvSpPr txBox="false"/>
              <p:nvPr isPhoto="false"/>
            </p:nvSpPr>
            <p:spPr>
              <a:xfrm flipH="false" flipV="false" rot="0">
                <a:off x="0" y="0"/>
                <a:ext cx="1049866" cy="1049867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accent4"/>
                </a:solidFill>
                <a:prstDash val="solid"/>
              </a:ln>
            </p:spPr>
            <p:txBody>
              <a:bodyPr anchor="ctr" bIns="45720" lIns="91440" rIns="91440" tIns="45720"/>
              <a:p>
                <a:pPr algn="ctr" indent="0" marL="0"/>
                <a:endPara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hidden="false" id="135" name="Shape 135"/>
              <p:cNvSpPr txBox="false"/>
              <p:nvPr isPhoto="false"/>
            </p:nvSpPr>
            <p:spPr>
              <a:xfrm flipH="false" flipV="false" rot="0">
                <a:off x="148410" y="148411"/>
                <a:ext cx="753045" cy="753045"/>
              </a:xfrm>
              <a:prstGeom prst="ellipse">
                <a:avLst/>
              </a:prstGeom>
              <a:solidFill>
                <a:schemeClr val="accent4"/>
              </a:solidFill>
              <a:ln w="6350">
                <a:solidFill>
                  <a:schemeClr val="accent4"/>
                </a:solidFill>
                <a:prstDash val="solid"/>
              </a:ln>
            </p:spPr>
            <p:txBody>
              <a:bodyPr anchor="ctr" bIns="45720" lIns="91440" rIns="91440" tIns="45720"/>
              <a:p>
                <a:pPr algn="ctr" indent="0" marL="0"/>
                <a:endPara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hidden="false" id="136" name="Shape 136"/>
            <p:cNvSpPr txBox="false"/>
            <p:nvPr isPhoto="false"/>
          </p:nvSpPr>
          <p:spPr>
            <a:xfrm flipH="false" flipV="false" rot="0">
              <a:off x="361614" y="361614"/>
              <a:ext cx="326637" cy="326637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5" name="ODFRight"/>
                <a:gd fmla="val 55" name="ODFBottom"/>
                <a:gd fmla="val 55" name="ODFWidth"/>
                <a:gd fmla="val 55" name="ODFHeight"/>
              </a:gdLst>
              <a:rect b="OXMLTextRectB" l="OXMLTextRectL" r="OXMLTextRectR" t="OXMLTextRectT"/>
              <a:pathLst>
                <a:path fill="norm" h="55" stroke="true" w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headEnd len="med" type="none" w="med"/>
              <a:tailEnd len="med" type="none" w="me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hidden="false" id="137" name="Shape 137"/>
          <p:cNvSpPr txBox="false"/>
          <p:nvPr isPhoto="false"/>
        </p:nvSpPr>
        <p:spPr>
          <a:xfrm flipH="true" flipV="false" rot="0">
            <a:off x="9292711" y="2724210"/>
            <a:ext cx="1547259" cy="1949967"/>
          </a:xfrm>
          <a:custGeom>
            <a:avLst/>
            <a:gdLst>
              <a:gd fmla="*/ 3360 w 3360" name="T0"/>
              <a:gd fmla="*/ 2115 h 2115" name="T1"/>
              <a:gd fmla="*/ 1680 w 3360" name="T2"/>
              <a:gd fmla="*/ 0 h 2115" name="T3"/>
              <a:gd fmla="*/ 0 w 3360" name="T4"/>
              <a:gd fmla="*/ 2115 h 2115" name="T5"/>
              <a:gd fmla="*/ 3360 w 3360" name="T6"/>
              <a:gd fmla="*/ 2115 h 2115" name="T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360" name="ODFRight"/>
              <a:gd fmla="val 2115" name="ODFBottom"/>
              <a:gd fmla="val 3360" name="ODFWidth"/>
              <a:gd fmla="val 2115" name="ODFHeight"/>
            </a:gdLst>
            <a:rect b="OXMLTextRectB" l="OXMLTextRectL" r="OXMLTextRectR" t="OXMLTextRectT"/>
            <a:pathLst>
              <a:path fill="norm" h="2115" stroke="true" w="3360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hidden="false" id="138" name="Shape 138"/>
          <p:cNvGrpSpPr/>
          <p:nvPr isPhoto="false"/>
        </p:nvGrpSpPr>
        <p:grpSpPr>
          <a:xfrm flipH="false" flipV="false" rot="0">
            <a:off x="1962362" y="4797187"/>
            <a:ext cx="1632627" cy="1053938"/>
            <a:chOff x="0" y="0"/>
            <a:chExt cx="1632627" cy="1053938"/>
          </a:xfrm>
        </p:grpSpPr>
        <p:sp>
          <p:nvSpPr>
            <p:cNvPr hidden="false" id="139" name="Shape 139"/>
            <p:cNvSpPr txBox="true"/>
            <p:nvPr isPhoto="false"/>
          </p:nvSpPr>
          <p:spPr>
            <a:xfrm flipH="false" flipV="false" rot="0">
              <a:off x="0" y="0"/>
              <a:ext cx="1632627" cy="467930"/>
            </a:xfrm>
            <a:prstGeom prst="rect">
              <a:avLst/>
            </a:prstGeom>
            <a:noFill/>
          </p:spPr>
          <p:txBody>
            <a:bodyPr anchor="ctr" anchorCtr="true" bIns="0" lIns="0" rIns="0" tIns="0" wrap="none">
              <a:normAutofit fontScale="100%" lnSpcReduction="0%"/>
            </a:bodyPr>
            <a:p>
              <a:pPr algn="ctr" indent="0" marL="0"/>
              <a:r>
                <a:rPr b="true" sz="1800">
                  <a:solidFill>
                    <a:schemeClr val="accent1">
                      <a:lumMod val="100000"/>
                    </a:schemeClr>
                  </a:solidFill>
                  <a:latin typeface="+mn-lt"/>
                  <a:ea typeface="+mn-ea"/>
                  <a:cs typeface="+mn-cs"/>
                </a:rPr>
                <a:t>Поиск через сайты</a:t>
              </a:r>
              <a:endParaRPr b="true" sz="1800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ctr" indent="0" marL="0"/>
              <a:r>
                <a:rPr b="true" sz="1800">
                  <a:solidFill>
                    <a:schemeClr val="accent1">
                      <a:lumMod val="100000"/>
                    </a:schemeClr>
                  </a:solidFill>
                  <a:latin typeface="+mn-lt"/>
                  <a:ea typeface="+mn-ea"/>
                  <a:cs typeface="+mn-cs"/>
                </a:rPr>
                <a:t>(hh.ru, avito.ru)</a:t>
              </a:r>
              <a:endParaRPr b="true" sz="1800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40" name="Shape 140"/>
            <p:cNvSpPr txBox="true"/>
            <p:nvPr isPhoto="false"/>
          </p:nvSpPr>
          <p:spPr>
            <a:xfrm flipH="false" flipV="false" rot="0">
              <a:off x="0" y="467929"/>
              <a:ext cx="1620032" cy="586008"/>
            </a:xfrm>
            <a:prstGeom prst="rect">
              <a:avLst/>
            </a:prstGeom>
          </p:spPr>
          <p:txBody>
            <a:bodyPr anchor="ctr" anchorCtr="true" bIns="0" lIns="0" rIns="0" tIns="0" vert="horz" wrap="square">
              <a:noAutofit/>
            </a:bodyPr>
            <a:p>
              <a:pPr algn="l" indent="0" marL="0">
                <a:lnSpc>
                  <a:spcPct val="120000"/>
                </a:lnSpc>
              </a:pPr>
              <a: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(долго)</a:t>
              </a: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endPara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hidden="false" id="141" name="Shape 141"/>
          <p:cNvGrpSpPr/>
          <p:nvPr isPhoto="false"/>
        </p:nvGrpSpPr>
        <p:grpSpPr>
          <a:xfrm flipH="false" flipV="false" rot="0">
            <a:off x="4383550" y="4797187"/>
            <a:ext cx="1632627" cy="1053938"/>
            <a:chOff x="0" y="0"/>
            <a:chExt cx="1632627" cy="1053938"/>
          </a:xfrm>
        </p:grpSpPr>
        <p:sp>
          <p:nvSpPr>
            <p:cNvPr hidden="false" id="142" name="Shape 142"/>
            <p:cNvSpPr txBox="true"/>
            <p:nvPr isPhoto="false"/>
          </p:nvSpPr>
          <p:spPr>
            <a:xfrm flipH="false" flipV="false" rot="0">
              <a:off x="0" y="0"/>
              <a:ext cx="1632627" cy="467930"/>
            </a:xfrm>
            <a:prstGeom prst="rect">
              <a:avLst/>
            </a:prstGeom>
            <a:noFill/>
          </p:spPr>
          <p:txBody>
            <a:bodyPr anchor="ctr" anchorCtr="true" bIns="0" lIns="0" rIns="0" tIns="0" wrap="none">
              <a:normAutofit fontScale="100%" lnSpcReduction="0%"/>
            </a:bodyPr>
            <a:p>
              <a:pPr algn="ctr" indent="0" marL="0"/>
              <a:r>
                <a:rPr b="true" sz="1800">
                  <a:solidFill>
                    <a:schemeClr val="accent2">
                      <a:lumMod val="100000"/>
                    </a:schemeClr>
                  </a:solidFill>
                  <a:latin typeface="+mn-lt"/>
                  <a:ea typeface="+mn-ea"/>
                  <a:cs typeface="+mn-cs"/>
                </a:rPr>
                <a:t>Рекрутинговые </a:t>
              </a:r>
              <a:endParaRPr b="true" sz="1800">
                <a:solidFill>
                  <a:schemeClr val="accent2">
                    <a:lumMod val="10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ctr" indent="0" marL="0"/>
              <a:r>
                <a:rPr b="true" sz="1800">
                  <a:solidFill>
                    <a:schemeClr val="accent2">
                      <a:lumMod val="100000"/>
                    </a:schemeClr>
                  </a:solidFill>
                  <a:latin typeface="+mn-lt"/>
                  <a:ea typeface="+mn-ea"/>
                  <a:cs typeface="+mn-cs"/>
                </a:rPr>
                <a:t>агенства</a:t>
              </a:r>
              <a:endParaRPr b="true" sz="1800">
                <a:solidFill>
                  <a:schemeClr val="accent2">
                    <a:lumMod val="10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43" name="Shape 143"/>
            <p:cNvSpPr txBox="true"/>
            <p:nvPr isPhoto="false"/>
          </p:nvSpPr>
          <p:spPr>
            <a:xfrm flipH="false" flipV="false" rot="0">
              <a:off x="0" y="467929"/>
              <a:ext cx="1620032" cy="586008"/>
            </a:xfrm>
            <a:prstGeom prst="rect">
              <a:avLst/>
            </a:prstGeom>
          </p:spPr>
          <p:txBody>
            <a:bodyPr anchor="ctr" anchorCtr="true" bIns="0" lIns="0" rIns="0" tIns="0" vert="horz" wrap="square">
              <a:noAutofit/>
            </a:bodyPr>
            <a:p>
              <a:pPr algn="l" indent="0" marL="0">
                <a:lnSpc>
                  <a:spcPct val="120000"/>
                </a:lnSpc>
              </a:pPr>
              <a: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(дорого) </a:t>
              </a: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endPara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hidden="false" id="144" name="Shape 144"/>
          <p:cNvGrpSpPr/>
          <p:nvPr isPhoto="false"/>
        </p:nvGrpSpPr>
        <p:grpSpPr>
          <a:xfrm flipH="false" flipV="false" rot="0">
            <a:off x="6993936" y="4772364"/>
            <a:ext cx="1632628" cy="730968"/>
            <a:chOff x="0" y="0"/>
            <a:chExt cx="1632628" cy="730968"/>
          </a:xfrm>
        </p:grpSpPr>
        <p:sp>
          <p:nvSpPr>
            <p:cNvPr hidden="false" id="145" name="Shape 145"/>
            <p:cNvSpPr txBox="true"/>
            <p:nvPr isPhoto="false"/>
          </p:nvSpPr>
          <p:spPr>
            <a:xfrm flipH="false" flipV="false" rot="0">
              <a:off x="0" y="0"/>
              <a:ext cx="1632628" cy="282812"/>
            </a:xfrm>
            <a:prstGeom prst="rect">
              <a:avLst/>
            </a:prstGeom>
            <a:noFill/>
          </p:spPr>
          <p:txBody>
            <a:bodyPr anchor="ctr" anchorCtr="true" bIns="0" lIns="0" rIns="0" tIns="0" wrap="none">
              <a:normAutofit fontScale="100%" lnSpcReduction="0%"/>
            </a:bodyPr>
            <a:p>
              <a:pPr algn="ctr" indent="0" marL="0"/>
              <a:r>
                <a:rPr b="true" sz="1800">
                  <a:solidFill>
                    <a:schemeClr val="accent3">
                      <a:lumMod val="100000"/>
                    </a:schemeClr>
                  </a:solidFill>
                  <a:latin typeface="+mn-lt"/>
                  <a:ea typeface="+mn-ea"/>
                  <a:cs typeface="+mn-cs"/>
                </a:rPr>
                <a:t>Через знакомых</a:t>
              </a:r>
              <a:endParaRPr b="true" sz="1800">
                <a:solidFill>
                  <a:schemeClr val="accent3">
                    <a:lumMod val="10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46" name="Shape 146"/>
            <p:cNvSpPr txBox="true"/>
            <p:nvPr isPhoto="false"/>
          </p:nvSpPr>
          <p:spPr>
            <a:xfrm flipH="false" flipV="false" rot="0">
              <a:off x="0" y="467929"/>
              <a:ext cx="1620033" cy="263038"/>
            </a:xfrm>
            <a:prstGeom prst="rect">
              <a:avLst/>
            </a:prstGeom>
          </p:spPr>
          <p:txBody>
            <a:bodyPr anchor="ctr" anchorCtr="true" bIns="0" lIns="0" rIns="0" tIns="0" vert="horz" wrap="square">
              <a:noAutofit/>
            </a:bodyPr>
            <a:p>
              <a:pPr algn="ctr" indent="0" marL="0">
                <a:lnSpc>
                  <a:spcPct val="120000"/>
                </a:lnSpc>
              </a:pPr>
              <a: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(не всегда кандидаты подходят по требованиям)</a:t>
              </a: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endPara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hidden="false" id="147" name="Shape 147"/>
          <p:cNvGrpSpPr/>
          <p:nvPr isPhoto="false"/>
        </p:nvGrpSpPr>
        <p:grpSpPr>
          <a:xfrm flipH="false" flipV="false" rot="0">
            <a:off x="9292711" y="4797187"/>
            <a:ext cx="1632628" cy="1053938"/>
            <a:chOff x="0" y="0"/>
            <a:chExt cx="1632628" cy="1053938"/>
          </a:xfrm>
        </p:grpSpPr>
        <p:sp>
          <p:nvSpPr>
            <p:cNvPr hidden="false" id="148" name="Shape 148"/>
            <p:cNvSpPr txBox="true"/>
            <p:nvPr isPhoto="false"/>
          </p:nvSpPr>
          <p:spPr>
            <a:xfrm flipH="false" flipV="false" rot="0">
              <a:off x="0" y="0"/>
              <a:ext cx="1632628" cy="282812"/>
            </a:xfrm>
            <a:prstGeom prst="rect">
              <a:avLst/>
            </a:prstGeom>
            <a:noFill/>
          </p:spPr>
          <p:txBody>
            <a:bodyPr anchor="ctr" anchorCtr="true" bIns="0" lIns="0" rIns="0" tIns="0" wrap="none">
              <a:normAutofit fontScale="100%" lnSpcReduction="0%"/>
            </a:bodyPr>
            <a:p>
              <a:pPr algn="ctr" indent="0" marL="0"/>
              <a:r>
                <a:rPr b="true" sz="1800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cs"/>
                </a:rPr>
                <a:t>Кадровый резерв</a:t>
              </a:r>
              <a:endParaRPr b="true" sz="1800">
                <a:solidFill>
                  <a:schemeClr val="accent4">
                    <a:lumMod val="10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149" name="Shape 149"/>
            <p:cNvSpPr txBox="true"/>
            <p:nvPr isPhoto="false"/>
          </p:nvSpPr>
          <p:spPr>
            <a:xfrm flipH="false" flipV="false" rot="0">
              <a:off x="0" y="467929"/>
              <a:ext cx="1620032" cy="586008"/>
            </a:xfrm>
            <a:prstGeom prst="rect">
              <a:avLst/>
            </a:prstGeom>
          </p:spPr>
          <p:txBody>
            <a:bodyPr anchor="ctr" anchorCtr="true" bIns="0" lIns="0" rIns="0" tIns="0" vert="horz" wrap="square">
              <a:noAutofit/>
            </a:bodyPr>
            <a:p>
              <a:pPr algn="ctr" indent="0" marL="0">
                <a:lnSpc>
                  <a:spcPct val="120000"/>
                </a:lnSpc>
              </a:pPr>
              <a: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(во многих компаниях он отсутствует)</a:t>
              </a: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endPara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hidden="false" id="150" name="Shape 150"/>
          <p:cNvSpPr txBox="false"/>
          <p:nvPr isPhoto="false"/>
        </p:nvSpPr>
        <p:spPr>
          <a:xfrm flipH="false" flipV="false" rot="0">
            <a:off x="7546569" y="1881323"/>
            <a:ext cx="263682" cy="345038"/>
          </a:xfrm>
          <a:custGeom>
            <a:avLst/>
            <a:gdLst>
              <a:gd fmla="*/ 95 w 114" name="T0"/>
              <a:gd fmla="*/ 99 h 149" name="T1"/>
              <a:gd fmla="*/ 93 w 114" name="T2"/>
              <a:gd fmla="*/ 98 h 149" name="T3"/>
              <a:gd fmla="*/ 89 w 114" name="T4"/>
              <a:gd fmla="*/ 96 h 149" name="T5"/>
              <a:gd fmla="*/ 74 w 114" name="T6"/>
              <a:gd fmla="*/ 85 h 149" name="T7"/>
              <a:gd fmla="*/ 90 w 114" name="T8"/>
              <a:gd fmla="*/ 58 h 149" name="T9"/>
              <a:gd fmla="*/ 57 w 114" name="T10"/>
              <a:gd fmla="*/ 1 h 149" name="T11"/>
              <a:gd fmla="*/ 19 w 114" name="T12"/>
              <a:gd fmla="*/ 41 h 149" name="T13"/>
              <a:gd fmla="*/ 42 w 114" name="T14"/>
              <a:gd fmla="*/ 87 h 149" name="T15"/>
              <a:gd fmla="*/ 25 w 114" name="T16"/>
              <a:gd fmla="*/ 96 h 149" name="T17"/>
              <a:gd fmla="*/ 21 w 114" name="T18"/>
              <a:gd fmla="*/ 98 h 149" name="T19"/>
              <a:gd fmla="*/ 19 w 114" name="T20"/>
              <a:gd fmla="*/ 99 h 149" name="T21"/>
              <a:gd fmla="*/ 0 w 114" name="T22"/>
              <a:gd fmla="*/ 123 h 149" name="T23"/>
              <a:gd fmla="*/ 1 w 114" name="T24"/>
              <a:gd fmla="*/ 149 h 149" name="T25"/>
              <a:gd fmla="*/ 113 w 114" name="T26"/>
              <a:gd fmla="*/ 149 h 149" name="T27"/>
              <a:gd fmla="*/ 114 w 114" name="T28"/>
              <a:gd fmla="*/ 147 h 149" name="T29"/>
              <a:gd fmla="*/ 95 w 114" name="T30"/>
              <a:gd fmla="*/ 99 h 149" name="T31"/>
              <a:gd fmla="*/ 82 w 114" name="T32"/>
              <a:gd fmla="*/ 28 h 149" name="T33"/>
              <a:gd fmla="*/ 30 w 114" name="T34"/>
              <a:gd fmla="*/ 26 h 149" name="T35"/>
              <a:gd fmla="*/ 40 w 114" name="T36"/>
              <a:gd fmla="*/ 74 h 149" name="T37"/>
              <a:gd fmla="*/ 33 w 114" name="T38"/>
              <a:gd fmla="*/ 61 h 149" name="T39"/>
              <a:gd fmla="*/ 43 w 114" name="T40"/>
              <a:gd fmla="*/ 25 h 149" name="T41"/>
              <a:gd fmla="*/ 62 w 114" name="T42"/>
              <a:gd fmla="*/ 42 h 149" name="T43"/>
              <a:gd fmla="*/ 50 w 114" name="T44"/>
              <a:gd fmla="*/ 29 h 149" name="T45"/>
              <a:gd fmla="*/ 77 w 114" name="T46"/>
              <a:gd fmla="*/ 43 h 149" name="T47"/>
              <a:gd fmla="*/ 80 w 114" name="T48"/>
              <a:gd fmla="*/ 47 h 149" name="T49"/>
              <a:gd fmla="*/ 67 w 114" name="T50"/>
              <a:gd fmla="*/ 68 h 149" name="T51"/>
              <a:gd fmla="*/ 56 w 114" name="T52"/>
              <a:gd fmla="*/ 70 h 149" name="T53"/>
              <a:gd fmla="*/ 67 w 114" name="T54"/>
              <a:gd fmla="*/ 70 h 149" name="T55"/>
              <a:gd fmla="*/ 81 w 114" name="T56"/>
              <a:gd fmla="*/ 50 h 149" name="T57"/>
              <a:gd fmla="*/ 82 w 114" name="T58"/>
              <a:gd fmla="*/ 57 h 149" name="T59"/>
              <a:gd fmla="*/ 73 w 114" name="T60"/>
              <a:gd fmla="*/ 74 h 149" name="T61"/>
              <a:gd fmla="*/ 73 w 114" name="T62"/>
              <a:gd fmla="*/ 74 h 149" name="T63"/>
              <a:gd fmla="*/ 57 w 114" name="T64"/>
              <a:gd fmla="*/ 85 h 149" name="T65"/>
              <a:gd fmla="*/ 42 w 114" name="T66"/>
              <a:gd fmla="*/ 76 h 149" name="T67"/>
              <a:gd fmla="*/ 79 w 114" name="T68"/>
              <a:gd fmla="*/ 99 h 149" name="T69"/>
              <a:gd fmla="*/ 57 w 114" name="T70"/>
              <a:gd fmla="*/ 113 h 149" name="T71"/>
              <a:gd fmla="*/ 36 w 114" name="T72"/>
              <a:gd fmla="*/ 100 h 149" name="T73"/>
              <a:gd fmla="*/ 41 w 114" name="T74"/>
              <a:gd fmla="*/ 93 h 149" name="T75"/>
              <a:gd fmla="*/ 42 w 114" name="T76"/>
              <a:gd fmla="*/ 92 h 149" name="T77"/>
              <a:gd fmla="*/ 42 w 114" name="T78"/>
              <a:gd fmla="*/ 91 h 149" name="T79"/>
              <a:gd fmla="*/ 43 w 114" name="T80"/>
              <a:gd fmla="*/ 86 h 149" name="T81"/>
              <a:gd fmla="*/ 53 w 114" name="T82"/>
              <a:gd fmla="*/ 86 h 149" name="T83"/>
              <a:gd fmla="*/ 57 w 114" name="T84"/>
              <a:gd fmla="*/ 87 h 149" name="T85"/>
              <a:gd fmla="*/ 73 w 114" name="T86"/>
              <a:gd fmla="*/ 76 h 149" name="T87"/>
              <a:gd fmla="*/ 74 w 114" name="T88"/>
              <a:gd fmla="*/ 92 h 149" name="T89"/>
              <a:gd fmla="*/ 74 w 114" name="T90"/>
              <a:gd fmla="*/ 92 h 149" name="T91"/>
              <a:gd fmla="*/ 75 w 114" name="T92"/>
              <a:gd fmla="*/ 93 h 149" name="T93"/>
              <a:gd fmla="*/ 82 w 114" name="T94"/>
              <a:gd fmla="*/ 95 h 149" name="T95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14" name="ODFRight"/>
              <a:gd fmla="val 149" name="ODFBottom"/>
              <a:gd fmla="val 114" name="ODFWidth"/>
              <a:gd fmla="val 149" name="ODFHeight"/>
            </a:gdLst>
            <a:rect b="OXMLTextRectB" l="OXMLTextRectL" r="OXMLTextRectR" t="OXMLTextRectT"/>
            <a:pathLst>
              <a:path fill="norm" h="149" stroke="true" w="114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151" name="Shape 151"/>
          <p:cNvSpPr txBox="false"/>
          <p:nvPr isPhoto="false"/>
        </p:nvSpPr>
        <p:spPr>
          <a:xfrm flipH="false" flipV="false" rot="0">
            <a:off x="5837525" y="3535986"/>
            <a:ext cx="307790" cy="326413"/>
          </a:xfrm>
          <a:custGeom>
            <a:avLst/>
            <a:gdLst>
              <a:gd fmla="*/ 71 w 133" name="T0"/>
              <a:gd fmla="*/ 114 h 141" name="T1"/>
              <a:gd fmla="*/ 13 w 133" name="T2"/>
              <a:gd fmla="*/ 113 h 141" name="T3"/>
              <a:gd fmla="*/ 9 w 133" name="T4"/>
              <a:gd fmla="*/ 15 h 141" name="T5"/>
              <a:gd fmla="*/ 78 w 133" name="T6"/>
              <a:gd fmla="*/ 11 h 141" name="T7"/>
              <a:gd fmla="*/ 82 w 133" name="T8"/>
              <a:gd fmla="*/ 87 h 141" name="T9"/>
              <a:gd fmla="*/ 89 w 133" name="T10"/>
              <a:gd fmla="*/ 86 h 141" name="T11"/>
              <a:gd fmla="*/ 91 w 133" name="T12"/>
              <a:gd fmla="*/ 13 h 141" name="T13"/>
              <a:gd fmla="*/ 13 w 133" name="T14"/>
              <a:gd fmla="*/ 0 h 141" name="T15"/>
              <a:gd fmla="*/ 0 w 133" name="T16"/>
              <a:gd fmla="*/ 120 h 141" name="T17"/>
              <a:gd fmla="*/ 62 w 133" name="T18"/>
              <a:gd fmla="*/ 133 h 141" name="T19"/>
              <a:gd fmla="*/ 70 w 133" name="T20"/>
              <a:gd fmla="*/ 114 h 141" name="T21"/>
              <a:gd fmla="*/ 52 w 133" name="T22"/>
              <a:gd fmla="*/ 4 h 141" name="T23"/>
              <a:gd fmla="*/ 52 w 133" name="T24"/>
              <a:gd fmla="*/ 6 h 141" name="T25"/>
              <a:gd fmla="*/ 38 w 133" name="T26"/>
              <a:gd fmla="*/ 5 h 141" name="T27"/>
              <a:gd fmla="*/ 46 w 133" name="T28"/>
              <a:gd fmla="*/ 129 h 141" name="T29"/>
              <a:gd fmla="*/ 46 w 133" name="T30"/>
              <a:gd fmla="*/ 117 h 141" name="T31"/>
              <a:gd fmla="*/ 46 w 133" name="T32"/>
              <a:gd fmla="*/ 129 h 141" name="T33"/>
              <a:gd fmla="*/ 63 w 133" name="T34"/>
              <a:gd fmla="*/ 71 h 141" name="T35"/>
              <a:gd fmla="*/ 68 w 133" name="T36"/>
              <a:gd fmla="*/ 49 h 141" name="T37"/>
              <a:gd fmla="*/ 27 w 133" name="T38"/>
              <a:gd fmla="*/ 69 h 141" name="T39"/>
              <a:gd fmla="*/ 57 w 133" name="T40"/>
              <a:gd fmla="*/ 54 h 141" name="T41"/>
              <a:gd fmla="*/ 61 w 133" name="T42"/>
              <a:gd fmla="*/ 54 h 141" name="T43"/>
              <a:gd fmla="*/ 59 w 133" name="T44"/>
              <a:gd fmla="*/ 66 h 141" name="T45"/>
              <a:gd fmla="*/ 57 w 133" name="T46"/>
              <a:gd fmla="*/ 54 h 141" name="T47"/>
              <a:gd fmla="*/ 50 w 133" name="T48"/>
              <a:gd fmla="*/ 52 h 141" name="T49"/>
              <a:gd fmla="*/ 52 w 133" name="T50"/>
              <a:gd fmla="*/ 64 h 141" name="T51"/>
              <a:gd fmla="*/ 48 w 133" name="T52"/>
              <a:gd fmla="*/ 64 h 141" name="T53"/>
              <a:gd fmla="*/ 39 w 133" name="T54"/>
              <a:gd fmla="*/ 54 h 141" name="T55"/>
              <a:gd fmla="*/ 43 w 133" name="T56"/>
              <a:gd fmla="*/ 54 h 141" name="T57"/>
              <a:gd fmla="*/ 41 w 133" name="T58"/>
              <a:gd fmla="*/ 66 h 141" name="T59"/>
              <a:gd fmla="*/ 39 w 133" name="T60"/>
              <a:gd fmla="*/ 54 h 141" name="T61"/>
              <a:gd fmla="*/ 32 w 133" name="T62"/>
              <a:gd fmla="*/ 52 h 141" name="T63"/>
              <a:gd fmla="*/ 34 w 133" name="T64"/>
              <a:gd fmla="*/ 64 h 141" name="T65"/>
              <a:gd fmla="*/ 30 w 133" name="T66"/>
              <a:gd fmla="*/ 64 h 141" name="T67"/>
              <a:gd fmla="*/ 68 w 133" name="T68"/>
              <a:gd fmla="*/ 48 h 141" name="T69"/>
              <a:gd fmla="*/ 19 w 133" name="T70"/>
              <a:gd fmla="*/ 44 h 141" name="T71"/>
              <a:gd fmla="*/ 28 w 133" name="T72"/>
              <a:gd fmla="*/ 40 h 141" name="T73"/>
              <a:gd fmla="*/ 38 w 133" name="T74"/>
              <a:gd fmla="*/ 28 h 141" name="T75"/>
              <a:gd fmla="*/ 41 w 133" name="T76"/>
              <a:gd fmla="*/ 31 h 141" name="T77"/>
              <a:gd fmla="*/ 30 w 133" name="T78"/>
              <a:gd fmla="*/ 40 h 141" name="T79"/>
              <a:gd fmla="*/ 52 w 133" name="T80"/>
              <a:gd fmla="*/ 32 h 141" name="T81"/>
              <a:gd fmla="*/ 50 w 133" name="T82"/>
              <a:gd fmla="*/ 28 h 141" name="T83"/>
              <a:gd fmla="*/ 53 w 133" name="T84"/>
              <a:gd fmla="*/ 31 h 141" name="T85"/>
              <a:gd fmla="*/ 68 w 133" name="T86"/>
              <a:gd fmla="*/ 40 h 141" name="T87"/>
              <a:gd fmla="*/ 68 w 133" name="T88"/>
              <a:gd fmla="*/ 48 h 141" name="T89"/>
              <a:gd fmla="*/ 128 w 133" name="T90"/>
              <a:gd fmla="*/ 127 h 141" name="T91"/>
              <a:gd fmla="*/ 102 w 133" name="T92"/>
              <a:gd fmla="*/ 138 h 141" name="T93"/>
              <a:gd fmla="*/ 97 w 133" name="T94"/>
              <a:gd fmla="*/ 139 h 141" name="T95"/>
              <a:gd fmla="*/ 64 w 133" name="T96"/>
              <a:gd fmla="*/ 124 h 141" name="T97"/>
              <a:gd fmla="*/ 84 w 133" name="T98"/>
              <a:gd fmla="*/ 123 h 141" name="T99"/>
              <a:gd fmla="*/ 81 w 133" name="T100"/>
              <a:gd fmla="*/ 119 h 141" name="T101"/>
              <a:gd fmla="*/ 62 w 133" name="T102"/>
              <a:gd fmla="*/ 79 h 141" name="T103"/>
              <a:gd fmla="*/ 83 w 133" name="T104"/>
              <a:gd fmla="*/ 101 h 141" name="T105"/>
              <a:gd fmla="*/ 93 w 133" name="T106"/>
              <a:gd fmla="*/ 94 h 141" name="T107"/>
              <a:gd fmla="*/ 95 w 133" name="T108"/>
              <a:gd fmla="*/ 88 h 141" name="T109"/>
              <a:gd fmla="*/ 105 w 133" name="T110"/>
              <a:gd fmla="*/ 92 h 141" name="T111"/>
              <a:gd fmla="*/ 115 w 133" name="T112"/>
              <a:gd fmla="*/ 86 h 141" name="T113"/>
              <a:gd fmla="*/ 125 w 133" name="T114"/>
              <a:gd fmla="*/ 101 h 141" name="T115"/>
              <a:gd fmla="*/ 130 w 133" name="T116"/>
              <a:gd fmla="*/ 120 h 141" name="T11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33" name="ODFRight"/>
              <a:gd fmla="val 141" name="ODFBottom"/>
              <a:gd fmla="val 133" name="ODFWidth"/>
              <a:gd fmla="val 141" name="ODFHeight"/>
            </a:gdLst>
            <a:rect b="OXMLTextRectB" l="OXMLTextRectL" r="OXMLTextRectR" t="OXMLTextRectT"/>
            <a:pathLst>
              <a:path fill="norm" h="141" stroke="true" w="133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152" name="Shape 152"/>
          <p:cNvSpPr txBox="false"/>
          <p:nvPr isPhoto="false"/>
        </p:nvSpPr>
        <p:spPr>
          <a:xfrm flipH="false" flipV="false" rot="0">
            <a:off x="7772063" y="2002647"/>
            <a:ext cx="263682" cy="345038"/>
          </a:xfrm>
          <a:custGeom>
            <a:avLst/>
            <a:gdLst>
              <a:gd fmla="*/ 95 w 114" name="T0"/>
              <a:gd fmla="*/ 99 h 149" name="T1"/>
              <a:gd fmla="*/ 93 w 114" name="T2"/>
              <a:gd fmla="*/ 98 h 149" name="T3"/>
              <a:gd fmla="*/ 89 w 114" name="T4"/>
              <a:gd fmla="*/ 96 h 149" name="T5"/>
              <a:gd fmla="*/ 74 w 114" name="T6"/>
              <a:gd fmla="*/ 85 h 149" name="T7"/>
              <a:gd fmla="*/ 90 w 114" name="T8"/>
              <a:gd fmla="*/ 58 h 149" name="T9"/>
              <a:gd fmla="*/ 57 w 114" name="T10"/>
              <a:gd fmla="*/ 1 h 149" name="T11"/>
              <a:gd fmla="*/ 19 w 114" name="T12"/>
              <a:gd fmla="*/ 41 h 149" name="T13"/>
              <a:gd fmla="*/ 42 w 114" name="T14"/>
              <a:gd fmla="*/ 87 h 149" name="T15"/>
              <a:gd fmla="*/ 25 w 114" name="T16"/>
              <a:gd fmla="*/ 96 h 149" name="T17"/>
              <a:gd fmla="*/ 21 w 114" name="T18"/>
              <a:gd fmla="*/ 98 h 149" name="T19"/>
              <a:gd fmla="*/ 19 w 114" name="T20"/>
              <a:gd fmla="*/ 99 h 149" name="T21"/>
              <a:gd fmla="*/ 0 w 114" name="T22"/>
              <a:gd fmla="*/ 123 h 149" name="T23"/>
              <a:gd fmla="*/ 1 w 114" name="T24"/>
              <a:gd fmla="*/ 149 h 149" name="T25"/>
              <a:gd fmla="*/ 113 w 114" name="T26"/>
              <a:gd fmla="*/ 149 h 149" name="T27"/>
              <a:gd fmla="*/ 114 w 114" name="T28"/>
              <a:gd fmla="*/ 147 h 149" name="T29"/>
              <a:gd fmla="*/ 95 w 114" name="T30"/>
              <a:gd fmla="*/ 99 h 149" name="T31"/>
              <a:gd fmla="*/ 82 w 114" name="T32"/>
              <a:gd fmla="*/ 28 h 149" name="T33"/>
              <a:gd fmla="*/ 30 w 114" name="T34"/>
              <a:gd fmla="*/ 26 h 149" name="T35"/>
              <a:gd fmla="*/ 40 w 114" name="T36"/>
              <a:gd fmla="*/ 74 h 149" name="T37"/>
              <a:gd fmla="*/ 33 w 114" name="T38"/>
              <a:gd fmla="*/ 61 h 149" name="T39"/>
              <a:gd fmla="*/ 43 w 114" name="T40"/>
              <a:gd fmla="*/ 25 h 149" name="T41"/>
              <a:gd fmla="*/ 62 w 114" name="T42"/>
              <a:gd fmla="*/ 42 h 149" name="T43"/>
              <a:gd fmla="*/ 50 w 114" name="T44"/>
              <a:gd fmla="*/ 29 h 149" name="T45"/>
              <a:gd fmla="*/ 77 w 114" name="T46"/>
              <a:gd fmla="*/ 43 h 149" name="T47"/>
              <a:gd fmla="*/ 80 w 114" name="T48"/>
              <a:gd fmla="*/ 47 h 149" name="T49"/>
              <a:gd fmla="*/ 67 w 114" name="T50"/>
              <a:gd fmla="*/ 68 h 149" name="T51"/>
              <a:gd fmla="*/ 56 w 114" name="T52"/>
              <a:gd fmla="*/ 70 h 149" name="T53"/>
              <a:gd fmla="*/ 67 w 114" name="T54"/>
              <a:gd fmla="*/ 70 h 149" name="T55"/>
              <a:gd fmla="*/ 81 w 114" name="T56"/>
              <a:gd fmla="*/ 50 h 149" name="T57"/>
              <a:gd fmla="*/ 82 w 114" name="T58"/>
              <a:gd fmla="*/ 57 h 149" name="T59"/>
              <a:gd fmla="*/ 73 w 114" name="T60"/>
              <a:gd fmla="*/ 74 h 149" name="T61"/>
              <a:gd fmla="*/ 73 w 114" name="T62"/>
              <a:gd fmla="*/ 74 h 149" name="T63"/>
              <a:gd fmla="*/ 57 w 114" name="T64"/>
              <a:gd fmla="*/ 85 h 149" name="T65"/>
              <a:gd fmla="*/ 42 w 114" name="T66"/>
              <a:gd fmla="*/ 76 h 149" name="T67"/>
              <a:gd fmla="*/ 79 w 114" name="T68"/>
              <a:gd fmla="*/ 99 h 149" name="T69"/>
              <a:gd fmla="*/ 57 w 114" name="T70"/>
              <a:gd fmla="*/ 113 h 149" name="T71"/>
              <a:gd fmla="*/ 36 w 114" name="T72"/>
              <a:gd fmla="*/ 100 h 149" name="T73"/>
              <a:gd fmla="*/ 41 w 114" name="T74"/>
              <a:gd fmla="*/ 93 h 149" name="T75"/>
              <a:gd fmla="*/ 42 w 114" name="T76"/>
              <a:gd fmla="*/ 92 h 149" name="T77"/>
              <a:gd fmla="*/ 42 w 114" name="T78"/>
              <a:gd fmla="*/ 91 h 149" name="T79"/>
              <a:gd fmla="*/ 43 w 114" name="T80"/>
              <a:gd fmla="*/ 86 h 149" name="T81"/>
              <a:gd fmla="*/ 53 w 114" name="T82"/>
              <a:gd fmla="*/ 86 h 149" name="T83"/>
              <a:gd fmla="*/ 57 w 114" name="T84"/>
              <a:gd fmla="*/ 87 h 149" name="T85"/>
              <a:gd fmla="*/ 73 w 114" name="T86"/>
              <a:gd fmla="*/ 76 h 149" name="T87"/>
              <a:gd fmla="*/ 74 w 114" name="T88"/>
              <a:gd fmla="*/ 92 h 149" name="T89"/>
              <a:gd fmla="*/ 74 w 114" name="T90"/>
              <a:gd fmla="*/ 92 h 149" name="T91"/>
              <a:gd fmla="*/ 75 w 114" name="T92"/>
              <a:gd fmla="*/ 93 h 149" name="T93"/>
              <a:gd fmla="*/ 82 w 114" name="T94"/>
              <a:gd fmla="*/ 95 h 149" name="T95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14" name="ODFRight"/>
              <a:gd fmla="val 149" name="ODFBottom"/>
              <a:gd fmla="val 114" name="ODFWidth"/>
              <a:gd fmla="val 149" name="ODFHeight"/>
            </a:gdLst>
            <a:rect b="OXMLTextRectB" l="OXMLTextRectL" r="OXMLTextRectR" t="OXMLTextRectT"/>
            <a:pathLst>
              <a:path fill="norm" h="149" stroke="true" w="114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153" name="Shape 153"/>
          <p:cNvSpPr txBox="false"/>
          <p:nvPr isPhoto="false"/>
        </p:nvSpPr>
        <p:spPr>
          <a:xfrm flipH="false" flipV="false" rot="0">
            <a:off x="2688939" y="1997056"/>
            <a:ext cx="307788" cy="326414"/>
          </a:xfrm>
          <a:custGeom>
            <a:avLst/>
            <a:gdLst>
              <a:gd fmla="*/ 71 w 133" name="T0"/>
              <a:gd fmla="*/ 114 h 141" name="T1"/>
              <a:gd fmla="*/ 13 w 133" name="T2"/>
              <a:gd fmla="*/ 113 h 141" name="T3"/>
              <a:gd fmla="*/ 9 w 133" name="T4"/>
              <a:gd fmla="*/ 15 h 141" name="T5"/>
              <a:gd fmla="*/ 78 w 133" name="T6"/>
              <a:gd fmla="*/ 11 h 141" name="T7"/>
              <a:gd fmla="*/ 82 w 133" name="T8"/>
              <a:gd fmla="*/ 87 h 141" name="T9"/>
              <a:gd fmla="*/ 89 w 133" name="T10"/>
              <a:gd fmla="*/ 86 h 141" name="T11"/>
              <a:gd fmla="*/ 91 w 133" name="T12"/>
              <a:gd fmla="*/ 13 h 141" name="T13"/>
              <a:gd fmla="*/ 13 w 133" name="T14"/>
              <a:gd fmla="*/ 0 h 141" name="T15"/>
              <a:gd fmla="*/ 0 w 133" name="T16"/>
              <a:gd fmla="*/ 120 h 141" name="T17"/>
              <a:gd fmla="*/ 62 w 133" name="T18"/>
              <a:gd fmla="*/ 133 h 141" name="T19"/>
              <a:gd fmla="*/ 70 w 133" name="T20"/>
              <a:gd fmla="*/ 114 h 141" name="T21"/>
              <a:gd fmla="*/ 52 w 133" name="T22"/>
              <a:gd fmla="*/ 4 h 141" name="T23"/>
              <a:gd fmla="*/ 52 w 133" name="T24"/>
              <a:gd fmla="*/ 6 h 141" name="T25"/>
              <a:gd fmla="*/ 38 w 133" name="T26"/>
              <a:gd fmla="*/ 5 h 141" name="T27"/>
              <a:gd fmla="*/ 46 w 133" name="T28"/>
              <a:gd fmla="*/ 129 h 141" name="T29"/>
              <a:gd fmla="*/ 46 w 133" name="T30"/>
              <a:gd fmla="*/ 117 h 141" name="T31"/>
              <a:gd fmla="*/ 46 w 133" name="T32"/>
              <a:gd fmla="*/ 129 h 141" name="T33"/>
              <a:gd fmla="*/ 63 w 133" name="T34"/>
              <a:gd fmla="*/ 71 h 141" name="T35"/>
              <a:gd fmla="*/ 68 w 133" name="T36"/>
              <a:gd fmla="*/ 49 h 141" name="T37"/>
              <a:gd fmla="*/ 27 w 133" name="T38"/>
              <a:gd fmla="*/ 69 h 141" name="T39"/>
              <a:gd fmla="*/ 57 w 133" name="T40"/>
              <a:gd fmla="*/ 54 h 141" name="T41"/>
              <a:gd fmla="*/ 61 w 133" name="T42"/>
              <a:gd fmla="*/ 54 h 141" name="T43"/>
              <a:gd fmla="*/ 59 w 133" name="T44"/>
              <a:gd fmla="*/ 66 h 141" name="T45"/>
              <a:gd fmla="*/ 57 w 133" name="T46"/>
              <a:gd fmla="*/ 54 h 141" name="T47"/>
              <a:gd fmla="*/ 50 w 133" name="T48"/>
              <a:gd fmla="*/ 52 h 141" name="T49"/>
              <a:gd fmla="*/ 52 w 133" name="T50"/>
              <a:gd fmla="*/ 64 h 141" name="T51"/>
              <a:gd fmla="*/ 48 w 133" name="T52"/>
              <a:gd fmla="*/ 64 h 141" name="T53"/>
              <a:gd fmla="*/ 39 w 133" name="T54"/>
              <a:gd fmla="*/ 54 h 141" name="T55"/>
              <a:gd fmla="*/ 43 w 133" name="T56"/>
              <a:gd fmla="*/ 54 h 141" name="T57"/>
              <a:gd fmla="*/ 41 w 133" name="T58"/>
              <a:gd fmla="*/ 66 h 141" name="T59"/>
              <a:gd fmla="*/ 39 w 133" name="T60"/>
              <a:gd fmla="*/ 54 h 141" name="T61"/>
              <a:gd fmla="*/ 32 w 133" name="T62"/>
              <a:gd fmla="*/ 52 h 141" name="T63"/>
              <a:gd fmla="*/ 34 w 133" name="T64"/>
              <a:gd fmla="*/ 64 h 141" name="T65"/>
              <a:gd fmla="*/ 30 w 133" name="T66"/>
              <a:gd fmla="*/ 64 h 141" name="T67"/>
              <a:gd fmla="*/ 68 w 133" name="T68"/>
              <a:gd fmla="*/ 48 h 141" name="T69"/>
              <a:gd fmla="*/ 19 w 133" name="T70"/>
              <a:gd fmla="*/ 44 h 141" name="T71"/>
              <a:gd fmla="*/ 28 w 133" name="T72"/>
              <a:gd fmla="*/ 40 h 141" name="T73"/>
              <a:gd fmla="*/ 38 w 133" name="T74"/>
              <a:gd fmla="*/ 28 h 141" name="T75"/>
              <a:gd fmla="*/ 41 w 133" name="T76"/>
              <a:gd fmla="*/ 31 h 141" name="T77"/>
              <a:gd fmla="*/ 30 w 133" name="T78"/>
              <a:gd fmla="*/ 40 h 141" name="T79"/>
              <a:gd fmla="*/ 52 w 133" name="T80"/>
              <a:gd fmla="*/ 32 h 141" name="T81"/>
              <a:gd fmla="*/ 50 w 133" name="T82"/>
              <a:gd fmla="*/ 28 h 141" name="T83"/>
              <a:gd fmla="*/ 53 w 133" name="T84"/>
              <a:gd fmla="*/ 31 h 141" name="T85"/>
              <a:gd fmla="*/ 68 w 133" name="T86"/>
              <a:gd fmla="*/ 40 h 141" name="T87"/>
              <a:gd fmla="*/ 68 w 133" name="T88"/>
              <a:gd fmla="*/ 48 h 141" name="T89"/>
              <a:gd fmla="*/ 128 w 133" name="T90"/>
              <a:gd fmla="*/ 127 h 141" name="T91"/>
              <a:gd fmla="*/ 102 w 133" name="T92"/>
              <a:gd fmla="*/ 138 h 141" name="T93"/>
              <a:gd fmla="*/ 97 w 133" name="T94"/>
              <a:gd fmla="*/ 139 h 141" name="T95"/>
              <a:gd fmla="*/ 64 w 133" name="T96"/>
              <a:gd fmla="*/ 124 h 141" name="T97"/>
              <a:gd fmla="*/ 84 w 133" name="T98"/>
              <a:gd fmla="*/ 123 h 141" name="T99"/>
              <a:gd fmla="*/ 81 w 133" name="T100"/>
              <a:gd fmla="*/ 119 h 141" name="T101"/>
              <a:gd fmla="*/ 62 w 133" name="T102"/>
              <a:gd fmla="*/ 79 h 141" name="T103"/>
              <a:gd fmla="*/ 83 w 133" name="T104"/>
              <a:gd fmla="*/ 101 h 141" name="T105"/>
              <a:gd fmla="*/ 93 w 133" name="T106"/>
              <a:gd fmla="*/ 94 h 141" name="T107"/>
              <a:gd fmla="*/ 95 w 133" name="T108"/>
              <a:gd fmla="*/ 88 h 141" name="T109"/>
              <a:gd fmla="*/ 105 w 133" name="T110"/>
              <a:gd fmla="*/ 92 h 141" name="T111"/>
              <a:gd fmla="*/ 115 w 133" name="T112"/>
              <a:gd fmla="*/ 86 h 141" name="T113"/>
              <a:gd fmla="*/ 125 w 133" name="T114"/>
              <a:gd fmla="*/ 101 h 141" name="T115"/>
              <a:gd fmla="*/ 130 w 133" name="T116"/>
              <a:gd fmla="*/ 120 h 141" name="T11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33" name="ODFRight"/>
              <a:gd fmla="val 141" name="ODFBottom"/>
              <a:gd fmla="val 133" name="ODFWidth"/>
              <a:gd fmla="val 141" name="ODFHeight"/>
            </a:gdLst>
            <a:rect b="OXMLTextRectB" l="OXMLTextRectL" r="OXMLTextRectR" t="OXMLTextRectT"/>
            <a:pathLst>
              <a:path fill="norm" h="141" stroke="true" w="133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54" name="GroupShape 15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55" name="Shape 155"/>
          <p:cNvSpPr txBox="false"/>
          <p:nvPr isPhoto="false"/>
        </p:nvSpPr>
        <p:spPr>
          <a:xfrm flipH="false" flipV="false" rot="0">
            <a:off x="4267200" y="1651000"/>
            <a:ext cx="4410692" cy="4312217"/>
          </a:xfrm>
          <a:custGeom>
            <a:avLst/>
            <a:gdLst>
              <a:gd fmla="*/ 0 w 986" name="T0"/>
              <a:gd fmla="*/ 817 h 986" name="T1"/>
              <a:gd fmla="*/ 75 w 986" name="T2"/>
              <a:gd fmla="*/ 741 h 986" name="T3"/>
              <a:gd fmla="*/ 741 w 986" name="T4"/>
              <a:gd fmla="*/ 741 h 986" name="T5"/>
              <a:gd fmla="*/ 741 w 986" name="T6"/>
              <a:gd fmla="*/ 75 h 986" name="T7"/>
              <a:gd fmla="*/ 817 w 986" name="T8"/>
              <a:gd fmla="*/ 0 h 986" name="T9"/>
              <a:gd fmla="*/ 986 w 986" name="T10"/>
              <a:gd fmla="*/ 408 h 986" name="T11"/>
              <a:gd fmla="*/ 817 w 986" name="T12"/>
              <a:gd fmla="*/ 817 h 986" name="T13"/>
              <a:gd fmla="*/ 408 w 986" name="T14"/>
              <a:gd fmla="*/ 986 h 986" name="T15"/>
              <a:gd fmla="*/ 0 w 986" name="T16"/>
              <a:gd fmla="*/ 817 h 986" name="T1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986" name="ODFRight"/>
              <a:gd fmla="val 986" name="ODFBottom"/>
              <a:gd fmla="val 986" name="ODFWidth"/>
              <a:gd fmla="val 986" name="ODFHeight"/>
            </a:gdLst>
            <a:rect b="OXMLTextRectB" l="OXMLTextRectL" r="OXMLTextRectR" t="OXMLTextRectT"/>
            <a:pathLst>
              <a:path fill="norm" h="986" stroke="true" w="986">
                <a:moveTo>
                  <a:pt x="0" y="817"/>
                </a:moveTo>
                <a:cubicBezTo>
                  <a:pt x="75" y="741"/>
                  <a:pt x="75" y="741"/>
                  <a:pt x="75" y="741"/>
                </a:cubicBezTo>
                <a:cubicBezTo>
                  <a:pt x="259" y="925"/>
                  <a:pt x="558" y="925"/>
                  <a:pt x="741" y="741"/>
                </a:cubicBezTo>
                <a:cubicBezTo>
                  <a:pt x="925" y="558"/>
                  <a:pt x="925" y="259"/>
                  <a:pt x="741" y="75"/>
                </a:cubicBezTo>
                <a:cubicBezTo>
                  <a:pt x="817" y="0"/>
                  <a:pt x="817" y="0"/>
                  <a:pt x="817" y="0"/>
                </a:cubicBezTo>
                <a:cubicBezTo>
                  <a:pt x="926" y="109"/>
                  <a:pt x="986" y="254"/>
                  <a:pt x="986" y="408"/>
                </a:cubicBezTo>
                <a:cubicBezTo>
                  <a:pt x="986" y="563"/>
                  <a:pt x="926" y="708"/>
                  <a:pt x="817" y="817"/>
                </a:cubicBezTo>
                <a:cubicBezTo>
                  <a:pt x="708" y="926"/>
                  <a:pt x="563" y="986"/>
                  <a:pt x="408" y="986"/>
                </a:cubicBezTo>
                <a:cubicBezTo>
                  <a:pt x="254" y="986"/>
                  <a:pt x="109" y="926"/>
                  <a:pt x="0" y="8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bIns="60941" lIns="121883" rIns="121883" tIns="60941" vert="horz" wrap="square"/>
          <a:p>
            <a:pPr algn="l" indent="0" marL="0"/>
            <a:endParaRPr sz="2399">
              <a:solidFill>
                <a:srgbClr val="261F1C"/>
              </a:solidFill>
              <a:latin typeface="华文新魏"/>
              <a:ea typeface="华文新魏"/>
              <a:cs typeface="华文新魏"/>
            </a:endParaRPr>
          </a:p>
        </p:txBody>
      </p:sp>
      <p:sp>
        <p:nvSpPr>
          <p:cNvPr hidden="false" id="156" name="Shape 156"/>
          <p:cNvSpPr txBox="false"/>
          <p:nvPr isPhoto="false"/>
        </p:nvSpPr>
        <p:spPr>
          <a:xfrm flipH="false" flipV="false" rot="0">
            <a:off x="5385354" y="2653222"/>
            <a:ext cx="2420803" cy="2383265"/>
          </a:xfrm>
          <a:custGeom>
            <a:avLst/>
            <a:gdLst>
              <a:gd fmla="*/ 0 w 612" name="T0"/>
              <a:gd fmla="*/ 480 h 612" name="T1"/>
              <a:gd fmla="*/ 76 w 612" name="T2"/>
              <a:gd fmla="*/ 404 h 612" name="T3"/>
              <a:gd fmla="*/ 404 w 612" name="T4"/>
              <a:gd fmla="*/ 404 h 612" name="T5"/>
              <a:gd fmla="*/ 404 w 612" name="T6"/>
              <a:gd fmla="*/ 76 h 612" name="T7"/>
              <a:gd fmla="*/ 480 w 612" name="T8"/>
              <a:gd fmla="*/ 0 h 612" name="T9"/>
              <a:gd fmla="*/ 480 w 612" name="T10"/>
              <a:gd fmla="*/ 480 h 612" name="T11"/>
              <a:gd fmla="*/ 0 w 612" name="T12"/>
              <a:gd fmla="*/ 480 h 612" name="T13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612" name="ODFRight"/>
              <a:gd fmla="val 612" name="ODFBottom"/>
              <a:gd fmla="val 612" name="ODFWidth"/>
              <a:gd fmla="val 612" name="ODFHeight"/>
            </a:gdLst>
            <a:rect b="OXMLTextRectB" l="OXMLTextRectL" r="OXMLTextRectR" t="OXMLTextRectT"/>
            <a:pathLst>
              <a:path fill="norm" h="612" stroke="true" w="612">
                <a:moveTo>
                  <a:pt x="0" y="480"/>
                </a:moveTo>
                <a:cubicBezTo>
                  <a:pt x="76" y="404"/>
                  <a:pt x="76" y="404"/>
                  <a:pt x="76" y="404"/>
                </a:cubicBezTo>
                <a:cubicBezTo>
                  <a:pt x="166" y="495"/>
                  <a:pt x="314" y="495"/>
                  <a:pt x="404" y="404"/>
                </a:cubicBezTo>
                <a:cubicBezTo>
                  <a:pt x="495" y="314"/>
                  <a:pt x="495" y="166"/>
                  <a:pt x="404" y="76"/>
                </a:cubicBezTo>
                <a:cubicBezTo>
                  <a:pt x="480" y="0"/>
                  <a:pt x="480" y="0"/>
                  <a:pt x="480" y="0"/>
                </a:cubicBezTo>
                <a:cubicBezTo>
                  <a:pt x="612" y="132"/>
                  <a:pt x="612" y="348"/>
                  <a:pt x="480" y="480"/>
                </a:cubicBezTo>
                <a:cubicBezTo>
                  <a:pt x="348" y="612"/>
                  <a:pt x="133" y="612"/>
                  <a:pt x="0" y="4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bIns="60941" lIns="121883" rIns="121883" tIns="60941" vert="horz" wrap="square"/>
          <a:p>
            <a:pPr algn="l" indent="0" marL="0"/>
            <a:endParaRPr sz="2399">
              <a:solidFill>
                <a:srgbClr val="261F1C"/>
              </a:solidFill>
              <a:latin typeface="华文新魏"/>
              <a:ea typeface="华文新魏"/>
              <a:cs typeface="华文新魏"/>
            </a:endParaRPr>
          </a:p>
        </p:txBody>
      </p:sp>
      <p:sp>
        <p:nvSpPr>
          <p:cNvPr hidden="false" id="157" name="Shape 157"/>
          <p:cNvSpPr txBox="false"/>
          <p:nvPr isPhoto="false"/>
        </p:nvSpPr>
        <p:spPr>
          <a:xfrm flipH="false" flipV="false" rot="0">
            <a:off x="4953000" y="2336801"/>
            <a:ext cx="1761066" cy="1642532"/>
          </a:xfrm>
          <a:custGeom>
            <a:avLst/>
            <a:gdLst>
              <a:gd fmla="*/ 91 w 419" name="T0"/>
              <a:gd fmla="*/ 419 h 419" name="T1"/>
              <a:gd fmla="*/ 91 w 419" name="T2"/>
              <a:gd fmla="*/ 91 h 419" name="T3"/>
              <a:gd fmla="*/ 419 w 419" name="T4"/>
              <a:gd fmla="*/ 91 h 419" name="T5"/>
              <a:gd fmla="*/ 344 w 419" name="T6"/>
              <a:gd fmla="*/ 166 h 419" name="T7"/>
              <a:gd fmla="*/ 167 w 419" name="T8"/>
              <a:gd fmla="*/ 166 h 419" name="T9"/>
              <a:gd fmla="*/ 167 w 419" name="T10"/>
              <a:gd fmla="*/ 343 h 419" name="T11"/>
              <a:gd fmla="*/ 91 w 419" name="T12"/>
              <a:gd fmla="*/ 419 h 419" name="T13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419" name="ODFRight"/>
              <a:gd fmla="val 419" name="ODFBottom"/>
              <a:gd fmla="val 419" name="ODFWidth"/>
              <a:gd fmla="val 419" name="ODFHeight"/>
            </a:gdLst>
            <a:rect b="OXMLTextRectB" l="OXMLTextRectL" r="OXMLTextRectR" t="OXMLTextRectT"/>
            <a:pathLst>
              <a:path fill="norm" h="419" stroke="true" w="419">
                <a:moveTo>
                  <a:pt x="91" y="419"/>
                </a:moveTo>
                <a:cubicBezTo>
                  <a:pt x="0" y="329"/>
                  <a:pt x="0" y="181"/>
                  <a:pt x="91" y="91"/>
                </a:cubicBezTo>
                <a:cubicBezTo>
                  <a:pt x="181" y="0"/>
                  <a:pt x="329" y="0"/>
                  <a:pt x="419" y="91"/>
                </a:cubicBezTo>
                <a:cubicBezTo>
                  <a:pt x="344" y="166"/>
                  <a:pt x="344" y="166"/>
                  <a:pt x="344" y="166"/>
                </a:cubicBezTo>
                <a:cubicBezTo>
                  <a:pt x="295" y="117"/>
                  <a:pt x="215" y="117"/>
                  <a:pt x="167" y="166"/>
                </a:cubicBezTo>
                <a:cubicBezTo>
                  <a:pt x="118" y="215"/>
                  <a:pt x="118" y="295"/>
                  <a:pt x="167" y="343"/>
                </a:cubicBezTo>
                <a:lnTo>
                  <a:pt x="91" y="4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bIns="60941" lIns="121883" rIns="121883" tIns="60941" vert="horz" wrap="square"/>
          <a:p>
            <a:pPr algn="l" indent="0" marL="0"/>
            <a:endParaRPr sz="2399">
              <a:solidFill>
                <a:srgbClr val="261F1C"/>
              </a:solidFill>
              <a:latin typeface="华文新魏"/>
              <a:ea typeface="华文新魏"/>
              <a:cs typeface="华文新魏"/>
            </a:endParaRPr>
          </a:p>
        </p:txBody>
      </p:sp>
      <p:sp>
        <p:nvSpPr>
          <p:cNvPr hidden="false" id="158" name="Shape 158"/>
          <p:cNvSpPr txBox="false"/>
          <p:nvPr isPhoto="false"/>
        </p:nvSpPr>
        <p:spPr>
          <a:xfrm flipH="false" flipV="false" rot="0">
            <a:off x="3759201" y="1134533"/>
            <a:ext cx="3716866" cy="3663896"/>
          </a:xfrm>
          <a:custGeom>
            <a:avLst/>
            <a:gdLst>
              <a:gd fmla="*/ 174 w 814" name="T0"/>
              <a:gd fmla="*/ 814 h 814" name="T1"/>
              <a:gd fmla="*/ 179 w 814" name="T2"/>
              <a:gd fmla="*/ 179 h 814" name="T3"/>
              <a:gd fmla="*/ 814 w 814" name="T4"/>
              <a:gd fmla="*/ 174 h 814" name="T5"/>
              <a:gd fmla="*/ 739 w 814" name="T6"/>
              <a:gd fmla="*/ 249 h 814" name="T7"/>
              <a:gd fmla="*/ 255 w 814" name="T8"/>
              <a:gd fmla="*/ 255 h 814" name="T9"/>
              <a:gd fmla="*/ 250 w 814" name="T10"/>
              <a:gd fmla="*/ 738 h 814" name="T11"/>
              <a:gd fmla="*/ 174 w 814" name="T12"/>
              <a:gd fmla="*/ 814 h 814" name="T13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814" name="ODFRight"/>
              <a:gd fmla="val 814" name="ODFBottom"/>
              <a:gd fmla="val 814" name="ODFWidth"/>
              <a:gd fmla="val 814" name="ODFHeight"/>
            </a:gdLst>
            <a:rect b="OXMLTextRectB" l="OXMLTextRectL" r="OXMLTextRectR" t="OXMLTextRectT"/>
            <a:pathLst>
              <a:path fill="norm" h="814" stroke="true" w="814">
                <a:moveTo>
                  <a:pt x="174" y="814"/>
                </a:moveTo>
                <a:cubicBezTo>
                  <a:pt x="0" y="640"/>
                  <a:pt x="3" y="355"/>
                  <a:pt x="179" y="179"/>
                </a:cubicBezTo>
                <a:cubicBezTo>
                  <a:pt x="356" y="2"/>
                  <a:pt x="641" y="0"/>
                  <a:pt x="814" y="174"/>
                </a:cubicBezTo>
                <a:cubicBezTo>
                  <a:pt x="739" y="249"/>
                  <a:pt x="739" y="249"/>
                  <a:pt x="739" y="249"/>
                </a:cubicBezTo>
                <a:cubicBezTo>
                  <a:pt x="607" y="117"/>
                  <a:pt x="390" y="120"/>
                  <a:pt x="255" y="255"/>
                </a:cubicBezTo>
                <a:cubicBezTo>
                  <a:pt x="120" y="389"/>
                  <a:pt x="118" y="606"/>
                  <a:pt x="250" y="738"/>
                </a:cubicBezTo>
                <a:lnTo>
                  <a:pt x="174" y="8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bIns="60941" lIns="121883" rIns="121883" tIns="60941" vert="horz" wrap="square"/>
          <a:p>
            <a:pPr algn="l" indent="0" marL="0"/>
            <a:endParaRPr sz="2399">
              <a:solidFill>
                <a:srgbClr val="261F1C"/>
              </a:solidFill>
              <a:latin typeface="华文新魏"/>
              <a:ea typeface="华文新魏"/>
              <a:cs typeface="华文新魏"/>
            </a:endParaRPr>
          </a:p>
        </p:txBody>
      </p:sp>
      <p:sp>
        <p:nvSpPr>
          <p:cNvPr hidden="false" id="159" name="Shape 159"/>
          <p:cNvSpPr txBox="false"/>
          <p:nvPr isPhoto="false"/>
        </p:nvSpPr>
        <p:spPr>
          <a:xfrm flipH="false" flipV="false" rot="0">
            <a:off x="5617634" y="3133681"/>
            <a:ext cx="1603323" cy="954107"/>
          </a:xfrm>
          <a:prstGeom prst="rect">
            <a:avLst/>
          </a:prstGeom>
        </p:spPr>
        <p:txBody>
          <a:bodyPr bIns="45720" lIns="91440" rIns="91440" tIns="45720" wrap="none">
            <a:spAutoFit/>
          </a:bodyPr>
          <a:p>
            <a:pPr algn="l" indent="0" marL="0"/>
            <a:r>
              <a:rPr b="true" sz="2800">
                <a:solidFill>
                  <a:srgbClr val="FF9933"/>
                </a:solidFill>
                <a:latin typeface="Book Antiqua"/>
                <a:ea typeface="Book Antiqua"/>
                <a:cs typeface="Book Antiqua"/>
              </a:rPr>
              <a:t>HR’S</a:t>
            </a:r>
            <a:endParaRPr b="true" sz="2800">
              <a:solidFill>
                <a:srgbClr val="FF9933"/>
              </a:solidFill>
              <a:latin typeface="Book Antiqua"/>
              <a:ea typeface="Book Antiqua"/>
              <a:cs typeface="Book Antiqua"/>
            </a:endParaRPr>
          </a:p>
          <a:p>
            <a:pPr algn="l" indent="0" marL="0"/>
            <a:r>
              <a:rPr b="true" sz="2800">
                <a:solidFill>
                  <a:srgbClr val="FF9933"/>
                </a:solidFill>
                <a:latin typeface="Book Antiqua"/>
                <a:ea typeface="Book Antiqua"/>
                <a:cs typeface="Book Antiqua"/>
              </a:rPr>
              <a:t>FRIEND</a:t>
            </a:r>
            <a:endParaRPr b="true" sz="2800">
              <a:solidFill>
                <a:srgbClr val="FF9933"/>
              </a:solidFill>
              <a:latin typeface="Book Antiqua"/>
              <a:ea typeface="Book Antiqua"/>
              <a:cs typeface="Book Antiqua"/>
            </a:endParaRPr>
          </a:p>
        </p:txBody>
      </p:sp>
      <p:sp>
        <p:nvSpPr>
          <p:cNvPr hidden="false" id="160" name="Shape 160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779463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b="true">
                <a:latin typeface="Book Antiqua"/>
                <a:ea typeface="Book Antiqua"/>
                <a:cs typeface="Book Antiqua"/>
              </a:rPr>
              <a:t>НАШЕ РЕШЕНИЕ</a:t>
            </a:r>
            <a:endParaRPr b="true">
              <a:latin typeface="Book Antiqua"/>
              <a:ea typeface="Book Antiqua"/>
              <a:cs typeface="Book Antiqua"/>
            </a:endParaRPr>
          </a:p>
        </p:txBody>
      </p:sp>
      <p:sp>
        <p:nvSpPr>
          <p:cNvPr hidden="false" id="161" name="Shape 161"/>
          <p:cNvSpPr txBox="true"/>
          <p:nvPr isPhoto="false"/>
        </p:nvSpPr>
        <p:spPr>
          <a:xfrm flipH="false" flipV="false" rot="0">
            <a:off x="8585200" y="5969166"/>
            <a:ext cx="2768600" cy="779463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b="true" sz="3600">
                <a:latin typeface="Book Antiqua"/>
                <a:ea typeface="Book Antiqua"/>
                <a:cs typeface="Book Antiqua"/>
              </a:rPr>
              <a:t>*логотип</a:t>
            </a:r>
            <a:endParaRPr sz="3600"/>
          </a:p>
        </p:txBody>
      </p:sp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62" name="GroupShape 16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64" name="Picture 164"/>
          <p:cNvPicPr preferRelativeResize="true"/>
          <p:nvPr isPhoto="false"/>
        </p:nvPicPr>
        <p:blipFill>
          <a:blip r:embed="rId1"/>
          <a:srcRect b="29713" l="-1" r="8849" t="16419"/>
          <a:stretch/>
        </p:blipFill>
        <p:spPr>
          <a:xfrm flipH="false" flipV="false" rot="0">
            <a:off x="431865" y="966825"/>
            <a:ext cx="3936934" cy="5794815"/>
          </a:xfrm>
          <a:prstGeom prst="rect">
            <a:avLst/>
          </a:prstGeom>
        </p:spPr>
      </p:pic>
      <p:pic>
        <p:nvPicPr>
          <p:cNvPr hidden="false" id="166" name="Picture 166"/>
          <p:cNvPicPr preferRelativeResize="true"/>
          <p:nvPr isPhoto="false"/>
        </p:nvPicPr>
        <p:blipFill>
          <a:blip r:embed="rId2"/>
          <a:srcRect b="29084" l="3304" r="9479" t="16050"/>
          <a:stretch/>
        </p:blipFill>
        <p:spPr>
          <a:xfrm flipH="false" flipV="false" rot="0">
            <a:off x="4656667" y="1023950"/>
            <a:ext cx="3344333" cy="5680566"/>
          </a:xfrm>
          <a:prstGeom prst="rect">
            <a:avLst/>
          </a:prstGeom>
        </p:spPr>
      </p:pic>
      <p:sp>
        <p:nvSpPr>
          <p:cNvPr hidden="false" id="167" name="Shape 167"/>
          <p:cNvSpPr txBox="true"/>
          <p:nvPr isPhoto="false">
            <p:ph idx="0" type="title"/>
          </p:nvPr>
        </p:nvSpPr>
        <p:spPr>
          <a:xfrm flipH="false" flipV="false" rot="0">
            <a:off x="838200" y="187362"/>
            <a:ext cx="3818467" cy="779463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b="true">
                <a:latin typeface="Book Antiqua"/>
                <a:ea typeface="Book Antiqua"/>
                <a:cs typeface="Book Antiqua"/>
              </a:rPr>
              <a:t>АНАЛИЗ</a:t>
            </a:r>
            <a:endParaRPr b="true">
              <a:latin typeface="Book Antiqua"/>
              <a:ea typeface="Book Antiqua"/>
              <a:cs typeface="Book Antiqua"/>
            </a:endParaRPr>
          </a:p>
        </p:txBody>
      </p:sp>
      <p:pic>
        <p:nvPicPr>
          <p:cNvPr hidden="false" id="169" name="Picture 169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8486774" y="1724024"/>
            <a:ext cx="3324225" cy="3324225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70" name="GroupShape 1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72" name="Picture 172"/>
          <p:cNvPicPr preferRelativeResize="true"/>
          <p:nvPr isPhoto="false"/>
        </p:nvPicPr>
        <p:blipFill>
          <a:blip r:embed="rId1"/>
          <a:srcRect b="54827" l="2" r="7812" t="14812"/>
          <a:stretch/>
        </p:blipFill>
        <p:spPr>
          <a:xfrm flipH="false" flipV="false" rot="0">
            <a:off x="245679" y="1848734"/>
            <a:ext cx="4114755" cy="3806999"/>
          </a:xfrm>
          <a:prstGeom prst="rect">
            <a:avLst/>
          </a:prstGeom>
        </p:spPr>
      </p:pic>
      <p:pic>
        <p:nvPicPr>
          <p:cNvPr hidden="false" id="174" name="Picture 174"/>
          <p:cNvPicPr preferRelativeResize="true"/>
          <p:nvPr isPhoto="false"/>
        </p:nvPicPr>
        <p:blipFill>
          <a:blip r:embed="rId2"/>
          <a:srcRect b="20741" l="4733" r="9396" t="48025"/>
          <a:stretch/>
        </p:blipFill>
        <p:spPr>
          <a:xfrm flipH="false" flipV="false" rot="0">
            <a:off x="8686897" y="3027490"/>
            <a:ext cx="2650066" cy="2142067"/>
          </a:xfrm>
          <a:prstGeom prst="rect">
            <a:avLst/>
          </a:prstGeom>
        </p:spPr>
      </p:pic>
      <p:pic>
        <p:nvPicPr>
          <p:cNvPr hidden="false" id="176" name="Picture 176"/>
          <p:cNvPicPr preferRelativeResize="true"/>
          <p:nvPr isPhoto="false"/>
        </p:nvPicPr>
        <p:blipFill>
          <a:blip r:embed="rId3"/>
          <a:srcRect b="8151" l="3134" r="6871" t="61359"/>
          <a:stretch/>
        </p:blipFill>
        <p:spPr>
          <a:xfrm flipH="false" flipV="false" rot="0">
            <a:off x="4449246" y="1831800"/>
            <a:ext cx="4110566" cy="3912272"/>
          </a:xfrm>
          <a:prstGeom prst="rect">
            <a:avLst/>
          </a:prstGeom>
        </p:spPr>
      </p:pic>
      <p:sp>
        <p:nvSpPr>
          <p:cNvPr hidden="false" id="177" name="Shape 177"/>
          <p:cNvSpPr txBox="true"/>
          <p:nvPr isPhoto="false">
            <p:ph idx="0" type="title"/>
          </p:nvPr>
        </p:nvSpPr>
        <p:spPr>
          <a:xfrm flipH="false" flipV="false" rot="0">
            <a:off x="838200" y="187362"/>
            <a:ext cx="3818467" cy="779463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b="true">
                <a:latin typeface="Book Antiqua"/>
                <a:ea typeface="Book Antiqua"/>
                <a:cs typeface="Book Antiqua"/>
              </a:rPr>
              <a:t>АНАЛИЗ</a:t>
            </a:r>
            <a:endParaRPr b="true">
              <a:latin typeface="Book Antiqua"/>
              <a:ea typeface="Book Antiqua"/>
              <a:cs typeface="Book Antiqua"/>
            </a:endParaRPr>
          </a:p>
        </p:txBody>
      </p:sp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78" name="GroupShape 17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9" name="Shape 179"/>
          <p:cNvSpPr txBox="false"/>
          <p:nvPr isPhoto="false"/>
        </p:nvSpPr>
        <p:spPr>
          <a:xfrm flipH="false" flipV="false" rot="0">
            <a:off x="8466" y="1796860"/>
            <a:ext cx="489670" cy="480685"/>
          </a:xfrm>
          <a:prstGeom prst="ellipse">
            <a:avLst/>
          </a:prstGeom>
          <a:solidFill>
            <a:schemeClr val="accent2"/>
          </a:solidFill>
          <a:ln w="5">
            <a:prstDash val="solid"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180" name="Shape 18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true">
                <a:latin typeface="Times New Roman"/>
                <a:ea typeface="Times New Roman"/>
                <a:cs typeface="Times New Roman"/>
              </a:rPr>
              <a:t>РЫНОК И БИЗНЕС МОДЕЛЬ</a:t>
            </a:r>
            <a:endParaRPr b="true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81" name="Shape 181"/>
          <p:cNvSpPr txBox="true"/>
          <p:nvPr isPhoto="false">
            <p:ph idx="1" type="body"/>
          </p:nvPr>
        </p:nvSpPr>
        <p:spPr>
          <a:xfrm flipH="false" flipV="false" rot="0">
            <a:off x="474132" y="1825625"/>
            <a:ext cx="10879667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indent="-514350" marL="514350">
              <a:buFont typeface="+mn-lt"/>
              <a:buAutoNum startAt="1" type="arabicPeriod"/>
            </a:pPr>
            <a:r>
              <a:t>Объем</a:t>
            </a:r>
            <a:r>
              <a:t> </a:t>
            </a:r>
            <a:r>
              <a:t>рынка</a:t>
            </a:r>
            <a:r>
              <a:t> – </a:t>
            </a:r>
            <a:r>
              <a:rPr>
                <a:solidFill>
                  <a:srgbClr val="CB9813"/>
                </a:solidFill>
              </a:rPr>
              <a:t>SOM</a:t>
            </a:r>
            <a:endParaRPr>
              <a:solidFill>
                <a:srgbClr val="CB9813"/>
              </a:solidFill>
            </a:endParaRPr>
          </a:p>
          <a:p>
            <a:pPr indent="-514350" marL="514350">
              <a:buFont typeface="+mn-lt"/>
              <a:buAutoNum startAt="1" type="arabicPeriod"/>
            </a:pPr>
            <a:r>
              <a:t>Клиенты</a:t>
            </a:r>
            <a:r>
              <a:t> – </a:t>
            </a:r>
            <a:r>
              <a:rPr>
                <a:solidFill>
                  <a:srgbClr val="CB9813"/>
                </a:solidFill>
              </a:rPr>
              <a:t>HR </a:t>
            </a:r>
            <a:r>
              <a:rPr>
                <a:solidFill>
                  <a:srgbClr val="CB9813"/>
                </a:solidFill>
              </a:rPr>
              <a:t>службы</a:t>
            </a:r>
            <a:r>
              <a:rPr>
                <a:solidFill>
                  <a:srgbClr val="CB9813"/>
                </a:solidFill>
              </a:rPr>
              <a:t> </a:t>
            </a:r>
            <a:r>
              <a:rPr>
                <a:solidFill>
                  <a:srgbClr val="CB9813"/>
                </a:solidFill>
              </a:rPr>
              <a:t>предприятий</a:t>
            </a:r>
            <a:r>
              <a:rPr>
                <a:solidFill>
                  <a:srgbClr val="CB9813"/>
                </a:solidFill>
              </a:rPr>
              <a:t>, </a:t>
            </a:r>
            <a:r>
              <a:rPr>
                <a:solidFill>
                  <a:srgbClr val="CB9813"/>
                </a:solidFill>
              </a:rPr>
              <a:t>соискатели</a:t>
            </a:r>
            <a:endParaRPr>
              <a:solidFill>
                <a:srgbClr val="CB9813"/>
              </a:solidFill>
            </a:endParaRPr>
          </a:p>
          <a:p>
            <a:pPr indent="-514350" marL="514350">
              <a:buFont typeface="+mn-lt"/>
              <a:buAutoNum startAt="1" type="arabicPeriod"/>
            </a:pPr>
            <a:r>
              <a:t>На</a:t>
            </a:r>
            <a:r>
              <a:t> </a:t>
            </a:r>
            <a:r>
              <a:t>чем</a:t>
            </a:r>
            <a:r>
              <a:t> </a:t>
            </a:r>
            <a:r>
              <a:t>планируем</a:t>
            </a:r>
            <a:r>
              <a:t> </a:t>
            </a:r>
            <a:r>
              <a:t>зарабатывать</a:t>
            </a:r>
            <a:r>
              <a:t> – </a:t>
            </a:r>
            <a:r>
              <a:rPr>
                <a:solidFill>
                  <a:srgbClr val="CB9813"/>
                </a:solidFill>
              </a:rPr>
              <a:t>продажа</a:t>
            </a:r>
            <a:r>
              <a:rPr>
                <a:solidFill>
                  <a:srgbClr val="CB9813"/>
                </a:solidFill>
              </a:rPr>
              <a:t> </a:t>
            </a:r>
            <a:r>
              <a:rPr>
                <a:solidFill>
                  <a:srgbClr val="CB9813"/>
                </a:solidFill>
              </a:rPr>
              <a:t>приложения</a:t>
            </a:r>
            <a:r>
              <a:rPr>
                <a:solidFill>
                  <a:srgbClr val="CB9813"/>
                </a:solidFill>
              </a:rPr>
              <a:t>, </a:t>
            </a:r>
            <a:r>
              <a:rPr>
                <a:solidFill>
                  <a:srgbClr val="CB9813"/>
                </a:solidFill>
              </a:rPr>
              <a:t>реклама</a:t>
            </a:r>
            <a:r>
              <a:rPr>
                <a:solidFill>
                  <a:srgbClr val="CB9813"/>
                </a:solidFill>
              </a:rPr>
              <a:t> в </a:t>
            </a:r>
            <a:r>
              <a:rPr>
                <a:solidFill>
                  <a:srgbClr val="CB9813"/>
                </a:solidFill>
              </a:rPr>
              <a:t>приложении</a:t>
            </a:r>
            <a:endParaRPr>
              <a:solidFill>
                <a:srgbClr val="CB9813"/>
              </a:solidFill>
            </a:endParaRPr>
          </a:p>
          <a:p>
            <a:pPr indent="-514350" marL="514350">
              <a:buFont typeface="+mn-lt"/>
              <a:buAutoNum startAt="1" type="arabicPeriod"/>
            </a:pPr>
            <a:r>
              <a:t>Каналы</a:t>
            </a:r>
            <a:r>
              <a:t> </a:t>
            </a:r>
            <a:r>
              <a:t>распространения</a:t>
            </a:r>
            <a:r>
              <a:t> – </a:t>
            </a:r>
            <a:r>
              <a:rPr>
                <a:solidFill>
                  <a:srgbClr val="CB9813"/>
                </a:solidFill>
              </a:rPr>
              <a:t>социальные</a:t>
            </a:r>
            <a:r>
              <a:rPr>
                <a:solidFill>
                  <a:srgbClr val="CB9813"/>
                </a:solidFill>
              </a:rPr>
              <a:t> </a:t>
            </a:r>
            <a:r>
              <a:rPr>
                <a:solidFill>
                  <a:srgbClr val="CB9813"/>
                </a:solidFill>
              </a:rPr>
              <a:t>медиа</a:t>
            </a:r>
            <a:r>
              <a:rPr>
                <a:solidFill>
                  <a:srgbClr val="CB9813"/>
                </a:solidFill>
              </a:rPr>
              <a:t>, </a:t>
            </a:r>
            <a:r>
              <a:rPr>
                <a:solidFill>
                  <a:srgbClr val="CB9813"/>
                </a:solidFill>
              </a:rPr>
              <a:t>ярмарки</a:t>
            </a:r>
            <a:r>
              <a:rPr>
                <a:solidFill>
                  <a:srgbClr val="CB9813"/>
                </a:solidFill>
              </a:rPr>
              <a:t> </a:t>
            </a:r>
            <a:r>
              <a:rPr>
                <a:solidFill>
                  <a:srgbClr val="CB9813"/>
                </a:solidFill>
              </a:rPr>
              <a:t>вакансий</a:t>
            </a:r>
            <a:endParaRPr>
              <a:solidFill>
                <a:srgbClr val="CB9813"/>
              </a:solidFill>
            </a:endParaRPr>
          </a:p>
        </p:txBody>
      </p:sp>
      <p:sp>
        <p:nvSpPr>
          <p:cNvPr hidden="false" id="182" name="Shape 182"/>
          <p:cNvSpPr txBox="false"/>
          <p:nvPr isPhoto="false"/>
        </p:nvSpPr>
        <p:spPr>
          <a:xfrm flipH="false" flipV="false" rot="0">
            <a:off x="0" y="2836124"/>
            <a:ext cx="489670" cy="489671"/>
          </a:xfrm>
          <a:prstGeom prst="ellipse">
            <a:avLst/>
          </a:prstGeom>
          <a:solidFill>
            <a:schemeClr val="accent1"/>
          </a:solidFill>
          <a:ln w="5">
            <a:prstDash val="solid"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183" name="Shape 183"/>
          <p:cNvSpPr txBox="false"/>
          <p:nvPr isPhoto="false"/>
        </p:nvSpPr>
        <p:spPr>
          <a:xfrm flipH="false" flipV="false" rot="0">
            <a:off x="9913525" y="4746552"/>
            <a:ext cx="272501" cy="326414"/>
          </a:xfrm>
          <a:custGeom>
            <a:avLst/>
            <a:gdLst>
              <a:gd fmla="*/ 11 w 118" name="T0"/>
              <a:gd fmla="*/ 90 h 141" name="T1"/>
              <a:gd fmla="*/ 13 w 118" name="T2"/>
              <a:gd fmla="*/ 121 h 141" name="T3"/>
              <a:gd fmla="*/ 13 w 118" name="T4"/>
              <a:gd fmla="*/ 61 h 141" name="T5"/>
              <a:gd fmla="*/ 16 w 118" name="T6"/>
              <a:gd fmla="*/ 130 h 141" name="T7"/>
              <a:gd fmla="*/ 13 w 118" name="T8"/>
              <a:gd fmla="*/ 110 h 141" name="T9"/>
              <a:gd fmla="*/ 101 w 118" name="T10"/>
              <a:gd fmla="*/ 112 h 141" name="T11"/>
              <a:gd fmla="*/ 101 w 118" name="T12"/>
              <a:gd fmla="*/ 55 h 141" name="T13"/>
              <a:gd fmla="*/ 107 w 118" name="T14"/>
              <a:gd fmla="*/ 127 h 141" name="T15"/>
              <a:gd fmla="*/ 0 w 118" name="T16"/>
              <a:gd fmla="*/ 127 h 141" name="T17"/>
              <a:gd fmla="*/ 73 w 118" name="T18"/>
              <a:gd fmla="*/ 3 h 141" name="T19"/>
              <a:gd fmla="*/ 114 w 118" name="T20"/>
              <a:gd fmla="*/ 62 h 141" name="T21"/>
              <a:gd fmla="*/ 69 w 118" name="T22"/>
              <a:gd fmla="*/ 48 h 141" name="T23"/>
              <a:gd fmla="*/ 47 w 118" name="T24"/>
              <a:gd fmla="*/ 48 h 141" name="T25"/>
              <a:gd fmla="*/ 53 w 118" name="T26"/>
              <a:gd fmla="*/ 40 h 141" name="T27"/>
              <a:gd fmla="*/ 60 w 118" name="T28"/>
              <a:gd fmla="*/ 47 h 141" name="T29"/>
              <a:gd fmla="*/ 78 w 118" name="T30"/>
              <a:gd fmla="*/ 28 h 141" name="T31"/>
              <a:gd fmla="*/ 75 w 118" name="T32"/>
              <a:gd fmla="*/ 25 h 141" name="T33"/>
              <a:gd fmla="*/ 74 w 118" name="T34"/>
              <a:gd fmla="*/ 25 h 141" name="T35"/>
              <a:gd fmla="*/ 71 w 118" name="T36"/>
              <a:gd fmla="*/ 25 h 141" name="T37"/>
              <a:gd fmla="*/ 69 w 118" name="T38"/>
              <a:gd fmla="*/ 27 h 141" name="T39"/>
              <a:gd fmla="*/ 68 w 118" name="T40"/>
              <a:gd fmla="*/ 30 h 141" name="T41"/>
              <a:gd fmla="*/ 68 w 118" name="T42"/>
              <a:gd fmla="*/ 32 h 141" name="T43"/>
              <a:gd fmla="*/ 69 w 118" name="T44"/>
              <a:gd fmla="*/ 34 h 141" name="T45"/>
              <a:gd fmla="*/ 71 w 118" name="T46"/>
              <a:gd fmla="*/ 35 h 141" name="T47"/>
              <a:gd fmla="*/ 72 w 118" name="T48"/>
              <a:gd fmla="*/ 35 h 141" name="T49"/>
              <a:gd fmla="*/ 74 w 118" name="T50"/>
              <a:gd fmla="*/ 35 h 141" name="T51"/>
              <a:gd fmla="*/ 75 w 118" name="T52"/>
              <a:gd fmla="*/ 35 h 141" name="T53"/>
              <a:gd fmla="*/ 77 w 118" name="T54"/>
              <a:gd fmla="*/ 34 h 141" name="T55"/>
              <a:gd fmla="*/ 78 w 118" name="T56"/>
              <a:gd fmla="*/ 32 h 141" name="T57"/>
              <a:gd fmla="*/ 93 w 118" name="T58"/>
              <a:gd fmla="*/ 45 h 141" name="T59"/>
              <a:gd fmla="*/ 64 w 118" name="T60"/>
              <a:gd fmla="*/ 6 h 141" name="T61"/>
              <a:gd fmla="*/ 63 w 118" name="T62"/>
              <a:gd fmla="*/ 12 h 141" name="T63"/>
              <a:gd fmla="*/ 72 w 118" name="T64"/>
              <a:gd fmla="*/ 11 h 141" name="T65"/>
              <a:gd fmla="*/ 92 w 118" name="T66"/>
              <a:gd fmla="*/ 41 h 141" name="T67"/>
              <a:gd fmla="*/ 93 w 118" name="T68"/>
              <a:gd fmla="*/ 45 h 141" name="T69"/>
              <a:gd fmla="*/ 111 w 118" name="T70"/>
              <a:gd fmla="*/ 105 h 141" name="T71"/>
              <a:gd fmla="*/ 97 w 118" name="T72"/>
              <a:gd fmla="*/ 128 h 141" name="T73"/>
              <a:gd fmla="*/ 78 w 118" name="T74"/>
              <a:gd fmla="*/ 130 h 141" name="T75"/>
              <a:gd fmla="*/ 11 w 118" name="T76"/>
              <a:gd fmla="*/ 79 h 141" name="T77"/>
              <a:gd fmla="*/ 100 w 118" name="T78"/>
              <a:gd fmla="*/ 126 h 141" name="T79"/>
              <a:gd fmla="*/ 64 w 118" name="T80"/>
              <a:gd fmla="*/ 59 h 141" name="T81"/>
              <a:gd fmla="*/ 78 w 118" name="T82"/>
              <a:gd fmla="*/ 59 h 141" name="T83"/>
              <a:gd fmla="*/ 61 w 118" name="T84"/>
              <a:gd fmla="*/ 130 h 141" name="T85"/>
              <a:gd fmla="*/ 75 w 118" name="T86"/>
              <a:gd fmla="*/ 61 h 141" name="T87"/>
              <a:gd fmla="*/ 101 w 118" name="T88"/>
              <a:gd fmla="*/ 76 h 141" name="T89"/>
              <a:gd fmla="*/ 103 w 118" name="T90"/>
              <a:gd fmla="*/ 65 h 141" name="T91"/>
              <a:gd fmla="*/ 23 w 118" name="T92"/>
              <a:gd fmla="*/ 61 h 141" name="T93"/>
              <a:gd fmla="*/ 23 w 118" name="T94"/>
              <a:gd fmla="*/ 61 h 141" name="T95"/>
              <a:gd fmla="*/ 27 w 118" name="T96"/>
              <a:gd fmla="*/ 128 h 141" name="T97"/>
              <a:gd fmla="*/ 30 w 118" name="T98"/>
              <a:gd fmla="*/ 128 h 141" name="T99"/>
              <a:gd fmla="*/ 36 w 118" name="T100"/>
              <a:gd fmla="*/ 61 h 141" name="T101"/>
              <a:gd fmla="*/ 54 w 118" name="T102"/>
              <a:gd fmla="*/ 61 h 141" name="T103"/>
              <a:gd fmla="*/ 47 w 118" name="T104"/>
              <a:gd fmla="*/ 128 h 141" name="T105"/>
              <a:gd fmla="*/ 84 w 118" name="T106"/>
              <a:gd fmla="*/ 88 h 141" name="T10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18" name="ODFRight"/>
              <a:gd fmla="val 141" name="ODFBottom"/>
              <a:gd fmla="val 118" name="ODFWidth"/>
              <a:gd fmla="val 141" name="ODFHeight"/>
            </a:gdLst>
            <a:rect b="OXMLTextRectB" l="OXMLTextRectL" r="OXMLTextRectR" t="OXMLTextRectT"/>
            <a:pathLst>
              <a:path fill="norm" h="141" stroke="true" w="118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184" name="Shape 184"/>
          <p:cNvSpPr txBox="false"/>
          <p:nvPr isPhoto="false"/>
        </p:nvSpPr>
        <p:spPr>
          <a:xfrm flipH="false" flipV="false" rot="0">
            <a:off x="117050" y="2905029"/>
            <a:ext cx="272502" cy="326414"/>
          </a:xfrm>
          <a:custGeom>
            <a:avLst/>
            <a:gdLst>
              <a:gd fmla="*/ 11 w 118" name="T0"/>
              <a:gd fmla="*/ 90 h 141" name="T1"/>
              <a:gd fmla="*/ 13 w 118" name="T2"/>
              <a:gd fmla="*/ 121 h 141" name="T3"/>
              <a:gd fmla="*/ 13 w 118" name="T4"/>
              <a:gd fmla="*/ 61 h 141" name="T5"/>
              <a:gd fmla="*/ 16 w 118" name="T6"/>
              <a:gd fmla="*/ 130 h 141" name="T7"/>
              <a:gd fmla="*/ 13 w 118" name="T8"/>
              <a:gd fmla="*/ 110 h 141" name="T9"/>
              <a:gd fmla="*/ 101 w 118" name="T10"/>
              <a:gd fmla="*/ 112 h 141" name="T11"/>
              <a:gd fmla="*/ 101 w 118" name="T12"/>
              <a:gd fmla="*/ 55 h 141" name="T13"/>
              <a:gd fmla="*/ 107 w 118" name="T14"/>
              <a:gd fmla="*/ 127 h 141" name="T15"/>
              <a:gd fmla="*/ 0 w 118" name="T16"/>
              <a:gd fmla="*/ 127 h 141" name="T17"/>
              <a:gd fmla="*/ 73 w 118" name="T18"/>
              <a:gd fmla="*/ 3 h 141" name="T19"/>
              <a:gd fmla="*/ 114 w 118" name="T20"/>
              <a:gd fmla="*/ 62 h 141" name="T21"/>
              <a:gd fmla="*/ 69 w 118" name="T22"/>
              <a:gd fmla="*/ 48 h 141" name="T23"/>
              <a:gd fmla="*/ 47 w 118" name="T24"/>
              <a:gd fmla="*/ 48 h 141" name="T25"/>
              <a:gd fmla="*/ 53 w 118" name="T26"/>
              <a:gd fmla="*/ 40 h 141" name="T27"/>
              <a:gd fmla="*/ 60 w 118" name="T28"/>
              <a:gd fmla="*/ 47 h 141" name="T29"/>
              <a:gd fmla="*/ 78 w 118" name="T30"/>
              <a:gd fmla="*/ 28 h 141" name="T31"/>
              <a:gd fmla="*/ 75 w 118" name="T32"/>
              <a:gd fmla="*/ 25 h 141" name="T33"/>
              <a:gd fmla="*/ 74 w 118" name="T34"/>
              <a:gd fmla="*/ 25 h 141" name="T35"/>
              <a:gd fmla="*/ 71 w 118" name="T36"/>
              <a:gd fmla="*/ 25 h 141" name="T37"/>
              <a:gd fmla="*/ 69 w 118" name="T38"/>
              <a:gd fmla="*/ 27 h 141" name="T39"/>
              <a:gd fmla="*/ 68 w 118" name="T40"/>
              <a:gd fmla="*/ 30 h 141" name="T41"/>
              <a:gd fmla="*/ 68 w 118" name="T42"/>
              <a:gd fmla="*/ 32 h 141" name="T43"/>
              <a:gd fmla="*/ 69 w 118" name="T44"/>
              <a:gd fmla="*/ 34 h 141" name="T45"/>
              <a:gd fmla="*/ 71 w 118" name="T46"/>
              <a:gd fmla="*/ 35 h 141" name="T47"/>
              <a:gd fmla="*/ 72 w 118" name="T48"/>
              <a:gd fmla="*/ 35 h 141" name="T49"/>
              <a:gd fmla="*/ 74 w 118" name="T50"/>
              <a:gd fmla="*/ 35 h 141" name="T51"/>
              <a:gd fmla="*/ 75 w 118" name="T52"/>
              <a:gd fmla="*/ 35 h 141" name="T53"/>
              <a:gd fmla="*/ 77 w 118" name="T54"/>
              <a:gd fmla="*/ 34 h 141" name="T55"/>
              <a:gd fmla="*/ 78 w 118" name="T56"/>
              <a:gd fmla="*/ 32 h 141" name="T57"/>
              <a:gd fmla="*/ 93 w 118" name="T58"/>
              <a:gd fmla="*/ 45 h 141" name="T59"/>
              <a:gd fmla="*/ 64 w 118" name="T60"/>
              <a:gd fmla="*/ 6 h 141" name="T61"/>
              <a:gd fmla="*/ 63 w 118" name="T62"/>
              <a:gd fmla="*/ 12 h 141" name="T63"/>
              <a:gd fmla="*/ 72 w 118" name="T64"/>
              <a:gd fmla="*/ 11 h 141" name="T65"/>
              <a:gd fmla="*/ 92 w 118" name="T66"/>
              <a:gd fmla="*/ 41 h 141" name="T67"/>
              <a:gd fmla="*/ 93 w 118" name="T68"/>
              <a:gd fmla="*/ 45 h 141" name="T69"/>
              <a:gd fmla="*/ 111 w 118" name="T70"/>
              <a:gd fmla="*/ 105 h 141" name="T71"/>
              <a:gd fmla="*/ 97 w 118" name="T72"/>
              <a:gd fmla="*/ 128 h 141" name="T73"/>
              <a:gd fmla="*/ 78 w 118" name="T74"/>
              <a:gd fmla="*/ 130 h 141" name="T75"/>
              <a:gd fmla="*/ 11 w 118" name="T76"/>
              <a:gd fmla="*/ 79 h 141" name="T77"/>
              <a:gd fmla="*/ 100 w 118" name="T78"/>
              <a:gd fmla="*/ 126 h 141" name="T79"/>
              <a:gd fmla="*/ 64 w 118" name="T80"/>
              <a:gd fmla="*/ 59 h 141" name="T81"/>
              <a:gd fmla="*/ 78 w 118" name="T82"/>
              <a:gd fmla="*/ 59 h 141" name="T83"/>
              <a:gd fmla="*/ 61 w 118" name="T84"/>
              <a:gd fmla="*/ 130 h 141" name="T85"/>
              <a:gd fmla="*/ 75 w 118" name="T86"/>
              <a:gd fmla="*/ 61 h 141" name="T87"/>
              <a:gd fmla="*/ 101 w 118" name="T88"/>
              <a:gd fmla="*/ 76 h 141" name="T89"/>
              <a:gd fmla="*/ 103 w 118" name="T90"/>
              <a:gd fmla="*/ 65 h 141" name="T91"/>
              <a:gd fmla="*/ 23 w 118" name="T92"/>
              <a:gd fmla="*/ 61 h 141" name="T93"/>
              <a:gd fmla="*/ 23 w 118" name="T94"/>
              <a:gd fmla="*/ 61 h 141" name="T95"/>
              <a:gd fmla="*/ 27 w 118" name="T96"/>
              <a:gd fmla="*/ 128 h 141" name="T97"/>
              <a:gd fmla="*/ 30 w 118" name="T98"/>
              <a:gd fmla="*/ 128 h 141" name="T99"/>
              <a:gd fmla="*/ 36 w 118" name="T100"/>
              <a:gd fmla="*/ 61 h 141" name="T101"/>
              <a:gd fmla="*/ 54 w 118" name="T102"/>
              <a:gd fmla="*/ 61 h 141" name="T103"/>
              <a:gd fmla="*/ 47 w 118" name="T104"/>
              <a:gd fmla="*/ 128 h 141" name="T105"/>
              <a:gd fmla="*/ 84 w 118" name="T106"/>
              <a:gd fmla="*/ 88 h 141" name="T10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18" name="ODFRight"/>
              <a:gd fmla="val 141" name="ODFBottom"/>
              <a:gd fmla="val 118" name="ODFWidth"/>
              <a:gd fmla="val 141" name="ODFHeight"/>
            </a:gdLst>
            <a:rect b="OXMLTextRectB" l="OXMLTextRectL" r="OXMLTextRectR" t="OXMLTextRectT"/>
            <a:pathLst>
              <a:path fill="norm" h="141" stroke="true" w="118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185" name="Shape 185"/>
          <p:cNvSpPr txBox="false"/>
          <p:nvPr isPhoto="false"/>
        </p:nvSpPr>
        <p:spPr>
          <a:xfrm flipH="false" flipV="false" rot="0">
            <a:off x="8466" y="2312000"/>
            <a:ext cx="489670" cy="489670"/>
          </a:xfrm>
          <a:prstGeom prst="ellipse">
            <a:avLst/>
          </a:prstGeom>
          <a:solidFill>
            <a:schemeClr val="accent3"/>
          </a:solidFill>
          <a:ln w="5">
            <a:prstDash val="solid"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186" name="Shape 186"/>
          <p:cNvSpPr txBox="false"/>
          <p:nvPr isPhoto="false"/>
        </p:nvSpPr>
        <p:spPr>
          <a:xfrm flipH="false" flipV="false" rot="0">
            <a:off x="121460" y="2379853"/>
            <a:ext cx="263682" cy="345038"/>
          </a:xfrm>
          <a:custGeom>
            <a:avLst/>
            <a:gdLst>
              <a:gd fmla="*/ 95 w 114" name="T0"/>
              <a:gd fmla="*/ 99 h 149" name="T1"/>
              <a:gd fmla="*/ 93 w 114" name="T2"/>
              <a:gd fmla="*/ 98 h 149" name="T3"/>
              <a:gd fmla="*/ 89 w 114" name="T4"/>
              <a:gd fmla="*/ 96 h 149" name="T5"/>
              <a:gd fmla="*/ 74 w 114" name="T6"/>
              <a:gd fmla="*/ 85 h 149" name="T7"/>
              <a:gd fmla="*/ 90 w 114" name="T8"/>
              <a:gd fmla="*/ 58 h 149" name="T9"/>
              <a:gd fmla="*/ 57 w 114" name="T10"/>
              <a:gd fmla="*/ 1 h 149" name="T11"/>
              <a:gd fmla="*/ 19 w 114" name="T12"/>
              <a:gd fmla="*/ 41 h 149" name="T13"/>
              <a:gd fmla="*/ 42 w 114" name="T14"/>
              <a:gd fmla="*/ 87 h 149" name="T15"/>
              <a:gd fmla="*/ 25 w 114" name="T16"/>
              <a:gd fmla="*/ 96 h 149" name="T17"/>
              <a:gd fmla="*/ 21 w 114" name="T18"/>
              <a:gd fmla="*/ 98 h 149" name="T19"/>
              <a:gd fmla="*/ 19 w 114" name="T20"/>
              <a:gd fmla="*/ 99 h 149" name="T21"/>
              <a:gd fmla="*/ 0 w 114" name="T22"/>
              <a:gd fmla="*/ 123 h 149" name="T23"/>
              <a:gd fmla="*/ 1 w 114" name="T24"/>
              <a:gd fmla="*/ 149 h 149" name="T25"/>
              <a:gd fmla="*/ 113 w 114" name="T26"/>
              <a:gd fmla="*/ 149 h 149" name="T27"/>
              <a:gd fmla="*/ 114 w 114" name="T28"/>
              <a:gd fmla="*/ 147 h 149" name="T29"/>
              <a:gd fmla="*/ 95 w 114" name="T30"/>
              <a:gd fmla="*/ 99 h 149" name="T31"/>
              <a:gd fmla="*/ 82 w 114" name="T32"/>
              <a:gd fmla="*/ 28 h 149" name="T33"/>
              <a:gd fmla="*/ 30 w 114" name="T34"/>
              <a:gd fmla="*/ 26 h 149" name="T35"/>
              <a:gd fmla="*/ 40 w 114" name="T36"/>
              <a:gd fmla="*/ 74 h 149" name="T37"/>
              <a:gd fmla="*/ 33 w 114" name="T38"/>
              <a:gd fmla="*/ 61 h 149" name="T39"/>
              <a:gd fmla="*/ 43 w 114" name="T40"/>
              <a:gd fmla="*/ 25 h 149" name="T41"/>
              <a:gd fmla="*/ 62 w 114" name="T42"/>
              <a:gd fmla="*/ 42 h 149" name="T43"/>
              <a:gd fmla="*/ 50 w 114" name="T44"/>
              <a:gd fmla="*/ 29 h 149" name="T45"/>
              <a:gd fmla="*/ 77 w 114" name="T46"/>
              <a:gd fmla="*/ 43 h 149" name="T47"/>
              <a:gd fmla="*/ 80 w 114" name="T48"/>
              <a:gd fmla="*/ 47 h 149" name="T49"/>
              <a:gd fmla="*/ 67 w 114" name="T50"/>
              <a:gd fmla="*/ 68 h 149" name="T51"/>
              <a:gd fmla="*/ 56 w 114" name="T52"/>
              <a:gd fmla="*/ 70 h 149" name="T53"/>
              <a:gd fmla="*/ 67 w 114" name="T54"/>
              <a:gd fmla="*/ 70 h 149" name="T55"/>
              <a:gd fmla="*/ 81 w 114" name="T56"/>
              <a:gd fmla="*/ 50 h 149" name="T57"/>
              <a:gd fmla="*/ 82 w 114" name="T58"/>
              <a:gd fmla="*/ 57 h 149" name="T59"/>
              <a:gd fmla="*/ 73 w 114" name="T60"/>
              <a:gd fmla="*/ 74 h 149" name="T61"/>
              <a:gd fmla="*/ 73 w 114" name="T62"/>
              <a:gd fmla="*/ 74 h 149" name="T63"/>
              <a:gd fmla="*/ 57 w 114" name="T64"/>
              <a:gd fmla="*/ 85 h 149" name="T65"/>
              <a:gd fmla="*/ 42 w 114" name="T66"/>
              <a:gd fmla="*/ 76 h 149" name="T67"/>
              <a:gd fmla="*/ 79 w 114" name="T68"/>
              <a:gd fmla="*/ 99 h 149" name="T69"/>
              <a:gd fmla="*/ 57 w 114" name="T70"/>
              <a:gd fmla="*/ 113 h 149" name="T71"/>
              <a:gd fmla="*/ 36 w 114" name="T72"/>
              <a:gd fmla="*/ 100 h 149" name="T73"/>
              <a:gd fmla="*/ 41 w 114" name="T74"/>
              <a:gd fmla="*/ 93 h 149" name="T75"/>
              <a:gd fmla="*/ 42 w 114" name="T76"/>
              <a:gd fmla="*/ 92 h 149" name="T77"/>
              <a:gd fmla="*/ 42 w 114" name="T78"/>
              <a:gd fmla="*/ 91 h 149" name="T79"/>
              <a:gd fmla="*/ 43 w 114" name="T80"/>
              <a:gd fmla="*/ 86 h 149" name="T81"/>
              <a:gd fmla="*/ 53 w 114" name="T82"/>
              <a:gd fmla="*/ 86 h 149" name="T83"/>
              <a:gd fmla="*/ 57 w 114" name="T84"/>
              <a:gd fmla="*/ 87 h 149" name="T85"/>
              <a:gd fmla="*/ 73 w 114" name="T86"/>
              <a:gd fmla="*/ 76 h 149" name="T87"/>
              <a:gd fmla="*/ 74 w 114" name="T88"/>
              <a:gd fmla="*/ 92 h 149" name="T89"/>
              <a:gd fmla="*/ 74 w 114" name="T90"/>
              <a:gd fmla="*/ 92 h 149" name="T91"/>
              <a:gd fmla="*/ 75 w 114" name="T92"/>
              <a:gd fmla="*/ 93 h 149" name="T93"/>
              <a:gd fmla="*/ 82 w 114" name="T94"/>
              <a:gd fmla="*/ 95 h 149" name="T95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14" name="ODFRight"/>
              <a:gd fmla="val 149" name="ODFBottom"/>
              <a:gd fmla="val 114" name="ODFWidth"/>
              <a:gd fmla="val 149" name="ODFHeight"/>
            </a:gdLst>
            <a:rect b="OXMLTextRectB" l="OXMLTextRectL" r="OXMLTextRectR" t="OXMLTextRectT"/>
            <a:pathLst>
              <a:path fill="norm" h="149" stroke="true" w="114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187" name="Shape 187"/>
          <p:cNvSpPr txBox="false"/>
          <p:nvPr isPhoto="false"/>
        </p:nvSpPr>
        <p:spPr>
          <a:xfrm flipH="false" flipV="false" rot="0">
            <a:off x="97147" y="1896533"/>
            <a:ext cx="304929" cy="268508"/>
          </a:xfrm>
          <a:custGeom>
            <a:avLst/>
            <a:gdLst>
              <a:gd fmla="*/ 300 w 320" name="T0"/>
              <a:gd fmla="*/ 0 h 360" name="T1"/>
              <a:gd fmla="*/ 256 w 320" name="T2"/>
              <a:gd fmla="*/ 0 h 360" name="T3"/>
              <a:gd fmla="*/ 240 w 320" name="T4"/>
              <a:gd fmla="*/ 20 h 360" name="T5"/>
              <a:gd fmla="*/ 240 w 320" name="T6"/>
              <a:gd fmla="*/ 360 h 360" name="T7"/>
              <a:gd fmla="*/ 320 w 320" name="T8"/>
              <a:gd fmla="*/ 360 h 360" name="T9"/>
              <a:gd fmla="*/ 320 w 320" name="T10"/>
              <a:gd fmla="*/ 20 h 360" name="T11"/>
              <a:gd fmla="*/ 300 w 320" name="T12"/>
              <a:gd fmla="*/ 0 h 360" name="T13"/>
              <a:gd fmla="*/ 180 w 320" name="T14"/>
              <a:gd fmla="*/ 120 h 360" name="T15"/>
              <a:gd fmla="*/ 136 w 320" name="T16"/>
              <a:gd fmla="*/ 120 h 360" name="T17"/>
              <a:gd fmla="*/ 120 w 320" name="T18"/>
              <a:gd fmla="*/ 140 h 360" name="T19"/>
              <a:gd fmla="*/ 120 w 320" name="T20"/>
              <a:gd fmla="*/ 360 h 360" name="T21"/>
              <a:gd fmla="*/ 200 w 320" name="T22"/>
              <a:gd fmla="*/ 360 h 360" name="T23"/>
              <a:gd fmla="*/ 200 w 320" name="T24"/>
              <a:gd fmla="*/ 140 h 360" name="T25"/>
              <a:gd fmla="*/ 180 w 320" name="T26"/>
              <a:gd fmla="*/ 120 h 360" name="T27"/>
              <a:gd fmla="*/ 60 w 320" name="T28"/>
              <a:gd fmla="*/ 240 h 360" name="T29"/>
              <a:gd fmla="*/ 16 w 320" name="T30"/>
              <a:gd fmla="*/ 240 h 360" name="T31"/>
              <a:gd fmla="*/ 0 w 320" name="T32"/>
              <a:gd fmla="*/ 260 h 360" name="T33"/>
              <a:gd fmla="*/ 0 w 320" name="T34"/>
              <a:gd fmla="*/ 360 h 360" name="T35"/>
              <a:gd fmla="*/ 80 w 320" name="T36"/>
              <a:gd fmla="*/ 360 h 360" name="T37"/>
              <a:gd fmla="*/ 80 w 320" name="T38"/>
              <a:gd fmla="*/ 260 h 360" name="T39"/>
              <a:gd fmla="*/ 60 w 320" name="T40"/>
              <a:gd fmla="*/ 240 h 360" name="T41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20" name="ODFRight"/>
              <a:gd fmla="val 360" name="ODFBottom"/>
              <a:gd fmla="val 320" name="ODFWidth"/>
              <a:gd fmla="val 360" name="ODFHeight"/>
            </a:gdLst>
            <a:rect b="OXMLTextRectB" l="OXMLTextRectL" r="OXMLTextRectR" t="OXMLTextRectT"/>
            <a:pathLst>
              <a:path fill="norm" h="360" stroke="true" w="32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bIns="60960" lIns="121920" rIns="121920" tIns="60960" vert="horz" wrap="square"/>
          <a:p>
            <a:pPr algn="l" indent="0" marL="0"/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88" name="Shape 188"/>
          <p:cNvSpPr txBox="false"/>
          <p:nvPr isPhoto="false"/>
        </p:nvSpPr>
        <p:spPr>
          <a:xfrm flipH="false" flipV="false" rot="0">
            <a:off x="8466" y="3697709"/>
            <a:ext cx="465667" cy="46789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89" name="Shape 189"/>
          <p:cNvSpPr txBox="false"/>
          <p:nvPr isPhoto="false"/>
        </p:nvSpPr>
        <p:spPr>
          <a:xfrm flipH="false" flipV="false" rot="0">
            <a:off x="80213" y="3784598"/>
            <a:ext cx="341858" cy="246157"/>
          </a:xfrm>
          <a:custGeom>
            <a:avLst/>
            <a:gdLst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64" name="ODFRight"/>
              <a:gd fmla="val 55" name="ODFBottom"/>
              <a:gd fmla="val 64" name="ODFWidth"/>
              <a:gd fmla="val 55" name="ODFHeight"/>
            </a:gdLst>
            <a:rect b="OXMLTextRectB" l="OXMLTextRectL" r="OXMLTextRectR" t="OXMLTextRectT"/>
            <a:pathLst>
              <a:path fill="norm" h="55" stroke="true" w="64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90" name="GroupShape 19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1" name="Shape 19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true">
                <a:latin typeface="Times New Roman"/>
                <a:ea typeface="Times New Roman"/>
                <a:cs typeface="Times New Roman"/>
              </a:rPr>
              <a:t>ПЛАНЫ РАЗВИТИЯ</a:t>
            </a:r>
            <a:endParaRPr b="true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92" name="Shape 19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Продолжить опрос потенциальных пользователей;</a:t>
            </a:r>
          </a:p>
          <a:p>
            <a:r>
              <a:t>Продолжить анализ конкурентов;</a:t>
            </a:r>
          </a:p>
          <a:p>
            <a:r>
              <a:t>Более детальная проработка идеи, определение уникальности приложения;</a:t>
            </a:r>
          </a:p>
          <a:p>
            <a:r>
              <a:t>Поиск дополнительных участников команды (экономист, программист)</a:t>
            </a:r>
          </a:p>
        </p:txBody>
      </p:sp>
    </p:spTree>
  </p:cSld>
</p:sld>
</file>

<file path=ppt/slides/slide1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93" name="GroupShape 19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4" name="Shape 19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true">
                <a:latin typeface="Times New Roman"/>
                <a:ea typeface="Times New Roman"/>
                <a:cs typeface="Times New Roman"/>
              </a:rPr>
              <a:t>РИСКИ</a:t>
            </a:r>
            <a:endParaRPr b="true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95" name="Shape 195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Идея не устойчива</a:t>
            </a:r>
            <a:r>
              <a:t>;</a:t>
            </a:r>
          </a:p>
          <a:p>
            <a:r>
              <a:t>Не хватка людей в команде</a:t>
            </a:r>
            <a:r>
              <a:t>;</a:t>
            </a:r>
          </a:p>
          <a:p>
            <a:r>
              <a:t>Внешние риски. </a:t>
            </a:r>
          </a:p>
        </p:txBody>
      </p:sp>
    </p:spTree>
  </p:cSld>
</p:sld>
</file>

<file path=ppt/slides/slide1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96" name="GroupShape 19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7" name="Shape 197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true">
                <a:latin typeface="Times New Roman"/>
                <a:ea typeface="Times New Roman"/>
                <a:cs typeface="Times New Roman"/>
              </a:rPr>
              <a:t>ЮНИТ ЭКОНОМИКА</a:t>
            </a:r>
            <a:endParaRPr b="true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98" name="Shape 198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indent="0" marL="0">
              <a:buNone/>
            </a:pPr>
            <a:r>
              <a:t>Переменные:</a:t>
            </a:r>
          </a:p>
          <a:p>
            <a:r>
              <a:t>Реклама</a:t>
            </a:r>
          </a:p>
          <a:p>
            <a:r>
              <a:t>Внешние риски. </a:t>
            </a:r>
          </a:p>
        </p:txBody>
      </p:sp>
    </p:spTree>
  </p:cSld>
</p:sld>
</file>

<file path=ppt/slides/slide1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99" name="GroupShape 19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0" name="Shape 200"/>
          <p:cNvSpPr txBox="false"/>
          <p:nvPr isPhoto="false"/>
        </p:nvSpPr>
        <p:spPr>
          <a:xfrm flipH="false" flipV="false" rot="0">
            <a:off x="10601141" y="3583934"/>
            <a:ext cx="324456" cy="324453"/>
          </a:xfrm>
          <a:custGeom>
            <a:avLst/>
            <a:gdLst>
              <a:gd fmla="*/ 0 w 140" name="T0"/>
              <a:gd fmla="*/ 70 h 140" name="T1"/>
              <a:gd fmla="*/ 140 w 140" name="T2"/>
              <a:gd fmla="*/ 70 h 140" name="T3"/>
              <a:gd fmla="*/ 70 w 140" name="T4"/>
              <a:gd fmla="*/ 130 h 140" name="T5"/>
              <a:gd fmla="*/ 70 w 140" name="T6"/>
              <a:gd fmla="*/ 10 h 140" name="T7"/>
              <a:gd fmla="*/ 70 w 140" name="T8"/>
              <a:gd fmla="*/ 130 h 140" name="T9"/>
              <a:gd fmla="*/ 97 w 140" name="T10"/>
              <a:gd fmla="*/ 48 h 140" name="T11"/>
              <a:gd fmla="*/ 90 w 140" name="T12"/>
              <a:gd fmla="*/ 58 h 140" name="T13"/>
              <a:gd fmla="*/ 70 w 140" name="T14"/>
              <a:gd fmla="*/ 15 h 140" name="T15"/>
              <a:gd fmla="*/ 70 w 140" name="T16"/>
              <a:gd fmla="*/ 125 h 140" name="T17"/>
              <a:gd fmla="*/ 70 w 140" name="T18"/>
              <a:gd fmla="*/ 15 h 140" name="T19"/>
              <a:gd fmla="*/ 70 w 140" name="T20"/>
              <a:gd fmla="*/ 16 h 140" name="T21"/>
              <a:gd fmla="*/ 72 w 140" name="T22"/>
              <a:gd fmla="*/ 26 h 140" name="T23"/>
              <a:gd fmla="*/ 68 w 140" name="T24"/>
              <a:gd fmla="*/ 26 h 140" name="T25"/>
              <a:gd fmla="*/ 79 w 140" name="T26"/>
              <a:gd fmla="*/ 45 h 140" name="T27"/>
              <a:gd fmla="*/ 73 w 140" name="T28"/>
              <a:gd fmla="*/ 45 h 140" name="T29"/>
              <a:gd fmla="*/ 67 w 140" name="T30"/>
              <a:gd fmla="*/ 49 h 140" name="T31"/>
              <a:gd fmla="*/ 76 w 140" name="T32"/>
              <a:gd fmla="*/ 40 h 140" name="T33"/>
              <a:gd fmla="*/ 84 w 140" name="T34"/>
              <a:gd fmla="*/ 48 h 140" name="T35"/>
              <a:gd fmla="*/ 80 w 140" name="T36"/>
              <a:gd fmla="*/ 55 h 140" name="T37"/>
              <a:gd fmla="*/ 73 w 140" name="T38"/>
              <a:gd fmla="*/ 60 h 140" name="T39"/>
              <a:gd fmla="*/ 84 w 140" name="T40"/>
              <a:gd fmla="*/ 61 h 140" name="T41"/>
              <a:gd fmla="*/ 67 w 140" name="T42"/>
              <a:gd fmla="*/ 65 h 140" name="T43"/>
              <a:gd fmla="*/ 72 w 140" name="T44"/>
              <a:gd fmla="*/ 55 h 140" name="T45"/>
              <a:gd fmla="*/ 79 w 140" name="T46"/>
              <a:gd fmla="*/ 50 h 140" name="T47"/>
              <a:gd fmla="*/ 79 w 140" name="T48"/>
              <a:gd fmla="*/ 45 h 140" name="T49"/>
              <a:gd fmla="*/ 44 w 140" name="T50"/>
              <a:gd fmla="*/ 37 h 140" name="T51"/>
              <a:gd fmla="*/ 57 w 140" name="T52"/>
              <a:gd fmla="*/ 54 h 140" name="T53"/>
              <a:gd fmla="*/ 36 w 140" name="T54"/>
              <a:gd fmla="*/ 43 h 140" name="T55"/>
              <a:gd fmla="*/ 26 w 140" name="T56"/>
              <a:gd fmla="*/ 72 h 140" name="T57"/>
              <a:gd fmla="*/ 17 w 140" name="T58"/>
              <a:gd fmla="*/ 70 h 140" name="T59"/>
              <a:gd fmla="*/ 26 w 140" name="T60"/>
              <a:gd fmla="*/ 68 h 140" name="T61"/>
              <a:gd fmla="*/ 26 w 140" name="T62"/>
              <a:gd fmla="*/ 72 h 140" name="T63"/>
              <a:gd fmla="*/ 70 w 140" name="T64"/>
              <a:gd fmla="*/ 124 h 140" name="T65"/>
              <a:gd fmla="*/ 68 w 140" name="T66"/>
              <a:gd fmla="*/ 114 h 140" name="T67"/>
              <a:gd fmla="*/ 72 w 140" name="T68"/>
              <a:gd fmla="*/ 114 h 140" name="T69"/>
              <a:gd fmla="*/ 70 w 140" name="T70"/>
              <a:gd fmla="*/ 107 h 140" name="T71"/>
              <a:gd fmla="*/ 31 w 140" name="T72"/>
              <a:gd fmla="*/ 56 h 140" name="T73"/>
              <a:gd fmla="*/ 49 w 140" name="T74"/>
              <a:gd fmla="*/ 61 h 140" name="T75"/>
              <a:gd fmla="*/ 49 w 140" name="T76"/>
              <a:gd fmla="*/ 68 h 140" name="T77"/>
              <a:gd fmla="*/ 73 w 140" name="T78"/>
              <a:gd fmla="*/ 90 h 140" name="T79"/>
              <a:gd fmla="*/ 70 w 140" name="T80"/>
              <a:gd fmla="*/ 107 h 140" name="T81"/>
              <a:gd fmla="*/ 75 w 140" name="T82"/>
              <a:gd fmla="*/ 89 h 140" name="T83"/>
              <a:gd fmla="*/ 83 w 140" name="T84"/>
              <a:gd fmla="*/ 83 h 140" name="T85"/>
              <a:gd fmla="*/ 96 w 140" name="T86"/>
              <a:gd fmla="*/ 99 h 140" name="T87"/>
              <a:gd fmla="*/ 104 w 140" name="T88"/>
              <a:gd fmla="*/ 62 h 140" name="T89"/>
              <a:gd fmla="*/ 101 w 140" name="T90"/>
              <a:gd fmla="*/ 66 h 140" name="T91"/>
              <a:gd fmla="*/ 97 w 140" name="T92"/>
              <a:gd fmla="*/ 62 h 140" name="T93"/>
              <a:gd fmla="*/ 86 w 140" name="T94"/>
              <a:gd fmla="*/ 57 h 140" name="T95"/>
              <a:gd fmla="*/ 101 w 140" name="T96"/>
              <a:gd fmla="*/ 40 h 140" name="T97"/>
              <a:gd fmla="*/ 104 w 140" name="T98"/>
              <a:gd fmla="*/ 58 h 140" name="T99"/>
              <a:gd fmla="*/ 122 w 140" name="T100"/>
              <a:gd fmla="*/ 72 h 140" name="T101"/>
              <a:gd fmla="*/ 112 w 140" name="T102"/>
              <a:gd fmla="*/ 70 h 140" name="T103"/>
              <a:gd fmla="*/ 122 w 140" name="T104"/>
              <a:gd fmla="*/ 68 h 140" name="T105"/>
              <a:gd fmla="*/ 122 w 140" name="T106"/>
              <a:gd fmla="*/ 72 h 140" name="T10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40" name="ODFRight"/>
              <a:gd fmla="val 140" name="ODFBottom"/>
              <a:gd fmla="val 140" name="ODFWidth"/>
              <a:gd fmla="val 140" name="ODFHeight"/>
            </a:gdLst>
            <a:rect b="OXMLTextRectB" l="OXMLTextRectL" r="OXMLTextRectR" t="OXMLTextRectT"/>
            <a:pathLst>
              <a:path fill="norm" h="140" stroke="true" w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201" name="Shape 201"/>
          <p:cNvSpPr txBox="false"/>
          <p:nvPr isPhoto="false"/>
        </p:nvSpPr>
        <p:spPr>
          <a:xfrm flipH="false" flipV="false" rot="0">
            <a:off x="1239409" y="3611950"/>
            <a:ext cx="324455" cy="277404"/>
          </a:xfrm>
          <a:custGeom>
            <a:avLst/>
            <a:gdLst>
              <a:gd fmla="*/ 0 w 140" name="T0"/>
              <a:gd fmla="*/ 113 h 120" name="T1"/>
              <a:gd fmla="*/ 15 w 140" name="T2"/>
              <a:gd fmla="*/ 99 h 120" name="T3"/>
              <a:gd fmla="*/ 27 w 140" name="T4"/>
              <a:gd fmla="*/ 0 h 120" name="T5"/>
              <a:gd fmla="*/ 42 w 140" name="T6"/>
              <a:gd fmla="*/ 0 h 120" name="T7"/>
              <a:gd fmla="*/ 42 w 140" name="T8"/>
              <a:gd fmla="*/ 0 h 120" name="T9"/>
              <a:gd fmla="*/ 67 w 140" name="T10"/>
              <a:gd fmla="*/ 99 h 120" name="T11"/>
              <a:gd fmla="*/ 73 w 140" name="T12"/>
              <a:gd fmla="*/ 99 h 120" name="T13"/>
              <a:gd fmla="*/ 97 w 140" name="T14"/>
              <a:gd fmla="*/ 99 h 120" name="T15"/>
              <a:gd fmla="*/ 107 w 140" name="T16"/>
              <a:gd fmla="*/ 0 h 120" name="T17"/>
              <a:gd fmla="*/ 107 w 140" name="T18"/>
              <a:gd fmla="*/ 0 h 120" name="T19"/>
              <a:gd fmla="*/ 119 w 140" name="T20"/>
              <a:gd fmla="*/ 99 h 120" name="T21"/>
              <a:gd fmla="*/ 128 w 140" name="T22"/>
              <a:gd fmla="*/ 0 h 120" name="T23"/>
              <a:gd fmla="*/ 135 w 140" name="T24"/>
              <a:gd fmla="*/ 113 h 120" name="T25"/>
              <a:gd fmla="*/ 51 w 140" name="T26"/>
              <a:gd fmla="*/ 0 h 120" name="T27"/>
              <a:gd fmla="*/ 51 w 140" name="T28"/>
              <a:gd fmla="*/ 0 h 120" name="T29"/>
              <a:gd fmla="*/ 28 w 140" name="T30"/>
              <a:gd fmla="*/ 118 h 120" name="T31"/>
              <a:gd fmla="*/ 14 w 140" name="T32"/>
              <a:gd fmla="*/ 120 h 120" name="T33"/>
              <a:gd fmla="*/ 27 w 140" name="T34"/>
              <a:gd fmla="*/ 105 h 120" name="T35"/>
              <a:gd fmla="*/ 28 w 140" name="T36"/>
              <a:gd fmla="*/ 113 h 120" name="T37"/>
              <a:gd fmla="*/ 23 w 140" name="T38"/>
              <a:gd fmla="*/ 109 h 120" name="T39"/>
              <a:gd fmla="*/ 19 w 140" name="T40"/>
              <a:gd fmla="*/ 110 h 120" name="T41"/>
              <a:gd fmla="*/ 19 w 140" name="T42"/>
              <a:gd fmla="*/ 113 h 120" name="T43"/>
              <a:gd fmla="*/ 24 w 140" name="T44"/>
              <a:gd fmla="*/ 115 h 120" name="T45"/>
              <a:gd fmla="*/ 40 w 140" name="T46"/>
              <a:gd fmla="*/ 118 h 120" name="T47"/>
              <a:gd fmla="*/ 34 w 140" name="T48"/>
              <a:gd fmla="*/ 120 h 120" name="T49"/>
              <a:gd fmla="*/ 40 w 140" name="T50"/>
              <a:gd fmla="*/ 104 h 120" name="T51"/>
              <a:gd fmla="*/ 36 w 140" name="T52"/>
              <a:gd fmla="*/ 114 h 120" name="T53"/>
              <a:gd fmla="*/ 57 w 140" name="T54"/>
              <a:gd fmla="*/ 120 h 120" name="T55"/>
              <a:gd fmla="*/ 53 w 140" name="T56"/>
              <a:gd fmla="*/ 113 h 120" name="T57"/>
              <a:gd fmla="*/ 47 w 140" name="T58"/>
              <a:gd fmla="*/ 120 h 120" name="T59"/>
              <a:gd fmla="*/ 59 w 140" name="T60"/>
              <a:gd fmla="*/ 105 h 120" name="T61"/>
              <a:gd fmla="*/ 59 w 140" name="T62"/>
              <a:gd fmla="*/ 112 h 120" name="T63"/>
              <a:gd fmla="*/ 60 w 140" name="T64"/>
              <a:gd fmla="*/ 115 h 120" name="T65"/>
              <a:gd fmla="*/ 54 w 140" name="T66"/>
              <a:gd fmla="*/ 107 h 120" name="T67"/>
              <a:gd fmla="*/ 55 w 140" name="T68"/>
              <a:gd fmla="*/ 110 h 120" name="T69"/>
              <a:gd fmla="*/ 71 w 140" name="T70"/>
              <a:gd fmla="*/ 116 h 120" name="T71"/>
              <a:gd fmla="*/ 71 w 140" name="T72"/>
              <a:gd fmla="*/ 108 h 120" name="T73"/>
              <a:gd fmla="*/ 78 w 140" name="T74"/>
              <a:gd fmla="*/ 109 h 120" name="T75"/>
              <a:gd fmla="*/ 63 w 140" name="T76"/>
              <a:gd fmla="*/ 112 h 120" name="T77"/>
              <a:gd fmla="*/ 71 w 140" name="T78"/>
              <a:gd fmla="*/ 120 h 120" name="T79"/>
              <a:gd fmla="*/ 78 w 140" name="T80"/>
              <a:gd fmla="*/ 115 h 120" name="T81"/>
              <a:gd fmla="*/ 96 w 140" name="T82"/>
              <a:gd fmla="*/ 112 h 120" name="T83"/>
              <a:gd fmla="*/ 88 w 140" name="T84"/>
              <a:gd fmla="*/ 120 h 120" name="T85"/>
              <a:gd fmla="*/ 80 w 140" name="T86"/>
              <a:gd fmla="*/ 112 h 120" name="T87"/>
              <a:gd fmla="*/ 91 w 140" name="T88"/>
              <a:gd fmla="*/ 112 h 120" name="T89"/>
              <a:gd fmla="*/ 84 w 140" name="T90"/>
              <a:gd fmla="*/ 112 h 120" name="T91"/>
              <a:gd fmla="*/ 91 w 140" name="T92"/>
              <a:gd fmla="*/ 112 h 120" name="T93"/>
              <a:gd fmla="*/ 110 w 140" name="T94"/>
              <a:gd fmla="*/ 118 h 120" name="T95"/>
              <a:gd fmla="*/ 98 w 140" name="T96"/>
              <a:gd fmla="*/ 120 h 120" name="T97"/>
              <a:gd fmla="*/ 109 w 140" name="T98"/>
              <a:gd fmla="*/ 105 h 120" name="T99"/>
              <a:gd fmla="*/ 107 w 140" name="T100"/>
              <a:gd fmla="*/ 109 h 120" name="T101"/>
              <a:gd fmla="*/ 104 w 140" name="T102"/>
              <a:gd fmla="*/ 116 h 120" name="T103"/>
              <a:gd fmla="*/ 120 w 140" name="T104"/>
              <a:gd fmla="*/ 113 h 120" name="T105"/>
              <a:gd fmla="*/ 120 w 140" name="T106"/>
              <a:gd fmla="*/ 108 h 120" name="T107"/>
              <a:gd fmla="*/ 115 w 140" name="T108"/>
              <a:gd fmla="*/ 118 h 120" name="T109"/>
              <a:gd fmla="*/ 128 w 140" name="T110"/>
              <a:gd fmla="*/ 116 h 120" name="T111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40" name="ODFRight"/>
              <a:gd fmla="val 120" name="ODFBottom"/>
              <a:gd fmla="val 140" name="ODFWidth"/>
              <a:gd fmla="val 120" name="ODFHeight"/>
            </a:gdLst>
            <a:rect b="OXMLTextRectB" l="OXMLTextRectL" r="OXMLTextRectR" t="OXMLTextRectT"/>
            <a:pathLst>
              <a:path fill="norm" h="120" stroke="true" w="14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202" name="Shape 202"/>
          <p:cNvSpPr txBox="false"/>
          <p:nvPr isPhoto="false"/>
        </p:nvSpPr>
        <p:spPr>
          <a:xfrm flipH="false" flipV="false" rot="0">
            <a:off x="10652288" y="4840819"/>
            <a:ext cx="307788" cy="326413"/>
          </a:xfrm>
          <a:custGeom>
            <a:avLst/>
            <a:gdLst>
              <a:gd fmla="*/ 71 w 133" name="T0"/>
              <a:gd fmla="*/ 114 h 141" name="T1"/>
              <a:gd fmla="*/ 13 w 133" name="T2"/>
              <a:gd fmla="*/ 113 h 141" name="T3"/>
              <a:gd fmla="*/ 9 w 133" name="T4"/>
              <a:gd fmla="*/ 15 h 141" name="T5"/>
              <a:gd fmla="*/ 78 w 133" name="T6"/>
              <a:gd fmla="*/ 11 h 141" name="T7"/>
              <a:gd fmla="*/ 82 w 133" name="T8"/>
              <a:gd fmla="*/ 87 h 141" name="T9"/>
              <a:gd fmla="*/ 89 w 133" name="T10"/>
              <a:gd fmla="*/ 86 h 141" name="T11"/>
              <a:gd fmla="*/ 91 w 133" name="T12"/>
              <a:gd fmla="*/ 13 h 141" name="T13"/>
              <a:gd fmla="*/ 13 w 133" name="T14"/>
              <a:gd fmla="*/ 0 h 141" name="T15"/>
              <a:gd fmla="*/ 0 w 133" name="T16"/>
              <a:gd fmla="*/ 120 h 141" name="T17"/>
              <a:gd fmla="*/ 62 w 133" name="T18"/>
              <a:gd fmla="*/ 133 h 141" name="T19"/>
              <a:gd fmla="*/ 70 w 133" name="T20"/>
              <a:gd fmla="*/ 114 h 141" name="T21"/>
              <a:gd fmla="*/ 52 w 133" name="T22"/>
              <a:gd fmla="*/ 4 h 141" name="T23"/>
              <a:gd fmla="*/ 52 w 133" name="T24"/>
              <a:gd fmla="*/ 6 h 141" name="T25"/>
              <a:gd fmla="*/ 38 w 133" name="T26"/>
              <a:gd fmla="*/ 5 h 141" name="T27"/>
              <a:gd fmla="*/ 46 w 133" name="T28"/>
              <a:gd fmla="*/ 129 h 141" name="T29"/>
              <a:gd fmla="*/ 46 w 133" name="T30"/>
              <a:gd fmla="*/ 117 h 141" name="T31"/>
              <a:gd fmla="*/ 46 w 133" name="T32"/>
              <a:gd fmla="*/ 129 h 141" name="T33"/>
              <a:gd fmla="*/ 63 w 133" name="T34"/>
              <a:gd fmla="*/ 71 h 141" name="T35"/>
              <a:gd fmla="*/ 68 w 133" name="T36"/>
              <a:gd fmla="*/ 49 h 141" name="T37"/>
              <a:gd fmla="*/ 27 w 133" name="T38"/>
              <a:gd fmla="*/ 69 h 141" name="T39"/>
              <a:gd fmla="*/ 57 w 133" name="T40"/>
              <a:gd fmla="*/ 54 h 141" name="T41"/>
              <a:gd fmla="*/ 61 w 133" name="T42"/>
              <a:gd fmla="*/ 54 h 141" name="T43"/>
              <a:gd fmla="*/ 59 w 133" name="T44"/>
              <a:gd fmla="*/ 66 h 141" name="T45"/>
              <a:gd fmla="*/ 57 w 133" name="T46"/>
              <a:gd fmla="*/ 54 h 141" name="T47"/>
              <a:gd fmla="*/ 50 w 133" name="T48"/>
              <a:gd fmla="*/ 52 h 141" name="T49"/>
              <a:gd fmla="*/ 52 w 133" name="T50"/>
              <a:gd fmla="*/ 64 h 141" name="T51"/>
              <a:gd fmla="*/ 48 w 133" name="T52"/>
              <a:gd fmla="*/ 64 h 141" name="T53"/>
              <a:gd fmla="*/ 39 w 133" name="T54"/>
              <a:gd fmla="*/ 54 h 141" name="T55"/>
              <a:gd fmla="*/ 43 w 133" name="T56"/>
              <a:gd fmla="*/ 54 h 141" name="T57"/>
              <a:gd fmla="*/ 41 w 133" name="T58"/>
              <a:gd fmla="*/ 66 h 141" name="T59"/>
              <a:gd fmla="*/ 39 w 133" name="T60"/>
              <a:gd fmla="*/ 54 h 141" name="T61"/>
              <a:gd fmla="*/ 32 w 133" name="T62"/>
              <a:gd fmla="*/ 52 h 141" name="T63"/>
              <a:gd fmla="*/ 34 w 133" name="T64"/>
              <a:gd fmla="*/ 64 h 141" name="T65"/>
              <a:gd fmla="*/ 30 w 133" name="T66"/>
              <a:gd fmla="*/ 64 h 141" name="T67"/>
              <a:gd fmla="*/ 68 w 133" name="T68"/>
              <a:gd fmla="*/ 48 h 141" name="T69"/>
              <a:gd fmla="*/ 19 w 133" name="T70"/>
              <a:gd fmla="*/ 44 h 141" name="T71"/>
              <a:gd fmla="*/ 28 w 133" name="T72"/>
              <a:gd fmla="*/ 40 h 141" name="T73"/>
              <a:gd fmla="*/ 38 w 133" name="T74"/>
              <a:gd fmla="*/ 28 h 141" name="T75"/>
              <a:gd fmla="*/ 41 w 133" name="T76"/>
              <a:gd fmla="*/ 31 h 141" name="T77"/>
              <a:gd fmla="*/ 30 w 133" name="T78"/>
              <a:gd fmla="*/ 40 h 141" name="T79"/>
              <a:gd fmla="*/ 52 w 133" name="T80"/>
              <a:gd fmla="*/ 32 h 141" name="T81"/>
              <a:gd fmla="*/ 50 w 133" name="T82"/>
              <a:gd fmla="*/ 28 h 141" name="T83"/>
              <a:gd fmla="*/ 53 w 133" name="T84"/>
              <a:gd fmla="*/ 31 h 141" name="T85"/>
              <a:gd fmla="*/ 68 w 133" name="T86"/>
              <a:gd fmla="*/ 40 h 141" name="T87"/>
              <a:gd fmla="*/ 68 w 133" name="T88"/>
              <a:gd fmla="*/ 48 h 141" name="T89"/>
              <a:gd fmla="*/ 128 w 133" name="T90"/>
              <a:gd fmla="*/ 127 h 141" name="T91"/>
              <a:gd fmla="*/ 102 w 133" name="T92"/>
              <a:gd fmla="*/ 138 h 141" name="T93"/>
              <a:gd fmla="*/ 97 w 133" name="T94"/>
              <a:gd fmla="*/ 139 h 141" name="T95"/>
              <a:gd fmla="*/ 64 w 133" name="T96"/>
              <a:gd fmla="*/ 124 h 141" name="T97"/>
              <a:gd fmla="*/ 84 w 133" name="T98"/>
              <a:gd fmla="*/ 123 h 141" name="T99"/>
              <a:gd fmla="*/ 81 w 133" name="T100"/>
              <a:gd fmla="*/ 119 h 141" name="T101"/>
              <a:gd fmla="*/ 62 w 133" name="T102"/>
              <a:gd fmla="*/ 79 h 141" name="T103"/>
              <a:gd fmla="*/ 83 w 133" name="T104"/>
              <a:gd fmla="*/ 101 h 141" name="T105"/>
              <a:gd fmla="*/ 93 w 133" name="T106"/>
              <a:gd fmla="*/ 94 h 141" name="T107"/>
              <a:gd fmla="*/ 95 w 133" name="T108"/>
              <a:gd fmla="*/ 88 h 141" name="T109"/>
              <a:gd fmla="*/ 105 w 133" name="T110"/>
              <a:gd fmla="*/ 92 h 141" name="T111"/>
              <a:gd fmla="*/ 115 w 133" name="T112"/>
              <a:gd fmla="*/ 86 h 141" name="T113"/>
              <a:gd fmla="*/ 125 w 133" name="T114"/>
              <a:gd fmla="*/ 101 h 141" name="T115"/>
              <a:gd fmla="*/ 130 w 133" name="T116"/>
              <a:gd fmla="*/ 120 h 141" name="T11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33" name="ODFRight"/>
              <a:gd fmla="val 141" name="ODFBottom"/>
              <a:gd fmla="val 133" name="ODFWidth"/>
              <a:gd fmla="val 141" name="ODFHeight"/>
            </a:gdLst>
            <a:rect b="OXMLTextRectB" l="OXMLTextRectL" r="OXMLTextRectR" t="OXMLTextRectT"/>
            <a:pathLst>
              <a:path fill="norm" h="141" stroke="true" w="133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203" name="Shape 203"/>
          <p:cNvSpPr txBox="false"/>
          <p:nvPr isPhoto="false"/>
        </p:nvSpPr>
        <p:spPr>
          <a:xfrm flipH="false" flipV="false" rot="0">
            <a:off x="1265001" y="4831507"/>
            <a:ext cx="263681" cy="345037"/>
          </a:xfrm>
          <a:custGeom>
            <a:avLst/>
            <a:gdLst>
              <a:gd fmla="*/ 95 w 114" name="T0"/>
              <a:gd fmla="*/ 99 h 149" name="T1"/>
              <a:gd fmla="*/ 93 w 114" name="T2"/>
              <a:gd fmla="*/ 98 h 149" name="T3"/>
              <a:gd fmla="*/ 89 w 114" name="T4"/>
              <a:gd fmla="*/ 96 h 149" name="T5"/>
              <a:gd fmla="*/ 74 w 114" name="T6"/>
              <a:gd fmla="*/ 85 h 149" name="T7"/>
              <a:gd fmla="*/ 90 w 114" name="T8"/>
              <a:gd fmla="*/ 58 h 149" name="T9"/>
              <a:gd fmla="*/ 57 w 114" name="T10"/>
              <a:gd fmla="*/ 1 h 149" name="T11"/>
              <a:gd fmla="*/ 19 w 114" name="T12"/>
              <a:gd fmla="*/ 41 h 149" name="T13"/>
              <a:gd fmla="*/ 42 w 114" name="T14"/>
              <a:gd fmla="*/ 87 h 149" name="T15"/>
              <a:gd fmla="*/ 25 w 114" name="T16"/>
              <a:gd fmla="*/ 96 h 149" name="T17"/>
              <a:gd fmla="*/ 21 w 114" name="T18"/>
              <a:gd fmla="*/ 98 h 149" name="T19"/>
              <a:gd fmla="*/ 19 w 114" name="T20"/>
              <a:gd fmla="*/ 99 h 149" name="T21"/>
              <a:gd fmla="*/ 0 w 114" name="T22"/>
              <a:gd fmla="*/ 123 h 149" name="T23"/>
              <a:gd fmla="*/ 1 w 114" name="T24"/>
              <a:gd fmla="*/ 149 h 149" name="T25"/>
              <a:gd fmla="*/ 113 w 114" name="T26"/>
              <a:gd fmla="*/ 149 h 149" name="T27"/>
              <a:gd fmla="*/ 114 w 114" name="T28"/>
              <a:gd fmla="*/ 147 h 149" name="T29"/>
              <a:gd fmla="*/ 95 w 114" name="T30"/>
              <a:gd fmla="*/ 99 h 149" name="T31"/>
              <a:gd fmla="*/ 82 w 114" name="T32"/>
              <a:gd fmla="*/ 28 h 149" name="T33"/>
              <a:gd fmla="*/ 30 w 114" name="T34"/>
              <a:gd fmla="*/ 26 h 149" name="T35"/>
              <a:gd fmla="*/ 40 w 114" name="T36"/>
              <a:gd fmla="*/ 74 h 149" name="T37"/>
              <a:gd fmla="*/ 33 w 114" name="T38"/>
              <a:gd fmla="*/ 61 h 149" name="T39"/>
              <a:gd fmla="*/ 43 w 114" name="T40"/>
              <a:gd fmla="*/ 25 h 149" name="T41"/>
              <a:gd fmla="*/ 62 w 114" name="T42"/>
              <a:gd fmla="*/ 42 h 149" name="T43"/>
              <a:gd fmla="*/ 50 w 114" name="T44"/>
              <a:gd fmla="*/ 29 h 149" name="T45"/>
              <a:gd fmla="*/ 77 w 114" name="T46"/>
              <a:gd fmla="*/ 43 h 149" name="T47"/>
              <a:gd fmla="*/ 80 w 114" name="T48"/>
              <a:gd fmla="*/ 47 h 149" name="T49"/>
              <a:gd fmla="*/ 67 w 114" name="T50"/>
              <a:gd fmla="*/ 68 h 149" name="T51"/>
              <a:gd fmla="*/ 56 w 114" name="T52"/>
              <a:gd fmla="*/ 70 h 149" name="T53"/>
              <a:gd fmla="*/ 67 w 114" name="T54"/>
              <a:gd fmla="*/ 70 h 149" name="T55"/>
              <a:gd fmla="*/ 81 w 114" name="T56"/>
              <a:gd fmla="*/ 50 h 149" name="T57"/>
              <a:gd fmla="*/ 82 w 114" name="T58"/>
              <a:gd fmla="*/ 57 h 149" name="T59"/>
              <a:gd fmla="*/ 73 w 114" name="T60"/>
              <a:gd fmla="*/ 74 h 149" name="T61"/>
              <a:gd fmla="*/ 73 w 114" name="T62"/>
              <a:gd fmla="*/ 74 h 149" name="T63"/>
              <a:gd fmla="*/ 57 w 114" name="T64"/>
              <a:gd fmla="*/ 85 h 149" name="T65"/>
              <a:gd fmla="*/ 42 w 114" name="T66"/>
              <a:gd fmla="*/ 76 h 149" name="T67"/>
              <a:gd fmla="*/ 79 w 114" name="T68"/>
              <a:gd fmla="*/ 99 h 149" name="T69"/>
              <a:gd fmla="*/ 57 w 114" name="T70"/>
              <a:gd fmla="*/ 113 h 149" name="T71"/>
              <a:gd fmla="*/ 36 w 114" name="T72"/>
              <a:gd fmla="*/ 100 h 149" name="T73"/>
              <a:gd fmla="*/ 41 w 114" name="T74"/>
              <a:gd fmla="*/ 93 h 149" name="T75"/>
              <a:gd fmla="*/ 42 w 114" name="T76"/>
              <a:gd fmla="*/ 92 h 149" name="T77"/>
              <a:gd fmla="*/ 42 w 114" name="T78"/>
              <a:gd fmla="*/ 91 h 149" name="T79"/>
              <a:gd fmla="*/ 43 w 114" name="T80"/>
              <a:gd fmla="*/ 86 h 149" name="T81"/>
              <a:gd fmla="*/ 53 w 114" name="T82"/>
              <a:gd fmla="*/ 86 h 149" name="T83"/>
              <a:gd fmla="*/ 57 w 114" name="T84"/>
              <a:gd fmla="*/ 87 h 149" name="T85"/>
              <a:gd fmla="*/ 73 w 114" name="T86"/>
              <a:gd fmla="*/ 76 h 149" name="T87"/>
              <a:gd fmla="*/ 74 w 114" name="T88"/>
              <a:gd fmla="*/ 92 h 149" name="T89"/>
              <a:gd fmla="*/ 74 w 114" name="T90"/>
              <a:gd fmla="*/ 92 h 149" name="T91"/>
              <a:gd fmla="*/ 75 w 114" name="T92"/>
              <a:gd fmla="*/ 93 h 149" name="T93"/>
              <a:gd fmla="*/ 82 w 114" name="T94"/>
              <a:gd fmla="*/ 95 h 149" name="T95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14" name="ODFRight"/>
              <a:gd fmla="val 149" name="ODFBottom"/>
              <a:gd fmla="val 114" name="ODFWidth"/>
              <a:gd fmla="val 149" name="ODFHeight"/>
            </a:gdLst>
            <a:rect b="OXMLTextRectB" l="OXMLTextRectL" r="OXMLTextRectR" t="OXMLTextRectT"/>
            <a:pathLst>
              <a:path fill="norm" h="149" stroke="true" w="114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204" name="Shape 204"/>
          <p:cNvSpPr txBox="false"/>
          <p:nvPr isPhoto="false"/>
        </p:nvSpPr>
        <p:spPr>
          <a:xfrm flipH="false" flipV="false" rot="0">
            <a:off x="1260591" y="2324822"/>
            <a:ext cx="272501" cy="326414"/>
          </a:xfrm>
          <a:custGeom>
            <a:avLst/>
            <a:gdLst>
              <a:gd fmla="*/ 11 w 118" name="T0"/>
              <a:gd fmla="*/ 90 h 141" name="T1"/>
              <a:gd fmla="*/ 13 w 118" name="T2"/>
              <a:gd fmla="*/ 121 h 141" name="T3"/>
              <a:gd fmla="*/ 13 w 118" name="T4"/>
              <a:gd fmla="*/ 61 h 141" name="T5"/>
              <a:gd fmla="*/ 16 w 118" name="T6"/>
              <a:gd fmla="*/ 130 h 141" name="T7"/>
              <a:gd fmla="*/ 13 w 118" name="T8"/>
              <a:gd fmla="*/ 110 h 141" name="T9"/>
              <a:gd fmla="*/ 101 w 118" name="T10"/>
              <a:gd fmla="*/ 112 h 141" name="T11"/>
              <a:gd fmla="*/ 101 w 118" name="T12"/>
              <a:gd fmla="*/ 55 h 141" name="T13"/>
              <a:gd fmla="*/ 107 w 118" name="T14"/>
              <a:gd fmla="*/ 127 h 141" name="T15"/>
              <a:gd fmla="*/ 0 w 118" name="T16"/>
              <a:gd fmla="*/ 127 h 141" name="T17"/>
              <a:gd fmla="*/ 73 w 118" name="T18"/>
              <a:gd fmla="*/ 3 h 141" name="T19"/>
              <a:gd fmla="*/ 114 w 118" name="T20"/>
              <a:gd fmla="*/ 62 h 141" name="T21"/>
              <a:gd fmla="*/ 69 w 118" name="T22"/>
              <a:gd fmla="*/ 48 h 141" name="T23"/>
              <a:gd fmla="*/ 47 w 118" name="T24"/>
              <a:gd fmla="*/ 48 h 141" name="T25"/>
              <a:gd fmla="*/ 53 w 118" name="T26"/>
              <a:gd fmla="*/ 40 h 141" name="T27"/>
              <a:gd fmla="*/ 60 w 118" name="T28"/>
              <a:gd fmla="*/ 47 h 141" name="T29"/>
              <a:gd fmla="*/ 78 w 118" name="T30"/>
              <a:gd fmla="*/ 28 h 141" name="T31"/>
              <a:gd fmla="*/ 75 w 118" name="T32"/>
              <a:gd fmla="*/ 25 h 141" name="T33"/>
              <a:gd fmla="*/ 74 w 118" name="T34"/>
              <a:gd fmla="*/ 25 h 141" name="T35"/>
              <a:gd fmla="*/ 71 w 118" name="T36"/>
              <a:gd fmla="*/ 25 h 141" name="T37"/>
              <a:gd fmla="*/ 69 w 118" name="T38"/>
              <a:gd fmla="*/ 27 h 141" name="T39"/>
              <a:gd fmla="*/ 68 w 118" name="T40"/>
              <a:gd fmla="*/ 30 h 141" name="T41"/>
              <a:gd fmla="*/ 68 w 118" name="T42"/>
              <a:gd fmla="*/ 32 h 141" name="T43"/>
              <a:gd fmla="*/ 69 w 118" name="T44"/>
              <a:gd fmla="*/ 34 h 141" name="T45"/>
              <a:gd fmla="*/ 71 w 118" name="T46"/>
              <a:gd fmla="*/ 35 h 141" name="T47"/>
              <a:gd fmla="*/ 72 w 118" name="T48"/>
              <a:gd fmla="*/ 35 h 141" name="T49"/>
              <a:gd fmla="*/ 74 w 118" name="T50"/>
              <a:gd fmla="*/ 35 h 141" name="T51"/>
              <a:gd fmla="*/ 75 w 118" name="T52"/>
              <a:gd fmla="*/ 35 h 141" name="T53"/>
              <a:gd fmla="*/ 77 w 118" name="T54"/>
              <a:gd fmla="*/ 34 h 141" name="T55"/>
              <a:gd fmla="*/ 78 w 118" name="T56"/>
              <a:gd fmla="*/ 32 h 141" name="T57"/>
              <a:gd fmla="*/ 93 w 118" name="T58"/>
              <a:gd fmla="*/ 45 h 141" name="T59"/>
              <a:gd fmla="*/ 64 w 118" name="T60"/>
              <a:gd fmla="*/ 6 h 141" name="T61"/>
              <a:gd fmla="*/ 63 w 118" name="T62"/>
              <a:gd fmla="*/ 12 h 141" name="T63"/>
              <a:gd fmla="*/ 72 w 118" name="T64"/>
              <a:gd fmla="*/ 11 h 141" name="T65"/>
              <a:gd fmla="*/ 92 w 118" name="T66"/>
              <a:gd fmla="*/ 41 h 141" name="T67"/>
              <a:gd fmla="*/ 93 w 118" name="T68"/>
              <a:gd fmla="*/ 45 h 141" name="T69"/>
              <a:gd fmla="*/ 111 w 118" name="T70"/>
              <a:gd fmla="*/ 105 h 141" name="T71"/>
              <a:gd fmla="*/ 97 w 118" name="T72"/>
              <a:gd fmla="*/ 128 h 141" name="T73"/>
              <a:gd fmla="*/ 78 w 118" name="T74"/>
              <a:gd fmla="*/ 130 h 141" name="T75"/>
              <a:gd fmla="*/ 11 w 118" name="T76"/>
              <a:gd fmla="*/ 79 h 141" name="T77"/>
              <a:gd fmla="*/ 100 w 118" name="T78"/>
              <a:gd fmla="*/ 126 h 141" name="T79"/>
              <a:gd fmla="*/ 64 w 118" name="T80"/>
              <a:gd fmla="*/ 59 h 141" name="T81"/>
              <a:gd fmla="*/ 78 w 118" name="T82"/>
              <a:gd fmla="*/ 59 h 141" name="T83"/>
              <a:gd fmla="*/ 61 w 118" name="T84"/>
              <a:gd fmla="*/ 130 h 141" name="T85"/>
              <a:gd fmla="*/ 75 w 118" name="T86"/>
              <a:gd fmla="*/ 61 h 141" name="T87"/>
              <a:gd fmla="*/ 101 w 118" name="T88"/>
              <a:gd fmla="*/ 76 h 141" name="T89"/>
              <a:gd fmla="*/ 103 w 118" name="T90"/>
              <a:gd fmla="*/ 65 h 141" name="T91"/>
              <a:gd fmla="*/ 23 w 118" name="T92"/>
              <a:gd fmla="*/ 61 h 141" name="T93"/>
              <a:gd fmla="*/ 23 w 118" name="T94"/>
              <a:gd fmla="*/ 61 h 141" name="T95"/>
              <a:gd fmla="*/ 27 w 118" name="T96"/>
              <a:gd fmla="*/ 128 h 141" name="T97"/>
              <a:gd fmla="*/ 30 w 118" name="T98"/>
              <a:gd fmla="*/ 128 h 141" name="T99"/>
              <a:gd fmla="*/ 36 w 118" name="T100"/>
              <a:gd fmla="*/ 61 h 141" name="T101"/>
              <a:gd fmla="*/ 54 w 118" name="T102"/>
              <a:gd fmla="*/ 61 h 141" name="T103"/>
              <a:gd fmla="*/ 47 w 118" name="T104"/>
              <a:gd fmla="*/ 128 h 141" name="T105"/>
              <a:gd fmla="*/ 84 w 118" name="T106"/>
              <a:gd fmla="*/ 88 h 141" name="T107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18" name="ODFRight"/>
              <a:gd fmla="val 141" name="ODFBottom"/>
              <a:gd fmla="val 118" name="ODFWidth"/>
              <a:gd fmla="val 141" name="ODFHeight"/>
            </a:gdLst>
            <a:rect b="OXMLTextRectB" l="OXMLTextRectL" r="OXMLTextRectR" t="OXMLTextRectT"/>
            <a:pathLst>
              <a:path fill="norm" h="141" stroke="true" w="118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205" name="Shape 205"/>
          <p:cNvSpPr txBox="false"/>
          <p:nvPr isPhoto="false"/>
        </p:nvSpPr>
        <p:spPr>
          <a:xfrm flipH="false" flipV="false" rot="0">
            <a:off x="10601141" y="2370174"/>
            <a:ext cx="324456" cy="236234"/>
          </a:xfrm>
          <a:custGeom>
            <a:avLst/>
            <a:gdLst>
              <a:gd fmla="*/ 9 w 140" name="T0"/>
              <a:gd fmla="*/ 0 h 102" name="T1"/>
              <a:gd fmla="*/ 0 w 140" name="T2"/>
              <a:gd fmla="*/ 93 h 102" name="T3"/>
              <a:gd fmla="*/ 131 w 140" name="T4"/>
              <a:gd fmla="*/ 102 h 102" name="T5"/>
              <a:gd fmla="*/ 140 w 140" name="T6"/>
              <a:gd fmla="*/ 9 h 102" name="T7"/>
              <a:gd fmla="*/ 136 w 140" name="T8"/>
              <a:gd fmla="*/ 93 h 102" name="T9"/>
              <a:gd fmla="*/ 9 w 140" name="T10"/>
              <a:gd fmla="*/ 98 h 102" name="T11"/>
              <a:gd fmla="*/ 4 w 140" name="T12"/>
              <a:gd fmla="*/ 9 h 102" name="T13"/>
              <a:gd fmla="*/ 131 w 140" name="T14"/>
              <a:gd fmla="*/ 4 h 102" name="T15"/>
              <a:gd fmla="*/ 136 w 140" name="T16"/>
              <a:gd fmla="*/ 93 h 102" name="T17"/>
              <a:gd fmla="*/ 129 w 140" name="T18"/>
              <a:gd fmla="*/ 11 h 102" name="T19"/>
              <a:gd fmla="*/ 11 w 140" name="T20"/>
              <a:gd fmla="*/ 32 h 102" name="T21"/>
              <a:gd fmla="*/ 11 w 140" name="T22"/>
              <a:gd fmla="*/ 70 h 102" name="T23"/>
              <a:gd fmla="*/ 129 w 140" name="T24"/>
              <a:gd fmla="*/ 91 h 102" name="T25"/>
              <a:gd fmla="*/ 11 w 140" name="T26"/>
              <a:gd fmla="*/ 70 h 102" name="T27"/>
              <a:gd fmla="*/ 51 w 140" name="T28"/>
              <a:gd fmla="*/ 65 h 102" name="T29"/>
              <a:gd fmla="*/ 62 w 140" name="T30"/>
              <a:gd fmla="*/ 37 h 102" name="T31"/>
              <a:gd fmla="*/ 49 w 140" name="T32"/>
              <a:gd fmla="*/ 37 h 102" name="T33"/>
              <a:gd fmla="*/ 39 w 140" name="T34"/>
              <a:gd fmla="*/ 65 h 102" name="T35"/>
              <a:gd fmla="*/ 28 w 140" name="T36"/>
              <a:gd fmla="*/ 37 h 102" name="T37"/>
              <a:gd fmla="*/ 38 w 140" name="T38"/>
              <a:gd fmla="*/ 58 h 102" name="T39"/>
              <a:gd fmla="*/ 95 w 140" name="T40"/>
              <a:gd fmla="*/ 59 h 102" name="T41"/>
              <a:gd fmla="*/ 106 w 140" name="T42"/>
              <a:gd fmla="*/ 65 h 102" name="T43"/>
              <a:gd fmla="*/ 107 w 140" name="T44"/>
              <a:gd fmla="*/ 37 h 102" name="T45"/>
              <a:gd fmla="*/ 86 w 140" name="T46"/>
              <a:gd fmla="*/ 65 h 102" name="T47"/>
              <a:gd fmla="*/ 95 w 140" name="T48"/>
              <a:gd fmla="*/ 59 h 102" name="T49"/>
              <a:gd fmla="*/ 105 w 140" name="T50"/>
              <a:gd fmla="*/ 54 h 102" name="T51"/>
              <a:gd fmla="*/ 103 w 140" name="T52"/>
              <a:gd fmla="*/ 43 h 102" name="T53"/>
              <a:gd fmla="*/ 79 w 140" name="T54"/>
              <a:gd fmla="*/ 57 h 102" name="T55"/>
              <a:gd fmla="*/ 74 w 140" name="T56"/>
              <a:gd fmla="*/ 53 h 102" name="T57"/>
              <a:gd fmla="*/ 67 w 140" name="T58"/>
              <a:gd fmla="*/ 48 h 102" name="T59"/>
              <a:gd fmla="*/ 69 w 140" name="T60"/>
              <a:gd fmla="*/ 39 h 102" name="T61"/>
              <a:gd fmla="*/ 83 w 140" name="T62"/>
              <a:gd fmla="*/ 39 h 102" name="T63"/>
              <a:gd fmla="*/ 81 w 140" name="T64"/>
              <a:gd fmla="*/ 45 h 102" name="T65"/>
              <a:gd fmla="*/ 76 w 140" name="T66"/>
              <a:gd fmla="*/ 41 h 102" name="T67"/>
              <a:gd fmla="*/ 72 w 140" name="T68"/>
              <a:gd fmla="*/ 44 h 102" name="T69"/>
              <a:gd fmla="*/ 77 w 140" name="T70"/>
              <a:gd fmla="*/ 48 h 102" name="T71"/>
              <a:gd fmla="*/ 84 w 140" name="T72"/>
              <a:gd fmla="*/ 56 h 102" name="T73"/>
              <a:gd fmla="*/ 74 w 140" name="T74"/>
              <a:gd fmla="*/ 65 h 102" name="T75"/>
              <a:gd fmla="*/ 64 w 140" name="T76"/>
              <a:gd fmla="*/ 61 h 102" name="T77"/>
              <a:gd fmla="*/ 68 w 140" name="T78"/>
              <a:gd fmla="*/ 56 h 102" name="T79"/>
              <a:gd fmla="*/ 74 w 140" name="T80"/>
              <a:gd fmla="*/ 60 h 102" name="T81"/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40" name="ODFRight"/>
              <a:gd fmla="val 102" name="ODFBottom"/>
              <a:gd fmla="val 140" name="ODFWidth"/>
              <a:gd fmla="val 102" name="ODFHeight"/>
            </a:gdLst>
            <a:rect b="OXMLTextRectB" l="OXMLTextRectL" r="OXMLTextRectR" t="OXMLTextRectT"/>
            <a:pathLst>
              <a:path fill="norm" h="102" stroke="true" w="140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bIns="45720" lIns="91440" rIns="91440" tIns="45720" vert="horz" wrap="square"/>
          <a:p>
            <a:pPr algn="l" indent="0" marL="0"/>
            <a:endParaRPr sz="1800">
              <a:solidFill>
                <a:schemeClr val="tx1"/>
              </a:solidFill>
              <a:latin typeface="inpin heiti"/>
              <a:ea typeface="inpin heiti"/>
              <a:cs typeface="inpin heiti"/>
            </a:endParaRPr>
          </a:p>
        </p:txBody>
      </p:sp>
      <p:sp>
        <p:nvSpPr>
          <p:cNvPr hidden="false" id="206" name="Shape 206"/>
          <p:cNvSpPr txBox="false"/>
          <p:nvPr isPhoto="false"/>
        </p:nvSpPr>
        <p:spPr>
          <a:xfrm flipH="false" flipV="false" rot="0">
            <a:off x="803327" y="261982"/>
            <a:ext cx="6080511" cy="830997"/>
          </a:xfrm>
          <a:prstGeom prst="rect">
            <a:avLst/>
          </a:prstGeom>
        </p:spPr>
        <p:txBody>
          <a:bodyPr bIns="45720" lIns="91440" rIns="91440" tIns="45720" wrap="none">
            <a:spAutoFit/>
          </a:bodyPr>
          <a:p>
            <a:pPr algn="l" indent="0" marL="0"/>
            <a:r>
              <a:rPr b="true" sz="4800">
                <a:solidFill>
                  <a:schemeClr val="tx1"/>
                </a:solidFill>
                <a:latin typeface="Book Antiqua"/>
                <a:ea typeface="Book Antiqua"/>
                <a:cs typeface="Book Antiqua"/>
              </a:rPr>
              <a:t>НАША КОМАНДА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7" name="Shape 207"/>
          <p:cNvSpPr txBox="false"/>
          <p:nvPr isPhoto="false"/>
        </p:nvSpPr>
        <p:spPr>
          <a:xfrm flipH="false" flipV="false" rot="0">
            <a:off x="1009378" y="1235737"/>
            <a:ext cx="3029456" cy="2923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1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09" name="Picture 20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413191" y="1430867"/>
            <a:ext cx="2129921" cy="2281123"/>
          </a:xfrm>
          <a:prstGeom prst="rect">
            <a:avLst/>
          </a:prstGeom>
        </p:spPr>
      </p:pic>
      <p:grpSp>
        <p:nvGrpSpPr>
          <p:cNvPr hidden="false" id="210" name="Shape 210"/>
          <p:cNvGrpSpPr/>
          <p:nvPr isPhoto="false"/>
        </p:nvGrpSpPr>
        <p:grpSpPr>
          <a:xfrm flipH="false" flipV="false" rot="0">
            <a:off x="8754534" y="2897039"/>
            <a:ext cx="2422687" cy="2279506"/>
            <a:chOff x="0" y="0"/>
            <a:chExt cx="2422687" cy="2279506"/>
          </a:xfrm>
        </p:grpSpPr>
        <p:sp>
          <p:nvSpPr>
            <p:cNvPr hidden="false" id="211" name="Shape 211"/>
            <p:cNvSpPr txBox="false"/>
            <p:nvPr isPhoto="false"/>
          </p:nvSpPr>
          <p:spPr>
            <a:xfrm flipH="false" flipV="false" rot="0">
              <a:off x="0" y="0"/>
              <a:ext cx="2422687" cy="227950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  <a:prstDash val="soli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212" name="Shape 212"/>
            <p:cNvSpPr txBox="false"/>
            <p:nvPr isPhoto="false"/>
          </p:nvSpPr>
          <p:spPr>
            <a:xfrm flipH="false" flipV="false" rot="0">
              <a:off x="771128" y="814949"/>
              <a:ext cx="880431" cy="649604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4" name="ODFRight"/>
                <a:gd fmla="val 50" name="ODFBottom"/>
                <a:gd fmla="val 64" name="ODFWidth"/>
                <a:gd fmla="val 50" name="ODFHeight"/>
              </a:gdLst>
              <a:rect b="OXMLTextRectB" l="OXMLTextRectL" r="OXMLTextRectR" t="OXMLTextRectT"/>
              <a:pathLst>
                <a:path fill="norm" h="50" stroke="true" w="64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headEnd len="med" type="none" w="med"/>
              <a:tailEnd len="med" type="none" w="med"/>
            </a:ln>
          </p:spPr>
          <p:txBody>
            <a:bodyPr anchor="ctr" bIns="45720" lIns="91440" rIns="91440" tIns="45720"/>
            <a:p>
              <a:pPr algn="ctr" indent="0" marL="0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hidden="false" id="213" name="Shape 213"/>
          <p:cNvSpPr txBox="false"/>
          <p:nvPr isPhoto="false"/>
        </p:nvSpPr>
        <p:spPr>
          <a:xfrm flipH="false" flipV="false" rot="0">
            <a:off x="4558877" y="1235737"/>
            <a:ext cx="3029455" cy="2923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1"/>
            </a:solidFill>
            <a:prstDash val="solid"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15" name="Picture 215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5054599" y="1204936"/>
            <a:ext cx="1975903" cy="2631110"/>
          </a:xfrm>
          <a:prstGeom prst="rect">
            <a:avLst/>
          </a:prstGeom>
        </p:spPr>
      </p:pic>
      <p:pic>
        <p:nvPicPr>
          <p:cNvPr hidden="false" id="217" name="Picture 217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9383793" y="2794809"/>
            <a:ext cx="1217348" cy="2189091"/>
          </a:xfrm>
          <a:prstGeom prst="rect">
            <a:avLst/>
          </a:prstGeom>
        </p:spPr>
      </p:pic>
      <p:grpSp>
        <p:nvGrpSpPr>
          <p:cNvPr hidden="false" id="218" name="Shape 218"/>
          <p:cNvGrpSpPr/>
          <p:nvPr isPhoto="false"/>
        </p:nvGrpSpPr>
        <p:grpSpPr>
          <a:xfrm flipH="false" flipV="false" rot="0">
            <a:off x="1443388" y="4126935"/>
            <a:ext cx="2161436" cy="1277543"/>
            <a:chOff x="0" y="0"/>
            <a:chExt cx="2161436" cy="1277543"/>
          </a:xfrm>
        </p:grpSpPr>
        <p:sp>
          <p:nvSpPr>
            <p:cNvPr hidden="false" id="219" name="Shape 219"/>
            <p:cNvSpPr txBox="true"/>
            <p:nvPr isPhoto="false"/>
          </p:nvSpPr>
          <p:spPr>
            <a:xfrm flipH="false" flipV="false" rot="0">
              <a:off x="0" y="0"/>
              <a:ext cx="2161436" cy="567207"/>
            </a:xfrm>
            <a:prstGeom prst="rect">
              <a:avLst/>
            </a:prstGeom>
            <a:noFill/>
          </p:spPr>
          <p:txBody>
            <a:bodyPr anchor="ctr" anchorCtr="true" bIns="0" lIns="0" rIns="0" tIns="0" wrap="none">
              <a:normAutofit fontScale="100%" lnSpcReduction="0%"/>
            </a:bodyPr>
            <a:p>
              <a:pPr algn="ctr" indent="0" marL="0"/>
              <a:r>
                <a:rPr b="true" sz="2400">
                  <a:solidFill>
                    <a:schemeClr val="accent1">
                      <a:lumMod val="100000"/>
                    </a:schemeClr>
                  </a:solidFill>
                  <a:latin typeface="+mn-lt"/>
                  <a:ea typeface="+mn-ea"/>
                  <a:cs typeface="+mn-cs"/>
                </a:rPr>
                <a:t>Мальченко Алёна</a:t>
              </a:r>
              <a:endParaRPr b="true" sz="2400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220" name="Shape 220"/>
            <p:cNvSpPr txBox="true"/>
            <p:nvPr isPhoto="false"/>
          </p:nvSpPr>
          <p:spPr>
            <a:xfrm flipH="false" flipV="false" rot="0">
              <a:off x="0" y="567205"/>
              <a:ext cx="2144761" cy="710335"/>
            </a:xfrm>
            <a:prstGeom prst="rect">
              <a:avLst/>
            </a:prstGeom>
          </p:spPr>
          <p:txBody>
            <a:bodyPr anchor="ctr" anchorCtr="true" bIns="0" lIns="0" rIns="0" tIns="0" vert="horz" wrap="square">
              <a:noAutofit/>
            </a:bodyPr>
            <a:p>
              <a:pPr algn="ctr" indent="0" marL="0">
                <a:lnSpc>
                  <a:spcPct val="120000"/>
                </a:lnSpc>
              </a:pPr>
              <a: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(капитан команды, разработчик, аналитик)</a:t>
              </a: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endPara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hidden="false" id="221" name="Shape 221"/>
          <p:cNvGrpSpPr/>
          <p:nvPr isPhoto="false"/>
        </p:nvGrpSpPr>
        <p:grpSpPr>
          <a:xfrm flipH="false" flipV="false" rot="0">
            <a:off x="8911749" y="5086130"/>
            <a:ext cx="2161436" cy="1277543"/>
            <a:chOff x="0" y="0"/>
            <a:chExt cx="2161436" cy="1277543"/>
          </a:xfrm>
        </p:grpSpPr>
        <p:sp>
          <p:nvSpPr>
            <p:cNvPr hidden="false" id="222" name="Shape 222"/>
            <p:cNvSpPr txBox="true"/>
            <p:nvPr isPhoto="false"/>
          </p:nvSpPr>
          <p:spPr>
            <a:xfrm flipH="false" flipV="false" rot="0">
              <a:off x="0" y="0"/>
              <a:ext cx="2161436" cy="567207"/>
            </a:xfrm>
            <a:prstGeom prst="rect">
              <a:avLst/>
            </a:prstGeom>
            <a:noFill/>
          </p:spPr>
          <p:txBody>
            <a:bodyPr anchor="ctr" anchorCtr="true" bIns="0" lIns="0" rIns="0" tIns="0" wrap="none">
              <a:normAutofit fontScale="100%" lnSpcReduction="0%"/>
            </a:bodyPr>
            <a:p>
              <a:pPr algn="ctr" indent="0" marL="0"/>
              <a:r>
                <a:rPr b="true" sz="2400">
                  <a:solidFill>
                    <a:schemeClr val="accent1">
                      <a:lumMod val="100000"/>
                    </a:schemeClr>
                  </a:solidFill>
                  <a:latin typeface="+mn-lt"/>
                  <a:ea typeface="+mn-ea"/>
                  <a:cs typeface="+mn-cs"/>
                </a:rPr>
                <a:t>Кузнецова Анна</a:t>
              </a:r>
              <a:endParaRPr b="true" sz="2400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223" name="Shape 223"/>
            <p:cNvSpPr txBox="true"/>
            <p:nvPr isPhoto="false"/>
          </p:nvSpPr>
          <p:spPr>
            <a:xfrm flipH="false" flipV="false" rot="0">
              <a:off x="0" y="567205"/>
              <a:ext cx="2144761" cy="710335"/>
            </a:xfrm>
            <a:prstGeom prst="rect">
              <a:avLst/>
            </a:prstGeom>
          </p:spPr>
          <p:txBody>
            <a:bodyPr anchor="ctr" anchorCtr="true" bIns="0" lIns="0" rIns="0" tIns="0" vert="horz" wrap="square">
              <a:noAutofit/>
            </a:bodyPr>
            <a:p>
              <a:pPr algn="l" indent="0" marL="0">
                <a:lnSpc>
                  <a:spcPct val="120000"/>
                </a:lnSpc>
              </a:pPr>
              <a: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(наставник команды)</a:t>
              </a: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endPara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hidden="false" id="224" name="Shape 224"/>
          <p:cNvGrpSpPr/>
          <p:nvPr isPhoto="false"/>
        </p:nvGrpSpPr>
        <p:grpSpPr>
          <a:xfrm flipH="false" flipV="false" rot="0">
            <a:off x="5083658" y="4119206"/>
            <a:ext cx="2161436" cy="1277543"/>
            <a:chOff x="0" y="0"/>
            <a:chExt cx="2161436" cy="1277543"/>
          </a:xfrm>
        </p:grpSpPr>
        <p:sp>
          <p:nvSpPr>
            <p:cNvPr hidden="false" id="225" name="Shape 225"/>
            <p:cNvSpPr txBox="true"/>
            <p:nvPr isPhoto="false"/>
          </p:nvSpPr>
          <p:spPr>
            <a:xfrm flipH="false" flipV="false" rot="0">
              <a:off x="0" y="0"/>
              <a:ext cx="2161436" cy="567207"/>
            </a:xfrm>
            <a:prstGeom prst="rect">
              <a:avLst/>
            </a:prstGeom>
            <a:noFill/>
          </p:spPr>
          <p:txBody>
            <a:bodyPr anchor="ctr" anchorCtr="true" bIns="0" lIns="0" rIns="0" tIns="0" wrap="none">
              <a:normAutofit fontScale="100%" lnSpcReduction="0%"/>
            </a:bodyPr>
            <a:p>
              <a:pPr algn="ctr" indent="0" marL="0"/>
              <a:r>
                <a:rPr b="true" sz="2400">
                  <a:solidFill>
                    <a:schemeClr val="accent1">
                      <a:lumMod val="100000"/>
                    </a:schemeClr>
                  </a:solidFill>
                  <a:latin typeface="+mn-lt"/>
                  <a:ea typeface="+mn-ea"/>
                  <a:cs typeface="+mn-cs"/>
                </a:rPr>
                <a:t>Мелкумян Алина</a:t>
              </a:r>
              <a:endParaRPr b="true" sz="2400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hidden="false" id="226" name="Shape 226"/>
            <p:cNvSpPr txBox="true"/>
            <p:nvPr isPhoto="false"/>
          </p:nvSpPr>
          <p:spPr>
            <a:xfrm flipH="false" flipV="false" rot="0">
              <a:off x="0" y="567205"/>
              <a:ext cx="2144761" cy="710335"/>
            </a:xfrm>
            <a:prstGeom prst="rect">
              <a:avLst/>
            </a:prstGeom>
          </p:spPr>
          <p:txBody>
            <a:bodyPr anchor="ctr" anchorCtr="true" bIns="0" lIns="0" rIns="0" tIns="0" vert="horz" wrap="square">
              <a:noAutofit/>
            </a:bodyPr>
            <a:p>
              <a:pPr algn="l" indent="0" marL="0">
                <a:lnSpc>
                  <a:spcPct val="120000"/>
                </a:lnSpc>
              </a:pPr>
              <a: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(разработчик, маркетолог)</a:t>
              </a: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br>
                <a: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endParaRPr sz="11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Office Theme">
  <a:themeElements>
    <a:clrScheme name="Custom 3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9B810"/>
      </a:accent1>
      <a:accent2>
        <a:srgbClr val="6C7074"/>
      </a:accent2>
      <a:accent3>
        <a:srgbClr val="BBA894"/>
      </a:accent3>
      <a:accent4>
        <a:srgbClr val="FFC000"/>
      </a:accent4>
      <a:accent5>
        <a:srgbClr val="8B6539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MyOffice-CoreFramework-Android/30-1057.739.7919.691.1@89f4a034c81d4209c3ded56ae0069fc9a02e31e4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2023-11-17T05:07:44Z</dcterms:modified>
</cp:coreProperties>
</file>