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zeOikaRQPCUbogDnUx/yw4fhs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9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093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35034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485882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61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28032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075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705075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048749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249968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689341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389485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176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031E4-CC62-45BF-A7FD-B0C286519A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368242" y="394026"/>
            <a:ext cx="4025414" cy="286904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519094"/>
            <a:ext cx="914400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Образовательный сайт «</a:t>
            </a:r>
            <a:r>
              <a:rPr lang="ru-RU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Экогеография</a:t>
            </a: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92869" y="3623138"/>
            <a:ext cx="895826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Образовательный сайт предполагает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размещение материалов по экологическому волонтёрству, экологическому туризму, а также заданий и квестов для студентов и школьников в рамках образовательного туризма</a:t>
            </a:r>
            <a:endParaRPr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ПРОБЛЕМА</a:t>
            </a:r>
            <a:r>
              <a:rPr lang="ru" b="1" dirty="0">
                <a:solidFill>
                  <a:srgbClr val="8E7CC3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b="1" dirty="0">
              <a:solidFill>
                <a:srgbClr val="8E7CC3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11700" y="1485775"/>
            <a:ext cx="85206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систематизированной информации об экологическом волонтёрстве, экологических и образовательных экскурсиях в Ростовской области.</a:t>
            </a:r>
            <a:endParaRPr sz="16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Google Shape;62;p2"/>
          <p:cNvCxnSpPr/>
          <p:nvPr/>
        </p:nvCxnSpPr>
        <p:spPr>
          <a:xfrm rot="10800000" flipH="1">
            <a:off x="326550" y="960000"/>
            <a:ext cx="8490900" cy="10800"/>
          </a:xfrm>
          <a:prstGeom prst="straightConnector1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E826F-3539-47F7-BC92-99B65D30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679932" y="1818179"/>
            <a:ext cx="4099862" cy="3006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326550" y="1532699"/>
            <a:ext cx="8520600" cy="254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сайта, на котором будет размещаться информация об экологическом волонтёрстве. На этом сайте будут представлены программы и мероприятия, а также информация об экологических и образовательных экскурсиях для детей и молодёжи, которые проходят в Ростовской области.</a:t>
            </a:r>
            <a:endParaRPr sz="16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9" name="Google Shape;69;p4"/>
          <p:cNvCxnSpPr/>
          <p:nvPr/>
        </p:nvCxnSpPr>
        <p:spPr>
          <a:xfrm rot="10800000" flipH="1">
            <a:off x="326550" y="960000"/>
            <a:ext cx="8490900" cy="10800"/>
          </a:xfrm>
          <a:prstGeom prst="straightConnector1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F5256-24D7-4C8C-B440-399211B5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25" y="2658372"/>
            <a:ext cx="1998725" cy="2370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ПОЛЬЗОВАТЕЛЬ</a:t>
            </a:r>
            <a:endParaRPr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311700" y="1203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Наш потребитель – прежде всего молодёжь, которая интересуется экологическим волонтёрством, мероприятиями и туризмом, а также хочет расширить свой кругозор в сфере экогеографии. Кроме того, это и люди старшего возраста, в том числе «серебряного», которые  тоже активно занимаются экотуризмом и волонтёрством.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 dirty="0">
              <a:solidFill>
                <a:schemeClr val="tx1"/>
              </a:solidFill>
            </a:endParaRPr>
          </a:p>
        </p:txBody>
      </p:sp>
      <p:cxnSp>
        <p:nvCxnSpPr>
          <p:cNvPr id="76" name="Google Shape;76;p7"/>
          <p:cNvCxnSpPr/>
          <p:nvPr/>
        </p:nvCxnSpPr>
        <p:spPr>
          <a:xfrm rot="10800000" flipH="1">
            <a:off x="326550" y="960000"/>
            <a:ext cx="8490900" cy="10800"/>
          </a:xfrm>
          <a:prstGeom prst="straightConnector1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62FE4A-330F-4FB0-AD3D-6CCDC659BA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486025" y="2851560"/>
            <a:ext cx="4171950" cy="1953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ПЛАН РАБОТЫ НАД ПРОЕКТОМ</a:t>
            </a:r>
            <a:endParaRPr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11700" y="1532699"/>
            <a:ext cx="8520600" cy="303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+mj-lt"/>
              <a:buAutoNum type="arabicPeriod"/>
            </a:pP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Проведение проблемных интервью для изучения спроса.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+mj-lt"/>
              <a:buAutoNum type="arabicPeriod"/>
            </a:pP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Подбор и структурирование содержания сайта.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+mj-lt"/>
              <a:buAutoNum type="arabicPeriod"/>
            </a:pP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Разработка </a:t>
            </a:r>
            <a:r>
              <a:rPr lang="en-US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MVP-</a:t>
            </a: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прототипа сайта.</a:t>
            </a: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+mj-lt"/>
              <a:buAutoNum type="arabicPeriod"/>
            </a:pPr>
            <a:r>
              <a:rPr lang="ru-RU" sz="1600" i="1" dirty="0">
                <a:solidFill>
                  <a:schemeClr val="tx1"/>
                </a:solidFill>
                <a:cs typeface="Times New Roman" panose="02020603050405020304" pitchFamily="18" charset="0"/>
              </a:rPr>
              <a:t>Рекламная кампания.</a:t>
            </a:r>
            <a:endParaRPr sz="16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3" name="Google Shape;83;p12"/>
          <p:cNvCxnSpPr/>
          <p:nvPr/>
        </p:nvCxnSpPr>
        <p:spPr>
          <a:xfrm rot="10800000" flipH="1">
            <a:off x="326550" y="960000"/>
            <a:ext cx="8490900" cy="10800"/>
          </a:xfrm>
          <a:prstGeom prst="straightConnector1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D6BBFB-6544-46A9-98D4-068F936D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017725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11713" y="1816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4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  <a:endParaRPr sz="4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6044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1091</TotalTime>
  <Words>166</Words>
  <Application>Microsoft Office PowerPoint</Application>
  <PresentationFormat>Экран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Ретро</vt:lpstr>
      <vt:lpstr>Образовательный сайт «Экогеография»</vt:lpstr>
      <vt:lpstr>ПРОБЛЕМА </vt:lpstr>
      <vt:lpstr>РЕШЕНИЕ</vt:lpstr>
      <vt:lpstr>ПОЛЬЗОВАТЕЛЬ</vt:lpstr>
      <vt:lpstr>ПЛАН РАБОТЫ НАД ПРОЕКТОМ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«Экогеография»</dc:title>
  <dc:creator>byshenko</dc:creator>
  <cp:lastModifiedBy>Elena</cp:lastModifiedBy>
  <cp:revision>12</cp:revision>
  <dcterms:modified xsi:type="dcterms:W3CDTF">2023-10-10T07:29:03Z</dcterms:modified>
</cp:coreProperties>
</file>